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31.xml" ContentType="application/vnd.openxmlformats-officedocument.presentationml.slide+xml"/>
  <Override PartName="/ppt/slides/slide22.xml" ContentType="application/vnd.openxmlformats-officedocument.presentationml.slide+xml"/>
  <Override PartName="/ppt/slides/slide21.xml" ContentType="application/vnd.openxmlformats-officedocument.presentationml.slide+xml"/>
  <Override PartName="/ppt/slides/slide20.xml" ContentType="application/vnd.openxmlformats-officedocument.presentationml.slide+xml"/>
  <Override PartName="/ppt/slides/slide19.xml" ContentType="application/vnd.openxmlformats-officedocument.presentationml.slide+xml"/>
  <Override PartName="/ppt/slides/slide18.xml" ContentType="application/vnd.openxmlformats-officedocument.presentationml.slide+xml"/>
  <Override PartName="/ppt/slides/slide17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0.xml" ContentType="application/vnd.openxmlformats-officedocument.presentationml.slide+xml"/>
  <Override PartName="/ppt/slides/slide29.xml" ContentType="application/vnd.openxmlformats-officedocument.presentationml.slide+xml"/>
  <Override PartName="/ppt/slides/slide28.xml" ContentType="application/vnd.openxmlformats-officedocument.presentationml.slide+xml"/>
  <Override PartName="/ppt/slides/slide27.xml" ContentType="application/vnd.openxmlformats-officedocument.presentationml.slide+xml"/>
  <Override PartName="/ppt/slides/slide26.xml" ContentType="application/vnd.openxmlformats-officedocument.presentationml.slide+xml"/>
  <Override PartName="/ppt/slides/slide32.xml" ContentType="application/vnd.openxmlformats-officedocument.presentationml.slide+xml"/>
  <Override PartName="/ppt/slides/slide16.xml" ContentType="application/vnd.openxmlformats-officedocument.presentationml.slide+xml"/>
  <Override PartName="/ppt/slides/slide14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13.xml" ContentType="application/vnd.openxmlformats-officedocument.presentationml.slide+xml"/>
  <Override PartName="/ppt/slides/slide12.xml" ContentType="application/vnd.openxmlformats-officedocument.presentationml.slide+xml"/>
  <Override PartName="/ppt/slides/slide11.xml" ContentType="application/vnd.openxmlformats-officedocument.presentationml.slide+xml"/>
  <Override PartName="/ppt/slides/slide10.xml" ContentType="application/vnd.openxmlformats-officedocument.presentationml.slide+xml"/>
  <Override PartName="/ppt/slides/slide9.xml" ContentType="application/vnd.openxmlformats-officedocument.presentationml.slide+xml"/>
  <Override PartName="/ppt/slides/slide15.xml" ContentType="application/vnd.openxmlformats-officedocument.presentationml.slide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notesSlides/notesSlide1.xml" ContentType="application/vnd.openxmlformats-officedocument.presentationml.notesSlide+xml"/>
  <Override PartName="/ppt/theme/theme2.xml" ContentType="application/vnd.openxmlformats-officedocument.theme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custom.xml" ContentType="application/vnd.openxmlformats-officedocument.custom-properti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4"/>
  </p:notesMasterIdLst>
  <p:sldIdLst>
    <p:sldId id="288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494" y="9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customXml" Target="../customXml/item1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40" Type="http://schemas.openxmlformats.org/officeDocument/2006/relationships/customXml" Target="../customXml/item2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7515BC-E0E3-401A-BD84-CF008CFAE33D}" type="datetimeFigureOut">
              <a:rPr lang="en-US" smtClean="0"/>
              <a:pPr/>
              <a:t>3/31/2022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028950" y="857250"/>
            <a:ext cx="30861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300413"/>
            <a:ext cx="7315200" cy="27003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6BDC69-76C0-4CF8-AEB9-4263ACBC8EC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63106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6BDC69-76C0-4CF8-AEB9-4263ACBC8EC2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9784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79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799" cy="171450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3/31/2022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652272" y="0"/>
            <a:ext cx="338328" cy="6857999"/>
          </a:xfrm>
          <a:custGeom>
            <a:avLst/>
            <a:gdLst/>
            <a:ahLst/>
            <a:cxnLst/>
            <a:rect l="l" t="t" r="r" b="b"/>
            <a:pathLst>
              <a:path w="338328" h="6857999">
                <a:moveTo>
                  <a:pt x="0" y="6857999"/>
                </a:moveTo>
                <a:lnTo>
                  <a:pt x="338328" y="6857999"/>
                </a:lnTo>
                <a:lnTo>
                  <a:pt x="338328" y="0"/>
                </a:lnTo>
                <a:lnTo>
                  <a:pt x="0" y="0"/>
                </a:lnTo>
                <a:lnTo>
                  <a:pt x="0" y="685799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0" y="0"/>
            <a:ext cx="228600" cy="6857999"/>
          </a:xfrm>
          <a:custGeom>
            <a:avLst/>
            <a:gdLst/>
            <a:ahLst/>
            <a:cxnLst/>
            <a:rect l="l" t="t" r="r" b="b"/>
            <a:pathLst>
              <a:path w="228600" h="6857999">
                <a:moveTo>
                  <a:pt x="0" y="6857999"/>
                </a:moveTo>
                <a:lnTo>
                  <a:pt x="228600" y="6857999"/>
                </a:lnTo>
                <a:lnTo>
                  <a:pt x="228600" y="0"/>
                </a:lnTo>
                <a:lnTo>
                  <a:pt x="0" y="0"/>
                </a:lnTo>
                <a:lnTo>
                  <a:pt x="0" y="685799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" name="bk object 19"/>
          <p:cNvSpPr/>
          <p:nvPr/>
        </p:nvSpPr>
        <p:spPr>
          <a:xfrm>
            <a:off x="652272" y="0"/>
            <a:ext cx="228600" cy="6857999"/>
          </a:xfrm>
          <a:custGeom>
            <a:avLst/>
            <a:gdLst/>
            <a:ahLst/>
            <a:cxnLst/>
            <a:rect l="l" t="t" r="r" b="b"/>
            <a:pathLst>
              <a:path w="228600" h="6857999">
                <a:moveTo>
                  <a:pt x="0" y="6857999"/>
                </a:moveTo>
                <a:lnTo>
                  <a:pt x="228600" y="6857999"/>
                </a:lnTo>
                <a:lnTo>
                  <a:pt x="228600" y="0"/>
                </a:lnTo>
                <a:lnTo>
                  <a:pt x="0" y="0"/>
                </a:lnTo>
                <a:lnTo>
                  <a:pt x="0" y="685799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" name="bk object 20"/>
          <p:cNvSpPr/>
          <p:nvPr/>
        </p:nvSpPr>
        <p:spPr>
          <a:xfrm>
            <a:off x="228600" y="0"/>
            <a:ext cx="195072" cy="6857999"/>
          </a:xfrm>
          <a:custGeom>
            <a:avLst/>
            <a:gdLst/>
            <a:ahLst/>
            <a:cxnLst/>
            <a:rect l="l" t="t" r="r" b="b"/>
            <a:pathLst>
              <a:path w="195072" h="6857999">
                <a:moveTo>
                  <a:pt x="0" y="6857999"/>
                </a:moveTo>
                <a:lnTo>
                  <a:pt x="195072" y="6857999"/>
                </a:lnTo>
                <a:lnTo>
                  <a:pt x="195072" y="0"/>
                </a:lnTo>
                <a:lnTo>
                  <a:pt x="0" y="0"/>
                </a:lnTo>
                <a:lnTo>
                  <a:pt x="0" y="685799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" name="bk object 21"/>
          <p:cNvSpPr/>
          <p:nvPr/>
        </p:nvSpPr>
        <p:spPr>
          <a:xfrm>
            <a:off x="1414272" y="0"/>
            <a:ext cx="1481328" cy="6857999"/>
          </a:xfrm>
          <a:custGeom>
            <a:avLst/>
            <a:gdLst/>
            <a:ahLst/>
            <a:cxnLst/>
            <a:rect l="l" t="t" r="r" b="b"/>
            <a:pathLst>
              <a:path w="1481327" h="6857999">
                <a:moveTo>
                  <a:pt x="0" y="6857999"/>
                </a:moveTo>
                <a:lnTo>
                  <a:pt x="1481328" y="6857999"/>
                </a:lnTo>
                <a:lnTo>
                  <a:pt x="1481328" y="0"/>
                </a:lnTo>
                <a:lnTo>
                  <a:pt x="0" y="0"/>
                </a:lnTo>
                <a:lnTo>
                  <a:pt x="0" y="685799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" name="bk object 22"/>
          <p:cNvSpPr/>
          <p:nvPr/>
        </p:nvSpPr>
        <p:spPr>
          <a:xfrm>
            <a:off x="423672" y="0"/>
            <a:ext cx="228600" cy="6857999"/>
          </a:xfrm>
          <a:custGeom>
            <a:avLst/>
            <a:gdLst/>
            <a:ahLst/>
            <a:cxnLst/>
            <a:rect l="l" t="t" r="r" b="b"/>
            <a:pathLst>
              <a:path w="228600" h="6857999">
                <a:moveTo>
                  <a:pt x="0" y="6857999"/>
                </a:moveTo>
                <a:lnTo>
                  <a:pt x="228600" y="6857999"/>
                </a:lnTo>
                <a:lnTo>
                  <a:pt x="228600" y="0"/>
                </a:lnTo>
                <a:lnTo>
                  <a:pt x="0" y="0"/>
                </a:lnTo>
                <a:lnTo>
                  <a:pt x="0" y="685799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" name="bk object 23"/>
          <p:cNvSpPr/>
          <p:nvPr/>
        </p:nvSpPr>
        <p:spPr>
          <a:xfrm>
            <a:off x="652272" y="0"/>
            <a:ext cx="762000" cy="6857999"/>
          </a:xfrm>
          <a:custGeom>
            <a:avLst/>
            <a:gdLst/>
            <a:ahLst/>
            <a:cxnLst/>
            <a:rect l="l" t="t" r="r" b="b"/>
            <a:pathLst>
              <a:path w="762000" h="6857999">
                <a:moveTo>
                  <a:pt x="0" y="6858000"/>
                </a:moveTo>
                <a:lnTo>
                  <a:pt x="762000" y="6858000"/>
                </a:lnTo>
                <a:lnTo>
                  <a:pt x="762000" y="0"/>
                </a:lnTo>
                <a:lnTo>
                  <a:pt x="0" y="0"/>
                </a:lnTo>
                <a:lnTo>
                  <a:pt x="0" y="6858000"/>
                </a:lnTo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" name="bk object 24"/>
          <p:cNvSpPr/>
          <p:nvPr/>
        </p:nvSpPr>
        <p:spPr>
          <a:xfrm>
            <a:off x="6629400" y="6249923"/>
            <a:ext cx="1524000" cy="608075"/>
          </a:xfrm>
          <a:custGeom>
            <a:avLst/>
            <a:gdLst/>
            <a:ahLst/>
            <a:cxnLst/>
            <a:rect l="l" t="t" r="r" b="b"/>
            <a:pathLst>
              <a:path w="1524000" h="608075">
                <a:moveTo>
                  <a:pt x="0" y="608075"/>
                </a:moveTo>
                <a:lnTo>
                  <a:pt x="1524000" y="608075"/>
                </a:lnTo>
                <a:lnTo>
                  <a:pt x="1524000" y="0"/>
                </a:lnTo>
                <a:lnTo>
                  <a:pt x="0" y="0"/>
                </a:lnTo>
                <a:lnTo>
                  <a:pt x="0" y="608075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" name="bk object 25"/>
          <p:cNvSpPr/>
          <p:nvPr/>
        </p:nvSpPr>
        <p:spPr>
          <a:xfrm>
            <a:off x="8915400" y="0"/>
            <a:ext cx="228600" cy="6857999"/>
          </a:xfrm>
          <a:custGeom>
            <a:avLst/>
            <a:gdLst/>
            <a:ahLst/>
            <a:cxnLst/>
            <a:rect l="l" t="t" r="r" b="b"/>
            <a:pathLst>
              <a:path w="228600" h="6857999">
                <a:moveTo>
                  <a:pt x="0" y="6857999"/>
                </a:moveTo>
                <a:lnTo>
                  <a:pt x="228600" y="6857999"/>
                </a:lnTo>
                <a:lnTo>
                  <a:pt x="228600" y="0"/>
                </a:lnTo>
                <a:lnTo>
                  <a:pt x="0" y="0"/>
                </a:lnTo>
                <a:lnTo>
                  <a:pt x="0" y="685799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" name="bk object 26"/>
          <p:cNvSpPr/>
          <p:nvPr/>
        </p:nvSpPr>
        <p:spPr>
          <a:xfrm>
            <a:off x="8153400" y="0"/>
            <a:ext cx="762000" cy="6857999"/>
          </a:xfrm>
          <a:custGeom>
            <a:avLst/>
            <a:gdLst/>
            <a:ahLst/>
            <a:cxnLst/>
            <a:rect l="l" t="t" r="r" b="b"/>
            <a:pathLst>
              <a:path w="762000" h="6857999">
                <a:moveTo>
                  <a:pt x="0" y="6858000"/>
                </a:moveTo>
                <a:lnTo>
                  <a:pt x="762000" y="6858000"/>
                </a:lnTo>
                <a:lnTo>
                  <a:pt x="762000" y="0"/>
                </a:lnTo>
                <a:lnTo>
                  <a:pt x="0" y="0"/>
                </a:lnTo>
                <a:lnTo>
                  <a:pt x="0" y="6858000"/>
                </a:lnTo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" name="bk object 27"/>
          <p:cNvSpPr/>
          <p:nvPr/>
        </p:nvSpPr>
        <p:spPr>
          <a:xfrm>
            <a:off x="3886200" y="0"/>
            <a:ext cx="2743200" cy="6857999"/>
          </a:xfrm>
          <a:custGeom>
            <a:avLst/>
            <a:gdLst/>
            <a:ahLst/>
            <a:cxnLst/>
            <a:rect l="l" t="t" r="r" b="b"/>
            <a:pathLst>
              <a:path w="2743200" h="6857999">
                <a:moveTo>
                  <a:pt x="0" y="6857999"/>
                </a:moveTo>
                <a:lnTo>
                  <a:pt x="2743200" y="6857999"/>
                </a:lnTo>
                <a:lnTo>
                  <a:pt x="2743200" y="0"/>
                </a:lnTo>
                <a:lnTo>
                  <a:pt x="0" y="0"/>
                </a:lnTo>
                <a:lnTo>
                  <a:pt x="0" y="685799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" name="bk object 28"/>
          <p:cNvSpPr/>
          <p:nvPr/>
        </p:nvSpPr>
        <p:spPr>
          <a:xfrm>
            <a:off x="2895600" y="0"/>
            <a:ext cx="228600" cy="6857999"/>
          </a:xfrm>
          <a:custGeom>
            <a:avLst/>
            <a:gdLst/>
            <a:ahLst/>
            <a:cxnLst/>
            <a:rect l="l" t="t" r="r" b="b"/>
            <a:pathLst>
              <a:path w="228600" h="6857999">
                <a:moveTo>
                  <a:pt x="0" y="6857999"/>
                </a:moveTo>
                <a:lnTo>
                  <a:pt x="228600" y="6857999"/>
                </a:lnTo>
                <a:lnTo>
                  <a:pt x="228600" y="0"/>
                </a:lnTo>
                <a:lnTo>
                  <a:pt x="0" y="0"/>
                </a:lnTo>
                <a:lnTo>
                  <a:pt x="0" y="685799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" name="bk object 29"/>
          <p:cNvSpPr/>
          <p:nvPr/>
        </p:nvSpPr>
        <p:spPr>
          <a:xfrm>
            <a:off x="3124200" y="0"/>
            <a:ext cx="762000" cy="6857999"/>
          </a:xfrm>
          <a:custGeom>
            <a:avLst/>
            <a:gdLst/>
            <a:ahLst/>
            <a:cxnLst/>
            <a:rect l="l" t="t" r="r" b="b"/>
            <a:pathLst>
              <a:path w="762000" h="6857999">
                <a:moveTo>
                  <a:pt x="0" y="6858000"/>
                </a:moveTo>
                <a:lnTo>
                  <a:pt x="762000" y="6858000"/>
                </a:lnTo>
                <a:lnTo>
                  <a:pt x="762000" y="0"/>
                </a:lnTo>
                <a:lnTo>
                  <a:pt x="0" y="0"/>
                </a:lnTo>
                <a:lnTo>
                  <a:pt x="0" y="6858000"/>
                </a:lnTo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0" name="bk object 30"/>
          <p:cNvSpPr/>
          <p:nvPr/>
        </p:nvSpPr>
        <p:spPr>
          <a:xfrm>
            <a:off x="0" y="5035296"/>
            <a:ext cx="9131808" cy="1165809"/>
          </a:xfrm>
          <a:custGeom>
            <a:avLst/>
            <a:gdLst/>
            <a:ahLst/>
            <a:cxnLst/>
            <a:rect l="l" t="t" r="r" b="b"/>
            <a:pathLst>
              <a:path w="9131808" h="1165809">
                <a:moveTo>
                  <a:pt x="0" y="1116388"/>
                </a:moveTo>
                <a:lnTo>
                  <a:pt x="61904" y="1120103"/>
                </a:lnTo>
                <a:lnTo>
                  <a:pt x="136145" y="1124518"/>
                </a:lnTo>
                <a:lnTo>
                  <a:pt x="210675" y="1128871"/>
                </a:lnTo>
                <a:lnTo>
                  <a:pt x="285639" y="1133131"/>
                </a:lnTo>
                <a:lnTo>
                  <a:pt x="361183" y="1137265"/>
                </a:lnTo>
                <a:lnTo>
                  <a:pt x="437449" y="1141244"/>
                </a:lnTo>
                <a:lnTo>
                  <a:pt x="514584" y="1145035"/>
                </a:lnTo>
                <a:lnTo>
                  <a:pt x="592732" y="1148608"/>
                </a:lnTo>
                <a:lnTo>
                  <a:pt x="672037" y="1151932"/>
                </a:lnTo>
                <a:lnTo>
                  <a:pt x="752644" y="1154976"/>
                </a:lnTo>
                <a:lnTo>
                  <a:pt x="834699" y="1157707"/>
                </a:lnTo>
                <a:lnTo>
                  <a:pt x="918345" y="1160096"/>
                </a:lnTo>
                <a:lnTo>
                  <a:pt x="1003727" y="1162111"/>
                </a:lnTo>
                <a:lnTo>
                  <a:pt x="1090991" y="1163721"/>
                </a:lnTo>
                <a:lnTo>
                  <a:pt x="1180280" y="1164895"/>
                </a:lnTo>
                <a:lnTo>
                  <a:pt x="1271739" y="1165601"/>
                </a:lnTo>
                <a:lnTo>
                  <a:pt x="1365514" y="1165809"/>
                </a:lnTo>
                <a:lnTo>
                  <a:pt x="1461748" y="1165487"/>
                </a:lnTo>
                <a:lnTo>
                  <a:pt x="1560587" y="1164604"/>
                </a:lnTo>
                <a:lnTo>
                  <a:pt x="1662176" y="1163129"/>
                </a:lnTo>
                <a:lnTo>
                  <a:pt x="1766360" y="1161325"/>
                </a:lnTo>
                <a:lnTo>
                  <a:pt x="1872827" y="1159434"/>
                </a:lnTo>
                <a:lnTo>
                  <a:pt x="1981515" y="1157397"/>
                </a:lnTo>
                <a:lnTo>
                  <a:pt x="2092361" y="1155157"/>
                </a:lnTo>
                <a:lnTo>
                  <a:pt x="2205303" y="1152656"/>
                </a:lnTo>
                <a:lnTo>
                  <a:pt x="2320278" y="1149835"/>
                </a:lnTo>
                <a:lnTo>
                  <a:pt x="2437225" y="1146638"/>
                </a:lnTo>
                <a:lnTo>
                  <a:pt x="2556081" y="1143006"/>
                </a:lnTo>
                <a:lnTo>
                  <a:pt x="2676783" y="1138881"/>
                </a:lnTo>
                <a:lnTo>
                  <a:pt x="2799270" y="1134206"/>
                </a:lnTo>
                <a:lnTo>
                  <a:pt x="2923479" y="1128923"/>
                </a:lnTo>
                <a:lnTo>
                  <a:pt x="3049348" y="1122973"/>
                </a:lnTo>
                <a:lnTo>
                  <a:pt x="3176814" y="1116299"/>
                </a:lnTo>
                <a:lnTo>
                  <a:pt x="3305816" y="1108844"/>
                </a:lnTo>
                <a:lnTo>
                  <a:pt x="3436290" y="1100548"/>
                </a:lnTo>
                <a:lnTo>
                  <a:pt x="3568175" y="1091355"/>
                </a:lnTo>
                <a:lnTo>
                  <a:pt x="3701409" y="1081206"/>
                </a:lnTo>
                <a:lnTo>
                  <a:pt x="3835928" y="1070044"/>
                </a:lnTo>
                <a:lnTo>
                  <a:pt x="3971672" y="1057810"/>
                </a:lnTo>
                <a:lnTo>
                  <a:pt x="4108577" y="1044447"/>
                </a:lnTo>
                <a:lnTo>
                  <a:pt x="4248783" y="1029917"/>
                </a:lnTo>
                <a:lnTo>
                  <a:pt x="4394089" y="1014258"/>
                </a:lnTo>
                <a:lnTo>
                  <a:pt x="4543862" y="997528"/>
                </a:lnTo>
                <a:lnTo>
                  <a:pt x="4697469" y="979784"/>
                </a:lnTo>
                <a:lnTo>
                  <a:pt x="4854279" y="961085"/>
                </a:lnTo>
                <a:lnTo>
                  <a:pt x="5013658" y="941489"/>
                </a:lnTo>
                <a:lnTo>
                  <a:pt x="5174973" y="921053"/>
                </a:lnTo>
                <a:lnTo>
                  <a:pt x="5337593" y="899835"/>
                </a:lnTo>
                <a:lnTo>
                  <a:pt x="5500885" y="877893"/>
                </a:lnTo>
                <a:lnTo>
                  <a:pt x="5664215" y="855286"/>
                </a:lnTo>
                <a:lnTo>
                  <a:pt x="5826953" y="832070"/>
                </a:lnTo>
                <a:lnTo>
                  <a:pt x="5988464" y="808304"/>
                </a:lnTo>
                <a:lnTo>
                  <a:pt x="6148117" y="784045"/>
                </a:lnTo>
                <a:lnTo>
                  <a:pt x="6305279" y="759352"/>
                </a:lnTo>
                <a:lnTo>
                  <a:pt x="6459317" y="734282"/>
                </a:lnTo>
                <a:lnTo>
                  <a:pt x="6609599" y="708893"/>
                </a:lnTo>
                <a:lnTo>
                  <a:pt x="6755492" y="683243"/>
                </a:lnTo>
                <a:lnTo>
                  <a:pt x="6896364" y="657391"/>
                </a:lnTo>
                <a:lnTo>
                  <a:pt x="7031582" y="631392"/>
                </a:lnTo>
                <a:lnTo>
                  <a:pt x="7160514" y="605307"/>
                </a:lnTo>
                <a:lnTo>
                  <a:pt x="7286165" y="578461"/>
                </a:lnTo>
                <a:lnTo>
                  <a:pt x="7411663" y="550239"/>
                </a:lnTo>
                <a:lnTo>
                  <a:pt x="7536560" y="520811"/>
                </a:lnTo>
                <a:lnTo>
                  <a:pt x="7660404" y="490346"/>
                </a:lnTo>
                <a:lnTo>
                  <a:pt x="7782746" y="459014"/>
                </a:lnTo>
                <a:lnTo>
                  <a:pt x="7903137" y="426983"/>
                </a:lnTo>
                <a:lnTo>
                  <a:pt x="8021126" y="394424"/>
                </a:lnTo>
                <a:lnTo>
                  <a:pt x="8136264" y="361504"/>
                </a:lnTo>
                <a:lnTo>
                  <a:pt x="8248101" y="328394"/>
                </a:lnTo>
                <a:lnTo>
                  <a:pt x="8356187" y="295262"/>
                </a:lnTo>
                <a:lnTo>
                  <a:pt x="8460072" y="262278"/>
                </a:lnTo>
                <a:lnTo>
                  <a:pt x="8559308" y="229611"/>
                </a:lnTo>
                <a:lnTo>
                  <a:pt x="8653443" y="197430"/>
                </a:lnTo>
                <a:lnTo>
                  <a:pt x="8742028" y="165905"/>
                </a:lnTo>
                <a:lnTo>
                  <a:pt x="8824614" y="135205"/>
                </a:lnTo>
                <a:lnTo>
                  <a:pt x="8900751" y="105499"/>
                </a:lnTo>
                <a:lnTo>
                  <a:pt x="8969988" y="76956"/>
                </a:lnTo>
                <a:lnTo>
                  <a:pt x="9031877" y="49746"/>
                </a:lnTo>
                <a:lnTo>
                  <a:pt x="9085966" y="24037"/>
                </a:lnTo>
                <a:lnTo>
                  <a:pt x="9131808" y="0"/>
                </a:lnTo>
              </a:path>
            </a:pathLst>
          </a:custGeom>
          <a:ln w="6096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1" name="bk object 31"/>
          <p:cNvSpPr/>
          <p:nvPr/>
        </p:nvSpPr>
        <p:spPr>
          <a:xfrm>
            <a:off x="0" y="3486419"/>
            <a:ext cx="9131808" cy="865755"/>
          </a:xfrm>
          <a:custGeom>
            <a:avLst/>
            <a:gdLst/>
            <a:ahLst/>
            <a:cxnLst/>
            <a:rect l="l" t="t" r="r" b="b"/>
            <a:pathLst>
              <a:path w="9131808" h="865755">
                <a:moveTo>
                  <a:pt x="0" y="865755"/>
                </a:moveTo>
                <a:lnTo>
                  <a:pt x="67033" y="830313"/>
                </a:lnTo>
                <a:lnTo>
                  <a:pt x="107124" y="809365"/>
                </a:lnTo>
                <a:lnTo>
                  <a:pt x="147790" y="788424"/>
                </a:lnTo>
                <a:lnTo>
                  <a:pt x="189222" y="767492"/>
                </a:lnTo>
                <a:lnTo>
                  <a:pt x="231611" y="746572"/>
                </a:lnTo>
                <a:lnTo>
                  <a:pt x="275149" y="725665"/>
                </a:lnTo>
                <a:lnTo>
                  <a:pt x="320028" y="704775"/>
                </a:lnTo>
                <a:lnTo>
                  <a:pt x="366439" y="683902"/>
                </a:lnTo>
                <a:lnTo>
                  <a:pt x="414574" y="663051"/>
                </a:lnTo>
                <a:lnTo>
                  <a:pt x="464623" y="642222"/>
                </a:lnTo>
                <a:lnTo>
                  <a:pt x="516779" y="621418"/>
                </a:lnTo>
                <a:lnTo>
                  <a:pt x="571233" y="600642"/>
                </a:lnTo>
                <a:lnTo>
                  <a:pt x="628176" y="579895"/>
                </a:lnTo>
                <a:lnTo>
                  <a:pt x="687800" y="559180"/>
                </a:lnTo>
                <a:lnTo>
                  <a:pt x="750297" y="538500"/>
                </a:lnTo>
                <a:lnTo>
                  <a:pt x="815858" y="517856"/>
                </a:lnTo>
                <a:lnTo>
                  <a:pt x="884674" y="497252"/>
                </a:lnTo>
                <a:lnTo>
                  <a:pt x="956938" y="476688"/>
                </a:lnTo>
                <a:lnTo>
                  <a:pt x="1032840" y="456168"/>
                </a:lnTo>
                <a:lnTo>
                  <a:pt x="1112243" y="435218"/>
                </a:lnTo>
                <a:lnTo>
                  <a:pt x="1194804" y="413463"/>
                </a:lnTo>
                <a:lnTo>
                  <a:pt x="1280416" y="391051"/>
                </a:lnTo>
                <a:lnTo>
                  <a:pt x="1368972" y="368127"/>
                </a:lnTo>
                <a:lnTo>
                  <a:pt x="1460365" y="344840"/>
                </a:lnTo>
                <a:lnTo>
                  <a:pt x="1554489" y="321337"/>
                </a:lnTo>
                <a:lnTo>
                  <a:pt x="1651237" y="297765"/>
                </a:lnTo>
                <a:lnTo>
                  <a:pt x="1750503" y="274271"/>
                </a:lnTo>
                <a:lnTo>
                  <a:pt x="1852179" y="251003"/>
                </a:lnTo>
                <a:lnTo>
                  <a:pt x="1956158" y="228107"/>
                </a:lnTo>
                <a:lnTo>
                  <a:pt x="2062335" y="205732"/>
                </a:lnTo>
                <a:lnTo>
                  <a:pt x="2170602" y="184024"/>
                </a:lnTo>
                <a:lnTo>
                  <a:pt x="2280853" y="163130"/>
                </a:lnTo>
                <a:lnTo>
                  <a:pt x="2392980" y="143199"/>
                </a:lnTo>
                <a:lnTo>
                  <a:pt x="2506878" y="124376"/>
                </a:lnTo>
                <a:lnTo>
                  <a:pt x="2622438" y="106810"/>
                </a:lnTo>
                <a:lnTo>
                  <a:pt x="2739556" y="90647"/>
                </a:lnTo>
                <a:lnTo>
                  <a:pt x="2858123" y="76036"/>
                </a:lnTo>
                <a:lnTo>
                  <a:pt x="2978034" y="63122"/>
                </a:lnTo>
                <a:lnTo>
                  <a:pt x="3099181" y="52054"/>
                </a:lnTo>
                <a:lnTo>
                  <a:pt x="3222178" y="42416"/>
                </a:lnTo>
                <a:lnTo>
                  <a:pt x="3347674" y="33739"/>
                </a:lnTo>
                <a:lnTo>
                  <a:pt x="3475552" y="26033"/>
                </a:lnTo>
                <a:lnTo>
                  <a:pt x="3605696" y="19306"/>
                </a:lnTo>
                <a:lnTo>
                  <a:pt x="3737991" y="13567"/>
                </a:lnTo>
                <a:lnTo>
                  <a:pt x="3872319" y="8824"/>
                </a:lnTo>
                <a:lnTo>
                  <a:pt x="4008567" y="5087"/>
                </a:lnTo>
                <a:lnTo>
                  <a:pt x="4146618" y="2365"/>
                </a:lnTo>
                <a:lnTo>
                  <a:pt x="4286355" y="666"/>
                </a:lnTo>
                <a:lnTo>
                  <a:pt x="4427664" y="0"/>
                </a:lnTo>
                <a:lnTo>
                  <a:pt x="4570428" y="374"/>
                </a:lnTo>
                <a:lnTo>
                  <a:pt x="4714532" y="1798"/>
                </a:lnTo>
                <a:lnTo>
                  <a:pt x="4859860" y="4281"/>
                </a:lnTo>
                <a:lnTo>
                  <a:pt x="5006295" y="7832"/>
                </a:lnTo>
                <a:lnTo>
                  <a:pt x="5153723" y="12459"/>
                </a:lnTo>
                <a:lnTo>
                  <a:pt x="5302027" y="18172"/>
                </a:lnTo>
                <a:lnTo>
                  <a:pt x="5451091" y="24979"/>
                </a:lnTo>
                <a:lnTo>
                  <a:pt x="5600801" y="32889"/>
                </a:lnTo>
                <a:lnTo>
                  <a:pt x="5751039" y="41911"/>
                </a:lnTo>
                <a:lnTo>
                  <a:pt x="5901690" y="52054"/>
                </a:lnTo>
                <a:lnTo>
                  <a:pt x="6057316" y="64293"/>
                </a:lnTo>
                <a:lnTo>
                  <a:pt x="6221656" y="79423"/>
                </a:lnTo>
                <a:lnTo>
                  <a:pt x="6393363" y="97123"/>
                </a:lnTo>
                <a:lnTo>
                  <a:pt x="6571085" y="117071"/>
                </a:lnTo>
                <a:lnTo>
                  <a:pt x="6753475" y="138945"/>
                </a:lnTo>
                <a:lnTo>
                  <a:pt x="6939181" y="162426"/>
                </a:lnTo>
                <a:lnTo>
                  <a:pt x="7126857" y="187192"/>
                </a:lnTo>
                <a:lnTo>
                  <a:pt x="7315151" y="212921"/>
                </a:lnTo>
                <a:lnTo>
                  <a:pt x="7502714" y="239292"/>
                </a:lnTo>
                <a:lnTo>
                  <a:pt x="7688199" y="265985"/>
                </a:lnTo>
                <a:lnTo>
                  <a:pt x="7870254" y="292678"/>
                </a:lnTo>
                <a:lnTo>
                  <a:pt x="8047530" y="319049"/>
                </a:lnTo>
                <a:lnTo>
                  <a:pt x="8218679" y="344778"/>
                </a:lnTo>
                <a:lnTo>
                  <a:pt x="8382352" y="369544"/>
                </a:lnTo>
                <a:lnTo>
                  <a:pt x="8537197" y="393025"/>
                </a:lnTo>
                <a:lnTo>
                  <a:pt x="8681868" y="414900"/>
                </a:lnTo>
                <a:lnTo>
                  <a:pt x="8815013" y="434848"/>
                </a:lnTo>
                <a:lnTo>
                  <a:pt x="8935285" y="452547"/>
                </a:lnTo>
                <a:lnTo>
                  <a:pt x="9041332" y="467677"/>
                </a:lnTo>
                <a:lnTo>
                  <a:pt x="9131808" y="479917"/>
                </a:lnTo>
              </a:path>
            </a:pathLst>
          </a:custGeom>
          <a:ln w="6096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2" name="bk object 32"/>
          <p:cNvSpPr/>
          <p:nvPr/>
        </p:nvSpPr>
        <p:spPr>
          <a:xfrm>
            <a:off x="0" y="5651408"/>
            <a:ext cx="2980944" cy="1200495"/>
          </a:xfrm>
          <a:custGeom>
            <a:avLst/>
            <a:gdLst/>
            <a:ahLst/>
            <a:cxnLst/>
            <a:rect l="l" t="t" r="r" b="b"/>
            <a:pathLst>
              <a:path w="2980944" h="1200495">
                <a:moveTo>
                  <a:pt x="0" y="0"/>
                </a:moveTo>
                <a:lnTo>
                  <a:pt x="141137" y="64157"/>
                </a:lnTo>
                <a:lnTo>
                  <a:pt x="306430" y="139177"/>
                </a:lnTo>
                <a:lnTo>
                  <a:pt x="471265" y="213757"/>
                </a:lnTo>
                <a:lnTo>
                  <a:pt x="635412" y="287675"/>
                </a:lnTo>
                <a:lnTo>
                  <a:pt x="798642" y="360712"/>
                </a:lnTo>
                <a:lnTo>
                  <a:pt x="960725" y="432646"/>
                </a:lnTo>
                <a:lnTo>
                  <a:pt x="1121432" y="503257"/>
                </a:lnTo>
                <a:lnTo>
                  <a:pt x="1280533" y="572324"/>
                </a:lnTo>
                <a:lnTo>
                  <a:pt x="1437798" y="639628"/>
                </a:lnTo>
                <a:lnTo>
                  <a:pt x="1592999" y="704948"/>
                </a:lnTo>
                <a:lnTo>
                  <a:pt x="1745905" y="768062"/>
                </a:lnTo>
                <a:lnTo>
                  <a:pt x="1896287" y="828751"/>
                </a:lnTo>
                <a:lnTo>
                  <a:pt x="2043916" y="886795"/>
                </a:lnTo>
                <a:lnTo>
                  <a:pt x="2188562" y="941972"/>
                </a:lnTo>
                <a:lnTo>
                  <a:pt x="2329995" y="994062"/>
                </a:lnTo>
                <a:lnTo>
                  <a:pt x="2467987" y="1042845"/>
                </a:lnTo>
                <a:lnTo>
                  <a:pt x="2602307" y="1088100"/>
                </a:lnTo>
                <a:lnTo>
                  <a:pt x="2732726" y="1129607"/>
                </a:lnTo>
                <a:lnTo>
                  <a:pt x="2859015" y="1167146"/>
                </a:lnTo>
                <a:lnTo>
                  <a:pt x="2980944" y="1200495"/>
                </a:lnTo>
              </a:path>
            </a:pathLst>
          </a:custGeom>
          <a:ln w="6096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3" name="bk object 33"/>
          <p:cNvSpPr/>
          <p:nvPr/>
        </p:nvSpPr>
        <p:spPr>
          <a:xfrm>
            <a:off x="0" y="5289491"/>
            <a:ext cx="9131808" cy="1462888"/>
          </a:xfrm>
          <a:custGeom>
            <a:avLst/>
            <a:gdLst/>
            <a:ahLst/>
            <a:cxnLst/>
            <a:rect l="l" t="t" r="r" b="b"/>
            <a:pathLst>
              <a:path w="9131808" h="1462888">
                <a:moveTo>
                  <a:pt x="0" y="0"/>
                </a:moveTo>
                <a:lnTo>
                  <a:pt x="73852" y="25769"/>
                </a:lnTo>
                <a:lnTo>
                  <a:pt x="117336" y="40867"/>
                </a:lnTo>
                <a:lnTo>
                  <a:pt x="161375" y="56065"/>
                </a:lnTo>
                <a:lnTo>
                  <a:pt x="206153" y="71397"/>
                </a:lnTo>
                <a:lnTo>
                  <a:pt x="251856" y="86895"/>
                </a:lnTo>
                <a:lnTo>
                  <a:pt x="298667" y="102594"/>
                </a:lnTo>
                <a:lnTo>
                  <a:pt x="346772" y="118526"/>
                </a:lnTo>
                <a:lnTo>
                  <a:pt x="396356" y="134725"/>
                </a:lnTo>
                <a:lnTo>
                  <a:pt x="447603" y="151225"/>
                </a:lnTo>
                <a:lnTo>
                  <a:pt x="500698" y="168058"/>
                </a:lnTo>
                <a:lnTo>
                  <a:pt x="555826" y="185258"/>
                </a:lnTo>
                <a:lnTo>
                  <a:pt x="613172" y="202858"/>
                </a:lnTo>
                <a:lnTo>
                  <a:pt x="672921" y="220892"/>
                </a:lnTo>
                <a:lnTo>
                  <a:pt x="735256" y="239394"/>
                </a:lnTo>
                <a:lnTo>
                  <a:pt x="800364" y="258396"/>
                </a:lnTo>
                <a:lnTo>
                  <a:pt x="868429" y="277931"/>
                </a:lnTo>
                <a:lnTo>
                  <a:pt x="939635" y="298034"/>
                </a:lnTo>
                <a:lnTo>
                  <a:pt x="1014168" y="318738"/>
                </a:lnTo>
                <a:lnTo>
                  <a:pt x="1092212" y="340075"/>
                </a:lnTo>
                <a:lnTo>
                  <a:pt x="1174005" y="362306"/>
                </a:lnTo>
                <a:lnTo>
                  <a:pt x="1259525" y="385587"/>
                </a:lnTo>
                <a:lnTo>
                  <a:pt x="1348549" y="409813"/>
                </a:lnTo>
                <a:lnTo>
                  <a:pt x="1440854" y="434876"/>
                </a:lnTo>
                <a:lnTo>
                  <a:pt x="1536217" y="460669"/>
                </a:lnTo>
                <a:lnTo>
                  <a:pt x="1634416" y="487085"/>
                </a:lnTo>
                <a:lnTo>
                  <a:pt x="1735228" y="514018"/>
                </a:lnTo>
                <a:lnTo>
                  <a:pt x="1838430" y="541361"/>
                </a:lnTo>
                <a:lnTo>
                  <a:pt x="1943800" y="569007"/>
                </a:lnTo>
                <a:lnTo>
                  <a:pt x="2051115" y="596849"/>
                </a:lnTo>
                <a:lnTo>
                  <a:pt x="2160152" y="624779"/>
                </a:lnTo>
                <a:lnTo>
                  <a:pt x="2270688" y="652692"/>
                </a:lnTo>
                <a:lnTo>
                  <a:pt x="2382502" y="680480"/>
                </a:lnTo>
                <a:lnTo>
                  <a:pt x="2495369" y="708037"/>
                </a:lnTo>
                <a:lnTo>
                  <a:pt x="2609068" y="735255"/>
                </a:lnTo>
                <a:lnTo>
                  <a:pt x="2723375" y="762028"/>
                </a:lnTo>
                <a:lnTo>
                  <a:pt x="2838069" y="788248"/>
                </a:lnTo>
                <a:lnTo>
                  <a:pt x="2952926" y="813810"/>
                </a:lnTo>
                <a:lnTo>
                  <a:pt x="3067723" y="838605"/>
                </a:lnTo>
                <a:lnTo>
                  <a:pt x="3182239" y="862528"/>
                </a:lnTo>
                <a:lnTo>
                  <a:pt x="3298002" y="886014"/>
                </a:lnTo>
                <a:lnTo>
                  <a:pt x="3416487" y="909536"/>
                </a:lnTo>
                <a:lnTo>
                  <a:pt x="3537386" y="933039"/>
                </a:lnTo>
                <a:lnTo>
                  <a:pt x="3660391" y="956472"/>
                </a:lnTo>
                <a:lnTo>
                  <a:pt x="3785197" y="979780"/>
                </a:lnTo>
                <a:lnTo>
                  <a:pt x="3911494" y="1002909"/>
                </a:lnTo>
                <a:lnTo>
                  <a:pt x="4038976" y="1025808"/>
                </a:lnTo>
                <a:lnTo>
                  <a:pt x="4167336" y="1048421"/>
                </a:lnTo>
                <a:lnTo>
                  <a:pt x="4296265" y="1070696"/>
                </a:lnTo>
                <a:lnTo>
                  <a:pt x="4425457" y="1092579"/>
                </a:lnTo>
                <a:lnTo>
                  <a:pt x="4554605" y="1114017"/>
                </a:lnTo>
                <a:lnTo>
                  <a:pt x="4683400" y="1134956"/>
                </a:lnTo>
                <a:lnTo>
                  <a:pt x="4811535" y="1155343"/>
                </a:lnTo>
                <a:lnTo>
                  <a:pt x="4938704" y="1175125"/>
                </a:lnTo>
                <a:lnTo>
                  <a:pt x="5064599" y="1194248"/>
                </a:lnTo>
                <a:lnTo>
                  <a:pt x="5188912" y="1212658"/>
                </a:lnTo>
                <a:lnTo>
                  <a:pt x="5311336" y="1230303"/>
                </a:lnTo>
                <a:lnTo>
                  <a:pt x="5431563" y="1247129"/>
                </a:lnTo>
                <a:lnTo>
                  <a:pt x="5549287" y="1263083"/>
                </a:lnTo>
                <a:lnTo>
                  <a:pt x="5664200" y="1278110"/>
                </a:lnTo>
                <a:lnTo>
                  <a:pt x="5778001" y="1292230"/>
                </a:lnTo>
                <a:lnTo>
                  <a:pt x="5892400" y="1305525"/>
                </a:lnTo>
                <a:lnTo>
                  <a:pt x="6007103" y="1318030"/>
                </a:lnTo>
                <a:lnTo>
                  <a:pt x="6121815" y="1329782"/>
                </a:lnTo>
                <a:lnTo>
                  <a:pt x="6236243" y="1340815"/>
                </a:lnTo>
                <a:lnTo>
                  <a:pt x="6350093" y="1351165"/>
                </a:lnTo>
                <a:lnTo>
                  <a:pt x="6463071" y="1360868"/>
                </a:lnTo>
                <a:lnTo>
                  <a:pt x="6574883" y="1369960"/>
                </a:lnTo>
                <a:lnTo>
                  <a:pt x="6685235" y="1378476"/>
                </a:lnTo>
                <a:lnTo>
                  <a:pt x="6793833" y="1386452"/>
                </a:lnTo>
                <a:lnTo>
                  <a:pt x="6900383" y="1393923"/>
                </a:lnTo>
                <a:lnTo>
                  <a:pt x="7004591" y="1400925"/>
                </a:lnTo>
                <a:lnTo>
                  <a:pt x="7106164" y="1407494"/>
                </a:lnTo>
                <a:lnTo>
                  <a:pt x="7204806" y="1413665"/>
                </a:lnTo>
                <a:lnTo>
                  <a:pt x="7300225" y="1419474"/>
                </a:lnTo>
                <a:lnTo>
                  <a:pt x="7392127" y="1424957"/>
                </a:lnTo>
                <a:lnTo>
                  <a:pt x="7480217" y="1430149"/>
                </a:lnTo>
                <a:lnTo>
                  <a:pt x="7564202" y="1435086"/>
                </a:lnTo>
                <a:lnTo>
                  <a:pt x="7643787" y="1439803"/>
                </a:lnTo>
                <a:lnTo>
                  <a:pt x="7718679" y="1444336"/>
                </a:lnTo>
                <a:lnTo>
                  <a:pt x="7788479" y="1448469"/>
                </a:lnTo>
                <a:lnTo>
                  <a:pt x="7853260" y="1451989"/>
                </a:lnTo>
                <a:lnTo>
                  <a:pt x="7913371" y="1454935"/>
                </a:lnTo>
                <a:lnTo>
                  <a:pt x="7969166" y="1457349"/>
                </a:lnTo>
                <a:lnTo>
                  <a:pt x="8020996" y="1459270"/>
                </a:lnTo>
                <a:lnTo>
                  <a:pt x="8069213" y="1460739"/>
                </a:lnTo>
                <a:lnTo>
                  <a:pt x="8114168" y="1461795"/>
                </a:lnTo>
                <a:lnTo>
                  <a:pt x="8156213" y="1462478"/>
                </a:lnTo>
                <a:lnTo>
                  <a:pt x="8195700" y="1462829"/>
                </a:lnTo>
                <a:lnTo>
                  <a:pt x="8232981" y="1462888"/>
                </a:lnTo>
                <a:lnTo>
                  <a:pt x="8268407" y="1462694"/>
                </a:lnTo>
                <a:lnTo>
                  <a:pt x="8335103" y="1461710"/>
                </a:lnTo>
                <a:lnTo>
                  <a:pt x="8398603" y="1460197"/>
                </a:lnTo>
                <a:lnTo>
                  <a:pt x="8461719" y="1458477"/>
                </a:lnTo>
                <a:lnTo>
                  <a:pt x="8494013" y="1457639"/>
                </a:lnTo>
                <a:lnTo>
                  <a:pt x="8527267" y="1456870"/>
                </a:lnTo>
                <a:lnTo>
                  <a:pt x="8561832" y="1456208"/>
                </a:lnTo>
                <a:lnTo>
                  <a:pt x="8596647" y="1455527"/>
                </a:lnTo>
                <a:lnTo>
                  <a:pt x="8663414" y="1453666"/>
                </a:lnTo>
                <a:lnTo>
                  <a:pt x="8726703" y="1451199"/>
                </a:lnTo>
                <a:lnTo>
                  <a:pt x="8786923" y="1448198"/>
                </a:lnTo>
                <a:lnTo>
                  <a:pt x="8844484" y="1444733"/>
                </a:lnTo>
                <a:lnTo>
                  <a:pt x="8899793" y="1440877"/>
                </a:lnTo>
                <a:lnTo>
                  <a:pt x="8953262" y="1436701"/>
                </a:lnTo>
                <a:lnTo>
                  <a:pt x="9005298" y="1432276"/>
                </a:lnTo>
                <a:lnTo>
                  <a:pt x="9056311" y="1427673"/>
                </a:lnTo>
                <a:lnTo>
                  <a:pt x="9106710" y="1422963"/>
                </a:lnTo>
                <a:lnTo>
                  <a:pt x="9131808" y="1420591"/>
                </a:lnTo>
              </a:path>
            </a:pathLst>
          </a:custGeom>
          <a:ln w="6096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4" name="bk object 34"/>
          <p:cNvSpPr/>
          <p:nvPr/>
        </p:nvSpPr>
        <p:spPr>
          <a:xfrm>
            <a:off x="2138172" y="5138343"/>
            <a:ext cx="6974784" cy="1713560"/>
          </a:xfrm>
          <a:custGeom>
            <a:avLst/>
            <a:gdLst/>
            <a:ahLst/>
            <a:cxnLst/>
            <a:rect l="l" t="t" r="r" b="b"/>
            <a:pathLst>
              <a:path w="6974784" h="1713560">
                <a:moveTo>
                  <a:pt x="0" y="1713560"/>
                </a:moveTo>
                <a:lnTo>
                  <a:pt x="48747" y="1658680"/>
                </a:lnTo>
                <a:lnTo>
                  <a:pt x="97845" y="1603888"/>
                </a:lnTo>
                <a:lnTo>
                  <a:pt x="147652" y="1549274"/>
                </a:lnTo>
                <a:lnTo>
                  <a:pt x="198526" y="1494927"/>
                </a:lnTo>
                <a:lnTo>
                  <a:pt x="250825" y="1440935"/>
                </a:lnTo>
                <a:lnTo>
                  <a:pt x="304906" y="1387389"/>
                </a:lnTo>
                <a:lnTo>
                  <a:pt x="332728" y="1360810"/>
                </a:lnTo>
                <a:lnTo>
                  <a:pt x="361129" y="1334377"/>
                </a:lnTo>
                <a:lnTo>
                  <a:pt x="390155" y="1308099"/>
                </a:lnTo>
                <a:lnTo>
                  <a:pt x="419851" y="1281988"/>
                </a:lnTo>
                <a:lnTo>
                  <a:pt x="450262" y="1256055"/>
                </a:lnTo>
                <a:lnTo>
                  <a:pt x="481431" y="1230311"/>
                </a:lnTo>
                <a:lnTo>
                  <a:pt x="513404" y="1204768"/>
                </a:lnTo>
                <a:lnTo>
                  <a:pt x="546226" y="1179436"/>
                </a:lnTo>
                <a:lnTo>
                  <a:pt x="580090" y="1154119"/>
                </a:lnTo>
                <a:lnTo>
                  <a:pt x="615127" y="1128648"/>
                </a:lnTo>
                <a:lnTo>
                  <a:pt x="651236" y="1103075"/>
                </a:lnTo>
                <a:lnTo>
                  <a:pt x="688314" y="1077456"/>
                </a:lnTo>
                <a:lnTo>
                  <a:pt x="726259" y="1051842"/>
                </a:lnTo>
                <a:lnTo>
                  <a:pt x="764968" y="1026288"/>
                </a:lnTo>
                <a:lnTo>
                  <a:pt x="804339" y="1000847"/>
                </a:lnTo>
                <a:lnTo>
                  <a:pt x="844270" y="975571"/>
                </a:lnTo>
                <a:lnTo>
                  <a:pt x="884658" y="950516"/>
                </a:lnTo>
                <a:lnTo>
                  <a:pt x="925401" y="925733"/>
                </a:lnTo>
                <a:lnTo>
                  <a:pt x="966396" y="901277"/>
                </a:lnTo>
                <a:lnTo>
                  <a:pt x="1007541" y="877200"/>
                </a:lnTo>
                <a:lnTo>
                  <a:pt x="1048734" y="853557"/>
                </a:lnTo>
                <a:lnTo>
                  <a:pt x="1089872" y="830401"/>
                </a:lnTo>
                <a:lnTo>
                  <a:pt x="1130853" y="807784"/>
                </a:lnTo>
                <a:lnTo>
                  <a:pt x="1171575" y="785761"/>
                </a:lnTo>
                <a:lnTo>
                  <a:pt x="1211934" y="764385"/>
                </a:lnTo>
                <a:lnTo>
                  <a:pt x="1251829" y="743709"/>
                </a:lnTo>
                <a:lnTo>
                  <a:pt x="1291157" y="723787"/>
                </a:lnTo>
                <a:lnTo>
                  <a:pt x="1329816" y="704672"/>
                </a:lnTo>
                <a:lnTo>
                  <a:pt x="1367400" y="686482"/>
                </a:lnTo>
                <a:lnTo>
                  <a:pt x="1403709" y="669251"/>
                </a:lnTo>
                <a:lnTo>
                  <a:pt x="1438952" y="652899"/>
                </a:lnTo>
                <a:lnTo>
                  <a:pt x="1507079" y="622508"/>
                </a:lnTo>
                <a:lnTo>
                  <a:pt x="1573455" y="594670"/>
                </a:lnTo>
                <a:lnTo>
                  <a:pt x="1639755" y="568741"/>
                </a:lnTo>
                <a:lnTo>
                  <a:pt x="1707652" y="544082"/>
                </a:lnTo>
                <a:lnTo>
                  <a:pt x="1778821" y="520050"/>
                </a:lnTo>
                <a:lnTo>
                  <a:pt x="1816156" y="508069"/>
                </a:lnTo>
                <a:lnTo>
                  <a:pt x="1854936" y="496005"/>
                </a:lnTo>
                <a:lnTo>
                  <a:pt x="1895371" y="483777"/>
                </a:lnTo>
                <a:lnTo>
                  <a:pt x="1937670" y="471304"/>
                </a:lnTo>
                <a:lnTo>
                  <a:pt x="1982043" y="458508"/>
                </a:lnTo>
                <a:lnTo>
                  <a:pt x="2028699" y="445307"/>
                </a:lnTo>
                <a:lnTo>
                  <a:pt x="2077847" y="431622"/>
                </a:lnTo>
                <a:lnTo>
                  <a:pt x="2130316" y="417409"/>
                </a:lnTo>
                <a:lnTo>
                  <a:pt x="2186513" y="402712"/>
                </a:lnTo>
                <a:lnTo>
                  <a:pt x="2246010" y="387611"/>
                </a:lnTo>
                <a:lnTo>
                  <a:pt x="2308380" y="372187"/>
                </a:lnTo>
                <a:lnTo>
                  <a:pt x="2373195" y="356519"/>
                </a:lnTo>
                <a:lnTo>
                  <a:pt x="2440028" y="340688"/>
                </a:lnTo>
                <a:lnTo>
                  <a:pt x="2508451" y="324774"/>
                </a:lnTo>
                <a:lnTo>
                  <a:pt x="2578038" y="308857"/>
                </a:lnTo>
                <a:lnTo>
                  <a:pt x="2648360" y="293016"/>
                </a:lnTo>
                <a:lnTo>
                  <a:pt x="2718990" y="277333"/>
                </a:lnTo>
                <a:lnTo>
                  <a:pt x="2789502" y="261887"/>
                </a:lnTo>
                <a:lnTo>
                  <a:pt x="2859466" y="246758"/>
                </a:lnTo>
                <a:lnTo>
                  <a:pt x="2928458" y="232026"/>
                </a:lnTo>
                <a:lnTo>
                  <a:pt x="2996047" y="217772"/>
                </a:lnTo>
                <a:lnTo>
                  <a:pt x="3061809" y="204076"/>
                </a:lnTo>
                <a:lnTo>
                  <a:pt x="3125314" y="191017"/>
                </a:lnTo>
                <a:lnTo>
                  <a:pt x="3186136" y="178676"/>
                </a:lnTo>
                <a:lnTo>
                  <a:pt x="3243847" y="167133"/>
                </a:lnTo>
                <a:lnTo>
                  <a:pt x="3298020" y="156468"/>
                </a:lnTo>
                <a:lnTo>
                  <a:pt x="3348228" y="146761"/>
                </a:lnTo>
                <a:lnTo>
                  <a:pt x="3394340" y="138041"/>
                </a:lnTo>
                <a:lnTo>
                  <a:pt x="3436766" y="130202"/>
                </a:lnTo>
                <a:lnTo>
                  <a:pt x="3475883" y="123176"/>
                </a:lnTo>
                <a:lnTo>
                  <a:pt x="3545705" y="111298"/>
                </a:lnTo>
                <a:lnTo>
                  <a:pt x="3606832" y="101876"/>
                </a:lnTo>
                <a:lnTo>
                  <a:pt x="3662291" y="94378"/>
                </a:lnTo>
                <a:lnTo>
                  <a:pt x="3715110" y="88269"/>
                </a:lnTo>
                <a:lnTo>
                  <a:pt x="3768314" y="83018"/>
                </a:lnTo>
                <a:lnTo>
                  <a:pt x="3824930" y="78092"/>
                </a:lnTo>
                <a:lnTo>
                  <a:pt x="3887985" y="72958"/>
                </a:lnTo>
                <a:lnTo>
                  <a:pt x="3922873" y="70147"/>
                </a:lnTo>
                <a:lnTo>
                  <a:pt x="3960506" y="67084"/>
                </a:lnTo>
                <a:lnTo>
                  <a:pt x="4001262" y="63703"/>
                </a:lnTo>
                <a:lnTo>
                  <a:pt x="4044900" y="60129"/>
                </a:lnTo>
                <a:lnTo>
                  <a:pt x="4090781" y="56539"/>
                </a:lnTo>
                <a:lnTo>
                  <a:pt x="4138682" y="52947"/>
                </a:lnTo>
                <a:lnTo>
                  <a:pt x="4188379" y="49366"/>
                </a:lnTo>
                <a:lnTo>
                  <a:pt x="4239650" y="45810"/>
                </a:lnTo>
                <a:lnTo>
                  <a:pt x="4292273" y="42291"/>
                </a:lnTo>
                <a:lnTo>
                  <a:pt x="4346023" y="38823"/>
                </a:lnTo>
                <a:lnTo>
                  <a:pt x="4400680" y="35420"/>
                </a:lnTo>
                <a:lnTo>
                  <a:pt x="4456018" y="32093"/>
                </a:lnTo>
                <a:lnTo>
                  <a:pt x="4511817" y="28857"/>
                </a:lnTo>
                <a:lnTo>
                  <a:pt x="4567853" y="25725"/>
                </a:lnTo>
                <a:lnTo>
                  <a:pt x="4623904" y="22710"/>
                </a:lnTo>
                <a:lnTo>
                  <a:pt x="4679746" y="19826"/>
                </a:lnTo>
                <a:lnTo>
                  <a:pt x="4735157" y="17085"/>
                </a:lnTo>
                <a:lnTo>
                  <a:pt x="4789914" y="14500"/>
                </a:lnTo>
                <a:lnTo>
                  <a:pt x="4843794" y="12086"/>
                </a:lnTo>
                <a:lnTo>
                  <a:pt x="4896574" y="9855"/>
                </a:lnTo>
                <a:lnTo>
                  <a:pt x="4948032" y="7821"/>
                </a:lnTo>
                <a:lnTo>
                  <a:pt x="4997945" y="5996"/>
                </a:lnTo>
                <a:lnTo>
                  <a:pt x="5046091" y="4394"/>
                </a:lnTo>
                <a:lnTo>
                  <a:pt x="5094806" y="3053"/>
                </a:lnTo>
                <a:lnTo>
                  <a:pt x="5146169" y="1987"/>
                </a:lnTo>
                <a:lnTo>
                  <a:pt x="5199623" y="1173"/>
                </a:lnTo>
                <a:lnTo>
                  <a:pt x="5254612" y="590"/>
                </a:lnTo>
                <a:lnTo>
                  <a:pt x="5310580" y="215"/>
                </a:lnTo>
                <a:lnTo>
                  <a:pt x="5366969" y="26"/>
                </a:lnTo>
                <a:lnTo>
                  <a:pt x="5423225" y="0"/>
                </a:lnTo>
                <a:lnTo>
                  <a:pt x="5478789" y="115"/>
                </a:lnTo>
                <a:lnTo>
                  <a:pt x="5533105" y="349"/>
                </a:lnTo>
                <a:lnTo>
                  <a:pt x="5585618" y="679"/>
                </a:lnTo>
                <a:lnTo>
                  <a:pt x="5635771" y="1084"/>
                </a:lnTo>
                <a:lnTo>
                  <a:pt x="5683007" y="1541"/>
                </a:lnTo>
                <a:lnTo>
                  <a:pt x="5726769" y="2028"/>
                </a:lnTo>
                <a:lnTo>
                  <a:pt x="5766502" y="2522"/>
                </a:lnTo>
                <a:lnTo>
                  <a:pt x="5831654" y="3443"/>
                </a:lnTo>
                <a:lnTo>
                  <a:pt x="5874009" y="4127"/>
                </a:lnTo>
                <a:lnTo>
                  <a:pt x="5889117" y="4394"/>
                </a:lnTo>
                <a:lnTo>
                  <a:pt x="6494653" y="4394"/>
                </a:lnTo>
                <a:lnTo>
                  <a:pt x="6544626" y="5855"/>
                </a:lnTo>
                <a:lnTo>
                  <a:pt x="6593419" y="7803"/>
                </a:lnTo>
                <a:lnTo>
                  <a:pt x="6640674" y="10132"/>
                </a:lnTo>
                <a:lnTo>
                  <a:pt x="6686034" y="12735"/>
                </a:lnTo>
                <a:lnTo>
                  <a:pt x="6729142" y="15507"/>
                </a:lnTo>
                <a:lnTo>
                  <a:pt x="6769640" y="18339"/>
                </a:lnTo>
                <a:lnTo>
                  <a:pt x="6824712" y="22468"/>
                </a:lnTo>
                <a:lnTo>
                  <a:pt x="6857121" y="24986"/>
                </a:lnTo>
                <a:lnTo>
                  <a:pt x="6871901" y="26134"/>
                </a:lnTo>
                <a:lnTo>
                  <a:pt x="6885670" y="27191"/>
                </a:lnTo>
                <a:lnTo>
                  <a:pt x="6898385" y="28143"/>
                </a:lnTo>
                <a:lnTo>
                  <a:pt x="6917957" y="29589"/>
                </a:lnTo>
                <a:lnTo>
                  <a:pt x="6932865" y="30718"/>
                </a:lnTo>
                <a:lnTo>
                  <a:pt x="6970020" y="36565"/>
                </a:lnTo>
                <a:lnTo>
                  <a:pt x="6974784" y="38083"/>
                </a:lnTo>
              </a:path>
            </a:pathLst>
          </a:custGeom>
          <a:ln w="6096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5" name="bk object 35"/>
          <p:cNvSpPr/>
          <p:nvPr/>
        </p:nvSpPr>
        <p:spPr>
          <a:xfrm>
            <a:off x="3099561" y="2750057"/>
            <a:ext cx="1394587" cy="1606677"/>
          </a:xfrm>
          <a:custGeom>
            <a:avLst/>
            <a:gdLst/>
            <a:ahLst/>
            <a:cxnLst/>
            <a:rect l="l" t="t" r="r" b="b"/>
            <a:pathLst>
              <a:path w="1394587" h="1606677">
                <a:moveTo>
                  <a:pt x="694054" y="0"/>
                </a:moveTo>
                <a:lnTo>
                  <a:pt x="3937" y="402970"/>
                </a:lnTo>
                <a:lnTo>
                  <a:pt x="0" y="1202181"/>
                </a:lnTo>
                <a:lnTo>
                  <a:pt x="700532" y="1606677"/>
                </a:lnTo>
                <a:lnTo>
                  <a:pt x="1390777" y="1203705"/>
                </a:lnTo>
                <a:lnTo>
                  <a:pt x="1394587" y="404367"/>
                </a:lnTo>
                <a:lnTo>
                  <a:pt x="69405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6" name="bk object 36"/>
          <p:cNvSpPr/>
          <p:nvPr/>
        </p:nvSpPr>
        <p:spPr>
          <a:xfrm>
            <a:off x="3099561" y="2750057"/>
            <a:ext cx="1394587" cy="1606677"/>
          </a:xfrm>
          <a:custGeom>
            <a:avLst/>
            <a:gdLst/>
            <a:ahLst/>
            <a:cxnLst/>
            <a:rect l="l" t="t" r="r" b="b"/>
            <a:pathLst>
              <a:path w="1394587" h="1606677">
                <a:moveTo>
                  <a:pt x="3937" y="402970"/>
                </a:moveTo>
                <a:lnTo>
                  <a:pt x="694054" y="0"/>
                </a:lnTo>
                <a:lnTo>
                  <a:pt x="1394587" y="404367"/>
                </a:lnTo>
                <a:lnTo>
                  <a:pt x="1390777" y="1203705"/>
                </a:lnTo>
                <a:lnTo>
                  <a:pt x="700532" y="1606677"/>
                </a:lnTo>
                <a:lnTo>
                  <a:pt x="0" y="1202181"/>
                </a:lnTo>
                <a:lnTo>
                  <a:pt x="3937" y="402970"/>
                </a:lnTo>
                <a:close/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7" name="bk object 37"/>
          <p:cNvSpPr/>
          <p:nvPr/>
        </p:nvSpPr>
        <p:spPr>
          <a:xfrm>
            <a:off x="3823461" y="4016883"/>
            <a:ext cx="1394587" cy="1606651"/>
          </a:xfrm>
          <a:custGeom>
            <a:avLst/>
            <a:gdLst/>
            <a:ahLst/>
            <a:cxnLst/>
            <a:rect l="l" t="t" r="r" b="b"/>
            <a:pathLst>
              <a:path w="1394587" h="1606651">
                <a:moveTo>
                  <a:pt x="3937" y="402971"/>
                </a:moveTo>
                <a:lnTo>
                  <a:pt x="694054" y="0"/>
                </a:lnTo>
                <a:lnTo>
                  <a:pt x="1394587" y="404368"/>
                </a:lnTo>
                <a:lnTo>
                  <a:pt x="1390777" y="1203706"/>
                </a:lnTo>
                <a:lnTo>
                  <a:pt x="700532" y="1606651"/>
                </a:lnTo>
                <a:lnTo>
                  <a:pt x="0" y="1202182"/>
                </a:lnTo>
                <a:lnTo>
                  <a:pt x="3937" y="402971"/>
                </a:lnTo>
                <a:close/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8" name="bk object 38"/>
          <p:cNvSpPr/>
          <p:nvPr/>
        </p:nvSpPr>
        <p:spPr>
          <a:xfrm>
            <a:off x="3832986" y="1483233"/>
            <a:ext cx="1394587" cy="1606677"/>
          </a:xfrm>
          <a:custGeom>
            <a:avLst/>
            <a:gdLst/>
            <a:ahLst/>
            <a:cxnLst/>
            <a:rect l="l" t="t" r="r" b="b"/>
            <a:pathLst>
              <a:path w="1394587" h="1606677">
                <a:moveTo>
                  <a:pt x="694054" y="0"/>
                </a:moveTo>
                <a:lnTo>
                  <a:pt x="3937" y="402970"/>
                </a:lnTo>
                <a:lnTo>
                  <a:pt x="0" y="1202181"/>
                </a:lnTo>
                <a:lnTo>
                  <a:pt x="700532" y="1606677"/>
                </a:lnTo>
                <a:lnTo>
                  <a:pt x="1390777" y="1203705"/>
                </a:lnTo>
                <a:lnTo>
                  <a:pt x="1394587" y="404367"/>
                </a:lnTo>
                <a:lnTo>
                  <a:pt x="69405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9" name="bk object 39"/>
          <p:cNvSpPr/>
          <p:nvPr/>
        </p:nvSpPr>
        <p:spPr>
          <a:xfrm>
            <a:off x="3832986" y="1483233"/>
            <a:ext cx="1394587" cy="1606677"/>
          </a:xfrm>
          <a:custGeom>
            <a:avLst/>
            <a:gdLst/>
            <a:ahLst/>
            <a:cxnLst/>
            <a:rect l="l" t="t" r="r" b="b"/>
            <a:pathLst>
              <a:path w="1394587" h="1606677">
                <a:moveTo>
                  <a:pt x="3937" y="402970"/>
                </a:moveTo>
                <a:lnTo>
                  <a:pt x="694054" y="0"/>
                </a:lnTo>
                <a:lnTo>
                  <a:pt x="1394587" y="404367"/>
                </a:lnTo>
                <a:lnTo>
                  <a:pt x="1390777" y="1203705"/>
                </a:lnTo>
                <a:lnTo>
                  <a:pt x="700532" y="1606677"/>
                </a:lnTo>
                <a:lnTo>
                  <a:pt x="0" y="1202181"/>
                </a:lnTo>
                <a:lnTo>
                  <a:pt x="3937" y="402970"/>
                </a:lnTo>
                <a:close/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0" name="bk object 40"/>
          <p:cNvSpPr/>
          <p:nvPr/>
        </p:nvSpPr>
        <p:spPr>
          <a:xfrm>
            <a:off x="3080511" y="216408"/>
            <a:ext cx="1394587" cy="1606677"/>
          </a:xfrm>
          <a:custGeom>
            <a:avLst/>
            <a:gdLst/>
            <a:ahLst/>
            <a:cxnLst/>
            <a:rect l="l" t="t" r="r" b="b"/>
            <a:pathLst>
              <a:path w="1394587" h="1606677">
                <a:moveTo>
                  <a:pt x="694054" y="0"/>
                </a:moveTo>
                <a:lnTo>
                  <a:pt x="3937" y="402971"/>
                </a:lnTo>
                <a:lnTo>
                  <a:pt x="0" y="1202182"/>
                </a:lnTo>
                <a:lnTo>
                  <a:pt x="700532" y="1606677"/>
                </a:lnTo>
                <a:lnTo>
                  <a:pt x="1390777" y="1203706"/>
                </a:lnTo>
                <a:lnTo>
                  <a:pt x="1394587" y="404368"/>
                </a:lnTo>
                <a:lnTo>
                  <a:pt x="69405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1" name="bk object 41"/>
          <p:cNvSpPr/>
          <p:nvPr/>
        </p:nvSpPr>
        <p:spPr>
          <a:xfrm>
            <a:off x="3080511" y="216408"/>
            <a:ext cx="1394587" cy="1606677"/>
          </a:xfrm>
          <a:custGeom>
            <a:avLst/>
            <a:gdLst/>
            <a:ahLst/>
            <a:cxnLst/>
            <a:rect l="l" t="t" r="r" b="b"/>
            <a:pathLst>
              <a:path w="1394587" h="1606677">
                <a:moveTo>
                  <a:pt x="3937" y="402971"/>
                </a:moveTo>
                <a:lnTo>
                  <a:pt x="694054" y="0"/>
                </a:lnTo>
                <a:lnTo>
                  <a:pt x="1394587" y="404368"/>
                </a:lnTo>
                <a:lnTo>
                  <a:pt x="1390777" y="1203706"/>
                </a:lnTo>
                <a:lnTo>
                  <a:pt x="700532" y="1606677"/>
                </a:lnTo>
                <a:lnTo>
                  <a:pt x="0" y="1202182"/>
                </a:lnTo>
                <a:lnTo>
                  <a:pt x="3937" y="402971"/>
                </a:lnTo>
                <a:close/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2" name="bk object 42"/>
          <p:cNvSpPr/>
          <p:nvPr/>
        </p:nvSpPr>
        <p:spPr>
          <a:xfrm>
            <a:off x="4566411" y="5274183"/>
            <a:ext cx="1394587" cy="1583815"/>
          </a:xfrm>
          <a:custGeom>
            <a:avLst/>
            <a:gdLst/>
            <a:ahLst/>
            <a:cxnLst/>
            <a:rect l="l" t="t" r="r" b="b"/>
            <a:pathLst>
              <a:path w="1394587" h="1583815">
                <a:moveTo>
                  <a:pt x="694054" y="0"/>
                </a:moveTo>
                <a:lnTo>
                  <a:pt x="3937" y="402958"/>
                </a:lnTo>
                <a:lnTo>
                  <a:pt x="0" y="1202220"/>
                </a:lnTo>
                <a:lnTo>
                  <a:pt x="660966" y="1583815"/>
                </a:lnTo>
                <a:lnTo>
                  <a:pt x="739656" y="1583815"/>
                </a:lnTo>
                <a:lnTo>
                  <a:pt x="1390777" y="1203667"/>
                </a:lnTo>
                <a:lnTo>
                  <a:pt x="1394587" y="404406"/>
                </a:lnTo>
                <a:lnTo>
                  <a:pt x="69405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3" name="bk object 43"/>
          <p:cNvSpPr/>
          <p:nvPr/>
        </p:nvSpPr>
        <p:spPr>
          <a:xfrm>
            <a:off x="4570348" y="5274183"/>
            <a:ext cx="1390650" cy="1583815"/>
          </a:xfrm>
          <a:custGeom>
            <a:avLst/>
            <a:gdLst/>
            <a:ahLst/>
            <a:cxnLst/>
            <a:rect l="l" t="t" r="r" b="b"/>
            <a:pathLst>
              <a:path w="1390650" h="1583815">
                <a:moveTo>
                  <a:pt x="0" y="402958"/>
                </a:moveTo>
                <a:lnTo>
                  <a:pt x="690117" y="0"/>
                </a:lnTo>
                <a:lnTo>
                  <a:pt x="1390650" y="404406"/>
                </a:lnTo>
                <a:lnTo>
                  <a:pt x="1386839" y="1203667"/>
                </a:lnTo>
                <a:lnTo>
                  <a:pt x="735719" y="1583815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4" name="bk object 44"/>
          <p:cNvSpPr/>
          <p:nvPr/>
        </p:nvSpPr>
        <p:spPr>
          <a:xfrm>
            <a:off x="4566411" y="5677141"/>
            <a:ext cx="660966" cy="1180857"/>
          </a:xfrm>
          <a:custGeom>
            <a:avLst/>
            <a:gdLst/>
            <a:ahLst/>
            <a:cxnLst/>
            <a:rect l="l" t="t" r="r" b="b"/>
            <a:pathLst>
              <a:path w="660966" h="1180857">
                <a:moveTo>
                  <a:pt x="660966" y="1180857"/>
                </a:moveTo>
                <a:lnTo>
                  <a:pt x="0" y="799261"/>
                </a:lnTo>
                <a:lnTo>
                  <a:pt x="3937" y="0"/>
                </a:lnTo>
              </a:path>
            </a:pathLst>
          </a:custGeom>
          <a:ln w="12699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5" name="bk object 45"/>
          <p:cNvSpPr/>
          <p:nvPr/>
        </p:nvSpPr>
        <p:spPr>
          <a:xfrm>
            <a:off x="0" y="4007358"/>
            <a:ext cx="798474" cy="1606651"/>
          </a:xfrm>
          <a:custGeom>
            <a:avLst/>
            <a:gdLst/>
            <a:ahLst/>
            <a:cxnLst/>
            <a:rect l="l" t="t" r="r" b="b"/>
            <a:pathLst>
              <a:path w="798474" h="1606651">
                <a:moveTo>
                  <a:pt x="97966" y="0"/>
                </a:moveTo>
                <a:lnTo>
                  <a:pt x="0" y="60762"/>
                </a:lnTo>
                <a:lnTo>
                  <a:pt x="36" y="1545971"/>
                </a:lnTo>
                <a:lnTo>
                  <a:pt x="104362" y="1606651"/>
                </a:lnTo>
                <a:lnTo>
                  <a:pt x="794588" y="1203706"/>
                </a:lnTo>
                <a:lnTo>
                  <a:pt x="798474" y="404368"/>
                </a:lnTo>
                <a:lnTo>
                  <a:pt x="9796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6" name="bk object 46"/>
          <p:cNvSpPr/>
          <p:nvPr/>
        </p:nvSpPr>
        <p:spPr>
          <a:xfrm>
            <a:off x="0" y="4007358"/>
            <a:ext cx="798474" cy="1606651"/>
          </a:xfrm>
          <a:custGeom>
            <a:avLst/>
            <a:gdLst/>
            <a:ahLst/>
            <a:cxnLst/>
            <a:rect l="l" t="t" r="r" b="b"/>
            <a:pathLst>
              <a:path w="798474" h="1606651">
                <a:moveTo>
                  <a:pt x="0" y="60762"/>
                </a:moveTo>
                <a:lnTo>
                  <a:pt x="97966" y="0"/>
                </a:lnTo>
                <a:lnTo>
                  <a:pt x="798474" y="404368"/>
                </a:lnTo>
                <a:lnTo>
                  <a:pt x="794588" y="1203706"/>
                </a:lnTo>
                <a:lnTo>
                  <a:pt x="104362" y="1606651"/>
                </a:lnTo>
                <a:lnTo>
                  <a:pt x="36" y="1545971"/>
                </a:lnTo>
                <a:lnTo>
                  <a:pt x="0" y="1530296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7" name="bk object 47"/>
          <p:cNvSpPr/>
          <p:nvPr/>
        </p:nvSpPr>
        <p:spPr>
          <a:xfrm>
            <a:off x="131635" y="5293233"/>
            <a:ext cx="1390713" cy="1564765"/>
          </a:xfrm>
          <a:custGeom>
            <a:avLst/>
            <a:gdLst/>
            <a:ahLst/>
            <a:cxnLst/>
            <a:rect l="l" t="t" r="r" b="b"/>
            <a:pathLst>
              <a:path w="1390713" h="1564765">
                <a:moveTo>
                  <a:pt x="0" y="402958"/>
                </a:moveTo>
                <a:lnTo>
                  <a:pt x="690232" y="0"/>
                </a:lnTo>
                <a:lnTo>
                  <a:pt x="1390713" y="404406"/>
                </a:lnTo>
                <a:lnTo>
                  <a:pt x="1386903" y="1203667"/>
                </a:lnTo>
                <a:lnTo>
                  <a:pt x="768391" y="1564765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8" name="bk object 48"/>
          <p:cNvSpPr/>
          <p:nvPr/>
        </p:nvSpPr>
        <p:spPr>
          <a:xfrm>
            <a:off x="127749" y="5696191"/>
            <a:ext cx="627956" cy="1161807"/>
          </a:xfrm>
          <a:custGeom>
            <a:avLst/>
            <a:gdLst/>
            <a:ahLst/>
            <a:cxnLst/>
            <a:rect l="l" t="t" r="r" b="b"/>
            <a:pathLst>
              <a:path w="627956" h="1161807">
                <a:moveTo>
                  <a:pt x="627956" y="1161807"/>
                </a:moveTo>
                <a:lnTo>
                  <a:pt x="0" y="799261"/>
                </a:lnTo>
                <a:lnTo>
                  <a:pt x="3886" y="0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9" name="bk object 49"/>
          <p:cNvSpPr/>
          <p:nvPr/>
        </p:nvSpPr>
        <p:spPr>
          <a:xfrm>
            <a:off x="156324" y="2740532"/>
            <a:ext cx="1394599" cy="1606677"/>
          </a:xfrm>
          <a:custGeom>
            <a:avLst/>
            <a:gdLst/>
            <a:ahLst/>
            <a:cxnLst/>
            <a:rect l="l" t="t" r="r" b="b"/>
            <a:pathLst>
              <a:path w="1394599" h="1606677">
                <a:moveTo>
                  <a:pt x="694118" y="0"/>
                </a:moveTo>
                <a:lnTo>
                  <a:pt x="3886" y="402970"/>
                </a:lnTo>
                <a:lnTo>
                  <a:pt x="0" y="1202181"/>
                </a:lnTo>
                <a:lnTo>
                  <a:pt x="700519" y="1606677"/>
                </a:lnTo>
                <a:lnTo>
                  <a:pt x="1390789" y="1203705"/>
                </a:lnTo>
                <a:lnTo>
                  <a:pt x="1394599" y="404367"/>
                </a:lnTo>
                <a:lnTo>
                  <a:pt x="69411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0" name="bk object 50"/>
          <p:cNvSpPr/>
          <p:nvPr/>
        </p:nvSpPr>
        <p:spPr>
          <a:xfrm>
            <a:off x="156324" y="2740532"/>
            <a:ext cx="1394599" cy="1606677"/>
          </a:xfrm>
          <a:custGeom>
            <a:avLst/>
            <a:gdLst/>
            <a:ahLst/>
            <a:cxnLst/>
            <a:rect l="l" t="t" r="r" b="b"/>
            <a:pathLst>
              <a:path w="1394599" h="1606677">
                <a:moveTo>
                  <a:pt x="3886" y="402970"/>
                </a:moveTo>
                <a:lnTo>
                  <a:pt x="694118" y="0"/>
                </a:lnTo>
                <a:lnTo>
                  <a:pt x="1394599" y="404367"/>
                </a:lnTo>
                <a:lnTo>
                  <a:pt x="1390789" y="1203705"/>
                </a:lnTo>
                <a:lnTo>
                  <a:pt x="700519" y="1606677"/>
                </a:lnTo>
                <a:lnTo>
                  <a:pt x="0" y="1202181"/>
                </a:lnTo>
                <a:lnTo>
                  <a:pt x="3886" y="402970"/>
                </a:lnTo>
                <a:close/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1" name="bk object 51"/>
          <p:cNvSpPr/>
          <p:nvPr/>
        </p:nvSpPr>
        <p:spPr>
          <a:xfrm>
            <a:off x="880224" y="4016883"/>
            <a:ext cx="1394599" cy="1606651"/>
          </a:xfrm>
          <a:custGeom>
            <a:avLst/>
            <a:gdLst/>
            <a:ahLst/>
            <a:cxnLst/>
            <a:rect l="l" t="t" r="r" b="b"/>
            <a:pathLst>
              <a:path w="1394599" h="1606651">
                <a:moveTo>
                  <a:pt x="3886" y="402971"/>
                </a:moveTo>
                <a:lnTo>
                  <a:pt x="694067" y="0"/>
                </a:lnTo>
                <a:lnTo>
                  <a:pt x="1394599" y="404368"/>
                </a:lnTo>
                <a:lnTo>
                  <a:pt x="1390789" y="1203706"/>
                </a:lnTo>
                <a:lnTo>
                  <a:pt x="700544" y="1606651"/>
                </a:lnTo>
                <a:lnTo>
                  <a:pt x="0" y="1202182"/>
                </a:lnTo>
                <a:lnTo>
                  <a:pt x="3886" y="402971"/>
                </a:lnTo>
                <a:close/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2" name="bk object 52"/>
          <p:cNvSpPr/>
          <p:nvPr/>
        </p:nvSpPr>
        <p:spPr>
          <a:xfrm>
            <a:off x="1617599" y="5302758"/>
            <a:ext cx="1390650" cy="1555240"/>
          </a:xfrm>
          <a:custGeom>
            <a:avLst/>
            <a:gdLst/>
            <a:ahLst/>
            <a:cxnLst/>
            <a:rect l="l" t="t" r="r" b="b"/>
            <a:pathLst>
              <a:path w="1390650" h="1555240">
                <a:moveTo>
                  <a:pt x="0" y="402958"/>
                </a:moveTo>
                <a:lnTo>
                  <a:pt x="690118" y="0"/>
                </a:lnTo>
                <a:lnTo>
                  <a:pt x="1390650" y="404406"/>
                </a:lnTo>
                <a:lnTo>
                  <a:pt x="1386839" y="1203667"/>
                </a:lnTo>
                <a:lnTo>
                  <a:pt x="784663" y="1555240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3" name="bk object 53"/>
          <p:cNvSpPr/>
          <p:nvPr/>
        </p:nvSpPr>
        <p:spPr>
          <a:xfrm>
            <a:off x="1613661" y="5705716"/>
            <a:ext cx="611471" cy="1152282"/>
          </a:xfrm>
          <a:custGeom>
            <a:avLst/>
            <a:gdLst/>
            <a:ahLst/>
            <a:cxnLst/>
            <a:rect l="l" t="t" r="r" b="b"/>
            <a:pathLst>
              <a:path w="611471" h="1152282">
                <a:moveTo>
                  <a:pt x="611471" y="1152282"/>
                </a:moveTo>
                <a:lnTo>
                  <a:pt x="0" y="799261"/>
                </a:lnTo>
                <a:lnTo>
                  <a:pt x="3937" y="0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4" name="bk object 54"/>
          <p:cNvSpPr/>
          <p:nvPr/>
        </p:nvSpPr>
        <p:spPr>
          <a:xfrm>
            <a:off x="1632711" y="2750057"/>
            <a:ext cx="1394587" cy="1606677"/>
          </a:xfrm>
          <a:custGeom>
            <a:avLst/>
            <a:gdLst/>
            <a:ahLst/>
            <a:cxnLst/>
            <a:rect l="l" t="t" r="r" b="b"/>
            <a:pathLst>
              <a:path w="1394587" h="1606677">
                <a:moveTo>
                  <a:pt x="694055" y="0"/>
                </a:moveTo>
                <a:lnTo>
                  <a:pt x="3937" y="402970"/>
                </a:lnTo>
                <a:lnTo>
                  <a:pt x="0" y="1202181"/>
                </a:lnTo>
                <a:lnTo>
                  <a:pt x="700532" y="1606677"/>
                </a:lnTo>
                <a:lnTo>
                  <a:pt x="1390777" y="1203705"/>
                </a:lnTo>
                <a:lnTo>
                  <a:pt x="1394587" y="404367"/>
                </a:lnTo>
                <a:lnTo>
                  <a:pt x="69405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5" name="bk object 55"/>
          <p:cNvSpPr/>
          <p:nvPr/>
        </p:nvSpPr>
        <p:spPr>
          <a:xfrm>
            <a:off x="1632711" y="2750057"/>
            <a:ext cx="1394587" cy="1606677"/>
          </a:xfrm>
          <a:custGeom>
            <a:avLst/>
            <a:gdLst/>
            <a:ahLst/>
            <a:cxnLst/>
            <a:rect l="l" t="t" r="r" b="b"/>
            <a:pathLst>
              <a:path w="1394587" h="1606677">
                <a:moveTo>
                  <a:pt x="3937" y="402970"/>
                </a:moveTo>
                <a:lnTo>
                  <a:pt x="694055" y="0"/>
                </a:lnTo>
                <a:lnTo>
                  <a:pt x="1394587" y="404367"/>
                </a:lnTo>
                <a:lnTo>
                  <a:pt x="1390777" y="1203705"/>
                </a:lnTo>
                <a:lnTo>
                  <a:pt x="700532" y="1606677"/>
                </a:lnTo>
                <a:lnTo>
                  <a:pt x="0" y="1202181"/>
                </a:lnTo>
                <a:lnTo>
                  <a:pt x="3937" y="402970"/>
                </a:lnTo>
                <a:close/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6" name="bk object 56"/>
          <p:cNvSpPr/>
          <p:nvPr/>
        </p:nvSpPr>
        <p:spPr>
          <a:xfrm>
            <a:off x="899274" y="1454658"/>
            <a:ext cx="1394599" cy="1606677"/>
          </a:xfrm>
          <a:custGeom>
            <a:avLst/>
            <a:gdLst/>
            <a:ahLst/>
            <a:cxnLst/>
            <a:rect l="l" t="t" r="r" b="b"/>
            <a:pathLst>
              <a:path w="1394599" h="1606677">
                <a:moveTo>
                  <a:pt x="3886" y="402970"/>
                </a:moveTo>
                <a:lnTo>
                  <a:pt x="694067" y="0"/>
                </a:lnTo>
                <a:lnTo>
                  <a:pt x="1394599" y="404367"/>
                </a:lnTo>
                <a:lnTo>
                  <a:pt x="1390789" y="1203705"/>
                </a:lnTo>
                <a:lnTo>
                  <a:pt x="700544" y="1606677"/>
                </a:lnTo>
                <a:lnTo>
                  <a:pt x="0" y="1202181"/>
                </a:lnTo>
                <a:lnTo>
                  <a:pt x="3886" y="402970"/>
                </a:lnTo>
                <a:close/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7" name="bk object 57"/>
          <p:cNvSpPr/>
          <p:nvPr/>
        </p:nvSpPr>
        <p:spPr>
          <a:xfrm>
            <a:off x="6909561" y="4035933"/>
            <a:ext cx="1394587" cy="1606651"/>
          </a:xfrm>
          <a:custGeom>
            <a:avLst/>
            <a:gdLst/>
            <a:ahLst/>
            <a:cxnLst/>
            <a:rect l="l" t="t" r="r" b="b"/>
            <a:pathLst>
              <a:path w="1394587" h="1606651">
                <a:moveTo>
                  <a:pt x="694055" y="0"/>
                </a:moveTo>
                <a:lnTo>
                  <a:pt x="3937" y="402971"/>
                </a:lnTo>
                <a:lnTo>
                  <a:pt x="0" y="1202182"/>
                </a:lnTo>
                <a:lnTo>
                  <a:pt x="700532" y="1606651"/>
                </a:lnTo>
                <a:lnTo>
                  <a:pt x="1390777" y="1203706"/>
                </a:lnTo>
                <a:lnTo>
                  <a:pt x="1394587" y="404368"/>
                </a:lnTo>
                <a:lnTo>
                  <a:pt x="69405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8" name="bk object 58"/>
          <p:cNvSpPr/>
          <p:nvPr/>
        </p:nvSpPr>
        <p:spPr>
          <a:xfrm>
            <a:off x="6909561" y="4035933"/>
            <a:ext cx="1394587" cy="1606651"/>
          </a:xfrm>
          <a:custGeom>
            <a:avLst/>
            <a:gdLst/>
            <a:ahLst/>
            <a:cxnLst/>
            <a:rect l="l" t="t" r="r" b="b"/>
            <a:pathLst>
              <a:path w="1394587" h="1606651">
                <a:moveTo>
                  <a:pt x="3937" y="402971"/>
                </a:moveTo>
                <a:lnTo>
                  <a:pt x="694055" y="0"/>
                </a:lnTo>
                <a:lnTo>
                  <a:pt x="1394587" y="404368"/>
                </a:lnTo>
                <a:lnTo>
                  <a:pt x="1390777" y="1203706"/>
                </a:lnTo>
                <a:lnTo>
                  <a:pt x="700532" y="1606651"/>
                </a:lnTo>
                <a:lnTo>
                  <a:pt x="0" y="1202182"/>
                </a:lnTo>
                <a:lnTo>
                  <a:pt x="3937" y="402971"/>
                </a:lnTo>
                <a:close/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9" name="bk object 59"/>
          <p:cNvSpPr/>
          <p:nvPr/>
        </p:nvSpPr>
        <p:spPr>
          <a:xfrm>
            <a:off x="7656448" y="5312283"/>
            <a:ext cx="1390650" cy="1545714"/>
          </a:xfrm>
          <a:custGeom>
            <a:avLst/>
            <a:gdLst/>
            <a:ahLst/>
            <a:cxnLst/>
            <a:rect l="l" t="t" r="r" b="b"/>
            <a:pathLst>
              <a:path w="1390650" h="1545714">
                <a:moveTo>
                  <a:pt x="0" y="402958"/>
                </a:moveTo>
                <a:lnTo>
                  <a:pt x="690118" y="0"/>
                </a:lnTo>
                <a:lnTo>
                  <a:pt x="1390650" y="404406"/>
                </a:lnTo>
                <a:lnTo>
                  <a:pt x="1386840" y="1203667"/>
                </a:lnTo>
                <a:lnTo>
                  <a:pt x="800981" y="1545714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0" name="bk object 60"/>
          <p:cNvSpPr/>
          <p:nvPr/>
        </p:nvSpPr>
        <p:spPr>
          <a:xfrm>
            <a:off x="7652511" y="5715241"/>
            <a:ext cx="594969" cy="1142756"/>
          </a:xfrm>
          <a:custGeom>
            <a:avLst/>
            <a:gdLst/>
            <a:ahLst/>
            <a:cxnLst/>
            <a:rect l="l" t="t" r="r" b="b"/>
            <a:pathLst>
              <a:path w="594969" h="1142756">
                <a:moveTo>
                  <a:pt x="594969" y="1142756"/>
                </a:moveTo>
                <a:lnTo>
                  <a:pt x="0" y="799261"/>
                </a:lnTo>
                <a:lnTo>
                  <a:pt x="3937" y="0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1" name="bk object 61"/>
          <p:cNvSpPr/>
          <p:nvPr/>
        </p:nvSpPr>
        <p:spPr>
          <a:xfrm>
            <a:off x="7652511" y="2759582"/>
            <a:ext cx="1394587" cy="1606677"/>
          </a:xfrm>
          <a:custGeom>
            <a:avLst/>
            <a:gdLst/>
            <a:ahLst/>
            <a:cxnLst/>
            <a:rect l="l" t="t" r="r" b="b"/>
            <a:pathLst>
              <a:path w="1394587" h="1606677">
                <a:moveTo>
                  <a:pt x="694055" y="0"/>
                </a:moveTo>
                <a:lnTo>
                  <a:pt x="3937" y="402970"/>
                </a:lnTo>
                <a:lnTo>
                  <a:pt x="0" y="1202181"/>
                </a:lnTo>
                <a:lnTo>
                  <a:pt x="700532" y="1606677"/>
                </a:lnTo>
                <a:lnTo>
                  <a:pt x="1390777" y="1203705"/>
                </a:lnTo>
                <a:lnTo>
                  <a:pt x="1394587" y="404367"/>
                </a:lnTo>
                <a:lnTo>
                  <a:pt x="69405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2" name="bk object 62"/>
          <p:cNvSpPr/>
          <p:nvPr/>
        </p:nvSpPr>
        <p:spPr>
          <a:xfrm>
            <a:off x="7652511" y="2759582"/>
            <a:ext cx="1394587" cy="1606677"/>
          </a:xfrm>
          <a:custGeom>
            <a:avLst/>
            <a:gdLst/>
            <a:ahLst/>
            <a:cxnLst/>
            <a:rect l="l" t="t" r="r" b="b"/>
            <a:pathLst>
              <a:path w="1394587" h="1606677">
                <a:moveTo>
                  <a:pt x="3937" y="402970"/>
                </a:moveTo>
                <a:lnTo>
                  <a:pt x="694055" y="0"/>
                </a:lnTo>
                <a:lnTo>
                  <a:pt x="1394587" y="404367"/>
                </a:lnTo>
                <a:lnTo>
                  <a:pt x="1390777" y="1203705"/>
                </a:lnTo>
                <a:lnTo>
                  <a:pt x="700532" y="1606677"/>
                </a:lnTo>
                <a:lnTo>
                  <a:pt x="0" y="1202181"/>
                </a:lnTo>
                <a:lnTo>
                  <a:pt x="3937" y="402970"/>
                </a:lnTo>
                <a:close/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3" name="bk object 63"/>
          <p:cNvSpPr/>
          <p:nvPr/>
        </p:nvSpPr>
        <p:spPr>
          <a:xfrm>
            <a:off x="8385936" y="4035933"/>
            <a:ext cx="758063" cy="1606651"/>
          </a:xfrm>
          <a:custGeom>
            <a:avLst/>
            <a:gdLst/>
            <a:ahLst/>
            <a:cxnLst/>
            <a:rect l="l" t="t" r="r" b="b"/>
            <a:pathLst>
              <a:path w="758063" h="1606651">
                <a:moveTo>
                  <a:pt x="694055" y="0"/>
                </a:moveTo>
                <a:lnTo>
                  <a:pt x="3937" y="402971"/>
                </a:lnTo>
                <a:lnTo>
                  <a:pt x="0" y="1202182"/>
                </a:lnTo>
                <a:lnTo>
                  <a:pt x="700532" y="1606651"/>
                </a:lnTo>
                <a:lnTo>
                  <a:pt x="758063" y="1575521"/>
                </a:lnTo>
                <a:lnTo>
                  <a:pt x="758063" y="41387"/>
                </a:lnTo>
                <a:lnTo>
                  <a:pt x="69405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4" name="bk object 64"/>
          <p:cNvSpPr/>
          <p:nvPr/>
        </p:nvSpPr>
        <p:spPr>
          <a:xfrm>
            <a:off x="8389873" y="4035933"/>
            <a:ext cx="754126" cy="402971"/>
          </a:xfrm>
          <a:custGeom>
            <a:avLst/>
            <a:gdLst/>
            <a:ahLst/>
            <a:cxnLst/>
            <a:rect l="l" t="t" r="r" b="b"/>
            <a:pathLst>
              <a:path w="754126" h="402971">
                <a:moveTo>
                  <a:pt x="0" y="402971"/>
                </a:moveTo>
                <a:lnTo>
                  <a:pt x="690118" y="0"/>
                </a:lnTo>
                <a:lnTo>
                  <a:pt x="754126" y="41387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5" name="bk object 65"/>
          <p:cNvSpPr/>
          <p:nvPr/>
        </p:nvSpPr>
        <p:spPr>
          <a:xfrm>
            <a:off x="8385936" y="4438903"/>
            <a:ext cx="758063" cy="1203680"/>
          </a:xfrm>
          <a:custGeom>
            <a:avLst/>
            <a:gdLst/>
            <a:ahLst/>
            <a:cxnLst/>
            <a:rect l="l" t="t" r="r" b="b"/>
            <a:pathLst>
              <a:path w="758063" h="1203680">
                <a:moveTo>
                  <a:pt x="758063" y="1172550"/>
                </a:moveTo>
                <a:lnTo>
                  <a:pt x="700532" y="1203680"/>
                </a:lnTo>
                <a:lnTo>
                  <a:pt x="0" y="799211"/>
                </a:lnTo>
                <a:lnTo>
                  <a:pt x="3937" y="0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6" name="bk object 66"/>
          <p:cNvSpPr/>
          <p:nvPr/>
        </p:nvSpPr>
        <p:spPr>
          <a:xfrm>
            <a:off x="8389873" y="1492758"/>
            <a:ext cx="754126" cy="402970"/>
          </a:xfrm>
          <a:custGeom>
            <a:avLst/>
            <a:gdLst/>
            <a:ahLst/>
            <a:cxnLst/>
            <a:rect l="l" t="t" r="r" b="b"/>
            <a:pathLst>
              <a:path w="754126" h="402970">
                <a:moveTo>
                  <a:pt x="0" y="402970"/>
                </a:moveTo>
                <a:lnTo>
                  <a:pt x="690118" y="0"/>
                </a:lnTo>
                <a:lnTo>
                  <a:pt x="754126" y="36311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7" name="bk object 67"/>
          <p:cNvSpPr/>
          <p:nvPr/>
        </p:nvSpPr>
        <p:spPr>
          <a:xfrm>
            <a:off x="8385936" y="1895729"/>
            <a:ext cx="758063" cy="1203706"/>
          </a:xfrm>
          <a:custGeom>
            <a:avLst/>
            <a:gdLst/>
            <a:ahLst/>
            <a:cxnLst/>
            <a:rect l="l" t="t" r="r" b="b"/>
            <a:pathLst>
              <a:path w="758063" h="1203706">
                <a:moveTo>
                  <a:pt x="758063" y="1169824"/>
                </a:moveTo>
                <a:lnTo>
                  <a:pt x="700532" y="1203706"/>
                </a:lnTo>
                <a:lnTo>
                  <a:pt x="0" y="799211"/>
                </a:lnTo>
                <a:lnTo>
                  <a:pt x="3937" y="0"/>
                </a:lnTo>
              </a:path>
            </a:pathLst>
          </a:custGeom>
          <a:ln w="12699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8" name="bk object 68"/>
          <p:cNvSpPr/>
          <p:nvPr/>
        </p:nvSpPr>
        <p:spPr>
          <a:xfrm>
            <a:off x="4561332" y="0"/>
            <a:ext cx="3678936" cy="6249924"/>
          </a:xfrm>
          <a:custGeom>
            <a:avLst/>
            <a:gdLst/>
            <a:ahLst/>
            <a:cxnLst/>
            <a:rect l="l" t="t" r="r" b="b"/>
            <a:pathLst>
              <a:path w="3678936" h="6249924">
                <a:moveTo>
                  <a:pt x="0" y="6249924"/>
                </a:moveTo>
                <a:lnTo>
                  <a:pt x="3678936" y="6249924"/>
                </a:lnTo>
                <a:lnTo>
                  <a:pt x="3678936" y="0"/>
                </a:lnTo>
                <a:lnTo>
                  <a:pt x="0" y="0"/>
                </a:lnTo>
                <a:lnTo>
                  <a:pt x="0" y="6249924"/>
                </a:lnTo>
                <a:close/>
              </a:path>
            </a:pathLst>
          </a:custGeom>
          <a:solidFill>
            <a:srgbClr val="F5F5F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9" name="bk object 69"/>
          <p:cNvSpPr/>
          <p:nvPr/>
        </p:nvSpPr>
        <p:spPr>
          <a:xfrm>
            <a:off x="4561332" y="0"/>
            <a:ext cx="3678936" cy="6249924"/>
          </a:xfrm>
          <a:custGeom>
            <a:avLst/>
            <a:gdLst/>
            <a:ahLst/>
            <a:cxnLst/>
            <a:rect l="l" t="t" r="r" b="b"/>
            <a:pathLst>
              <a:path w="3678936" h="6249924">
                <a:moveTo>
                  <a:pt x="0" y="6249924"/>
                </a:moveTo>
                <a:lnTo>
                  <a:pt x="3678936" y="6249924"/>
                </a:lnTo>
                <a:lnTo>
                  <a:pt x="3678936" y="0"/>
                </a:lnTo>
              </a:path>
            </a:pathLst>
          </a:custGeom>
          <a:ln w="15240">
            <a:solidFill>
              <a:srgbClr val="74A40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0" name="bk object 70"/>
          <p:cNvSpPr/>
          <p:nvPr/>
        </p:nvSpPr>
        <p:spPr>
          <a:xfrm>
            <a:off x="4561332" y="0"/>
            <a:ext cx="0" cy="6249924"/>
          </a:xfrm>
          <a:custGeom>
            <a:avLst/>
            <a:gdLst/>
            <a:ahLst/>
            <a:cxnLst/>
            <a:rect l="l" t="t" r="r" b="b"/>
            <a:pathLst>
              <a:path h="6249924">
                <a:moveTo>
                  <a:pt x="0" y="0"/>
                </a:moveTo>
                <a:lnTo>
                  <a:pt x="0" y="6249924"/>
                </a:lnTo>
              </a:path>
            </a:pathLst>
          </a:custGeom>
          <a:ln w="15240">
            <a:solidFill>
              <a:srgbClr val="74A40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1" name="bk object 71"/>
          <p:cNvSpPr/>
          <p:nvPr/>
        </p:nvSpPr>
        <p:spPr>
          <a:xfrm>
            <a:off x="4649723" y="0"/>
            <a:ext cx="3505200" cy="2292096"/>
          </a:xfrm>
          <a:custGeom>
            <a:avLst/>
            <a:gdLst/>
            <a:ahLst/>
            <a:cxnLst/>
            <a:rect l="l" t="t" r="r" b="b"/>
            <a:pathLst>
              <a:path w="3505200" h="2292096">
                <a:moveTo>
                  <a:pt x="0" y="2292096"/>
                </a:moveTo>
                <a:lnTo>
                  <a:pt x="3505200" y="2292096"/>
                </a:lnTo>
                <a:lnTo>
                  <a:pt x="3505200" y="0"/>
                </a:lnTo>
                <a:lnTo>
                  <a:pt x="0" y="0"/>
                </a:lnTo>
                <a:lnTo>
                  <a:pt x="0" y="2292096"/>
                </a:lnTo>
                <a:close/>
              </a:path>
            </a:pathLst>
          </a:custGeom>
          <a:solidFill>
            <a:srgbClr val="70685A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2" name="bk object 72"/>
          <p:cNvSpPr/>
          <p:nvPr/>
        </p:nvSpPr>
        <p:spPr>
          <a:xfrm>
            <a:off x="4651247" y="6088379"/>
            <a:ext cx="3505200" cy="82295"/>
          </a:xfrm>
          <a:custGeom>
            <a:avLst/>
            <a:gdLst/>
            <a:ahLst/>
            <a:cxnLst/>
            <a:rect l="l" t="t" r="r" b="b"/>
            <a:pathLst>
              <a:path w="3505200" h="82296">
                <a:moveTo>
                  <a:pt x="0" y="82296"/>
                </a:moveTo>
                <a:lnTo>
                  <a:pt x="3505200" y="82296"/>
                </a:lnTo>
                <a:lnTo>
                  <a:pt x="3505200" y="0"/>
                </a:lnTo>
                <a:lnTo>
                  <a:pt x="0" y="0"/>
                </a:lnTo>
                <a:lnTo>
                  <a:pt x="0" y="82296"/>
                </a:lnTo>
                <a:close/>
              </a:path>
            </a:pathLst>
          </a:custGeom>
          <a:solidFill>
            <a:srgbClr val="93C5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/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3/31/2022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59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3/31/2022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3/31/2022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728472" y="0"/>
            <a:ext cx="339852" cy="333755"/>
          </a:xfrm>
          <a:custGeom>
            <a:avLst/>
            <a:gdLst/>
            <a:ahLst/>
            <a:cxnLst/>
            <a:rect l="l" t="t" r="r" b="b"/>
            <a:pathLst>
              <a:path w="339852" h="333755">
                <a:moveTo>
                  <a:pt x="0" y="333755"/>
                </a:moveTo>
                <a:lnTo>
                  <a:pt x="339852" y="333755"/>
                </a:lnTo>
                <a:lnTo>
                  <a:pt x="339852" y="0"/>
                </a:lnTo>
                <a:lnTo>
                  <a:pt x="0" y="0"/>
                </a:lnTo>
                <a:lnTo>
                  <a:pt x="0" y="333755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728472" y="6519671"/>
            <a:ext cx="339852" cy="338327"/>
          </a:xfrm>
          <a:custGeom>
            <a:avLst/>
            <a:gdLst/>
            <a:ahLst/>
            <a:cxnLst/>
            <a:rect l="l" t="t" r="r" b="b"/>
            <a:pathLst>
              <a:path w="339852" h="338327">
                <a:moveTo>
                  <a:pt x="0" y="338327"/>
                </a:moveTo>
                <a:lnTo>
                  <a:pt x="339852" y="338327"/>
                </a:lnTo>
                <a:lnTo>
                  <a:pt x="339852" y="0"/>
                </a:lnTo>
                <a:lnTo>
                  <a:pt x="0" y="0"/>
                </a:lnTo>
                <a:lnTo>
                  <a:pt x="0" y="338327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" name="bk object 19"/>
          <p:cNvSpPr/>
          <p:nvPr/>
        </p:nvSpPr>
        <p:spPr>
          <a:xfrm>
            <a:off x="77723" y="0"/>
            <a:ext cx="228600" cy="6857999"/>
          </a:xfrm>
          <a:custGeom>
            <a:avLst/>
            <a:gdLst/>
            <a:ahLst/>
            <a:cxnLst/>
            <a:rect l="l" t="t" r="r" b="b"/>
            <a:pathLst>
              <a:path w="228600" h="6857999">
                <a:moveTo>
                  <a:pt x="0" y="6857999"/>
                </a:moveTo>
                <a:lnTo>
                  <a:pt x="228600" y="6857999"/>
                </a:lnTo>
                <a:lnTo>
                  <a:pt x="228600" y="0"/>
                </a:lnTo>
                <a:lnTo>
                  <a:pt x="0" y="0"/>
                </a:lnTo>
                <a:lnTo>
                  <a:pt x="0" y="685799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" name="bk object 20"/>
          <p:cNvSpPr/>
          <p:nvPr/>
        </p:nvSpPr>
        <p:spPr>
          <a:xfrm>
            <a:off x="728472" y="0"/>
            <a:ext cx="228600" cy="333755"/>
          </a:xfrm>
          <a:custGeom>
            <a:avLst/>
            <a:gdLst/>
            <a:ahLst/>
            <a:cxnLst/>
            <a:rect l="l" t="t" r="r" b="b"/>
            <a:pathLst>
              <a:path w="228600" h="333755">
                <a:moveTo>
                  <a:pt x="0" y="333755"/>
                </a:moveTo>
                <a:lnTo>
                  <a:pt x="228600" y="333755"/>
                </a:lnTo>
                <a:lnTo>
                  <a:pt x="228600" y="0"/>
                </a:lnTo>
                <a:lnTo>
                  <a:pt x="0" y="0"/>
                </a:lnTo>
                <a:lnTo>
                  <a:pt x="0" y="333755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" name="bk object 21"/>
          <p:cNvSpPr/>
          <p:nvPr/>
        </p:nvSpPr>
        <p:spPr>
          <a:xfrm>
            <a:off x="728472" y="6519671"/>
            <a:ext cx="228600" cy="338327"/>
          </a:xfrm>
          <a:custGeom>
            <a:avLst/>
            <a:gdLst/>
            <a:ahLst/>
            <a:cxnLst/>
            <a:rect l="l" t="t" r="r" b="b"/>
            <a:pathLst>
              <a:path w="228600" h="338327">
                <a:moveTo>
                  <a:pt x="0" y="338327"/>
                </a:moveTo>
                <a:lnTo>
                  <a:pt x="228600" y="338327"/>
                </a:lnTo>
                <a:lnTo>
                  <a:pt x="228600" y="0"/>
                </a:lnTo>
                <a:lnTo>
                  <a:pt x="0" y="0"/>
                </a:lnTo>
                <a:lnTo>
                  <a:pt x="0" y="338327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" name="bk object 22"/>
          <p:cNvSpPr/>
          <p:nvPr/>
        </p:nvSpPr>
        <p:spPr>
          <a:xfrm>
            <a:off x="306324" y="0"/>
            <a:ext cx="193547" cy="6857999"/>
          </a:xfrm>
          <a:custGeom>
            <a:avLst/>
            <a:gdLst/>
            <a:ahLst/>
            <a:cxnLst/>
            <a:rect l="l" t="t" r="r" b="b"/>
            <a:pathLst>
              <a:path w="193547" h="6857999">
                <a:moveTo>
                  <a:pt x="0" y="6857999"/>
                </a:moveTo>
                <a:lnTo>
                  <a:pt x="193547" y="6857999"/>
                </a:lnTo>
                <a:lnTo>
                  <a:pt x="193547" y="0"/>
                </a:lnTo>
                <a:lnTo>
                  <a:pt x="0" y="0"/>
                </a:lnTo>
                <a:lnTo>
                  <a:pt x="0" y="685799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" name="bk object 23"/>
          <p:cNvSpPr/>
          <p:nvPr/>
        </p:nvSpPr>
        <p:spPr>
          <a:xfrm>
            <a:off x="1490472" y="0"/>
            <a:ext cx="1482852" cy="333755"/>
          </a:xfrm>
          <a:custGeom>
            <a:avLst/>
            <a:gdLst/>
            <a:ahLst/>
            <a:cxnLst/>
            <a:rect l="l" t="t" r="r" b="b"/>
            <a:pathLst>
              <a:path w="1482852" h="333755">
                <a:moveTo>
                  <a:pt x="0" y="333755"/>
                </a:moveTo>
                <a:lnTo>
                  <a:pt x="1482852" y="333755"/>
                </a:lnTo>
                <a:lnTo>
                  <a:pt x="1482852" y="0"/>
                </a:lnTo>
                <a:lnTo>
                  <a:pt x="0" y="0"/>
                </a:lnTo>
                <a:lnTo>
                  <a:pt x="0" y="333755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" name="bk object 24"/>
          <p:cNvSpPr/>
          <p:nvPr/>
        </p:nvSpPr>
        <p:spPr>
          <a:xfrm>
            <a:off x="1490472" y="6519671"/>
            <a:ext cx="1482852" cy="338327"/>
          </a:xfrm>
          <a:custGeom>
            <a:avLst/>
            <a:gdLst/>
            <a:ahLst/>
            <a:cxnLst/>
            <a:rect l="l" t="t" r="r" b="b"/>
            <a:pathLst>
              <a:path w="1482852" h="338327">
                <a:moveTo>
                  <a:pt x="0" y="338327"/>
                </a:moveTo>
                <a:lnTo>
                  <a:pt x="1482852" y="338327"/>
                </a:lnTo>
                <a:lnTo>
                  <a:pt x="1482852" y="0"/>
                </a:lnTo>
                <a:lnTo>
                  <a:pt x="0" y="0"/>
                </a:lnTo>
                <a:lnTo>
                  <a:pt x="0" y="338327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" name="bk object 25"/>
          <p:cNvSpPr/>
          <p:nvPr/>
        </p:nvSpPr>
        <p:spPr>
          <a:xfrm>
            <a:off x="499872" y="0"/>
            <a:ext cx="228600" cy="333755"/>
          </a:xfrm>
          <a:custGeom>
            <a:avLst/>
            <a:gdLst/>
            <a:ahLst/>
            <a:cxnLst/>
            <a:rect l="l" t="t" r="r" b="b"/>
            <a:pathLst>
              <a:path w="228600" h="333755">
                <a:moveTo>
                  <a:pt x="0" y="333755"/>
                </a:moveTo>
                <a:lnTo>
                  <a:pt x="228600" y="333755"/>
                </a:lnTo>
                <a:lnTo>
                  <a:pt x="228600" y="0"/>
                </a:lnTo>
                <a:lnTo>
                  <a:pt x="0" y="0"/>
                </a:lnTo>
                <a:lnTo>
                  <a:pt x="0" y="333755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" name="bk object 26"/>
          <p:cNvSpPr/>
          <p:nvPr/>
        </p:nvSpPr>
        <p:spPr>
          <a:xfrm>
            <a:off x="499872" y="6519671"/>
            <a:ext cx="228600" cy="338327"/>
          </a:xfrm>
          <a:custGeom>
            <a:avLst/>
            <a:gdLst/>
            <a:ahLst/>
            <a:cxnLst/>
            <a:rect l="l" t="t" r="r" b="b"/>
            <a:pathLst>
              <a:path w="228600" h="338327">
                <a:moveTo>
                  <a:pt x="0" y="338327"/>
                </a:moveTo>
                <a:lnTo>
                  <a:pt x="228600" y="338327"/>
                </a:lnTo>
                <a:lnTo>
                  <a:pt x="228600" y="0"/>
                </a:lnTo>
                <a:lnTo>
                  <a:pt x="0" y="0"/>
                </a:lnTo>
                <a:lnTo>
                  <a:pt x="0" y="338327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" name="bk object 27"/>
          <p:cNvSpPr/>
          <p:nvPr/>
        </p:nvSpPr>
        <p:spPr>
          <a:xfrm>
            <a:off x="728472" y="0"/>
            <a:ext cx="762000" cy="333755"/>
          </a:xfrm>
          <a:custGeom>
            <a:avLst/>
            <a:gdLst/>
            <a:ahLst/>
            <a:cxnLst/>
            <a:rect l="l" t="t" r="r" b="b"/>
            <a:pathLst>
              <a:path w="762000" h="333755">
                <a:moveTo>
                  <a:pt x="0" y="333755"/>
                </a:moveTo>
                <a:lnTo>
                  <a:pt x="762000" y="333755"/>
                </a:lnTo>
                <a:lnTo>
                  <a:pt x="762000" y="0"/>
                </a:lnTo>
                <a:lnTo>
                  <a:pt x="0" y="0"/>
                </a:lnTo>
                <a:lnTo>
                  <a:pt x="0" y="333755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" name="bk object 28"/>
          <p:cNvSpPr/>
          <p:nvPr/>
        </p:nvSpPr>
        <p:spPr>
          <a:xfrm>
            <a:off x="728472" y="6519671"/>
            <a:ext cx="762000" cy="338327"/>
          </a:xfrm>
          <a:custGeom>
            <a:avLst/>
            <a:gdLst/>
            <a:ahLst/>
            <a:cxnLst/>
            <a:rect l="l" t="t" r="r" b="b"/>
            <a:pathLst>
              <a:path w="762000" h="338327">
                <a:moveTo>
                  <a:pt x="0" y="338327"/>
                </a:moveTo>
                <a:lnTo>
                  <a:pt x="762000" y="338327"/>
                </a:lnTo>
                <a:lnTo>
                  <a:pt x="762000" y="0"/>
                </a:lnTo>
                <a:lnTo>
                  <a:pt x="0" y="0"/>
                </a:lnTo>
                <a:lnTo>
                  <a:pt x="0" y="338327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" name="bk object 29"/>
          <p:cNvSpPr/>
          <p:nvPr/>
        </p:nvSpPr>
        <p:spPr>
          <a:xfrm>
            <a:off x="6707123" y="6519671"/>
            <a:ext cx="1524000" cy="338327"/>
          </a:xfrm>
          <a:custGeom>
            <a:avLst/>
            <a:gdLst/>
            <a:ahLst/>
            <a:cxnLst/>
            <a:rect l="l" t="t" r="r" b="b"/>
            <a:pathLst>
              <a:path w="1524000" h="338327">
                <a:moveTo>
                  <a:pt x="0" y="338327"/>
                </a:moveTo>
                <a:lnTo>
                  <a:pt x="1524000" y="338327"/>
                </a:lnTo>
                <a:lnTo>
                  <a:pt x="1524000" y="0"/>
                </a:lnTo>
                <a:lnTo>
                  <a:pt x="0" y="0"/>
                </a:lnTo>
                <a:lnTo>
                  <a:pt x="0" y="338327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0" name="bk object 30"/>
          <p:cNvSpPr/>
          <p:nvPr/>
        </p:nvSpPr>
        <p:spPr>
          <a:xfrm>
            <a:off x="8993123" y="0"/>
            <a:ext cx="150875" cy="6857999"/>
          </a:xfrm>
          <a:custGeom>
            <a:avLst/>
            <a:gdLst/>
            <a:ahLst/>
            <a:cxnLst/>
            <a:rect l="l" t="t" r="r" b="b"/>
            <a:pathLst>
              <a:path w="150875" h="6857999">
                <a:moveTo>
                  <a:pt x="0" y="6857999"/>
                </a:moveTo>
                <a:lnTo>
                  <a:pt x="150875" y="6857999"/>
                </a:lnTo>
                <a:lnTo>
                  <a:pt x="150875" y="0"/>
                </a:lnTo>
                <a:lnTo>
                  <a:pt x="0" y="0"/>
                </a:lnTo>
                <a:lnTo>
                  <a:pt x="0" y="685799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1" name="bk object 31"/>
          <p:cNvSpPr/>
          <p:nvPr/>
        </p:nvSpPr>
        <p:spPr>
          <a:xfrm>
            <a:off x="8231123" y="0"/>
            <a:ext cx="762000" cy="6857999"/>
          </a:xfrm>
          <a:custGeom>
            <a:avLst/>
            <a:gdLst/>
            <a:ahLst/>
            <a:cxnLst/>
            <a:rect l="l" t="t" r="r" b="b"/>
            <a:pathLst>
              <a:path w="762000" h="6857999">
                <a:moveTo>
                  <a:pt x="0" y="6858000"/>
                </a:moveTo>
                <a:lnTo>
                  <a:pt x="762000" y="6858000"/>
                </a:lnTo>
                <a:lnTo>
                  <a:pt x="762000" y="0"/>
                </a:lnTo>
                <a:lnTo>
                  <a:pt x="0" y="0"/>
                </a:lnTo>
                <a:lnTo>
                  <a:pt x="0" y="6858000"/>
                </a:lnTo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2" name="bk object 32"/>
          <p:cNvSpPr/>
          <p:nvPr/>
        </p:nvSpPr>
        <p:spPr>
          <a:xfrm>
            <a:off x="3963923" y="0"/>
            <a:ext cx="597408" cy="333755"/>
          </a:xfrm>
          <a:custGeom>
            <a:avLst/>
            <a:gdLst/>
            <a:ahLst/>
            <a:cxnLst/>
            <a:rect l="l" t="t" r="r" b="b"/>
            <a:pathLst>
              <a:path w="597408" h="333755">
                <a:moveTo>
                  <a:pt x="0" y="333755"/>
                </a:moveTo>
                <a:lnTo>
                  <a:pt x="597408" y="333755"/>
                </a:lnTo>
                <a:lnTo>
                  <a:pt x="597408" y="0"/>
                </a:lnTo>
                <a:lnTo>
                  <a:pt x="0" y="0"/>
                </a:lnTo>
                <a:lnTo>
                  <a:pt x="0" y="333755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3" name="bk object 33"/>
          <p:cNvSpPr/>
          <p:nvPr/>
        </p:nvSpPr>
        <p:spPr>
          <a:xfrm>
            <a:off x="3963923" y="6519671"/>
            <a:ext cx="2743200" cy="338327"/>
          </a:xfrm>
          <a:custGeom>
            <a:avLst/>
            <a:gdLst/>
            <a:ahLst/>
            <a:cxnLst/>
            <a:rect l="l" t="t" r="r" b="b"/>
            <a:pathLst>
              <a:path w="2743200" h="338327">
                <a:moveTo>
                  <a:pt x="0" y="338327"/>
                </a:moveTo>
                <a:lnTo>
                  <a:pt x="2743200" y="338327"/>
                </a:lnTo>
                <a:lnTo>
                  <a:pt x="2743200" y="0"/>
                </a:lnTo>
                <a:lnTo>
                  <a:pt x="0" y="0"/>
                </a:lnTo>
                <a:lnTo>
                  <a:pt x="0" y="338327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4" name="bk object 34"/>
          <p:cNvSpPr/>
          <p:nvPr/>
        </p:nvSpPr>
        <p:spPr>
          <a:xfrm>
            <a:off x="2973323" y="0"/>
            <a:ext cx="228600" cy="333755"/>
          </a:xfrm>
          <a:custGeom>
            <a:avLst/>
            <a:gdLst/>
            <a:ahLst/>
            <a:cxnLst/>
            <a:rect l="l" t="t" r="r" b="b"/>
            <a:pathLst>
              <a:path w="228600" h="333755">
                <a:moveTo>
                  <a:pt x="0" y="333755"/>
                </a:moveTo>
                <a:lnTo>
                  <a:pt x="228600" y="333755"/>
                </a:lnTo>
                <a:lnTo>
                  <a:pt x="228600" y="0"/>
                </a:lnTo>
                <a:lnTo>
                  <a:pt x="0" y="0"/>
                </a:lnTo>
                <a:lnTo>
                  <a:pt x="0" y="333755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5" name="bk object 35"/>
          <p:cNvSpPr/>
          <p:nvPr/>
        </p:nvSpPr>
        <p:spPr>
          <a:xfrm>
            <a:off x="2973323" y="6519671"/>
            <a:ext cx="228600" cy="338327"/>
          </a:xfrm>
          <a:custGeom>
            <a:avLst/>
            <a:gdLst/>
            <a:ahLst/>
            <a:cxnLst/>
            <a:rect l="l" t="t" r="r" b="b"/>
            <a:pathLst>
              <a:path w="228600" h="338327">
                <a:moveTo>
                  <a:pt x="0" y="338327"/>
                </a:moveTo>
                <a:lnTo>
                  <a:pt x="228600" y="338327"/>
                </a:lnTo>
                <a:lnTo>
                  <a:pt x="228600" y="0"/>
                </a:lnTo>
                <a:lnTo>
                  <a:pt x="0" y="0"/>
                </a:lnTo>
                <a:lnTo>
                  <a:pt x="0" y="338327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6" name="bk object 36"/>
          <p:cNvSpPr/>
          <p:nvPr/>
        </p:nvSpPr>
        <p:spPr>
          <a:xfrm>
            <a:off x="3201923" y="0"/>
            <a:ext cx="762000" cy="333755"/>
          </a:xfrm>
          <a:custGeom>
            <a:avLst/>
            <a:gdLst/>
            <a:ahLst/>
            <a:cxnLst/>
            <a:rect l="l" t="t" r="r" b="b"/>
            <a:pathLst>
              <a:path w="762000" h="333755">
                <a:moveTo>
                  <a:pt x="0" y="333755"/>
                </a:moveTo>
                <a:lnTo>
                  <a:pt x="762000" y="333755"/>
                </a:lnTo>
                <a:lnTo>
                  <a:pt x="762000" y="0"/>
                </a:lnTo>
                <a:lnTo>
                  <a:pt x="0" y="0"/>
                </a:lnTo>
                <a:lnTo>
                  <a:pt x="0" y="333755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7" name="bk object 37"/>
          <p:cNvSpPr/>
          <p:nvPr/>
        </p:nvSpPr>
        <p:spPr>
          <a:xfrm>
            <a:off x="3201923" y="6519671"/>
            <a:ext cx="762000" cy="338327"/>
          </a:xfrm>
          <a:custGeom>
            <a:avLst/>
            <a:gdLst/>
            <a:ahLst/>
            <a:cxnLst/>
            <a:rect l="l" t="t" r="r" b="b"/>
            <a:pathLst>
              <a:path w="762000" h="338327">
                <a:moveTo>
                  <a:pt x="0" y="338327"/>
                </a:moveTo>
                <a:lnTo>
                  <a:pt x="762000" y="338327"/>
                </a:lnTo>
                <a:lnTo>
                  <a:pt x="762000" y="0"/>
                </a:lnTo>
                <a:lnTo>
                  <a:pt x="0" y="0"/>
                </a:lnTo>
                <a:lnTo>
                  <a:pt x="0" y="338327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8" name="bk object 38"/>
          <p:cNvSpPr/>
          <p:nvPr/>
        </p:nvSpPr>
        <p:spPr>
          <a:xfrm>
            <a:off x="65531" y="5068692"/>
            <a:ext cx="9078468" cy="1132412"/>
          </a:xfrm>
          <a:custGeom>
            <a:avLst/>
            <a:gdLst/>
            <a:ahLst/>
            <a:cxnLst/>
            <a:rect l="l" t="t" r="r" b="b"/>
            <a:pathLst>
              <a:path w="9078468" h="1132412">
                <a:moveTo>
                  <a:pt x="0" y="1082260"/>
                </a:moveTo>
                <a:lnTo>
                  <a:pt x="74096" y="1086706"/>
                </a:lnTo>
                <a:lnTo>
                  <a:pt x="148337" y="1091122"/>
                </a:lnTo>
                <a:lnTo>
                  <a:pt x="222867" y="1095475"/>
                </a:lnTo>
                <a:lnTo>
                  <a:pt x="297831" y="1099734"/>
                </a:lnTo>
                <a:lnTo>
                  <a:pt x="373375" y="1103868"/>
                </a:lnTo>
                <a:lnTo>
                  <a:pt x="449641" y="1107847"/>
                </a:lnTo>
                <a:lnTo>
                  <a:pt x="526776" y="1111638"/>
                </a:lnTo>
                <a:lnTo>
                  <a:pt x="604924" y="1115212"/>
                </a:lnTo>
                <a:lnTo>
                  <a:pt x="684229" y="1118536"/>
                </a:lnTo>
                <a:lnTo>
                  <a:pt x="764836" y="1121579"/>
                </a:lnTo>
                <a:lnTo>
                  <a:pt x="846891" y="1124311"/>
                </a:lnTo>
                <a:lnTo>
                  <a:pt x="930537" y="1126700"/>
                </a:lnTo>
                <a:lnTo>
                  <a:pt x="1015919" y="1128715"/>
                </a:lnTo>
                <a:lnTo>
                  <a:pt x="1103183" y="1130324"/>
                </a:lnTo>
                <a:lnTo>
                  <a:pt x="1192472" y="1131498"/>
                </a:lnTo>
                <a:lnTo>
                  <a:pt x="1283931" y="1132204"/>
                </a:lnTo>
                <a:lnTo>
                  <a:pt x="1377706" y="1132412"/>
                </a:lnTo>
                <a:lnTo>
                  <a:pt x="1473940" y="1132090"/>
                </a:lnTo>
                <a:lnTo>
                  <a:pt x="1572779" y="1131207"/>
                </a:lnTo>
                <a:lnTo>
                  <a:pt x="1674368" y="1129732"/>
                </a:lnTo>
                <a:lnTo>
                  <a:pt x="1778552" y="1127929"/>
                </a:lnTo>
                <a:lnTo>
                  <a:pt x="1885019" y="1126037"/>
                </a:lnTo>
                <a:lnTo>
                  <a:pt x="1993707" y="1124000"/>
                </a:lnTo>
                <a:lnTo>
                  <a:pt x="2104553" y="1121760"/>
                </a:lnTo>
                <a:lnTo>
                  <a:pt x="2217495" y="1119259"/>
                </a:lnTo>
                <a:lnTo>
                  <a:pt x="2332470" y="1116439"/>
                </a:lnTo>
                <a:lnTo>
                  <a:pt x="2449417" y="1113242"/>
                </a:lnTo>
                <a:lnTo>
                  <a:pt x="2568273" y="1109610"/>
                </a:lnTo>
                <a:lnTo>
                  <a:pt x="2688975" y="1105485"/>
                </a:lnTo>
                <a:lnTo>
                  <a:pt x="2811462" y="1100810"/>
                </a:lnTo>
                <a:lnTo>
                  <a:pt x="2935671" y="1095526"/>
                </a:lnTo>
                <a:lnTo>
                  <a:pt x="3061540" y="1089577"/>
                </a:lnTo>
                <a:lnTo>
                  <a:pt x="3189006" y="1082903"/>
                </a:lnTo>
                <a:lnTo>
                  <a:pt x="3318008" y="1075447"/>
                </a:lnTo>
                <a:lnTo>
                  <a:pt x="3448482" y="1067151"/>
                </a:lnTo>
                <a:lnTo>
                  <a:pt x="3580367" y="1057958"/>
                </a:lnTo>
                <a:lnTo>
                  <a:pt x="3713601" y="1047809"/>
                </a:lnTo>
                <a:lnTo>
                  <a:pt x="3848120" y="1036647"/>
                </a:lnTo>
                <a:lnTo>
                  <a:pt x="3983864" y="1024414"/>
                </a:lnTo>
                <a:lnTo>
                  <a:pt x="4120768" y="1011051"/>
                </a:lnTo>
                <a:lnTo>
                  <a:pt x="4260975" y="996521"/>
                </a:lnTo>
                <a:lnTo>
                  <a:pt x="4406281" y="980861"/>
                </a:lnTo>
                <a:lnTo>
                  <a:pt x="4556054" y="964131"/>
                </a:lnTo>
                <a:lnTo>
                  <a:pt x="4709661" y="946388"/>
                </a:lnTo>
                <a:lnTo>
                  <a:pt x="4866471" y="927689"/>
                </a:lnTo>
                <a:lnTo>
                  <a:pt x="5025850" y="908092"/>
                </a:lnTo>
                <a:lnTo>
                  <a:pt x="5187165" y="887656"/>
                </a:lnTo>
                <a:lnTo>
                  <a:pt x="5349785" y="866439"/>
                </a:lnTo>
                <a:lnTo>
                  <a:pt x="5513077" y="844497"/>
                </a:lnTo>
                <a:lnTo>
                  <a:pt x="5676407" y="821889"/>
                </a:lnTo>
                <a:lnTo>
                  <a:pt x="5839145" y="798673"/>
                </a:lnTo>
                <a:lnTo>
                  <a:pt x="6000656" y="774907"/>
                </a:lnTo>
                <a:lnTo>
                  <a:pt x="6160309" y="750648"/>
                </a:lnTo>
                <a:lnTo>
                  <a:pt x="6317471" y="725955"/>
                </a:lnTo>
                <a:lnTo>
                  <a:pt x="6471509" y="700885"/>
                </a:lnTo>
                <a:lnTo>
                  <a:pt x="6621791" y="675497"/>
                </a:lnTo>
                <a:lnTo>
                  <a:pt x="6767684" y="649847"/>
                </a:lnTo>
                <a:lnTo>
                  <a:pt x="6908556" y="623994"/>
                </a:lnTo>
                <a:lnTo>
                  <a:pt x="7043774" y="597996"/>
                </a:lnTo>
                <a:lnTo>
                  <a:pt x="7172706" y="571910"/>
                </a:lnTo>
                <a:lnTo>
                  <a:pt x="7298357" y="545064"/>
                </a:lnTo>
                <a:lnTo>
                  <a:pt x="7423855" y="516842"/>
                </a:lnTo>
                <a:lnTo>
                  <a:pt x="7548752" y="487414"/>
                </a:lnTo>
                <a:lnTo>
                  <a:pt x="7672596" y="456950"/>
                </a:lnTo>
                <a:lnTo>
                  <a:pt x="7794938" y="425617"/>
                </a:lnTo>
                <a:lnTo>
                  <a:pt x="7915329" y="393587"/>
                </a:lnTo>
                <a:lnTo>
                  <a:pt x="8033318" y="361027"/>
                </a:lnTo>
                <a:lnTo>
                  <a:pt x="8148456" y="328107"/>
                </a:lnTo>
                <a:lnTo>
                  <a:pt x="8260293" y="294997"/>
                </a:lnTo>
                <a:lnTo>
                  <a:pt x="8368379" y="261865"/>
                </a:lnTo>
                <a:lnTo>
                  <a:pt x="8472264" y="228881"/>
                </a:lnTo>
                <a:lnTo>
                  <a:pt x="8571500" y="196214"/>
                </a:lnTo>
                <a:lnTo>
                  <a:pt x="8665635" y="164034"/>
                </a:lnTo>
                <a:lnTo>
                  <a:pt x="8754220" y="132509"/>
                </a:lnTo>
                <a:lnTo>
                  <a:pt x="8836806" y="101809"/>
                </a:lnTo>
                <a:lnTo>
                  <a:pt x="8912943" y="72103"/>
                </a:lnTo>
                <a:lnTo>
                  <a:pt x="8982180" y="43560"/>
                </a:lnTo>
                <a:lnTo>
                  <a:pt x="9044069" y="16349"/>
                </a:lnTo>
                <a:lnTo>
                  <a:pt x="9078468" y="0"/>
                </a:lnTo>
              </a:path>
            </a:pathLst>
          </a:custGeom>
          <a:ln w="6096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9" name="bk object 39"/>
          <p:cNvSpPr/>
          <p:nvPr/>
        </p:nvSpPr>
        <p:spPr>
          <a:xfrm>
            <a:off x="65531" y="3486419"/>
            <a:ext cx="9078468" cy="872220"/>
          </a:xfrm>
          <a:custGeom>
            <a:avLst/>
            <a:gdLst/>
            <a:ahLst/>
            <a:cxnLst/>
            <a:rect l="l" t="t" r="r" b="b"/>
            <a:pathLst>
              <a:path w="9078468" h="872220">
                <a:moveTo>
                  <a:pt x="0" y="872220"/>
                </a:moveTo>
                <a:lnTo>
                  <a:pt x="39516" y="851265"/>
                </a:lnTo>
                <a:lnTo>
                  <a:pt x="79225" y="830313"/>
                </a:lnTo>
                <a:lnTo>
                  <a:pt x="119316" y="809365"/>
                </a:lnTo>
                <a:lnTo>
                  <a:pt x="159982" y="788424"/>
                </a:lnTo>
                <a:lnTo>
                  <a:pt x="201414" y="767492"/>
                </a:lnTo>
                <a:lnTo>
                  <a:pt x="243803" y="746572"/>
                </a:lnTo>
                <a:lnTo>
                  <a:pt x="287341" y="725665"/>
                </a:lnTo>
                <a:lnTo>
                  <a:pt x="332220" y="704775"/>
                </a:lnTo>
                <a:lnTo>
                  <a:pt x="378631" y="683902"/>
                </a:lnTo>
                <a:lnTo>
                  <a:pt x="426766" y="663051"/>
                </a:lnTo>
                <a:lnTo>
                  <a:pt x="476815" y="642222"/>
                </a:lnTo>
                <a:lnTo>
                  <a:pt x="528971" y="621418"/>
                </a:lnTo>
                <a:lnTo>
                  <a:pt x="583425" y="600642"/>
                </a:lnTo>
                <a:lnTo>
                  <a:pt x="640368" y="579895"/>
                </a:lnTo>
                <a:lnTo>
                  <a:pt x="699992" y="559180"/>
                </a:lnTo>
                <a:lnTo>
                  <a:pt x="762489" y="538500"/>
                </a:lnTo>
                <a:lnTo>
                  <a:pt x="828050" y="517856"/>
                </a:lnTo>
                <a:lnTo>
                  <a:pt x="896866" y="497252"/>
                </a:lnTo>
                <a:lnTo>
                  <a:pt x="969130" y="476688"/>
                </a:lnTo>
                <a:lnTo>
                  <a:pt x="1045032" y="456168"/>
                </a:lnTo>
                <a:lnTo>
                  <a:pt x="1124435" y="435218"/>
                </a:lnTo>
                <a:lnTo>
                  <a:pt x="1206996" y="413463"/>
                </a:lnTo>
                <a:lnTo>
                  <a:pt x="1292608" y="391051"/>
                </a:lnTo>
                <a:lnTo>
                  <a:pt x="1381164" y="368127"/>
                </a:lnTo>
                <a:lnTo>
                  <a:pt x="1472557" y="344840"/>
                </a:lnTo>
                <a:lnTo>
                  <a:pt x="1566681" y="321337"/>
                </a:lnTo>
                <a:lnTo>
                  <a:pt x="1663429" y="297765"/>
                </a:lnTo>
                <a:lnTo>
                  <a:pt x="1762695" y="274271"/>
                </a:lnTo>
                <a:lnTo>
                  <a:pt x="1864371" y="251003"/>
                </a:lnTo>
                <a:lnTo>
                  <a:pt x="1968350" y="228107"/>
                </a:lnTo>
                <a:lnTo>
                  <a:pt x="2074527" y="205732"/>
                </a:lnTo>
                <a:lnTo>
                  <a:pt x="2182794" y="184024"/>
                </a:lnTo>
                <a:lnTo>
                  <a:pt x="2293045" y="163130"/>
                </a:lnTo>
                <a:lnTo>
                  <a:pt x="2405172" y="143199"/>
                </a:lnTo>
                <a:lnTo>
                  <a:pt x="2519070" y="124376"/>
                </a:lnTo>
                <a:lnTo>
                  <a:pt x="2634630" y="106810"/>
                </a:lnTo>
                <a:lnTo>
                  <a:pt x="2751748" y="90647"/>
                </a:lnTo>
                <a:lnTo>
                  <a:pt x="2870315" y="76036"/>
                </a:lnTo>
                <a:lnTo>
                  <a:pt x="2990226" y="63122"/>
                </a:lnTo>
                <a:lnTo>
                  <a:pt x="3111373" y="52054"/>
                </a:lnTo>
                <a:lnTo>
                  <a:pt x="3234370" y="42416"/>
                </a:lnTo>
                <a:lnTo>
                  <a:pt x="3359866" y="33739"/>
                </a:lnTo>
                <a:lnTo>
                  <a:pt x="3487744" y="26033"/>
                </a:lnTo>
                <a:lnTo>
                  <a:pt x="3617888" y="19306"/>
                </a:lnTo>
                <a:lnTo>
                  <a:pt x="3750182" y="13567"/>
                </a:lnTo>
                <a:lnTo>
                  <a:pt x="3884511" y="8824"/>
                </a:lnTo>
                <a:lnTo>
                  <a:pt x="4020759" y="5087"/>
                </a:lnTo>
                <a:lnTo>
                  <a:pt x="4158810" y="2365"/>
                </a:lnTo>
                <a:lnTo>
                  <a:pt x="4298547" y="666"/>
                </a:lnTo>
                <a:lnTo>
                  <a:pt x="4439856" y="0"/>
                </a:lnTo>
                <a:lnTo>
                  <a:pt x="4582620" y="374"/>
                </a:lnTo>
                <a:lnTo>
                  <a:pt x="4726724" y="1798"/>
                </a:lnTo>
                <a:lnTo>
                  <a:pt x="4872052" y="4281"/>
                </a:lnTo>
                <a:lnTo>
                  <a:pt x="5018487" y="7832"/>
                </a:lnTo>
                <a:lnTo>
                  <a:pt x="5165915" y="12459"/>
                </a:lnTo>
                <a:lnTo>
                  <a:pt x="5314219" y="18172"/>
                </a:lnTo>
                <a:lnTo>
                  <a:pt x="5463283" y="24979"/>
                </a:lnTo>
                <a:lnTo>
                  <a:pt x="5612993" y="32889"/>
                </a:lnTo>
                <a:lnTo>
                  <a:pt x="5763231" y="41911"/>
                </a:lnTo>
                <a:lnTo>
                  <a:pt x="5913882" y="52054"/>
                </a:lnTo>
                <a:lnTo>
                  <a:pt x="6069508" y="64293"/>
                </a:lnTo>
                <a:lnTo>
                  <a:pt x="6233848" y="79423"/>
                </a:lnTo>
                <a:lnTo>
                  <a:pt x="6405555" y="97123"/>
                </a:lnTo>
                <a:lnTo>
                  <a:pt x="6583277" y="117071"/>
                </a:lnTo>
                <a:lnTo>
                  <a:pt x="6765667" y="138945"/>
                </a:lnTo>
                <a:lnTo>
                  <a:pt x="6951373" y="162426"/>
                </a:lnTo>
                <a:lnTo>
                  <a:pt x="7139049" y="187192"/>
                </a:lnTo>
                <a:lnTo>
                  <a:pt x="7327343" y="212921"/>
                </a:lnTo>
                <a:lnTo>
                  <a:pt x="7514906" y="239292"/>
                </a:lnTo>
                <a:lnTo>
                  <a:pt x="7700391" y="265985"/>
                </a:lnTo>
                <a:lnTo>
                  <a:pt x="7882446" y="292678"/>
                </a:lnTo>
                <a:lnTo>
                  <a:pt x="8059722" y="319049"/>
                </a:lnTo>
                <a:lnTo>
                  <a:pt x="8230871" y="344778"/>
                </a:lnTo>
                <a:lnTo>
                  <a:pt x="8394544" y="369544"/>
                </a:lnTo>
                <a:lnTo>
                  <a:pt x="8549389" y="393025"/>
                </a:lnTo>
                <a:lnTo>
                  <a:pt x="8694060" y="414900"/>
                </a:lnTo>
                <a:lnTo>
                  <a:pt x="8827205" y="434848"/>
                </a:lnTo>
                <a:lnTo>
                  <a:pt x="8947477" y="452547"/>
                </a:lnTo>
                <a:lnTo>
                  <a:pt x="9053524" y="467677"/>
                </a:lnTo>
                <a:lnTo>
                  <a:pt x="9078468" y="471051"/>
                </a:lnTo>
              </a:path>
            </a:pathLst>
          </a:custGeom>
          <a:ln w="6096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0" name="bk object 40"/>
          <p:cNvSpPr/>
          <p:nvPr/>
        </p:nvSpPr>
        <p:spPr>
          <a:xfrm>
            <a:off x="53339" y="5640323"/>
            <a:ext cx="3005328" cy="1211579"/>
          </a:xfrm>
          <a:custGeom>
            <a:avLst/>
            <a:gdLst/>
            <a:ahLst/>
            <a:cxnLst/>
            <a:rect l="l" t="t" r="r" b="b"/>
            <a:pathLst>
              <a:path w="3005328" h="1211579">
                <a:moveTo>
                  <a:pt x="0" y="0"/>
                </a:moveTo>
                <a:lnTo>
                  <a:pt x="165521" y="75241"/>
                </a:lnTo>
                <a:lnTo>
                  <a:pt x="330814" y="150261"/>
                </a:lnTo>
                <a:lnTo>
                  <a:pt x="495649" y="224841"/>
                </a:lnTo>
                <a:lnTo>
                  <a:pt x="659796" y="298760"/>
                </a:lnTo>
                <a:lnTo>
                  <a:pt x="823026" y="371796"/>
                </a:lnTo>
                <a:lnTo>
                  <a:pt x="985109" y="443730"/>
                </a:lnTo>
                <a:lnTo>
                  <a:pt x="1145816" y="514341"/>
                </a:lnTo>
                <a:lnTo>
                  <a:pt x="1304917" y="583409"/>
                </a:lnTo>
                <a:lnTo>
                  <a:pt x="1462182" y="650712"/>
                </a:lnTo>
                <a:lnTo>
                  <a:pt x="1617383" y="716032"/>
                </a:lnTo>
                <a:lnTo>
                  <a:pt x="1770289" y="779146"/>
                </a:lnTo>
                <a:lnTo>
                  <a:pt x="1920671" y="839836"/>
                </a:lnTo>
                <a:lnTo>
                  <a:pt x="2068300" y="897879"/>
                </a:lnTo>
                <a:lnTo>
                  <a:pt x="2212946" y="953056"/>
                </a:lnTo>
                <a:lnTo>
                  <a:pt x="2354379" y="1005146"/>
                </a:lnTo>
                <a:lnTo>
                  <a:pt x="2492371" y="1053929"/>
                </a:lnTo>
                <a:lnTo>
                  <a:pt x="2626691" y="1099185"/>
                </a:lnTo>
                <a:lnTo>
                  <a:pt x="2757110" y="1140692"/>
                </a:lnTo>
                <a:lnTo>
                  <a:pt x="2883399" y="1178230"/>
                </a:lnTo>
                <a:lnTo>
                  <a:pt x="3005328" y="1211579"/>
                </a:lnTo>
              </a:path>
            </a:pathLst>
          </a:custGeom>
          <a:ln w="6096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1" name="bk object 41"/>
          <p:cNvSpPr/>
          <p:nvPr/>
        </p:nvSpPr>
        <p:spPr>
          <a:xfrm>
            <a:off x="65531" y="5285232"/>
            <a:ext cx="9078468" cy="1467147"/>
          </a:xfrm>
          <a:custGeom>
            <a:avLst/>
            <a:gdLst/>
            <a:ahLst/>
            <a:cxnLst/>
            <a:rect l="l" t="t" r="r" b="b"/>
            <a:pathLst>
              <a:path w="9078468" h="1467147">
                <a:moveTo>
                  <a:pt x="0" y="0"/>
                </a:moveTo>
                <a:lnTo>
                  <a:pt x="42929" y="14997"/>
                </a:lnTo>
                <a:lnTo>
                  <a:pt x="86044" y="30029"/>
                </a:lnTo>
                <a:lnTo>
                  <a:pt x="129528" y="45127"/>
                </a:lnTo>
                <a:lnTo>
                  <a:pt x="173567" y="60325"/>
                </a:lnTo>
                <a:lnTo>
                  <a:pt x="218345" y="75656"/>
                </a:lnTo>
                <a:lnTo>
                  <a:pt x="264048" y="91155"/>
                </a:lnTo>
                <a:lnTo>
                  <a:pt x="310859" y="106853"/>
                </a:lnTo>
                <a:lnTo>
                  <a:pt x="358964" y="122786"/>
                </a:lnTo>
                <a:lnTo>
                  <a:pt x="408548" y="138985"/>
                </a:lnTo>
                <a:lnTo>
                  <a:pt x="459795" y="155484"/>
                </a:lnTo>
                <a:lnTo>
                  <a:pt x="512890" y="172317"/>
                </a:lnTo>
                <a:lnTo>
                  <a:pt x="568018" y="189517"/>
                </a:lnTo>
                <a:lnTo>
                  <a:pt x="625364" y="207118"/>
                </a:lnTo>
                <a:lnTo>
                  <a:pt x="685113" y="225152"/>
                </a:lnTo>
                <a:lnTo>
                  <a:pt x="747448" y="243653"/>
                </a:lnTo>
                <a:lnTo>
                  <a:pt x="812556" y="262655"/>
                </a:lnTo>
                <a:lnTo>
                  <a:pt x="880621" y="282191"/>
                </a:lnTo>
                <a:lnTo>
                  <a:pt x="951827" y="302294"/>
                </a:lnTo>
                <a:lnTo>
                  <a:pt x="1026360" y="322997"/>
                </a:lnTo>
                <a:lnTo>
                  <a:pt x="1104404" y="344335"/>
                </a:lnTo>
                <a:lnTo>
                  <a:pt x="1186197" y="366565"/>
                </a:lnTo>
                <a:lnTo>
                  <a:pt x="1271717" y="389847"/>
                </a:lnTo>
                <a:lnTo>
                  <a:pt x="1360741" y="414072"/>
                </a:lnTo>
                <a:lnTo>
                  <a:pt x="1453046" y="439135"/>
                </a:lnTo>
                <a:lnTo>
                  <a:pt x="1548409" y="464928"/>
                </a:lnTo>
                <a:lnTo>
                  <a:pt x="1646608" y="491345"/>
                </a:lnTo>
                <a:lnTo>
                  <a:pt x="1747420" y="518278"/>
                </a:lnTo>
                <a:lnTo>
                  <a:pt x="1850622" y="545621"/>
                </a:lnTo>
                <a:lnTo>
                  <a:pt x="1955992" y="573266"/>
                </a:lnTo>
                <a:lnTo>
                  <a:pt x="2063307" y="601108"/>
                </a:lnTo>
                <a:lnTo>
                  <a:pt x="2172344" y="629039"/>
                </a:lnTo>
                <a:lnTo>
                  <a:pt x="2282880" y="656952"/>
                </a:lnTo>
                <a:lnTo>
                  <a:pt x="2394694" y="684740"/>
                </a:lnTo>
                <a:lnTo>
                  <a:pt x="2507561" y="712296"/>
                </a:lnTo>
                <a:lnTo>
                  <a:pt x="2621260" y="739514"/>
                </a:lnTo>
                <a:lnTo>
                  <a:pt x="2735567" y="766287"/>
                </a:lnTo>
                <a:lnTo>
                  <a:pt x="2850261" y="792508"/>
                </a:lnTo>
                <a:lnTo>
                  <a:pt x="2965118" y="818069"/>
                </a:lnTo>
                <a:lnTo>
                  <a:pt x="3079915" y="842865"/>
                </a:lnTo>
                <a:lnTo>
                  <a:pt x="3194431" y="866787"/>
                </a:lnTo>
                <a:lnTo>
                  <a:pt x="3310194" y="890273"/>
                </a:lnTo>
                <a:lnTo>
                  <a:pt x="3428679" y="913795"/>
                </a:lnTo>
                <a:lnTo>
                  <a:pt x="3549578" y="937299"/>
                </a:lnTo>
                <a:lnTo>
                  <a:pt x="3672583" y="960731"/>
                </a:lnTo>
                <a:lnTo>
                  <a:pt x="3797389" y="984039"/>
                </a:lnTo>
                <a:lnTo>
                  <a:pt x="3923686" y="1007169"/>
                </a:lnTo>
                <a:lnTo>
                  <a:pt x="4051168" y="1030067"/>
                </a:lnTo>
                <a:lnTo>
                  <a:pt x="4179528" y="1052680"/>
                </a:lnTo>
                <a:lnTo>
                  <a:pt x="4308457" y="1074955"/>
                </a:lnTo>
                <a:lnTo>
                  <a:pt x="4437649" y="1096838"/>
                </a:lnTo>
                <a:lnTo>
                  <a:pt x="4566797" y="1118276"/>
                </a:lnTo>
                <a:lnTo>
                  <a:pt x="4695592" y="1139215"/>
                </a:lnTo>
                <a:lnTo>
                  <a:pt x="4823727" y="1159603"/>
                </a:lnTo>
                <a:lnTo>
                  <a:pt x="4950896" y="1179384"/>
                </a:lnTo>
                <a:lnTo>
                  <a:pt x="5076791" y="1198507"/>
                </a:lnTo>
                <a:lnTo>
                  <a:pt x="5201104" y="1216918"/>
                </a:lnTo>
                <a:lnTo>
                  <a:pt x="5323528" y="1234563"/>
                </a:lnTo>
                <a:lnTo>
                  <a:pt x="5443755" y="1251389"/>
                </a:lnTo>
                <a:lnTo>
                  <a:pt x="5561479" y="1267342"/>
                </a:lnTo>
                <a:lnTo>
                  <a:pt x="5676392" y="1282369"/>
                </a:lnTo>
                <a:lnTo>
                  <a:pt x="5790193" y="1296489"/>
                </a:lnTo>
                <a:lnTo>
                  <a:pt x="5904592" y="1309784"/>
                </a:lnTo>
                <a:lnTo>
                  <a:pt x="6019295" y="1322290"/>
                </a:lnTo>
                <a:lnTo>
                  <a:pt x="6134007" y="1334041"/>
                </a:lnTo>
                <a:lnTo>
                  <a:pt x="6248435" y="1345074"/>
                </a:lnTo>
                <a:lnTo>
                  <a:pt x="6362285" y="1355424"/>
                </a:lnTo>
                <a:lnTo>
                  <a:pt x="6475263" y="1365128"/>
                </a:lnTo>
                <a:lnTo>
                  <a:pt x="6587075" y="1374219"/>
                </a:lnTo>
                <a:lnTo>
                  <a:pt x="6697427" y="1382735"/>
                </a:lnTo>
                <a:lnTo>
                  <a:pt x="6806025" y="1390711"/>
                </a:lnTo>
                <a:lnTo>
                  <a:pt x="6912575" y="1398182"/>
                </a:lnTo>
                <a:lnTo>
                  <a:pt x="7016783" y="1405184"/>
                </a:lnTo>
                <a:lnTo>
                  <a:pt x="7118356" y="1411753"/>
                </a:lnTo>
                <a:lnTo>
                  <a:pt x="7216998" y="1417924"/>
                </a:lnTo>
                <a:lnTo>
                  <a:pt x="7312417" y="1423734"/>
                </a:lnTo>
                <a:lnTo>
                  <a:pt x="7404319" y="1429216"/>
                </a:lnTo>
                <a:lnTo>
                  <a:pt x="7492409" y="1434408"/>
                </a:lnTo>
                <a:lnTo>
                  <a:pt x="7576394" y="1439345"/>
                </a:lnTo>
                <a:lnTo>
                  <a:pt x="7655979" y="1444062"/>
                </a:lnTo>
                <a:lnTo>
                  <a:pt x="7730871" y="1448596"/>
                </a:lnTo>
                <a:lnTo>
                  <a:pt x="7800671" y="1452728"/>
                </a:lnTo>
                <a:lnTo>
                  <a:pt x="7865452" y="1456248"/>
                </a:lnTo>
                <a:lnTo>
                  <a:pt x="7925563" y="1459195"/>
                </a:lnTo>
                <a:lnTo>
                  <a:pt x="7981358" y="1461609"/>
                </a:lnTo>
                <a:lnTo>
                  <a:pt x="8033188" y="1463530"/>
                </a:lnTo>
                <a:lnTo>
                  <a:pt x="8081405" y="1464998"/>
                </a:lnTo>
                <a:lnTo>
                  <a:pt x="8126360" y="1466054"/>
                </a:lnTo>
                <a:lnTo>
                  <a:pt x="8168405" y="1466738"/>
                </a:lnTo>
                <a:lnTo>
                  <a:pt x="8207892" y="1467089"/>
                </a:lnTo>
                <a:lnTo>
                  <a:pt x="8245173" y="1467147"/>
                </a:lnTo>
                <a:lnTo>
                  <a:pt x="8280599" y="1466953"/>
                </a:lnTo>
                <a:lnTo>
                  <a:pt x="8347295" y="1465969"/>
                </a:lnTo>
                <a:lnTo>
                  <a:pt x="8410795" y="1464457"/>
                </a:lnTo>
                <a:lnTo>
                  <a:pt x="8473911" y="1462737"/>
                </a:lnTo>
                <a:lnTo>
                  <a:pt x="8506205" y="1461899"/>
                </a:lnTo>
                <a:lnTo>
                  <a:pt x="8539459" y="1461129"/>
                </a:lnTo>
                <a:lnTo>
                  <a:pt x="8574024" y="1460468"/>
                </a:lnTo>
                <a:lnTo>
                  <a:pt x="8608839" y="1459787"/>
                </a:lnTo>
                <a:lnTo>
                  <a:pt x="8675606" y="1457925"/>
                </a:lnTo>
                <a:lnTo>
                  <a:pt x="8738895" y="1455458"/>
                </a:lnTo>
                <a:lnTo>
                  <a:pt x="8799115" y="1452457"/>
                </a:lnTo>
                <a:lnTo>
                  <a:pt x="8856676" y="1448993"/>
                </a:lnTo>
                <a:lnTo>
                  <a:pt x="8911985" y="1445137"/>
                </a:lnTo>
                <a:lnTo>
                  <a:pt x="8965454" y="1440960"/>
                </a:lnTo>
                <a:lnTo>
                  <a:pt x="9017490" y="1436535"/>
                </a:lnTo>
                <a:lnTo>
                  <a:pt x="9068503" y="1431932"/>
                </a:lnTo>
                <a:lnTo>
                  <a:pt x="9078468" y="1431006"/>
                </a:lnTo>
              </a:path>
            </a:pathLst>
          </a:custGeom>
          <a:ln w="6096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2" name="bk object 42"/>
          <p:cNvSpPr/>
          <p:nvPr/>
        </p:nvSpPr>
        <p:spPr>
          <a:xfrm>
            <a:off x="2215895" y="5138343"/>
            <a:ext cx="6928104" cy="1713560"/>
          </a:xfrm>
          <a:custGeom>
            <a:avLst/>
            <a:gdLst/>
            <a:ahLst/>
            <a:cxnLst/>
            <a:rect l="l" t="t" r="r" b="b"/>
            <a:pathLst>
              <a:path w="6928104" h="1713560">
                <a:moveTo>
                  <a:pt x="0" y="1713560"/>
                </a:moveTo>
                <a:lnTo>
                  <a:pt x="48747" y="1658680"/>
                </a:lnTo>
                <a:lnTo>
                  <a:pt x="97845" y="1603888"/>
                </a:lnTo>
                <a:lnTo>
                  <a:pt x="147652" y="1549274"/>
                </a:lnTo>
                <a:lnTo>
                  <a:pt x="198526" y="1494927"/>
                </a:lnTo>
                <a:lnTo>
                  <a:pt x="250825" y="1440935"/>
                </a:lnTo>
                <a:lnTo>
                  <a:pt x="304906" y="1387389"/>
                </a:lnTo>
                <a:lnTo>
                  <a:pt x="332728" y="1360810"/>
                </a:lnTo>
                <a:lnTo>
                  <a:pt x="361129" y="1334377"/>
                </a:lnTo>
                <a:lnTo>
                  <a:pt x="390155" y="1308099"/>
                </a:lnTo>
                <a:lnTo>
                  <a:pt x="419851" y="1281988"/>
                </a:lnTo>
                <a:lnTo>
                  <a:pt x="450262" y="1256055"/>
                </a:lnTo>
                <a:lnTo>
                  <a:pt x="481431" y="1230311"/>
                </a:lnTo>
                <a:lnTo>
                  <a:pt x="513404" y="1204768"/>
                </a:lnTo>
                <a:lnTo>
                  <a:pt x="546227" y="1179436"/>
                </a:lnTo>
                <a:lnTo>
                  <a:pt x="580090" y="1154119"/>
                </a:lnTo>
                <a:lnTo>
                  <a:pt x="615127" y="1128648"/>
                </a:lnTo>
                <a:lnTo>
                  <a:pt x="651236" y="1103075"/>
                </a:lnTo>
                <a:lnTo>
                  <a:pt x="688314" y="1077456"/>
                </a:lnTo>
                <a:lnTo>
                  <a:pt x="726259" y="1051842"/>
                </a:lnTo>
                <a:lnTo>
                  <a:pt x="764968" y="1026288"/>
                </a:lnTo>
                <a:lnTo>
                  <a:pt x="804339" y="1000847"/>
                </a:lnTo>
                <a:lnTo>
                  <a:pt x="844270" y="975571"/>
                </a:lnTo>
                <a:lnTo>
                  <a:pt x="884658" y="950516"/>
                </a:lnTo>
                <a:lnTo>
                  <a:pt x="925401" y="925733"/>
                </a:lnTo>
                <a:lnTo>
                  <a:pt x="966396" y="901277"/>
                </a:lnTo>
                <a:lnTo>
                  <a:pt x="1007541" y="877200"/>
                </a:lnTo>
                <a:lnTo>
                  <a:pt x="1048734" y="853557"/>
                </a:lnTo>
                <a:lnTo>
                  <a:pt x="1089872" y="830401"/>
                </a:lnTo>
                <a:lnTo>
                  <a:pt x="1130853" y="807784"/>
                </a:lnTo>
                <a:lnTo>
                  <a:pt x="1171575" y="785761"/>
                </a:lnTo>
                <a:lnTo>
                  <a:pt x="1211934" y="764385"/>
                </a:lnTo>
                <a:lnTo>
                  <a:pt x="1251829" y="743709"/>
                </a:lnTo>
                <a:lnTo>
                  <a:pt x="1291157" y="723787"/>
                </a:lnTo>
                <a:lnTo>
                  <a:pt x="1329817" y="704672"/>
                </a:lnTo>
                <a:lnTo>
                  <a:pt x="1367400" y="686482"/>
                </a:lnTo>
                <a:lnTo>
                  <a:pt x="1403709" y="669251"/>
                </a:lnTo>
                <a:lnTo>
                  <a:pt x="1438952" y="652899"/>
                </a:lnTo>
                <a:lnTo>
                  <a:pt x="1507079" y="622508"/>
                </a:lnTo>
                <a:lnTo>
                  <a:pt x="1573455" y="594670"/>
                </a:lnTo>
                <a:lnTo>
                  <a:pt x="1639755" y="568741"/>
                </a:lnTo>
                <a:lnTo>
                  <a:pt x="1707652" y="544082"/>
                </a:lnTo>
                <a:lnTo>
                  <a:pt x="1778821" y="520050"/>
                </a:lnTo>
                <a:lnTo>
                  <a:pt x="1816156" y="508069"/>
                </a:lnTo>
                <a:lnTo>
                  <a:pt x="1854936" y="496005"/>
                </a:lnTo>
                <a:lnTo>
                  <a:pt x="1895371" y="483777"/>
                </a:lnTo>
                <a:lnTo>
                  <a:pt x="1937670" y="471304"/>
                </a:lnTo>
                <a:lnTo>
                  <a:pt x="1982043" y="458508"/>
                </a:lnTo>
                <a:lnTo>
                  <a:pt x="2028699" y="445307"/>
                </a:lnTo>
                <a:lnTo>
                  <a:pt x="2077846" y="431622"/>
                </a:lnTo>
                <a:lnTo>
                  <a:pt x="2130316" y="417409"/>
                </a:lnTo>
                <a:lnTo>
                  <a:pt x="2186513" y="402712"/>
                </a:lnTo>
                <a:lnTo>
                  <a:pt x="2246010" y="387611"/>
                </a:lnTo>
                <a:lnTo>
                  <a:pt x="2308380" y="372187"/>
                </a:lnTo>
                <a:lnTo>
                  <a:pt x="2373195" y="356519"/>
                </a:lnTo>
                <a:lnTo>
                  <a:pt x="2440028" y="340688"/>
                </a:lnTo>
                <a:lnTo>
                  <a:pt x="2508451" y="324774"/>
                </a:lnTo>
                <a:lnTo>
                  <a:pt x="2578038" y="308857"/>
                </a:lnTo>
                <a:lnTo>
                  <a:pt x="2648360" y="293016"/>
                </a:lnTo>
                <a:lnTo>
                  <a:pt x="2718990" y="277333"/>
                </a:lnTo>
                <a:lnTo>
                  <a:pt x="2789502" y="261887"/>
                </a:lnTo>
                <a:lnTo>
                  <a:pt x="2859466" y="246758"/>
                </a:lnTo>
                <a:lnTo>
                  <a:pt x="2928458" y="232026"/>
                </a:lnTo>
                <a:lnTo>
                  <a:pt x="2996047" y="217772"/>
                </a:lnTo>
                <a:lnTo>
                  <a:pt x="3061809" y="204076"/>
                </a:lnTo>
                <a:lnTo>
                  <a:pt x="3125314" y="191017"/>
                </a:lnTo>
                <a:lnTo>
                  <a:pt x="3186136" y="178676"/>
                </a:lnTo>
                <a:lnTo>
                  <a:pt x="3243847" y="167133"/>
                </a:lnTo>
                <a:lnTo>
                  <a:pt x="3298020" y="156468"/>
                </a:lnTo>
                <a:lnTo>
                  <a:pt x="3348228" y="146761"/>
                </a:lnTo>
                <a:lnTo>
                  <a:pt x="3394340" y="138041"/>
                </a:lnTo>
                <a:lnTo>
                  <a:pt x="3436766" y="130202"/>
                </a:lnTo>
                <a:lnTo>
                  <a:pt x="3475883" y="123176"/>
                </a:lnTo>
                <a:lnTo>
                  <a:pt x="3545705" y="111298"/>
                </a:lnTo>
                <a:lnTo>
                  <a:pt x="3606832" y="101876"/>
                </a:lnTo>
                <a:lnTo>
                  <a:pt x="3662291" y="94378"/>
                </a:lnTo>
                <a:lnTo>
                  <a:pt x="3715110" y="88269"/>
                </a:lnTo>
                <a:lnTo>
                  <a:pt x="3768314" y="83018"/>
                </a:lnTo>
                <a:lnTo>
                  <a:pt x="3824930" y="78092"/>
                </a:lnTo>
                <a:lnTo>
                  <a:pt x="3887985" y="72958"/>
                </a:lnTo>
                <a:lnTo>
                  <a:pt x="3922873" y="70147"/>
                </a:lnTo>
                <a:lnTo>
                  <a:pt x="3960506" y="67084"/>
                </a:lnTo>
                <a:lnTo>
                  <a:pt x="4001262" y="63703"/>
                </a:lnTo>
                <a:lnTo>
                  <a:pt x="4044900" y="60129"/>
                </a:lnTo>
                <a:lnTo>
                  <a:pt x="4090781" y="56539"/>
                </a:lnTo>
                <a:lnTo>
                  <a:pt x="4138682" y="52947"/>
                </a:lnTo>
                <a:lnTo>
                  <a:pt x="4188379" y="49366"/>
                </a:lnTo>
                <a:lnTo>
                  <a:pt x="4239650" y="45810"/>
                </a:lnTo>
                <a:lnTo>
                  <a:pt x="4292273" y="42291"/>
                </a:lnTo>
                <a:lnTo>
                  <a:pt x="4346023" y="38823"/>
                </a:lnTo>
                <a:lnTo>
                  <a:pt x="4400680" y="35420"/>
                </a:lnTo>
                <a:lnTo>
                  <a:pt x="4456018" y="32093"/>
                </a:lnTo>
                <a:lnTo>
                  <a:pt x="4511817" y="28857"/>
                </a:lnTo>
                <a:lnTo>
                  <a:pt x="4567853" y="25725"/>
                </a:lnTo>
                <a:lnTo>
                  <a:pt x="4623904" y="22710"/>
                </a:lnTo>
                <a:lnTo>
                  <a:pt x="4679746" y="19826"/>
                </a:lnTo>
                <a:lnTo>
                  <a:pt x="4735157" y="17085"/>
                </a:lnTo>
                <a:lnTo>
                  <a:pt x="4789914" y="14500"/>
                </a:lnTo>
                <a:lnTo>
                  <a:pt x="4843794" y="12086"/>
                </a:lnTo>
                <a:lnTo>
                  <a:pt x="4896574" y="9855"/>
                </a:lnTo>
                <a:lnTo>
                  <a:pt x="4948032" y="7821"/>
                </a:lnTo>
                <a:lnTo>
                  <a:pt x="4997945" y="5996"/>
                </a:lnTo>
                <a:lnTo>
                  <a:pt x="5046090" y="4394"/>
                </a:lnTo>
                <a:lnTo>
                  <a:pt x="5094806" y="3053"/>
                </a:lnTo>
                <a:lnTo>
                  <a:pt x="5146169" y="1987"/>
                </a:lnTo>
                <a:lnTo>
                  <a:pt x="5199623" y="1173"/>
                </a:lnTo>
                <a:lnTo>
                  <a:pt x="5254612" y="590"/>
                </a:lnTo>
                <a:lnTo>
                  <a:pt x="5310580" y="215"/>
                </a:lnTo>
                <a:lnTo>
                  <a:pt x="5366969" y="26"/>
                </a:lnTo>
                <a:lnTo>
                  <a:pt x="5423225" y="0"/>
                </a:lnTo>
                <a:lnTo>
                  <a:pt x="5478789" y="115"/>
                </a:lnTo>
                <a:lnTo>
                  <a:pt x="5533105" y="349"/>
                </a:lnTo>
                <a:lnTo>
                  <a:pt x="5585618" y="679"/>
                </a:lnTo>
                <a:lnTo>
                  <a:pt x="5635771" y="1084"/>
                </a:lnTo>
                <a:lnTo>
                  <a:pt x="5683007" y="1541"/>
                </a:lnTo>
                <a:lnTo>
                  <a:pt x="5726769" y="2028"/>
                </a:lnTo>
                <a:lnTo>
                  <a:pt x="5766502" y="2522"/>
                </a:lnTo>
                <a:lnTo>
                  <a:pt x="5831654" y="3443"/>
                </a:lnTo>
                <a:lnTo>
                  <a:pt x="5874009" y="4127"/>
                </a:lnTo>
                <a:lnTo>
                  <a:pt x="5889117" y="4394"/>
                </a:lnTo>
                <a:lnTo>
                  <a:pt x="6494653" y="4394"/>
                </a:lnTo>
                <a:lnTo>
                  <a:pt x="6544626" y="5855"/>
                </a:lnTo>
                <a:lnTo>
                  <a:pt x="6593419" y="7803"/>
                </a:lnTo>
                <a:lnTo>
                  <a:pt x="6640674" y="10132"/>
                </a:lnTo>
                <a:lnTo>
                  <a:pt x="6686034" y="12735"/>
                </a:lnTo>
                <a:lnTo>
                  <a:pt x="6729142" y="15507"/>
                </a:lnTo>
                <a:lnTo>
                  <a:pt x="6769640" y="18339"/>
                </a:lnTo>
                <a:lnTo>
                  <a:pt x="6824712" y="22468"/>
                </a:lnTo>
                <a:lnTo>
                  <a:pt x="6857121" y="24986"/>
                </a:lnTo>
                <a:lnTo>
                  <a:pt x="6871901" y="26134"/>
                </a:lnTo>
                <a:lnTo>
                  <a:pt x="6885670" y="27191"/>
                </a:lnTo>
                <a:lnTo>
                  <a:pt x="6898385" y="28143"/>
                </a:lnTo>
                <a:lnTo>
                  <a:pt x="6917957" y="29589"/>
                </a:lnTo>
                <a:lnTo>
                  <a:pt x="6928104" y="30358"/>
                </a:lnTo>
              </a:path>
            </a:pathLst>
          </a:custGeom>
          <a:ln w="6096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3" name="bk object 43"/>
          <p:cNvSpPr/>
          <p:nvPr/>
        </p:nvSpPr>
        <p:spPr>
          <a:xfrm>
            <a:off x="3177158" y="2750057"/>
            <a:ext cx="1394587" cy="1606677"/>
          </a:xfrm>
          <a:custGeom>
            <a:avLst/>
            <a:gdLst/>
            <a:ahLst/>
            <a:cxnLst/>
            <a:rect l="l" t="t" r="r" b="b"/>
            <a:pathLst>
              <a:path w="1394587" h="1606677">
                <a:moveTo>
                  <a:pt x="694055" y="0"/>
                </a:moveTo>
                <a:lnTo>
                  <a:pt x="3937" y="402970"/>
                </a:lnTo>
                <a:lnTo>
                  <a:pt x="0" y="1202181"/>
                </a:lnTo>
                <a:lnTo>
                  <a:pt x="700532" y="1606677"/>
                </a:lnTo>
                <a:lnTo>
                  <a:pt x="1390777" y="1203705"/>
                </a:lnTo>
                <a:lnTo>
                  <a:pt x="1394587" y="404367"/>
                </a:lnTo>
                <a:lnTo>
                  <a:pt x="69405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4" name="bk object 44"/>
          <p:cNvSpPr/>
          <p:nvPr/>
        </p:nvSpPr>
        <p:spPr>
          <a:xfrm>
            <a:off x="3177158" y="2750057"/>
            <a:ext cx="1394587" cy="1606677"/>
          </a:xfrm>
          <a:custGeom>
            <a:avLst/>
            <a:gdLst/>
            <a:ahLst/>
            <a:cxnLst/>
            <a:rect l="l" t="t" r="r" b="b"/>
            <a:pathLst>
              <a:path w="1394587" h="1606677">
                <a:moveTo>
                  <a:pt x="3937" y="402970"/>
                </a:moveTo>
                <a:lnTo>
                  <a:pt x="694055" y="0"/>
                </a:lnTo>
                <a:lnTo>
                  <a:pt x="1394587" y="404367"/>
                </a:lnTo>
                <a:lnTo>
                  <a:pt x="1390777" y="1203705"/>
                </a:lnTo>
                <a:lnTo>
                  <a:pt x="700532" y="1606677"/>
                </a:lnTo>
                <a:lnTo>
                  <a:pt x="0" y="1202181"/>
                </a:lnTo>
                <a:lnTo>
                  <a:pt x="3937" y="402970"/>
                </a:lnTo>
                <a:close/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5" name="bk object 45"/>
          <p:cNvSpPr/>
          <p:nvPr/>
        </p:nvSpPr>
        <p:spPr>
          <a:xfrm>
            <a:off x="3901059" y="4016883"/>
            <a:ext cx="1394587" cy="1606651"/>
          </a:xfrm>
          <a:custGeom>
            <a:avLst/>
            <a:gdLst/>
            <a:ahLst/>
            <a:cxnLst/>
            <a:rect l="l" t="t" r="r" b="b"/>
            <a:pathLst>
              <a:path w="1394587" h="1606651">
                <a:moveTo>
                  <a:pt x="3937" y="402971"/>
                </a:moveTo>
                <a:lnTo>
                  <a:pt x="694054" y="0"/>
                </a:lnTo>
                <a:lnTo>
                  <a:pt x="1394587" y="404368"/>
                </a:lnTo>
                <a:lnTo>
                  <a:pt x="1390777" y="1203706"/>
                </a:lnTo>
                <a:lnTo>
                  <a:pt x="700531" y="1606651"/>
                </a:lnTo>
                <a:lnTo>
                  <a:pt x="0" y="1202182"/>
                </a:lnTo>
                <a:lnTo>
                  <a:pt x="3937" y="402971"/>
                </a:lnTo>
                <a:close/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6" name="bk object 46"/>
          <p:cNvSpPr/>
          <p:nvPr/>
        </p:nvSpPr>
        <p:spPr>
          <a:xfrm>
            <a:off x="3910584" y="1483233"/>
            <a:ext cx="1394587" cy="1606677"/>
          </a:xfrm>
          <a:custGeom>
            <a:avLst/>
            <a:gdLst/>
            <a:ahLst/>
            <a:cxnLst/>
            <a:rect l="l" t="t" r="r" b="b"/>
            <a:pathLst>
              <a:path w="1394587" h="1606677">
                <a:moveTo>
                  <a:pt x="694054" y="0"/>
                </a:moveTo>
                <a:lnTo>
                  <a:pt x="3937" y="402970"/>
                </a:lnTo>
                <a:lnTo>
                  <a:pt x="0" y="1202181"/>
                </a:lnTo>
                <a:lnTo>
                  <a:pt x="700531" y="1606677"/>
                </a:lnTo>
                <a:lnTo>
                  <a:pt x="1390777" y="1203705"/>
                </a:lnTo>
                <a:lnTo>
                  <a:pt x="1394587" y="404367"/>
                </a:lnTo>
                <a:lnTo>
                  <a:pt x="69405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7" name="bk object 47"/>
          <p:cNvSpPr/>
          <p:nvPr/>
        </p:nvSpPr>
        <p:spPr>
          <a:xfrm>
            <a:off x="3910584" y="1483233"/>
            <a:ext cx="1394587" cy="1606677"/>
          </a:xfrm>
          <a:custGeom>
            <a:avLst/>
            <a:gdLst/>
            <a:ahLst/>
            <a:cxnLst/>
            <a:rect l="l" t="t" r="r" b="b"/>
            <a:pathLst>
              <a:path w="1394587" h="1606677">
                <a:moveTo>
                  <a:pt x="3937" y="402970"/>
                </a:moveTo>
                <a:lnTo>
                  <a:pt x="694054" y="0"/>
                </a:lnTo>
                <a:lnTo>
                  <a:pt x="1394587" y="404367"/>
                </a:lnTo>
                <a:lnTo>
                  <a:pt x="1390777" y="1203705"/>
                </a:lnTo>
                <a:lnTo>
                  <a:pt x="700531" y="1606677"/>
                </a:lnTo>
                <a:lnTo>
                  <a:pt x="0" y="1202181"/>
                </a:lnTo>
                <a:lnTo>
                  <a:pt x="3937" y="402970"/>
                </a:lnTo>
                <a:close/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8" name="bk object 48"/>
          <p:cNvSpPr/>
          <p:nvPr/>
        </p:nvSpPr>
        <p:spPr>
          <a:xfrm>
            <a:off x="3158108" y="216408"/>
            <a:ext cx="1394587" cy="1606677"/>
          </a:xfrm>
          <a:custGeom>
            <a:avLst/>
            <a:gdLst/>
            <a:ahLst/>
            <a:cxnLst/>
            <a:rect l="l" t="t" r="r" b="b"/>
            <a:pathLst>
              <a:path w="1394587" h="1606677">
                <a:moveTo>
                  <a:pt x="694055" y="0"/>
                </a:moveTo>
                <a:lnTo>
                  <a:pt x="3937" y="402971"/>
                </a:lnTo>
                <a:lnTo>
                  <a:pt x="0" y="1202182"/>
                </a:lnTo>
                <a:lnTo>
                  <a:pt x="700532" y="1606677"/>
                </a:lnTo>
                <a:lnTo>
                  <a:pt x="1390777" y="1203706"/>
                </a:lnTo>
                <a:lnTo>
                  <a:pt x="1394587" y="404368"/>
                </a:lnTo>
                <a:lnTo>
                  <a:pt x="69405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9" name="bk object 49"/>
          <p:cNvSpPr/>
          <p:nvPr/>
        </p:nvSpPr>
        <p:spPr>
          <a:xfrm>
            <a:off x="3158108" y="216408"/>
            <a:ext cx="1394587" cy="1606677"/>
          </a:xfrm>
          <a:custGeom>
            <a:avLst/>
            <a:gdLst/>
            <a:ahLst/>
            <a:cxnLst/>
            <a:rect l="l" t="t" r="r" b="b"/>
            <a:pathLst>
              <a:path w="1394587" h="1606677">
                <a:moveTo>
                  <a:pt x="3937" y="402971"/>
                </a:moveTo>
                <a:lnTo>
                  <a:pt x="694055" y="0"/>
                </a:lnTo>
                <a:lnTo>
                  <a:pt x="1394587" y="404368"/>
                </a:lnTo>
                <a:lnTo>
                  <a:pt x="1390777" y="1203706"/>
                </a:lnTo>
                <a:lnTo>
                  <a:pt x="700532" y="1606677"/>
                </a:lnTo>
                <a:lnTo>
                  <a:pt x="0" y="1202182"/>
                </a:lnTo>
                <a:lnTo>
                  <a:pt x="3937" y="402971"/>
                </a:lnTo>
                <a:close/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0" name="bk object 50"/>
          <p:cNvSpPr/>
          <p:nvPr/>
        </p:nvSpPr>
        <p:spPr>
          <a:xfrm>
            <a:off x="4644009" y="5274183"/>
            <a:ext cx="1394587" cy="1583815"/>
          </a:xfrm>
          <a:custGeom>
            <a:avLst/>
            <a:gdLst/>
            <a:ahLst/>
            <a:cxnLst/>
            <a:rect l="l" t="t" r="r" b="b"/>
            <a:pathLst>
              <a:path w="1394587" h="1583815">
                <a:moveTo>
                  <a:pt x="694054" y="0"/>
                </a:moveTo>
                <a:lnTo>
                  <a:pt x="3937" y="402958"/>
                </a:lnTo>
                <a:lnTo>
                  <a:pt x="0" y="1202220"/>
                </a:lnTo>
                <a:lnTo>
                  <a:pt x="660966" y="1583815"/>
                </a:lnTo>
                <a:lnTo>
                  <a:pt x="739656" y="1583815"/>
                </a:lnTo>
                <a:lnTo>
                  <a:pt x="1390777" y="1203667"/>
                </a:lnTo>
                <a:lnTo>
                  <a:pt x="1394587" y="404406"/>
                </a:lnTo>
                <a:lnTo>
                  <a:pt x="69405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1" name="bk object 51"/>
          <p:cNvSpPr/>
          <p:nvPr/>
        </p:nvSpPr>
        <p:spPr>
          <a:xfrm>
            <a:off x="4647946" y="5274183"/>
            <a:ext cx="1390650" cy="1583815"/>
          </a:xfrm>
          <a:custGeom>
            <a:avLst/>
            <a:gdLst/>
            <a:ahLst/>
            <a:cxnLst/>
            <a:rect l="l" t="t" r="r" b="b"/>
            <a:pathLst>
              <a:path w="1390650" h="1583815">
                <a:moveTo>
                  <a:pt x="0" y="402958"/>
                </a:moveTo>
                <a:lnTo>
                  <a:pt x="690117" y="0"/>
                </a:lnTo>
                <a:lnTo>
                  <a:pt x="1390650" y="404406"/>
                </a:lnTo>
                <a:lnTo>
                  <a:pt x="1386839" y="1203667"/>
                </a:lnTo>
                <a:lnTo>
                  <a:pt x="735719" y="1583815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2" name="bk object 52"/>
          <p:cNvSpPr/>
          <p:nvPr/>
        </p:nvSpPr>
        <p:spPr>
          <a:xfrm>
            <a:off x="4644009" y="5677141"/>
            <a:ext cx="660966" cy="1180857"/>
          </a:xfrm>
          <a:custGeom>
            <a:avLst/>
            <a:gdLst/>
            <a:ahLst/>
            <a:cxnLst/>
            <a:rect l="l" t="t" r="r" b="b"/>
            <a:pathLst>
              <a:path w="660966" h="1180857">
                <a:moveTo>
                  <a:pt x="660966" y="1180857"/>
                </a:moveTo>
                <a:lnTo>
                  <a:pt x="0" y="799261"/>
                </a:lnTo>
                <a:lnTo>
                  <a:pt x="3937" y="0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3" name="bk object 53"/>
          <p:cNvSpPr/>
          <p:nvPr/>
        </p:nvSpPr>
        <p:spPr>
          <a:xfrm>
            <a:off x="74214" y="4007358"/>
            <a:ext cx="801869" cy="1606651"/>
          </a:xfrm>
          <a:custGeom>
            <a:avLst/>
            <a:gdLst/>
            <a:ahLst/>
            <a:cxnLst/>
            <a:rect l="l" t="t" r="r" b="b"/>
            <a:pathLst>
              <a:path w="801869" h="1606651">
                <a:moveTo>
                  <a:pt x="101349" y="0"/>
                </a:moveTo>
                <a:lnTo>
                  <a:pt x="0" y="62865"/>
                </a:lnTo>
                <a:lnTo>
                  <a:pt x="3425" y="1545971"/>
                </a:lnTo>
                <a:lnTo>
                  <a:pt x="107750" y="1606651"/>
                </a:lnTo>
                <a:lnTo>
                  <a:pt x="797982" y="1203706"/>
                </a:lnTo>
                <a:lnTo>
                  <a:pt x="801869" y="404368"/>
                </a:lnTo>
                <a:lnTo>
                  <a:pt x="101349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4" name="bk object 54"/>
          <p:cNvSpPr/>
          <p:nvPr/>
        </p:nvSpPr>
        <p:spPr>
          <a:xfrm>
            <a:off x="74214" y="4007358"/>
            <a:ext cx="801869" cy="1606651"/>
          </a:xfrm>
          <a:custGeom>
            <a:avLst/>
            <a:gdLst/>
            <a:ahLst/>
            <a:cxnLst/>
            <a:rect l="l" t="t" r="r" b="b"/>
            <a:pathLst>
              <a:path w="801869" h="1606651">
                <a:moveTo>
                  <a:pt x="0" y="62865"/>
                </a:moveTo>
                <a:lnTo>
                  <a:pt x="101349" y="0"/>
                </a:lnTo>
                <a:lnTo>
                  <a:pt x="801869" y="404368"/>
                </a:lnTo>
                <a:lnTo>
                  <a:pt x="797982" y="1203706"/>
                </a:lnTo>
                <a:lnTo>
                  <a:pt x="107750" y="1606651"/>
                </a:lnTo>
                <a:lnTo>
                  <a:pt x="3425" y="1545971"/>
                </a:lnTo>
                <a:lnTo>
                  <a:pt x="0" y="62865"/>
                </a:lnTo>
                <a:close/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5" name="bk object 55"/>
          <p:cNvSpPr/>
          <p:nvPr/>
        </p:nvSpPr>
        <p:spPr>
          <a:xfrm>
            <a:off x="209245" y="5293233"/>
            <a:ext cx="1390700" cy="1564767"/>
          </a:xfrm>
          <a:custGeom>
            <a:avLst/>
            <a:gdLst/>
            <a:ahLst/>
            <a:cxnLst/>
            <a:rect l="l" t="t" r="r" b="b"/>
            <a:pathLst>
              <a:path w="1390700" h="1564767">
                <a:moveTo>
                  <a:pt x="0" y="402958"/>
                </a:moveTo>
                <a:lnTo>
                  <a:pt x="690219" y="0"/>
                </a:lnTo>
                <a:lnTo>
                  <a:pt x="1390700" y="404406"/>
                </a:lnTo>
                <a:lnTo>
                  <a:pt x="1386890" y="1203667"/>
                </a:lnTo>
                <a:lnTo>
                  <a:pt x="768376" y="1564766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6" name="bk object 56"/>
          <p:cNvSpPr/>
          <p:nvPr/>
        </p:nvSpPr>
        <p:spPr>
          <a:xfrm>
            <a:off x="205346" y="5696191"/>
            <a:ext cx="627958" cy="1161808"/>
          </a:xfrm>
          <a:custGeom>
            <a:avLst/>
            <a:gdLst/>
            <a:ahLst/>
            <a:cxnLst/>
            <a:rect l="l" t="t" r="r" b="b"/>
            <a:pathLst>
              <a:path w="627958" h="1161808">
                <a:moveTo>
                  <a:pt x="627958" y="1161808"/>
                </a:moveTo>
                <a:lnTo>
                  <a:pt x="0" y="799261"/>
                </a:lnTo>
                <a:lnTo>
                  <a:pt x="3898" y="0"/>
                </a:lnTo>
              </a:path>
            </a:pathLst>
          </a:custGeom>
          <a:ln w="12699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7" name="bk object 57"/>
          <p:cNvSpPr/>
          <p:nvPr/>
        </p:nvSpPr>
        <p:spPr>
          <a:xfrm>
            <a:off x="233934" y="2740532"/>
            <a:ext cx="1394586" cy="1606677"/>
          </a:xfrm>
          <a:custGeom>
            <a:avLst/>
            <a:gdLst/>
            <a:ahLst/>
            <a:cxnLst/>
            <a:rect l="l" t="t" r="r" b="b"/>
            <a:pathLst>
              <a:path w="1394587" h="1606677">
                <a:moveTo>
                  <a:pt x="694118" y="0"/>
                </a:moveTo>
                <a:lnTo>
                  <a:pt x="3886" y="402970"/>
                </a:lnTo>
                <a:lnTo>
                  <a:pt x="0" y="1202181"/>
                </a:lnTo>
                <a:lnTo>
                  <a:pt x="700506" y="1606677"/>
                </a:lnTo>
                <a:lnTo>
                  <a:pt x="1390777" y="1203705"/>
                </a:lnTo>
                <a:lnTo>
                  <a:pt x="1394586" y="404367"/>
                </a:lnTo>
                <a:lnTo>
                  <a:pt x="69411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8" name="bk object 58"/>
          <p:cNvSpPr/>
          <p:nvPr/>
        </p:nvSpPr>
        <p:spPr>
          <a:xfrm>
            <a:off x="233934" y="2740532"/>
            <a:ext cx="1394586" cy="1606677"/>
          </a:xfrm>
          <a:custGeom>
            <a:avLst/>
            <a:gdLst/>
            <a:ahLst/>
            <a:cxnLst/>
            <a:rect l="l" t="t" r="r" b="b"/>
            <a:pathLst>
              <a:path w="1394587" h="1606677">
                <a:moveTo>
                  <a:pt x="3886" y="402970"/>
                </a:moveTo>
                <a:lnTo>
                  <a:pt x="694118" y="0"/>
                </a:lnTo>
                <a:lnTo>
                  <a:pt x="1394586" y="404367"/>
                </a:lnTo>
                <a:lnTo>
                  <a:pt x="1390777" y="1203705"/>
                </a:lnTo>
                <a:lnTo>
                  <a:pt x="700506" y="1606677"/>
                </a:lnTo>
                <a:lnTo>
                  <a:pt x="0" y="1202181"/>
                </a:lnTo>
                <a:lnTo>
                  <a:pt x="3886" y="402970"/>
                </a:lnTo>
                <a:close/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9" name="bk object 59"/>
          <p:cNvSpPr/>
          <p:nvPr/>
        </p:nvSpPr>
        <p:spPr>
          <a:xfrm>
            <a:off x="957821" y="4016883"/>
            <a:ext cx="1394599" cy="1606651"/>
          </a:xfrm>
          <a:custGeom>
            <a:avLst/>
            <a:gdLst/>
            <a:ahLst/>
            <a:cxnLst/>
            <a:rect l="l" t="t" r="r" b="b"/>
            <a:pathLst>
              <a:path w="1394599" h="1606651">
                <a:moveTo>
                  <a:pt x="3898" y="402971"/>
                </a:moveTo>
                <a:lnTo>
                  <a:pt x="694067" y="0"/>
                </a:lnTo>
                <a:lnTo>
                  <a:pt x="1394599" y="404368"/>
                </a:lnTo>
                <a:lnTo>
                  <a:pt x="1390789" y="1203706"/>
                </a:lnTo>
                <a:lnTo>
                  <a:pt x="700544" y="1606651"/>
                </a:lnTo>
                <a:lnTo>
                  <a:pt x="0" y="1202182"/>
                </a:lnTo>
                <a:lnTo>
                  <a:pt x="3898" y="402971"/>
                </a:lnTo>
                <a:close/>
              </a:path>
            </a:pathLst>
          </a:custGeom>
          <a:ln w="12699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0" name="bk object 60"/>
          <p:cNvSpPr/>
          <p:nvPr/>
        </p:nvSpPr>
        <p:spPr>
          <a:xfrm>
            <a:off x="1695195" y="5302758"/>
            <a:ext cx="1390650" cy="1555240"/>
          </a:xfrm>
          <a:custGeom>
            <a:avLst/>
            <a:gdLst/>
            <a:ahLst/>
            <a:cxnLst/>
            <a:rect l="l" t="t" r="r" b="b"/>
            <a:pathLst>
              <a:path w="1390650" h="1555240">
                <a:moveTo>
                  <a:pt x="0" y="402958"/>
                </a:moveTo>
                <a:lnTo>
                  <a:pt x="690118" y="0"/>
                </a:lnTo>
                <a:lnTo>
                  <a:pt x="1390650" y="404406"/>
                </a:lnTo>
                <a:lnTo>
                  <a:pt x="1386840" y="1203667"/>
                </a:lnTo>
                <a:lnTo>
                  <a:pt x="784663" y="1555240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1" name="bk object 61"/>
          <p:cNvSpPr/>
          <p:nvPr/>
        </p:nvSpPr>
        <p:spPr>
          <a:xfrm>
            <a:off x="1691258" y="5705716"/>
            <a:ext cx="611471" cy="1152282"/>
          </a:xfrm>
          <a:custGeom>
            <a:avLst/>
            <a:gdLst/>
            <a:ahLst/>
            <a:cxnLst/>
            <a:rect l="l" t="t" r="r" b="b"/>
            <a:pathLst>
              <a:path w="611471" h="1152282">
                <a:moveTo>
                  <a:pt x="611471" y="1152282"/>
                </a:moveTo>
                <a:lnTo>
                  <a:pt x="0" y="799261"/>
                </a:lnTo>
                <a:lnTo>
                  <a:pt x="3937" y="0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2" name="bk object 62"/>
          <p:cNvSpPr/>
          <p:nvPr/>
        </p:nvSpPr>
        <p:spPr>
          <a:xfrm>
            <a:off x="1710308" y="2750057"/>
            <a:ext cx="1394587" cy="1606677"/>
          </a:xfrm>
          <a:custGeom>
            <a:avLst/>
            <a:gdLst/>
            <a:ahLst/>
            <a:cxnLst/>
            <a:rect l="l" t="t" r="r" b="b"/>
            <a:pathLst>
              <a:path w="1394587" h="1606677">
                <a:moveTo>
                  <a:pt x="694055" y="0"/>
                </a:moveTo>
                <a:lnTo>
                  <a:pt x="3937" y="402970"/>
                </a:lnTo>
                <a:lnTo>
                  <a:pt x="0" y="1202181"/>
                </a:lnTo>
                <a:lnTo>
                  <a:pt x="700532" y="1606677"/>
                </a:lnTo>
                <a:lnTo>
                  <a:pt x="1390777" y="1203705"/>
                </a:lnTo>
                <a:lnTo>
                  <a:pt x="1394587" y="404367"/>
                </a:lnTo>
                <a:lnTo>
                  <a:pt x="69405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3" name="bk object 63"/>
          <p:cNvSpPr/>
          <p:nvPr/>
        </p:nvSpPr>
        <p:spPr>
          <a:xfrm>
            <a:off x="1710308" y="2750057"/>
            <a:ext cx="1394587" cy="1606677"/>
          </a:xfrm>
          <a:custGeom>
            <a:avLst/>
            <a:gdLst/>
            <a:ahLst/>
            <a:cxnLst/>
            <a:rect l="l" t="t" r="r" b="b"/>
            <a:pathLst>
              <a:path w="1394587" h="1606677">
                <a:moveTo>
                  <a:pt x="3937" y="402970"/>
                </a:moveTo>
                <a:lnTo>
                  <a:pt x="694055" y="0"/>
                </a:lnTo>
                <a:lnTo>
                  <a:pt x="1394587" y="404367"/>
                </a:lnTo>
                <a:lnTo>
                  <a:pt x="1390777" y="1203705"/>
                </a:lnTo>
                <a:lnTo>
                  <a:pt x="700532" y="1606677"/>
                </a:lnTo>
                <a:lnTo>
                  <a:pt x="0" y="1202181"/>
                </a:lnTo>
                <a:lnTo>
                  <a:pt x="3937" y="402970"/>
                </a:lnTo>
                <a:close/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4" name="bk object 64"/>
          <p:cNvSpPr/>
          <p:nvPr/>
        </p:nvSpPr>
        <p:spPr>
          <a:xfrm>
            <a:off x="976871" y="1454658"/>
            <a:ext cx="1394599" cy="1606677"/>
          </a:xfrm>
          <a:custGeom>
            <a:avLst/>
            <a:gdLst/>
            <a:ahLst/>
            <a:cxnLst/>
            <a:rect l="l" t="t" r="r" b="b"/>
            <a:pathLst>
              <a:path w="1394599" h="1606677">
                <a:moveTo>
                  <a:pt x="3898" y="402970"/>
                </a:moveTo>
                <a:lnTo>
                  <a:pt x="694067" y="0"/>
                </a:lnTo>
                <a:lnTo>
                  <a:pt x="1394599" y="404367"/>
                </a:lnTo>
                <a:lnTo>
                  <a:pt x="1390789" y="1203705"/>
                </a:lnTo>
                <a:lnTo>
                  <a:pt x="700544" y="1606677"/>
                </a:lnTo>
                <a:lnTo>
                  <a:pt x="0" y="1202181"/>
                </a:lnTo>
                <a:lnTo>
                  <a:pt x="3898" y="402970"/>
                </a:lnTo>
                <a:close/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5" name="bk object 65"/>
          <p:cNvSpPr/>
          <p:nvPr/>
        </p:nvSpPr>
        <p:spPr>
          <a:xfrm>
            <a:off x="6987158" y="4035933"/>
            <a:ext cx="1394587" cy="1606651"/>
          </a:xfrm>
          <a:custGeom>
            <a:avLst/>
            <a:gdLst/>
            <a:ahLst/>
            <a:cxnLst/>
            <a:rect l="l" t="t" r="r" b="b"/>
            <a:pathLst>
              <a:path w="1394587" h="1606651">
                <a:moveTo>
                  <a:pt x="694055" y="0"/>
                </a:moveTo>
                <a:lnTo>
                  <a:pt x="3937" y="402971"/>
                </a:lnTo>
                <a:lnTo>
                  <a:pt x="0" y="1202182"/>
                </a:lnTo>
                <a:lnTo>
                  <a:pt x="700532" y="1606651"/>
                </a:lnTo>
                <a:lnTo>
                  <a:pt x="1390777" y="1203706"/>
                </a:lnTo>
                <a:lnTo>
                  <a:pt x="1394587" y="404368"/>
                </a:lnTo>
                <a:lnTo>
                  <a:pt x="69405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6" name="bk object 66"/>
          <p:cNvSpPr/>
          <p:nvPr/>
        </p:nvSpPr>
        <p:spPr>
          <a:xfrm>
            <a:off x="6987158" y="4035933"/>
            <a:ext cx="1394587" cy="1606651"/>
          </a:xfrm>
          <a:custGeom>
            <a:avLst/>
            <a:gdLst/>
            <a:ahLst/>
            <a:cxnLst/>
            <a:rect l="l" t="t" r="r" b="b"/>
            <a:pathLst>
              <a:path w="1394587" h="1606651">
                <a:moveTo>
                  <a:pt x="3937" y="402971"/>
                </a:moveTo>
                <a:lnTo>
                  <a:pt x="694055" y="0"/>
                </a:lnTo>
                <a:lnTo>
                  <a:pt x="1394587" y="404368"/>
                </a:lnTo>
                <a:lnTo>
                  <a:pt x="1390777" y="1203706"/>
                </a:lnTo>
                <a:lnTo>
                  <a:pt x="700532" y="1606651"/>
                </a:lnTo>
                <a:lnTo>
                  <a:pt x="0" y="1202182"/>
                </a:lnTo>
                <a:lnTo>
                  <a:pt x="3937" y="402971"/>
                </a:lnTo>
                <a:close/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7" name="bk object 67"/>
          <p:cNvSpPr/>
          <p:nvPr/>
        </p:nvSpPr>
        <p:spPr>
          <a:xfrm>
            <a:off x="7734045" y="5312283"/>
            <a:ext cx="1390650" cy="1545714"/>
          </a:xfrm>
          <a:custGeom>
            <a:avLst/>
            <a:gdLst/>
            <a:ahLst/>
            <a:cxnLst/>
            <a:rect l="l" t="t" r="r" b="b"/>
            <a:pathLst>
              <a:path w="1390650" h="1545714">
                <a:moveTo>
                  <a:pt x="0" y="402958"/>
                </a:moveTo>
                <a:lnTo>
                  <a:pt x="690118" y="0"/>
                </a:lnTo>
                <a:lnTo>
                  <a:pt x="1390650" y="404406"/>
                </a:lnTo>
                <a:lnTo>
                  <a:pt x="1386839" y="1203667"/>
                </a:lnTo>
                <a:lnTo>
                  <a:pt x="800981" y="1545714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8" name="bk object 68"/>
          <p:cNvSpPr/>
          <p:nvPr/>
        </p:nvSpPr>
        <p:spPr>
          <a:xfrm>
            <a:off x="7730108" y="5715241"/>
            <a:ext cx="594969" cy="1142756"/>
          </a:xfrm>
          <a:custGeom>
            <a:avLst/>
            <a:gdLst/>
            <a:ahLst/>
            <a:cxnLst/>
            <a:rect l="l" t="t" r="r" b="b"/>
            <a:pathLst>
              <a:path w="594969" h="1142756">
                <a:moveTo>
                  <a:pt x="594969" y="1142756"/>
                </a:moveTo>
                <a:lnTo>
                  <a:pt x="0" y="799261"/>
                </a:lnTo>
                <a:lnTo>
                  <a:pt x="3937" y="0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9" name="bk object 69"/>
          <p:cNvSpPr/>
          <p:nvPr/>
        </p:nvSpPr>
        <p:spPr>
          <a:xfrm>
            <a:off x="7730108" y="2759582"/>
            <a:ext cx="1394587" cy="1606677"/>
          </a:xfrm>
          <a:custGeom>
            <a:avLst/>
            <a:gdLst/>
            <a:ahLst/>
            <a:cxnLst/>
            <a:rect l="l" t="t" r="r" b="b"/>
            <a:pathLst>
              <a:path w="1394587" h="1606677">
                <a:moveTo>
                  <a:pt x="694055" y="0"/>
                </a:moveTo>
                <a:lnTo>
                  <a:pt x="3937" y="402970"/>
                </a:lnTo>
                <a:lnTo>
                  <a:pt x="0" y="1202181"/>
                </a:lnTo>
                <a:lnTo>
                  <a:pt x="700532" y="1606677"/>
                </a:lnTo>
                <a:lnTo>
                  <a:pt x="1390777" y="1203705"/>
                </a:lnTo>
                <a:lnTo>
                  <a:pt x="1394587" y="404367"/>
                </a:lnTo>
                <a:lnTo>
                  <a:pt x="69405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0" name="bk object 70"/>
          <p:cNvSpPr/>
          <p:nvPr/>
        </p:nvSpPr>
        <p:spPr>
          <a:xfrm>
            <a:off x="7730108" y="2759582"/>
            <a:ext cx="1394587" cy="1606677"/>
          </a:xfrm>
          <a:custGeom>
            <a:avLst/>
            <a:gdLst/>
            <a:ahLst/>
            <a:cxnLst/>
            <a:rect l="l" t="t" r="r" b="b"/>
            <a:pathLst>
              <a:path w="1394587" h="1606677">
                <a:moveTo>
                  <a:pt x="3937" y="402970"/>
                </a:moveTo>
                <a:lnTo>
                  <a:pt x="694055" y="0"/>
                </a:lnTo>
                <a:lnTo>
                  <a:pt x="1394587" y="404367"/>
                </a:lnTo>
                <a:lnTo>
                  <a:pt x="1390777" y="1203705"/>
                </a:lnTo>
                <a:lnTo>
                  <a:pt x="700532" y="1606677"/>
                </a:lnTo>
                <a:lnTo>
                  <a:pt x="0" y="1202181"/>
                </a:lnTo>
                <a:lnTo>
                  <a:pt x="3937" y="402970"/>
                </a:lnTo>
                <a:close/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1" name="bk object 71"/>
          <p:cNvSpPr/>
          <p:nvPr/>
        </p:nvSpPr>
        <p:spPr>
          <a:xfrm>
            <a:off x="8463533" y="4043867"/>
            <a:ext cx="680466" cy="1587131"/>
          </a:xfrm>
          <a:custGeom>
            <a:avLst/>
            <a:gdLst/>
            <a:ahLst/>
            <a:cxnLst/>
            <a:rect l="l" t="t" r="r" b="b"/>
            <a:pathLst>
              <a:path w="680466" h="1587131">
                <a:moveTo>
                  <a:pt x="680466" y="0"/>
                </a:moveTo>
                <a:lnTo>
                  <a:pt x="3937" y="395036"/>
                </a:lnTo>
                <a:lnTo>
                  <a:pt x="0" y="1194247"/>
                </a:lnTo>
                <a:lnTo>
                  <a:pt x="680466" y="1587131"/>
                </a:lnTo>
                <a:lnTo>
                  <a:pt x="68046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2" name="bk object 72"/>
          <p:cNvSpPr/>
          <p:nvPr/>
        </p:nvSpPr>
        <p:spPr>
          <a:xfrm>
            <a:off x="8467470" y="4043867"/>
            <a:ext cx="676528" cy="395036"/>
          </a:xfrm>
          <a:custGeom>
            <a:avLst/>
            <a:gdLst/>
            <a:ahLst/>
            <a:cxnLst/>
            <a:rect l="l" t="t" r="r" b="b"/>
            <a:pathLst>
              <a:path w="676528" h="395036">
                <a:moveTo>
                  <a:pt x="0" y="395036"/>
                </a:moveTo>
                <a:lnTo>
                  <a:pt x="676528" y="0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3" name="bk object 73"/>
          <p:cNvSpPr/>
          <p:nvPr/>
        </p:nvSpPr>
        <p:spPr>
          <a:xfrm>
            <a:off x="8463533" y="4438903"/>
            <a:ext cx="680466" cy="1192094"/>
          </a:xfrm>
          <a:custGeom>
            <a:avLst/>
            <a:gdLst/>
            <a:ahLst/>
            <a:cxnLst/>
            <a:rect l="l" t="t" r="r" b="b"/>
            <a:pathLst>
              <a:path w="680466" h="1192094">
                <a:moveTo>
                  <a:pt x="680466" y="1192094"/>
                </a:moveTo>
                <a:lnTo>
                  <a:pt x="0" y="799211"/>
                </a:lnTo>
                <a:lnTo>
                  <a:pt x="3937" y="0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4" name="bk object 74"/>
          <p:cNvSpPr/>
          <p:nvPr/>
        </p:nvSpPr>
        <p:spPr>
          <a:xfrm>
            <a:off x="8467470" y="1500692"/>
            <a:ext cx="676528" cy="395036"/>
          </a:xfrm>
          <a:custGeom>
            <a:avLst/>
            <a:gdLst/>
            <a:ahLst/>
            <a:cxnLst/>
            <a:rect l="l" t="t" r="r" b="b"/>
            <a:pathLst>
              <a:path w="676528" h="395036">
                <a:moveTo>
                  <a:pt x="0" y="395036"/>
                </a:moveTo>
                <a:lnTo>
                  <a:pt x="676528" y="0"/>
                </a:lnTo>
              </a:path>
            </a:pathLst>
          </a:custGeom>
          <a:ln w="12699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5" name="bk object 75"/>
          <p:cNvSpPr/>
          <p:nvPr/>
        </p:nvSpPr>
        <p:spPr>
          <a:xfrm>
            <a:off x="8463533" y="1895729"/>
            <a:ext cx="680466" cy="1192119"/>
          </a:xfrm>
          <a:custGeom>
            <a:avLst/>
            <a:gdLst/>
            <a:ahLst/>
            <a:cxnLst/>
            <a:rect l="l" t="t" r="r" b="b"/>
            <a:pathLst>
              <a:path w="680466" h="1192119">
                <a:moveTo>
                  <a:pt x="680466" y="1192119"/>
                </a:moveTo>
                <a:lnTo>
                  <a:pt x="0" y="799211"/>
                </a:lnTo>
                <a:lnTo>
                  <a:pt x="3937" y="0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6" name="bk object 76"/>
          <p:cNvSpPr/>
          <p:nvPr/>
        </p:nvSpPr>
        <p:spPr>
          <a:xfrm>
            <a:off x="457200" y="333756"/>
            <a:ext cx="8229600" cy="6185916"/>
          </a:xfrm>
          <a:custGeom>
            <a:avLst/>
            <a:gdLst/>
            <a:ahLst/>
            <a:cxnLst/>
            <a:rect l="l" t="t" r="r" b="b"/>
            <a:pathLst>
              <a:path w="8229600" h="6185916">
                <a:moveTo>
                  <a:pt x="0" y="6185916"/>
                </a:moveTo>
                <a:lnTo>
                  <a:pt x="8229600" y="6185916"/>
                </a:lnTo>
                <a:lnTo>
                  <a:pt x="8229600" y="0"/>
                </a:lnTo>
                <a:lnTo>
                  <a:pt x="0" y="0"/>
                </a:lnTo>
                <a:lnTo>
                  <a:pt x="0" y="6185916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7" name="bk object 77"/>
          <p:cNvSpPr/>
          <p:nvPr/>
        </p:nvSpPr>
        <p:spPr>
          <a:xfrm>
            <a:off x="457200" y="333756"/>
            <a:ext cx="8229600" cy="6185916"/>
          </a:xfrm>
          <a:custGeom>
            <a:avLst/>
            <a:gdLst/>
            <a:ahLst/>
            <a:cxnLst/>
            <a:rect l="l" t="t" r="r" b="b"/>
            <a:pathLst>
              <a:path w="8229600" h="6185916">
                <a:moveTo>
                  <a:pt x="0" y="6185916"/>
                </a:moveTo>
                <a:lnTo>
                  <a:pt x="8229600" y="6185916"/>
                </a:lnTo>
                <a:lnTo>
                  <a:pt x="8229600" y="0"/>
                </a:lnTo>
                <a:lnTo>
                  <a:pt x="0" y="0"/>
                </a:lnTo>
                <a:lnTo>
                  <a:pt x="0" y="6185916"/>
                </a:lnTo>
                <a:close/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8" name="bk object 78"/>
          <p:cNvSpPr/>
          <p:nvPr/>
        </p:nvSpPr>
        <p:spPr>
          <a:xfrm>
            <a:off x="4561332" y="0"/>
            <a:ext cx="3678936" cy="678179"/>
          </a:xfrm>
          <a:custGeom>
            <a:avLst/>
            <a:gdLst/>
            <a:ahLst/>
            <a:cxnLst/>
            <a:rect l="l" t="t" r="r" b="b"/>
            <a:pathLst>
              <a:path w="3678936" h="678179">
                <a:moveTo>
                  <a:pt x="0" y="678179"/>
                </a:moveTo>
                <a:lnTo>
                  <a:pt x="3678936" y="678179"/>
                </a:lnTo>
                <a:lnTo>
                  <a:pt x="3678936" y="0"/>
                </a:lnTo>
                <a:lnTo>
                  <a:pt x="0" y="0"/>
                </a:lnTo>
                <a:lnTo>
                  <a:pt x="0" y="678179"/>
                </a:lnTo>
                <a:close/>
              </a:path>
            </a:pathLst>
          </a:custGeom>
          <a:solidFill>
            <a:srgbClr val="F5F5F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9" name="bk object 79"/>
          <p:cNvSpPr/>
          <p:nvPr/>
        </p:nvSpPr>
        <p:spPr>
          <a:xfrm>
            <a:off x="4561332" y="0"/>
            <a:ext cx="3678936" cy="678179"/>
          </a:xfrm>
          <a:custGeom>
            <a:avLst/>
            <a:gdLst/>
            <a:ahLst/>
            <a:cxnLst/>
            <a:rect l="l" t="t" r="r" b="b"/>
            <a:pathLst>
              <a:path w="3678936" h="678179">
                <a:moveTo>
                  <a:pt x="0" y="678179"/>
                </a:moveTo>
                <a:lnTo>
                  <a:pt x="3678936" y="678179"/>
                </a:lnTo>
                <a:lnTo>
                  <a:pt x="3678936" y="0"/>
                </a:lnTo>
              </a:path>
            </a:pathLst>
          </a:custGeom>
          <a:ln w="15240">
            <a:solidFill>
              <a:srgbClr val="74A40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0" name="bk object 80"/>
          <p:cNvSpPr/>
          <p:nvPr/>
        </p:nvSpPr>
        <p:spPr>
          <a:xfrm>
            <a:off x="4561332" y="0"/>
            <a:ext cx="0" cy="678179"/>
          </a:xfrm>
          <a:custGeom>
            <a:avLst/>
            <a:gdLst/>
            <a:ahLst/>
            <a:cxnLst/>
            <a:rect l="l" t="t" r="r" b="b"/>
            <a:pathLst>
              <a:path h="678179">
                <a:moveTo>
                  <a:pt x="0" y="0"/>
                </a:moveTo>
                <a:lnTo>
                  <a:pt x="0" y="678179"/>
                </a:lnTo>
              </a:path>
            </a:pathLst>
          </a:custGeom>
          <a:ln w="15240">
            <a:solidFill>
              <a:srgbClr val="74A40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1" name="bk object 81"/>
          <p:cNvSpPr/>
          <p:nvPr/>
        </p:nvSpPr>
        <p:spPr>
          <a:xfrm>
            <a:off x="4649723" y="0"/>
            <a:ext cx="3505200" cy="601979"/>
          </a:xfrm>
          <a:custGeom>
            <a:avLst/>
            <a:gdLst/>
            <a:ahLst/>
            <a:cxnLst/>
            <a:rect l="l" t="t" r="r" b="b"/>
            <a:pathLst>
              <a:path w="3505200" h="601979">
                <a:moveTo>
                  <a:pt x="0" y="601979"/>
                </a:moveTo>
                <a:lnTo>
                  <a:pt x="3505200" y="601979"/>
                </a:lnTo>
                <a:lnTo>
                  <a:pt x="3505200" y="0"/>
                </a:lnTo>
                <a:lnTo>
                  <a:pt x="0" y="0"/>
                </a:lnTo>
                <a:lnTo>
                  <a:pt x="0" y="601979"/>
                </a:lnTo>
                <a:close/>
              </a:path>
            </a:pathLst>
          </a:custGeom>
          <a:solidFill>
            <a:srgbClr val="70685A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3/31/2022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851378" y="1485010"/>
            <a:ext cx="3441243" cy="738005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57200" y="1577340"/>
            <a:ext cx="8229599" cy="452628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79" cy="34290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3/31/2022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6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png"/><Relationship Id="rId3" Type="http://schemas.openxmlformats.org/officeDocument/2006/relationships/image" Target="../media/image18.png"/><Relationship Id="rId7" Type="http://schemas.openxmlformats.org/officeDocument/2006/relationships/image" Target="../media/image22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21.png"/><Relationship Id="rId11" Type="http://schemas.openxmlformats.org/officeDocument/2006/relationships/image" Target="../media/image26.png"/><Relationship Id="rId5" Type="http://schemas.openxmlformats.org/officeDocument/2006/relationships/image" Target="../media/image20.png"/><Relationship Id="rId10" Type="http://schemas.openxmlformats.org/officeDocument/2006/relationships/image" Target="../media/image25.png"/><Relationship Id="rId4" Type="http://schemas.openxmlformats.org/officeDocument/2006/relationships/image" Target="../media/image19.png"/><Relationship Id="rId9" Type="http://schemas.openxmlformats.org/officeDocument/2006/relationships/image" Target="../media/image24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29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5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 bwMode="auto">
          <a:xfrm>
            <a:off x="684213" y="1958975"/>
            <a:ext cx="7772400" cy="14700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ill Sans MT" pitchFamily="34" charset="0"/>
                <a:ea typeface="+mj-ea"/>
                <a:cs typeface="+mj-cs"/>
              </a:rPr>
              <a:t>Constipation</a:t>
            </a:r>
          </a:p>
        </p:txBody>
      </p:sp>
      <p:sp>
        <p:nvSpPr>
          <p:cNvPr id="3" name="Subtitle 2"/>
          <p:cNvSpPr txBox="1">
            <a:spLocks/>
          </p:cNvSpPr>
          <p:nvPr/>
        </p:nvSpPr>
        <p:spPr bwMode="auto">
          <a:xfrm>
            <a:off x="757238" y="3813175"/>
            <a:ext cx="7777162" cy="28924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28600" marR="0" lvl="0" indent="-22860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Dr. </a:t>
            </a:r>
            <a:r>
              <a:rPr kumimoji="0" lang="en-US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Yousef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Al-</a:t>
            </a:r>
            <a:r>
              <a:rPr kumimoji="0" lang="en-US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saraireh</a:t>
            </a:r>
            <a:endParaRPr kumimoji="0" lang="en-US" sz="28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28600" marR="0" lvl="0" indent="-22860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Associate Professor in Pharmacology</a:t>
            </a:r>
          </a:p>
          <a:p>
            <a:pPr marL="228600" marR="0" lvl="0" indent="-22860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Faculty of Medicine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19911" y="1351788"/>
            <a:ext cx="6893052" cy="112166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203515" y="2506472"/>
            <a:ext cx="152400" cy="16154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122375" y="1506092"/>
            <a:ext cx="6322060" cy="423037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4000" b="1" spc="-25" dirty="0">
                <a:solidFill>
                  <a:srgbClr val="FF0000"/>
                </a:solidFill>
                <a:latin typeface="Century Gothic"/>
                <a:cs typeface="Century Gothic"/>
              </a:rPr>
              <a:t>Treatment</a:t>
            </a:r>
            <a:r>
              <a:rPr sz="4000" b="1" spc="15" dirty="0">
                <a:solidFill>
                  <a:srgbClr val="FF0000"/>
                </a:solidFill>
                <a:latin typeface="Century Gothic"/>
                <a:cs typeface="Century Gothic"/>
              </a:rPr>
              <a:t> </a:t>
            </a:r>
            <a:r>
              <a:rPr sz="4000" b="1" spc="-20" dirty="0">
                <a:solidFill>
                  <a:srgbClr val="FF0000"/>
                </a:solidFill>
                <a:latin typeface="Century Gothic"/>
                <a:cs typeface="Century Gothic"/>
              </a:rPr>
              <a:t>of</a:t>
            </a:r>
            <a:r>
              <a:rPr sz="4000" b="1" spc="10" dirty="0">
                <a:solidFill>
                  <a:srgbClr val="FF0000"/>
                </a:solidFill>
                <a:latin typeface="Century Gothic"/>
                <a:cs typeface="Century Gothic"/>
              </a:rPr>
              <a:t> </a:t>
            </a:r>
            <a:r>
              <a:rPr sz="4000" b="1" spc="-20" dirty="0">
                <a:solidFill>
                  <a:srgbClr val="FF0000"/>
                </a:solidFill>
                <a:latin typeface="Century Gothic"/>
                <a:cs typeface="Century Gothic"/>
              </a:rPr>
              <a:t>constip</a:t>
            </a:r>
            <a:r>
              <a:rPr sz="4000" b="1" spc="-25" dirty="0">
                <a:solidFill>
                  <a:srgbClr val="FF0000"/>
                </a:solidFill>
                <a:latin typeface="Century Gothic"/>
                <a:cs typeface="Century Gothic"/>
              </a:rPr>
              <a:t>a</a:t>
            </a:r>
            <a:r>
              <a:rPr sz="4000" b="1" spc="-20" dirty="0">
                <a:solidFill>
                  <a:srgbClr val="FF0000"/>
                </a:solidFill>
                <a:latin typeface="Century Gothic"/>
                <a:cs typeface="Century Gothic"/>
              </a:rPr>
              <a:t>tion</a:t>
            </a:r>
            <a:endParaRPr sz="4000">
              <a:latin typeface="Century Gothic"/>
              <a:cs typeface="Century Gothic"/>
            </a:endParaRPr>
          </a:p>
          <a:p>
            <a:pPr>
              <a:lnSpc>
                <a:spcPts val="950"/>
              </a:lnSpc>
              <a:spcBef>
                <a:spcPts val="2"/>
              </a:spcBef>
            </a:pPr>
            <a:endParaRPr sz="950"/>
          </a:p>
          <a:p>
            <a:pPr>
              <a:lnSpc>
                <a:spcPts val="1000"/>
              </a:lnSpc>
            </a:pPr>
            <a:endParaRPr sz="1000"/>
          </a:p>
          <a:p>
            <a:pPr marL="355600" marR="12700">
              <a:lnSpc>
                <a:spcPct val="100000"/>
              </a:lnSpc>
            </a:pPr>
            <a:r>
              <a:rPr sz="2400" spc="-15" dirty="0">
                <a:solidFill>
                  <a:srgbClr val="3D3C2C"/>
                </a:solidFill>
                <a:latin typeface="Century Gothic"/>
                <a:cs typeface="Century Gothic"/>
              </a:rPr>
              <a:t>I</a:t>
            </a:r>
            <a:r>
              <a:rPr sz="2400" spc="0" dirty="0">
                <a:solidFill>
                  <a:srgbClr val="3D3C2C"/>
                </a:solidFill>
                <a:latin typeface="Century Gothic"/>
                <a:cs typeface="Century Gothic"/>
              </a:rPr>
              <a:t>f general me</a:t>
            </a:r>
            <a:r>
              <a:rPr sz="2400" spc="5" dirty="0">
                <a:solidFill>
                  <a:srgbClr val="3D3C2C"/>
                </a:solidFill>
                <a:latin typeface="Century Gothic"/>
                <a:cs typeface="Century Gothic"/>
              </a:rPr>
              <a:t>a</a:t>
            </a:r>
            <a:r>
              <a:rPr sz="2400" spc="0" dirty="0">
                <a:solidFill>
                  <a:srgbClr val="3D3C2C"/>
                </a:solidFill>
                <a:latin typeface="Century Gothic"/>
                <a:cs typeface="Century Gothic"/>
              </a:rPr>
              <a:t>s</a:t>
            </a:r>
            <a:r>
              <a:rPr sz="2400" spc="5" dirty="0">
                <a:solidFill>
                  <a:srgbClr val="3D3C2C"/>
                </a:solidFill>
                <a:latin typeface="Century Gothic"/>
                <a:cs typeface="Century Gothic"/>
              </a:rPr>
              <a:t>u</a:t>
            </a:r>
            <a:r>
              <a:rPr sz="2400" spc="0" dirty="0">
                <a:solidFill>
                  <a:srgbClr val="3D3C2C"/>
                </a:solidFill>
                <a:latin typeface="Century Gothic"/>
                <a:cs typeface="Century Gothic"/>
              </a:rPr>
              <a:t>res alone are </a:t>
            </a:r>
            <a:r>
              <a:rPr sz="2400" spc="20" dirty="0">
                <a:solidFill>
                  <a:srgbClr val="3D3C2C"/>
                </a:solidFill>
                <a:latin typeface="Century Gothic"/>
                <a:cs typeface="Century Gothic"/>
              </a:rPr>
              <a:t>i</a:t>
            </a:r>
            <a:r>
              <a:rPr sz="2400" spc="-15" dirty="0">
                <a:solidFill>
                  <a:srgbClr val="3D3C2C"/>
                </a:solidFill>
                <a:latin typeface="Century Gothic"/>
                <a:cs typeface="Century Gothic"/>
              </a:rPr>
              <a:t>na</a:t>
            </a:r>
            <a:r>
              <a:rPr sz="2400" spc="0" dirty="0">
                <a:solidFill>
                  <a:srgbClr val="3D3C2C"/>
                </a:solidFill>
                <a:latin typeface="Century Gothic"/>
                <a:cs typeface="Century Gothic"/>
              </a:rPr>
              <a:t>deq</a:t>
            </a:r>
            <a:r>
              <a:rPr sz="2400" spc="5" dirty="0">
                <a:solidFill>
                  <a:srgbClr val="3D3C2C"/>
                </a:solidFill>
                <a:latin typeface="Century Gothic"/>
                <a:cs typeface="Century Gothic"/>
              </a:rPr>
              <a:t>u</a:t>
            </a:r>
            <a:r>
              <a:rPr sz="2400" spc="0" dirty="0">
                <a:solidFill>
                  <a:srgbClr val="3D3C2C"/>
                </a:solidFill>
                <a:latin typeface="Century Gothic"/>
                <a:cs typeface="Century Gothic"/>
              </a:rPr>
              <a:t>a</a:t>
            </a:r>
            <a:r>
              <a:rPr sz="2400" spc="-15" dirty="0">
                <a:solidFill>
                  <a:srgbClr val="3D3C2C"/>
                </a:solidFill>
                <a:latin typeface="Century Gothic"/>
                <a:cs typeface="Century Gothic"/>
              </a:rPr>
              <a:t>te</a:t>
            </a:r>
            <a:r>
              <a:rPr sz="2400" spc="-25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2400" spc="-15" dirty="0">
                <a:solidFill>
                  <a:srgbClr val="3D3C2C"/>
                </a:solidFill>
                <a:latin typeface="Century Gothic"/>
                <a:cs typeface="Century Gothic"/>
              </a:rPr>
              <a:t>or not appl</a:t>
            </a:r>
            <a:r>
              <a:rPr sz="2400" spc="15" dirty="0">
                <a:solidFill>
                  <a:srgbClr val="3D3C2C"/>
                </a:solidFill>
                <a:latin typeface="Century Gothic"/>
                <a:cs typeface="Century Gothic"/>
              </a:rPr>
              <a:t>i</a:t>
            </a:r>
            <a:r>
              <a:rPr sz="2400" spc="0" dirty="0">
                <a:solidFill>
                  <a:srgbClr val="3D3C2C"/>
                </a:solidFill>
                <a:latin typeface="Century Gothic"/>
                <a:cs typeface="Century Gothic"/>
              </a:rPr>
              <a:t>cable</a:t>
            </a:r>
            <a:r>
              <a:rPr sz="2400" spc="-25" dirty="0">
                <a:solidFill>
                  <a:srgbClr val="3D3C2C"/>
                </a:solidFill>
                <a:latin typeface="Century Gothic"/>
                <a:cs typeface="Century Gothic"/>
              </a:rPr>
              <a:t> (</a:t>
            </a:r>
            <a:r>
              <a:rPr sz="2400" i="1" spc="-15" dirty="0">
                <a:solidFill>
                  <a:srgbClr val="3D3C2C"/>
                </a:solidFill>
                <a:latin typeface="Century Gothic"/>
                <a:cs typeface="Century Gothic"/>
              </a:rPr>
              <a:t>e.g.,</a:t>
            </a:r>
            <a:r>
              <a:rPr sz="2400" i="1" spc="-10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2400" spc="-10" dirty="0">
                <a:solidFill>
                  <a:srgbClr val="3D3C2C"/>
                </a:solidFill>
                <a:latin typeface="Century Gothic"/>
                <a:cs typeface="Century Gothic"/>
              </a:rPr>
              <a:t>beca</a:t>
            </a:r>
            <a:r>
              <a:rPr sz="2400" spc="5" dirty="0">
                <a:solidFill>
                  <a:srgbClr val="3D3C2C"/>
                </a:solidFill>
                <a:latin typeface="Century Gothic"/>
                <a:cs typeface="Century Gothic"/>
              </a:rPr>
              <a:t>u</a:t>
            </a:r>
            <a:r>
              <a:rPr sz="2400" spc="0" dirty="0">
                <a:solidFill>
                  <a:srgbClr val="3D3C2C"/>
                </a:solidFill>
                <a:latin typeface="Century Gothic"/>
                <a:cs typeface="Century Gothic"/>
              </a:rPr>
              <a:t>se</a:t>
            </a:r>
            <a:r>
              <a:rPr sz="2400" spc="10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2400" spc="-15" dirty="0">
                <a:solidFill>
                  <a:srgbClr val="3D3C2C"/>
                </a:solidFill>
                <a:latin typeface="Century Gothic"/>
                <a:cs typeface="Century Gothic"/>
              </a:rPr>
              <a:t>of old a</a:t>
            </a:r>
            <a:r>
              <a:rPr sz="2400" spc="-20" dirty="0">
                <a:solidFill>
                  <a:srgbClr val="3D3C2C"/>
                </a:solidFill>
                <a:latin typeface="Century Gothic"/>
                <a:cs typeface="Century Gothic"/>
              </a:rPr>
              <a:t>g</a:t>
            </a:r>
            <a:r>
              <a:rPr sz="2400" spc="-15" dirty="0">
                <a:solidFill>
                  <a:srgbClr val="3D3C2C"/>
                </a:solidFill>
                <a:latin typeface="Century Gothic"/>
                <a:cs typeface="Century Gothic"/>
              </a:rPr>
              <a:t>e</a:t>
            </a:r>
            <a:r>
              <a:rPr sz="2400" spc="-35" dirty="0">
                <a:solidFill>
                  <a:srgbClr val="3D3C2C"/>
                </a:solidFill>
                <a:latin typeface="Century Gothic"/>
                <a:cs typeface="Century Gothic"/>
              </a:rPr>
              <a:t>)</a:t>
            </a:r>
            <a:r>
              <a:rPr sz="2400" spc="-10" dirty="0">
                <a:solidFill>
                  <a:srgbClr val="3D3C2C"/>
                </a:solidFill>
                <a:latin typeface="Century Gothic"/>
                <a:cs typeface="Century Gothic"/>
              </a:rPr>
              <a:t>,</a:t>
            </a:r>
            <a:r>
              <a:rPr sz="2400" spc="20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2400" spc="-15" dirty="0">
                <a:solidFill>
                  <a:srgbClr val="3D3C2C"/>
                </a:solidFill>
                <a:latin typeface="Century Gothic"/>
                <a:cs typeface="Century Gothic"/>
              </a:rPr>
              <a:t>the</a:t>
            </a:r>
            <a:r>
              <a:rPr sz="2400" spc="0" dirty="0">
                <a:solidFill>
                  <a:srgbClr val="3D3C2C"/>
                </a:solidFill>
                <a:latin typeface="Century Gothic"/>
                <a:cs typeface="Century Gothic"/>
              </a:rPr>
              <a:t>y</a:t>
            </a:r>
            <a:r>
              <a:rPr sz="2400" spc="-5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2400" spc="0" dirty="0">
                <a:solidFill>
                  <a:srgbClr val="3D3C2C"/>
                </a:solidFill>
                <a:latin typeface="Century Gothic"/>
                <a:cs typeface="Century Gothic"/>
              </a:rPr>
              <a:t>m</a:t>
            </a:r>
            <a:r>
              <a:rPr sz="2400" spc="5" dirty="0">
                <a:solidFill>
                  <a:srgbClr val="3D3C2C"/>
                </a:solidFill>
                <a:latin typeface="Century Gothic"/>
                <a:cs typeface="Century Gothic"/>
              </a:rPr>
              <a:t>a</a:t>
            </a:r>
            <a:r>
              <a:rPr sz="2400" spc="0" dirty="0">
                <a:solidFill>
                  <a:srgbClr val="3D3C2C"/>
                </a:solidFill>
                <a:latin typeface="Century Gothic"/>
                <a:cs typeface="Century Gothic"/>
              </a:rPr>
              <a:t>y</a:t>
            </a:r>
            <a:r>
              <a:rPr sz="2400" spc="-20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2400" spc="0" dirty="0">
                <a:solidFill>
                  <a:srgbClr val="3D3C2C"/>
                </a:solidFill>
                <a:latin typeface="Century Gothic"/>
                <a:cs typeface="Century Gothic"/>
              </a:rPr>
              <a:t>be s</a:t>
            </a:r>
            <a:r>
              <a:rPr sz="2400" spc="5" dirty="0">
                <a:solidFill>
                  <a:srgbClr val="3D3C2C"/>
                </a:solidFill>
                <a:latin typeface="Century Gothic"/>
                <a:cs typeface="Century Gothic"/>
              </a:rPr>
              <a:t>u</a:t>
            </a:r>
            <a:r>
              <a:rPr sz="2400" spc="0" dirty="0">
                <a:solidFill>
                  <a:srgbClr val="3D3C2C"/>
                </a:solidFill>
                <a:latin typeface="Century Gothic"/>
                <a:cs typeface="Century Gothic"/>
              </a:rPr>
              <a:t>ppleme</a:t>
            </a:r>
            <a:r>
              <a:rPr sz="2400" spc="-15" dirty="0">
                <a:solidFill>
                  <a:srgbClr val="3D3C2C"/>
                </a:solidFill>
                <a:latin typeface="Century Gothic"/>
                <a:cs typeface="Century Gothic"/>
              </a:rPr>
              <a:t>nte</a:t>
            </a:r>
            <a:r>
              <a:rPr sz="2400" spc="0" dirty="0">
                <a:solidFill>
                  <a:srgbClr val="3D3C2C"/>
                </a:solidFill>
                <a:latin typeface="Century Gothic"/>
                <a:cs typeface="Century Gothic"/>
              </a:rPr>
              <a:t>d</a:t>
            </a:r>
            <a:r>
              <a:rPr sz="2400" spc="5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2400" spc="0" dirty="0">
                <a:solidFill>
                  <a:srgbClr val="3D3C2C"/>
                </a:solidFill>
                <a:latin typeface="Century Gothic"/>
                <a:cs typeface="Century Gothic"/>
              </a:rPr>
              <a:t>w</a:t>
            </a:r>
            <a:r>
              <a:rPr sz="2400" spc="20" dirty="0">
                <a:solidFill>
                  <a:srgbClr val="3D3C2C"/>
                </a:solidFill>
                <a:latin typeface="Century Gothic"/>
                <a:cs typeface="Century Gothic"/>
              </a:rPr>
              <a:t>i</a:t>
            </a:r>
            <a:r>
              <a:rPr sz="2400" spc="-15" dirty="0">
                <a:solidFill>
                  <a:srgbClr val="3D3C2C"/>
                </a:solidFill>
                <a:latin typeface="Century Gothic"/>
                <a:cs typeface="Century Gothic"/>
              </a:rPr>
              <a:t>th</a:t>
            </a:r>
            <a:r>
              <a:rPr sz="2400" spc="-25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2400" spc="0" dirty="0">
                <a:solidFill>
                  <a:srgbClr val="3D3C2C"/>
                </a:solidFill>
                <a:latin typeface="Century Gothic"/>
                <a:cs typeface="Century Gothic"/>
              </a:rPr>
              <a:t>bul</a:t>
            </a:r>
            <a:r>
              <a:rPr sz="2400" spc="-20" dirty="0">
                <a:solidFill>
                  <a:srgbClr val="3D3C2C"/>
                </a:solidFill>
                <a:latin typeface="Century Gothic"/>
                <a:cs typeface="Century Gothic"/>
              </a:rPr>
              <a:t>k</a:t>
            </a:r>
            <a:r>
              <a:rPr sz="2400" spc="-5" dirty="0">
                <a:solidFill>
                  <a:srgbClr val="3D3C2C"/>
                </a:solidFill>
                <a:latin typeface="Century Gothic"/>
                <a:cs typeface="Century Gothic"/>
              </a:rPr>
              <a:t>-</a:t>
            </a:r>
            <a:r>
              <a:rPr sz="2400" spc="-15" dirty="0">
                <a:solidFill>
                  <a:srgbClr val="3D3C2C"/>
                </a:solidFill>
                <a:latin typeface="Century Gothic"/>
                <a:cs typeface="Century Gothic"/>
              </a:rPr>
              <a:t>form</a:t>
            </a:r>
            <a:r>
              <a:rPr sz="2400" spc="20" dirty="0">
                <a:solidFill>
                  <a:srgbClr val="3D3C2C"/>
                </a:solidFill>
                <a:latin typeface="Century Gothic"/>
                <a:cs typeface="Century Gothic"/>
              </a:rPr>
              <a:t>i</a:t>
            </a:r>
            <a:r>
              <a:rPr sz="2400" spc="-20" dirty="0">
                <a:solidFill>
                  <a:srgbClr val="3D3C2C"/>
                </a:solidFill>
                <a:latin typeface="Century Gothic"/>
                <a:cs typeface="Century Gothic"/>
              </a:rPr>
              <a:t>ng</a:t>
            </a:r>
            <a:r>
              <a:rPr sz="2400" spc="-40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2400" spc="-20" dirty="0">
                <a:solidFill>
                  <a:srgbClr val="3D3C2C"/>
                </a:solidFill>
                <a:latin typeface="Century Gothic"/>
                <a:cs typeface="Century Gothic"/>
              </a:rPr>
              <a:t>a</a:t>
            </a:r>
            <a:r>
              <a:rPr sz="2400" spc="-15" dirty="0">
                <a:solidFill>
                  <a:srgbClr val="3D3C2C"/>
                </a:solidFill>
                <a:latin typeface="Century Gothic"/>
                <a:cs typeface="Century Gothic"/>
              </a:rPr>
              <a:t>gent</a:t>
            </a:r>
            <a:r>
              <a:rPr sz="2400" spc="-5" dirty="0">
                <a:solidFill>
                  <a:srgbClr val="3D3C2C"/>
                </a:solidFill>
                <a:latin typeface="Century Gothic"/>
                <a:cs typeface="Century Gothic"/>
              </a:rPr>
              <a:t>s</a:t>
            </a:r>
            <a:r>
              <a:rPr sz="2400" spc="-10" dirty="0">
                <a:solidFill>
                  <a:srgbClr val="3D3C2C"/>
                </a:solidFill>
                <a:latin typeface="Century Gothic"/>
                <a:cs typeface="Century Gothic"/>
              </a:rPr>
              <a:t>, os</a:t>
            </a:r>
            <a:r>
              <a:rPr sz="2400" spc="5" dirty="0">
                <a:solidFill>
                  <a:srgbClr val="3D3C2C"/>
                </a:solidFill>
                <a:latin typeface="Century Gothic"/>
                <a:cs typeface="Century Gothic"/>
              </a:rPr>
              <a:t>m</a:t>
            </a:r>
            <a:r>
              <a:rPr sz="2400" spc="0" dirty="0">
                <a:solidFill>
                  <a:srgbClr val="3D3C2C"/>
                </a:solidFill>
                <a:latin typeface="Century Gothic"/>
                <a:cs typeface="Century Gothic"/>
              </a:rPr>
              <a:t>ot</a:t>
            </a:r>
            <a:r>
              <a:rPr sz="2400" spc="20" dirty="0">
                <a:solidFill>
                  <a:srgbClr val="3D3C2C"/>
                </a:solidFill>
                <a:latin typeface="Century Gothic"/>
                <a:cs typeface="Century Gothic"/>
              </a:rPr>
              <a:t>i</a:t>
            </a:r>
            <a:r>
              <a:rPr sz="2400" spc="0" dirty="0">
                <a:solidFill>
                  <a:srgbClr val="3D3C2C"/>
                </a:solidFill>
                <a:latin typeface="Century Gothic"/>
                <a:cs typeface="Century Gothic"/>
              </a:rPr>
              <a:t>c</a:t>
            </a:r>
            <a:r>
              <a:rPr sz="2400" spc="-35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2400" spc="0" dirty="0">
                <a:solidFill>
                  <a:srgbClr val="3D3C2C"/>
                </a:solidFill>
                <a:latin typeface="Century Gothic"/>
                <a:cs typeface="Century Gothic"/>
              </a:rPr>
              <a:t>lax</a:t>
            </a:r>
            <a:r>
              <a:rPr sz="2400" spc="5" dirty="0">
                <a:solidFill>
                  <a:srgbClr val="3D3C2C"/>
                </a:solidFill>
                <a:latin typeface="Century Gothic"/>
                <a:cs typeface="Century Gothic"/>
              </a:rPr>
              <a:t>a</a:t>
            </a:r>
            <a:r>
              <a:rPr sz="2400" spc="-10" dirty="0">
                <a:solidFill>
                  <a:srgbClr val="3D3C2C"/>
                </a:solidFill>
                <a:latin typeface="Century Gothic"/>
                <a:cs typeface="Century Gothic"/>
              </a:rPr>
              <a:t>t</a:t>
            </a:r>
            <a:r>
              <a:rPr sz="2400" spc="5" dirty="0">
                <a:solidFill>
                  <a:srgbClr val="3D3C2C"/>
                </a:solidFill>
                <a:latin typeface="Century Gothic"/>
                <a:cs typeface="Century Gothic"/>
              </a:rPr>
              <a:t>i</a:t>
            </a:r>
            <a:r>
              <a:rPr sz="2400" spc="0" dirty="0">
                <a:solidFill>
                  <a:srgbClr val="3D3C2C"/>
                </a:solidFill>
                <a:latin typeface="Century Gothic"/>
                <a:cs typeface="Century Gothic"/>
              </a:rPr>
              <a:t>ves</a:t>
            </a:r>
            <a:r>
              <a:rPr sz="2400" spc="-40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2400" spc="0" dirty="0">
                <a:solidFill>
                  <a:srgbClr val="3D3C2C"/>
                </a:solidFill>
                <a:latin typeface="Century Gothic"/>
                <a:cs typeface="Century Gothic"/>
              </a:rPr>
              <a:t>or st</a:t>
            </a:r>
            <a:r>
              <a:rPr sz="2400" spc="20" dirty="0">
                <a:solidFill>
                  <a:srgbClr val="3D3C2C"/>
                </a:solidFill>
                <a:latin typeface="Century Gothic"/>
                <a:cs typeface="Century Gothic"/>
              </a:rPr>
              <a:t>i</a:t>
            </a:r>
            <a:r>
              <a:rPr sz="2400" spc="0" dirty="0">
                <a:solidFill>
                  <a:srgbClr val="3D3C2C"/>
                </a:solidFill>
                <a:latin typeface="Century Gothic"/>
                <a:cs typeface="Century Gothic"/>
              </a:rPr>
              <a:t>m</a:t>
            </a:r>
            <a:r>
              <a:rPr sz="2400" spc="5" dirty="0">
                <a:solidFill>
                  <a:srgbClr val="3D3C2C"/>
                </a:solidFill>
                <a:latin typeface="Century Gothic"/>
                <a:cs typeface="Century Gothic"/>
              </a:rPr>
              <a:t>u</a:t>
            </a:r>
            <a:r>
              <a:rPr sz="2400" spc="0" dirty="0">
                <a:solidFill>
                  <a:srgbClr val="3D3C2C"/>
                </a:solidFill>
                <a:latin typeface="Century Gothic"/>
                <a:cs typeface="Century Gothic"/>
              </a:rPr>
              <a:t>lant</a:t>
            </a:r>
            <a:r>
              <a:rPr sz="2400" spc="-45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2400" spc="0" dirty="0">
                <a:solidFill>
                  <a:srgbClr val="3D3C2C"/>
                </a:solidFill>
                <a:latin typeface="Century Gothic"/>
                <a:cs typeface="Century Gothic"/>
              </a:rPr>
              <a:t>lax</a:t>
            </a:r>
            <a:r>
              <a:rPr sz="2400" spc="5" dirty="0">
                <a:solidFill>
                  <a:srgbClr val="3D3C2C"/>
                </a:solidFill>
                <a:latin typeface="Century Gothic"/>
                <a:cs typeface="Century Gothic"/>
              </a:rPr>
              <a:t>a</a:t>
            </a:r>
            <a:r>
              <a:rPr sz="2400" spc="0" dirty="0">
                <a:solidFill>
                  <a:srgbClr val="3D3C2C"/>
                </a:solidFill>
                <a:latin typeface="Century Gothic"/>
                <a:cs typeface="Century Gothic"/>
              </a:rPr>
              <a:t>tive</a:t>
            </a:r>
            <a:r>
              <a:rPr sz="2400" spc="5" dirty="0">
                <a:solidFill>
                  <a:srgbClr val="3D3C2C"/>
                </a:solidFill>
                <a:latin typeface="Century Gothic"/>
                <a:cs typeface="Century Gothic"/>
              </a:rPr>
              <a:t>s</a:t>
            </a:r>
            <a:r>
              <a:rPr sz="2400" spc="0" dirty="0">
                <a:solidFill>
                  <a:srgbClr val="3D3C2C"/>
                </a:solidFill>
                <a:latin typeface="Century Gothic"/>
                <a:cs typeface="Century Gothic"/>
              </a:rPr>
              <a:t>.</a:t>
            </a:r>
            <a:endParaRPr sz="2400">
              <a:latin typeface="Century Gothic"/>
              <a:cs typeface="Century Gothic"/>
            </a:endParaRPr>
          </a:p>
          <a:p>
            <a:pPr>
              <a:lnSpc>
                <a:spcPts val="550"/>
              </a:lnSpc>
              <a:spcBef>
                <a:spcPts val="28"/>
              </a:spcBef>
            </a:pPr>
            <a:endParaRPr sz="550"/>
          </a:p>
          <a:p>
            <a:pPr marL="355600" marR="152400" indent="-274955">
              <a:lnSpc>
                <a:spcPct val="100000"/>
              </a:lnSpc>
            </a:pPr>
            <a:r>
              <a:rPr sz="1800" spc="15" dirty="0">
                <a:solidFill>
                  <a:srgbClr val="93C500"/>
                </a:solidFill>
                <a:latin typeface="Wingdings 2"/>
                <a:cs typeface="Wingdings 2"/>
              </a:rPr>
              <a:t></a:t>
            </a:r>
            <a:r>
              <a:rPr sz="1800" spc="85" dirty="0">
                <a:solidFill>
                  <a:srgbClr val="93C500"/>
                </a:solidFill>
                <a:latin typeface="Times New Roman"/>
                <a:cs typeface="Times New Roman"/>
              </a:rPr>
              <a:t> </a:t>
            </a:r>
            <a:r>
              <a:rPr sz="2400" spc="-75" dirty="0">
                <a:solidFill>
                  <a:srgbClr val="3D3C2C"/>
                </a:solidFill>
                <a:latin typeface="Century Gothic"/>
                <a:cs typeface="Century Gothic"/>
              </a:rPr>
              <a:t>W</a:t>
            </a:r>
            <a:r>
              <a:rPr sz="2400" spc="-15" dirty="0">
                <a:solidFill>
                  <a:srgbClr val="3D3C2C"/>
                </a:solidFill>
                <a:latin typeface="Century Gothic"/>
                <a:cs typeface="Century Gothic"/>
              </a:rPr>
              <a:t>hen</a:t>
            </a:r>
            <a:r>
              <a:rPr sz="2400" spc="45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2400" spc="0" dirty="0">
                <a:solidFill>
                  <a:srgbClr val="3D3C2C"/>
                </a:solidFill>
                <a:latin typeface="Century Gothic"/>
                <a:cs typeface="Century Gothic"/>
              </a:rPr>
              <a:t>st</a:t>
            </a:r>
            <a:r>
              <a:rPr sz="2400" spc="20" dirty="0">
                <a:solidFill>
                  <a:srgbClr val="3D3C2C"/>
                </a:solidFill>
                <a:latin typeface="Century Gothic"/>
                <a:cs typeface="Century Gothic"/>
              </a:rPr>
              <a:t>i</a:t>
            </a:r>
            <a:r>
              <a:rPr sz="2400" spc="-25" dirty="0">
                <a:solidFill>
                  <a:srgbClr val="3D3C2C"/>
                </a:solidFill>
                <a:latin typeface="Century Gothic"/>
                <a:cs typeface="Century Gothic"/>
              </a:rPr>
              <a:t>m</a:t>
            </a:r>
            <a:r>
              <a:rPr sz="2400" spc="-5" dirty="0">
                <a:solidFill>
                  <a:srgbClr val="3D3C2C"/>
                </a:solidFill>
                <a:latin typeface="Century Gothic"/>
                <a:cs typeface="Century Gothic"/>
              </a:rPr>
              <a:t>u</a:t>
            </a:r>
            <a:r>
              <a:rPr sz="2400" spc="-15" dirty="0">
                <a:solidFill>
                  <a:srgbClr val="3D3C2C"/>
                </a:solidFill>
                <a:latin typeface="Century Gothic"/>
                <a:cs typeface="Century Gothic"/>
              </a:rPr>
              <a:t>l</a:t>
            </a:r>
            <a:r>
              <a:rPr sz="2400" spc="0" dirty="0">
                <a:solidFill>
                  <a:srgbClr val="3D3C2C"/>
                </a:solidFill>
                <a:latin typeface="Century Gothic"/>
                <a:cs typeface="Century Gothic"/>
              </a:rPr>
              <a:t>a</a:t>
            </a:r>
            <a:r>
              <a:rPr sz="2400" spc="-15" dirty="0">
                <a:solidFill>
                  <a:srgbClr val="3D3C2C"/>
                </a:solidFill>
                <a:latin typeface="Century Gothic"/>
                <a:cs typeface="Century Gothic"/>
              </a:rPr>
              <a:t>nt</a:t>
            </a:r>
            <a:r>
              <a:rPr sz="2400" spc="-50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2400" spc="0" dirty="0">
                <a:solidFill>
                  <a:srgbClr val="3D3C2C"/>
                </a:solidFill>
                <a:latin typeface="Century Gothic"/>
                <a:cs typeface="Century Gothic"/>
              </a:rPr>
              <a:t>laxat</a:t>
            </a:r>
            <a:r>
              <a:rPr sz="2400" spc="10" dirty="0">
                <a:solidFill>
                  <a:srgbClr val="3D3C2C"/>
                </a:solidFill>
                <a:latin typeface="Century Gothic"/>
                <a:cs typeface="Century Gothic"/>
              </a:rPr>
              <a:t>i</a:t>
            </a:r>
            <a:r>
              <a:rPr sz="2400" spc="0" dirty="0">
                <a:solidFill>
                  <a:srgbClr val="3D3C2C"/>
                </a:solidFill>
                <a:latin typeface="Century Gothic"/>
                <a:cs typeface="Century Gothic"/>
              </a:rPr>
              <a:t>ves</a:t>
            </a:r>
            <a:r>
              <a:rPr sz="2400" spc="-40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2400" spc="0" dirty="0">
                <a:solidFill>
                  <a:srgbClr val="3D3C2C"/>
                </a:solidFill>
                <a:latin typeface="Century Gothic"/>
                <a:cs typeface="Century Gothic"/>
              </a:rPr>
              <a:t>a</a:t>
            </a:r>
            <a:r>
              <a:rPr sz="2400" spc="-15" dirty="0">
                <a:solidFill>
                  <a:srgbClr val="3D3C2C"/>
                </a:solidFill>
                <a:latin typeface="Century Gothic"/>
                <a:cs typeface="Century Gothic"/>
              </a:rPr>
              <a:t>re used, the</a:t>
            </a:r>
            <a:r>
              <a:rPr sz="2400" spc="0" dirty="0">
                <a:solidFill>
                  <a:srgbClr val="3D3C2C"/>
                </a:solidFill>
                <a:latin typeface="Century Gothic"/>
                <a:cs typeface="Century Gothic"/>
              </a:rPr>
              <a:t>y </a:t>
            </a:r>
            <a:r>
              <a:rPr sz="2400" spc="-15" dirty="0">
                <a:solidFill>
                  <a:srgbClr val="3D3C2C"/>
                </a:solidFill>
                <a:latin typeface="Century Gothic"/>
                <a:cs typeface="Century Gothic"/>
              </a:rPr>
              <a:t>sho</a:t>
            </a:r>
            <a:r>
              <a:rPr sz="2400" spc="-10" dirty="0">
                <a:solidFill>
                  <a:srgbClr val="3D3C2C"/>
                </a:solidFill>
                <a:latin typeface="Century Gothic"/>
                <a:cs typeface="Century Gothic"/>
              </a:rPr>
              <a:t>u</a:t>
            </a:r>
            <a:r>
              <a:rPr sz="2400" spc="0" dirty="0">
                <a:solidFill>
                  <a:srgbClr val="3D3C2C"/>
                </a:solidFill>
                <a:latin typeface="Century Gothic"/>
                <a:cs typeface="Century Gothic"/>
              </a:rPr>
              <a:t>ld</a:t>
            </a:r>
            <a:r>
              <a:rPr sz="2400" spc="-5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2400" spc="0" dirty="0">
                <a:solidFill>
                  <a:srgbClr val="3D3C2C"/>
                </a:solidFill>
                <a:latin typeface="Century Gothic"/>
                <a:cs typeface="Century Gothic"/>
              </a:rPr>
              <a:t>be </a:t>
            </a:r>
            <a:r>
              <a:rPr sz="2400" spc="5" dirty="0">
                <a:solidFill>
                  <a:srgbClr val="3D3C2C"/>
                </a:solidFill>
                <a:latin typeface="Century Gothic"/>
                <a:cs typeface="Century Gothic"/>
              </a:rPr>
              <a:t>a</a:t>
            </a:r>
            <a:r>
              <a:rPr sz="2400" spc="0" dirty="0">
                <a:solidFill>
                  <a:srgbClr val="3D3C2C"/>
                </a:solidFill>
                <a:latin typeface="Century Gothic"/>
                <a:cs typeface="Century Gothic"/>
              </a:rPr>
              <a:t>d</a:t>
            </a:r>
            <a:r>
              <a:rPr sz="2400" spc="5" dirty="0">
                <a:solidFill>
                  <a:srgbClr val="3D3C2C"/>
                </a:solidFill>
                <a:latin typeface="Century Gothic"/>
                <a:cs typeface="Century Gothic"/>
              </a:rPr>
              <a:t>m</a:t>
            </a:r>
            <a:r>
              <a:rPr sz="2400" spc="20" dirty="0">
                <a:solidFill>
                  <a:srgbClr val="3D3C2C"/>
                </a:solidFill>
                <a:latin typeface="Century Gothic"/>
                <a:cs typeface="Century Gothic"/>
              </a:rPr>
              <a:t>i</a:t>
            </a:r>
            <a:r>
              <a:rPr sz="2400" spc="-25" dirty="0">
                <a:solidFill>
                  <a:srgbClr val="3D3C2C"/>
                </a:solidFill>
                <a:latin typeface="Century Gothic"/>
                <a:cs typeface="Century Gothic"/>
              </a:rPr>
              <a:t>n</a:t>
            </a:r>
            <a:r>
              <a:rPr sz="2400" spc="5" dirty="0">
                <a:solidFill>
                  <a:srgbClr val="3D3C2C"/>
                </a:solidFill>
                <a:latin typeface="Century Gothic"/>
                <a:cs typeface="Century Gothic"/>
              </a:rPr>
              <a:t>i</a:t>
            </a:r>
            <a:r>
              <a:rPr sz="2400" spc="0" dirty="0">
                <a:solidFill>
                  <a:srgbClr val="3D3C2C"/>
                </a:solidFill>
                <a:latin typeface="Century Gothic"/>
                <a:cs typeface="Century Gothic"/>
              </a:rPr>
              <a:t>st</a:t>
            </a:r>
            <a:r>
              <a:rPr sz="2400" spc="-15" dirty="0">
                <a:solidFill>
                  <a:srgbClr val="3D3C2C"/>
                </a:solidFill>
                <a:latin typeface="Century Gothic"/>
                <a:cs typeface="Century Gothic"/>
              </a:rPr>
              <a:t>ered</a:t>
            </a:r>
            <a:r>
              <a:rPr sz="2400" spc="-25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2400" spc="0" dirty="0">
                <a:solidFill>
                  <a:srgbClr val="3D3C2C"/>
                </a:solidFill>
                <a:latin typeface="Century Gothic"/>
                <a:cs typeface="Century Gothic"/>
              </a:rPr>
              <a:t>a</a:t>
            </a:r>
            <a:r>
              <a:rPr sz="2400" spc="-10" dirty="0">
                <a:solidFill>
                  <a:srgbClr val="3D3C2C"/>
                </a:solidFill>
                <a:latin typeface="Century Gothic"/>
                <a:cs typeface="Century Gothic"/>
              </a:rPr>
              <a:t>t </a:t>
            </a:r>
            <a:r>
              <a:rPr sz="2400" spc="-15" dirty="0">
                <a:solidFill>
                  <a:srgbClr val="3D3C2C"/>
                </a:solidFill>
                <a:latin typeface="Century Gothic"/>
                <a:cs typeface="Century Gothic"/>
              </a:rPr>
              <a:t>the lowe</a:t>
            </a:r>
            <a:r>
              <a:rPr sz="2400" spc="5" dirty="0">
                <a:solidFill>
                  <a:srgbClr val="3D3C2C"/>
                </a:solidFill>
                <a:latin typeface="Century Gothic"/>
                <a:cs typeface="Century Gothic"/>
              </a:rPr>
              <a:t>s</a:t>
            </a:r>
            <a:r>
              <a:rPr sz="2400" spc="-10" dirty="0">
                <a:solidFill>
                  <a:srgbClr val="3D3C2C"/>
                </a:solidFill>
                <a:latin typeface="Century Gothic"/>
                <a:cs typeface="Century Gothic"/>
              </a:rPr>
              <a:t>t eff</a:t>
            </a:r>
            <a:r>
              <a:rPr sz="2400" spc="-15" dirty="0">
                <a:solidFill>
                  <a:srgbClr val="3D3C2C"/>
                </a:solidFill>
                <a:latin typeface="Century Gothic"/>
                <a:cs typeface="Century Gothic"/>
              </a:rPr>
              <a:t>e</a:t>
            </a:r>
            <a:r>
              <a:rPr sz="2400" spc="0" dirty="0">
                <a:solidFill>
                  <a:srgbClr val="3D3C2C"/>
                </a:solidFill>
                <a:latin typeface="Century Gothic"/>
                <a:cs typeface="Century Gothic"/>
              </a:rPr>
              <a:t>ct</a:t>
            </a:r>
            <a:r>
              <a:rPr sz="2400" spc="5" dirty="0">
                <a:solidFill>
                  <a:srgbClr val="3D3C2C"/>
                </a:solidFill>
                <a:latin typeface="Century Gothic"/>
                <a:cs typeface="Century Gothic"/>
              </a:rPr>
              <a:t>i</a:t>
            </a:r>
            <a:r>
              <a:rPr sz="2400" spc="0" dirty="0">
                <a:solidFill>
                  <a:srgbClr val="3D3C2C"/>
                </a:solidFill>
                <a:latin typeface="Century Gothic"/>
                <a:cs typeface="Century Gothic"/>
              </a:rPr>
              <a:t>ve</a:t>
            </a:r>
            <a:r>
              <a:rPr sz="2400" spc="-25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2400" spc="0" dirty="0">
                <a:solidFill>
                  <a:srgbClr val="3D3C2C"/>
                </a:solidFill>
                <a:latin typeface="Century Gothic"/>
                <a:cs typeface="Century Gothic"/>
              </a:rPr>
              <a:t>do</a:t>
            </a:r>
            <a:r>
              <a:rPr sz="2400" spc="5" dirty="0">
                <a:solidFill>
                  <a:srgbClr val="3D3C2C"/>
                </a:solidFill>
                <a:latin typeface="Century Gothic"/>
                <a:cs typeface="Century Gothic"/>
              </a:rPr>
              <a:t>s</a:t>
            </a:r>
            <a:r>
              <a:rPr sz="2400" spc="0" dirty="0">
                <a:solidFill>
                  <a:srgbClr val="3D3C2C"/>
                </a:solidFill>
                <a:latin typeface="Century Gothic"/>
                <a:cs typeface="Century Gothic"/>
              </a:rPr>
              <a:t>a</a:t>
            </a:r>
            <a:r>
              <a:rPr sz="2400" spc="-20" dirty="0">
                <a:solidFill>
                  <a:srgbClr val="3D3C2C"/>
                </a:solidFill>
                <a:latin typeface="Century Gothic"/>
                <a:cs typeface="Century Gothic"/>
              </a:rPr>
              <a:t>ge</a:t>
            </a:r>
            <a:r>
              <a:rPr sz="2400" spc="5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2400" spc="0" dirty="0">
                <a:solidFill>
                  <a:srgbClr val="3D3C2C"/>
                </a:solidFill>
                <a:latin typeface="Century Gothic"/>
                <a:cs typeface="Century Gothic"/>
              </a:rPr>
              <a:t>and </a:t>
            </a:r>
            <a:r>
              <a:rPr sz="2400" spc="-15" dirty="0">
                <a:solidFill>
                  <a:srgbClr val="3D3C2C"/>
                </a:solidFill>
                <a:latin typeface="Century Gothic"/>
                <a:cs typeface="Century Gothic"/>
              </a:rPr>
              <a:t>for</a:t>
            </a:r>
            <a:r>
              <a:rPr sz="2400" spc="-10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2400" spc="-15" dirty="0">
                <a:solidFill>
                  <a:srgbClr val="3D3C2C"/>
                </a:solidFill>
                <a:latin typeface="Century Gothic"/>
                <a:cs typeface="Century Gothic"/>
              </a:rPr>
              <a:t>the</a:t>
            </a:r>
            <a:r>
              <a:rPr sz="2400" spc="5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2400" spc="-15" dirty="0">
                <a:solidFill>
                  <a:srgbClr val="3D3C2C"/>
                </a:solidFill>
                <a:latin typeface="Century Gothic"/>
                <a:cs typeface="Century Gothic"/>
              </a:rPr>
              <a:t>shorte</a:t>
            </a:r>
            <a:r>
              <a:rPr sz="2400" spc="0" dirty="0">
                <a:solidFill>
                  <a:srgbClr val="3D3C2C"/>
                </a:solidFill>
                <a:latin typeface="Century Gothic"/>
                <a:cs typeface="Century Gothic"/>
              </a:rPr>
              <a:t>st per</a:t>
            </a:r>
            <a:r>
              <a:rPr sz="2400" spc="10" dirty="0">
                <a:solidFill>
                  <a:srgbClr val="3D3C2C"/>
                </a:solidFill>
                <a:latin typeface="Century Gothic"/>
                <a:cs typeface="Century Gothic"/>
              </a:rPr>
              <a:t>i</a:t>
            </a:r>
            <a:r>
              <a:rPr sz="2400" spc="0" dirty="0">
                <a:solidFill>
                  <a:srgbClr val="3D3C2C"/>
                </a:solidFill>
                <a:latin typeface="Century Gothic"/>
                <a:cs typeface="Century Gothic"/>
              </a:rPr>
              <a:t>od of t</a:t>
            </a:r>
            <a:r>
              <a:rPr sz="2400" spc="15" dirty="0">
                <a:solidFill>
                  <a:srgbClr val="3D3C2C"/>
                </a:solidFill>
                <a:latin typeface="Century Gothic"/>
                <a:cs typeface="Century Gothic"/>
              </a:rPr>
              <a:t>i</a:t>
            </a:r>
            <a:r>
              <a:rPr sz="2400" spc="0" dirty="0">
                <a:solidFill>
                  <a:srgbClr val="3D3C2C"/>
                </a:solidFill>
                <a:latin typeface="Century Gothic"/>
                <a:cs typeface="Century Gothic"/>
              </a:rPr>
              <a:t>me</a:t>
            </a:r>
            <a:r>
              <a:rPr sz="2400" spc="-40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2400" spc="0" dirty="0">
                <a:solidFill>
                  <a:srgbClr val="3D3C2C"/>
                </a:solidFill>
                <a:latin typeface="Century Gothic"/>
                <a:cs typeface="Century Gothic"/>
              </a:rPr>
              <a:t>to a</a:t>
            </a:r>
            <a:r>
              <a:rPr sz="2400" spc="25" dirty="0">
                <a:solidFill>
                  <a:srgbClr val="3D3C2C"/>
                </a:solidFill>
                <a:latin typeface="Century Gothic"/>
                <a:cs typeface="Century Gothic"/>
              </a:rPr>
              <a:t>v</a:t>
            </a:r>
            <a:r>
              <a:rPr sz="2400" spc="-15" dirty="0">
                <a:solidFill>
                  <a:srgbClr val="3D3C2C"/>
                </a:solidFill>
                <a:latin typeface="Century Gothic"/>
                <a:cs typeface="Century Gothic"/>
              </a:rPr>
              <a:t>o</a:t>
            </a:r>
            <a:r>
              <a:rPr sz="2400" spc="5" dirty="0">
                <a:solidFill>
                  <a:srgbClr val="3D3C2C"/>
                </a:solidFill>
                <a:latin typeface="Century Gothic"/>
                <a:cs typeface="Century Gothic"/>
              </a:rPr>
              <a:t>i</a:t>
            </a:r>
            <a:r>
              <a:rPr sz="2400" spc="0" dirty="0">
                <a:solidFill>
                  <a:srgbClr val="3D3C2C"/>
                </a:solidFill>
                <a:latin typeface="Century Gothic"/>
                <a:cs typeface="Century Gothic"/>
              </a:rPr>
              <a:t>d</a:t>
            </a:r>
            <a:r>
              <a:rPr sz="2400" spc="-45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2400" spc="0" dirty="0">
                <a:solidFill>
                  <a:srgbClr val="3D3C2C"/>
                </a:solidFill>
                <a:latin typeface="Century Gothic"/>
                <a:cs typeface="Century Gothic"/>
              </a:rPr>
              <a:t>abuse</a:t>
            </a:r>
            <a:endParaRPr sz="2400">
              <a:latin typeface="Century Gothic"/>
              <a:cs typeface="Century Gothic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691376" y="312673"/>
            <a:ext cx="1358900" cy="19304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200" spc="-5" dirty="0">
                <a:solidFill>
                  <a:srgbClr val="FDFDFD"/>
                </a:solidFill>
                <a:latin typeface="Century Gothic"/>
                <a:cs typeface="Century Gothic"/>
              </a:rPr>
              <a:t>4</a:t>
            </a:r>
            <a:r>
              <a:rPr sz="1200" spc="0" dirty="0">
                <a:solidFill>
                  <a:srgbClr val="FDFDFD"/>
                </a:solidFill>
                <a:latin typeface="Century Gothic"/>
                <a:cs typeface="Century Gothic"/>
              </a:rPr>
              <a:t>/2</a:t>
            </a:r>
            <a:r>
              <a:rPr sz="1200" spc="-10" dirty="0">
                <a:solidFill>
                  <a:srgbClr val="FDFDFD"/>
                </a:solidFill>
                <a:latin typeface="Century Gothic"/>
                <a:cs typeface="Century Gothic"/>
              </a:rPr>
              <a:t>0</a:t>
            </a:r>
            <a:r>
              <a:rPr sz="1200" spc="0" dirty="0">
                <a:solidFill>
                  <a:srgbClr val="FDFDFD"/>
                </a:solidFill>
                <a:latin typeface="Century Gothic"/>
                <a:cs typeface="Century Gothic"/>
              </a:rPr>
              <a:t>/2</a:t>
            </a:r>
            <a:r>
              <a:rPr sz="1200" spc="-10" dirty="0">
                <a:solidFill>
                  <a:srgbClr val="FDFDFD"/>
                </a:solidFill>
                <a:latin typeface="Century Gothic"/>
                <a:cs typeface="Century Gothic"/>
              </a:rPr>
              <a:t>0</a:t>
            </a:r>
            <a:r>
              <a:rPr sz="1200" spc="-5" dirty="0">
                <a:solidFill>
                  <a:srgbClr val="FDFDFD"/>
                </a:solidFill>
                <a:latin typeface="Century Gothic"/>
                <a:cs typeface="Century Gothic"/>
              </a:rPr>
              <a:t>1</a:t>
            </a:r>
            <a:r>
              <a:rPr sz="1200" spc="0" dirty="0">
                <a:solidFill>
                  <a:srgbClr val="FDFDFD"/>
                </a:solidFill>
                <a:latin typeface="Century Gothic"/>
                <a:cs typeface="Century Gothic"/>
              </a:rPr>
              <a:t>5</a:t>
            </a:r>
            <a:r>
              <a:rPr sz="1200" spc="5" dirty="0">
                <a:solidFill>
                  <a:srgbClr val="FDFDFD"/>
                </a:solidFill>
                <a:latin typeface="Century Gothic"/>
                <a:cs typeface="Century Gothic"/>
              </a:rPr>
              <a:t> </a:t>
            </a:r>
            <a:r>
              <a:rPr sz="1200" spc="-5" dirty="0">
                <a:solidFill>
                  <a:srgbClr val="FDFDFD"/>
                </a:solidFill>
                <a:latin typeface="Century Gothic"/>
                <a:cs typeface="Century Gothic"/>
              </a:rPr>
              <a:t>1</a:t>
            </a:r>
            <a:r>
              <a:rPr sz="1200" spc="-15" dirty="0">
                <a:solidFill>
                  <a:srgbClr val="FDFDFD"/>
                </a:solidFill>
                <a:latin typeface="Century Gothic"/>
                <a:cs typeface="Century Gothic"/>
              </a:rPr>
              <a:t>:</a:t>
            </a:r>
            <a:r>
              <a:rPr sz="1200" spc="-5" dirty="0">
                <a:solidFill>
                  <a:srgbClr val="FDFDFD"/>
                </a:solidFill>
                <a:latin typeface="Century Gothic"/>
                <a:cs typeface="Century Gothic"/>
              </a:rPr>
              <a:t>3</a:t>
            </a:r>
            <a:r>
              <a:rPr sz="1200" spc="0" dirty="0">
                <a:solidFill>
                  <a:srgbClr val="FDFDFD"/>
                </a:solidFill>
                <a:latin typeface="Century Gothic"/>
                <a:cs typeface="Century Gothic"/>
              </a:rPr>
              <a:t>3</a:t>
            </a:r>
            <a:r>
              <a:rPr sz="1200" spc="20" dirty="0">
                <a:solidFill>
                  <a:srgbClr val="FDFDFD"/>
                </a:solidFill>
                <a:latin typeface="Century Gothic"/>
                <a:cs typeface="Century Gothic"/>
              </a:rPr>
              <a:t> </a:t>
            </a:r>
            <a:r>
              <a:rPr sz="1200" spc="-10" dirty="0">
                <a:solidFill>
                  <a:srgbClr val="FDFDFD"/>
                </a:solidFill>
                <a:latin typeface="Century Gothic"/>
                <a:cs typeface="Century Gothic"/>
              </a:rPr>
              <a:t>PM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728717" y="312673"/>
            <a:ext cx="193675" cy="19304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200" spc="-5" dirty="0">
                <a:solidFill>
                  <a:srgbClr val="FDFDFD"/>
                </a:solidFill>
                <a:latin typeface="Century Gothic"/>
                <a:cs typeface="Century Gothic"/>
              </a:rPr>
              <a:t>10</a:t>
            </a:r>
            <a:endParaRPr sz="120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19911" y="1351788"/>
            <a:ext cx="3162300" cy="112166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1122375" y="1506092"/>
            <a:ext cx="2522220" cy="61214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4000" b="1" spc="-20" dirty="0">
                <a:solidFill>
                  <a:srgbClr val="FF0000"/>
                </a:solidFill>
                <a:latin typeface="Century Gothic"/>
                <a:cs typeface="Century Gothic"/>
              </a:rPr>
              <a:t>Definitions</a:t>
            </a:r>
            <a:endParaRPr sz="4000">
              <a:latin typeface="Century Gothic"/>
              <a:cs typeface="Century Gothic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295400" y="2590800"/>
            <a:ext cx="3048000" cy="457326"/>
          </a:xfrm>
          <a:custGeom>
            <a:avLst/>
            <a:gdLst/>
            <a:ahLst/>
            <a:cxnLst/>
            <a:rect l="l" t="t" r="r" b="b"/>
            <a:pathLst>
              <a:path w="3048000" h="457326">
                <a:moveTo>
                  <a:pt x="0" y="457326"/>
                </a:moveTo>
                <a:lnTo>
                  <a:pt x="3048000" y="457326"/>
                </a:lnTo>
                <a:lnTo>
                  <a:pt x="3048000" y="0"/>
                </a:lnTo>
                <a:lnTo>
                  <a:pt x="0" y="0"/>
                </a:lnTo>
                <a:lnTo>
                  <a:pt x="0" y="457326"/>
                </a:lnTo>
                <a:close/>
              </a:path>
            </a:pathLst>
          </a:custGeom>
          <a:solidFill>
            <a:srgbClr val="93C5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4343400" y="2590800"/>
            <a:ext cx="3048000" cy="457326"/>
          </a:xfrm>
          <a:custGeom>
            <a:avLst/>
            <a:gdLst/>
            <a:ahLst/>
            <a:cxnLst/>
            <a:rect l="l" t="t" r="r" b="b"/>
            <a:pathLst>
              <a:path w="3048000" h="457326">
                <a:moveTo>
                  <a:pt x="0" y="457326"/>
                </a:moveTo>
                <a:lnTo>
                  <a:pt x="3048000" y="457326"/>
                </a:lnTo>
                <a:lnTo>
                  <a:pt x="3048000" y="0"/>
                </a:lnTo>
                <a:lnTo>
                  <a:pt x="0" y="0"/>
                </a:lnTo>
                <a:lnTo>
                  <a:pt x="0" y="457326"/>
                </a:lnTo>
                <a:close/>
              </a:path>
            </a:pathLst>
          </a:custGeom>
          <a:solidFill>
            <a:srgbClr val="93C5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295400" y="3048126"/>
            <a:ext cx="3048000" cy="2286000"/>
          </a:xfrm>
          <a:custGeom>
            <a:avLst/>
            <a:gdLst/>
            <a:ahLst/>
            <a:cxnLst/>
            <a:rect l="l" t="t" r="r" b="b"/>
            <a:pathLst>
              <a:path w="3048000" h="2286000">
                <a:moveTo>
                  <a:pt x="0" y="2286000"/>
                </a:moveTo>
                <a:lnTo>
                  <a:pt x="3048000" y="2286000"/>
                </a:lnTo>
                <a:lnTo>
                  <a:pt x="3048000" y="0"/>
                </a:lnTo>
                <a:lnTo>
                  <a:pt x="0" y="0"/>
                </a:lnTo>
                <a:lnTo>
                  <a:pt x="0" y="2286000"/>
                </a:lnTo>
                <a:close/>
              </a:path>
            </a:pathLst>
          </a:custGeom>
          <a:solidFill>
            <a:srgbClr val="DCEACA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4343400" y="3048126"/>
            <a:ext cx="3048000" cy="2286000"/>
          </a:xfrm>
          <a:custGeom>
            <a:avLst/>
            <a:gdLst/>
            <a:ahLst/>
            <a:cxnLst/>
            <a:rect l="l" t="t" r="r" b="b"/>
            <a:pathLst>
              <a:path w="3048000" h="2286000">
                <a:moveTo>
                  <a:pt x="0" y="2286000"/>
                </a:moveTo>
                <a:lnTo>
                  <a:pt x="3048000" y="2286000"/>
                </a:lnTo>
                <a:lnTo>
                  <a:pt x="3048000" y="0"/>
                </a:lnTo>
                <a:lnTo>
                  <a:pt x="0" y="0"/>
                </a:lnTo>
                <a:lnTo>
                  <a:pt x="0" y="2286000"/>
                </a:lnTo>
                <a:close/>
              </a:path>
            </a:pathLst>
          </a:custGeom>
          <a:solidFill>
            <a:srgbClr val="DCEACA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4343400" y="2584450"/>
            <a:ext cx="0" cy="2756027"/>
          </a:xfrm>
          <a:custGeom>
            <a:avLst/>
            <a:gdLst/>
            <a:ahLst/>
            <a:cxnLst/>
            <a:rect l="l" t="t" r="r" b="b"/>
            <a:pathLst>
              <a:path h="2756027">
                <a:moveTo>
                  <a:pt x="0" y="0"/>
                </a:moveTo>
                <a:lnTo>
                  <a:pt x="0" y="2756027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1289050" y="3048126"/>
            <a:ext cx="6108700" cy="0"/>
          </a:xfrm>
          <a:custGeom>
            <a:avLst/>
            <a:gdLst/>
            <a:ahLst/>
            <a:cxnLst/>
            <a:rect l="l" t="t" r="r" b="b"/>
            <a:pathLst>
              <a:path w="6108700">
                <a:moveTo>
                  <a:pt x="0" y="0"/>
                </a:moveTo>
                <a:lnTo>
                  <a:pt x="6108700" y="0"/>
                </a:lnTo>
              </a:path>
            </a:pathLst>
          </a:custGeom>
          <a:ln w="381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1295400" y="2584450"/>
            <a:ext cx="0" cy="2756027"/>
          </a:xfrm>
          <a:custGeom>
            <a:avLst/>
            <a:gdLst/>
            <a:ahLst/>
            <a:cxnLst/>
            <a:rect l="l" t="t" r="r" b="b"/>
            <a:pathLst>
              <a:path h="2756027">
                <a:moveTo>
                  <a:pt x="0" y="0"/>
                </a:moveTo>
                <a:lnTo>
                  <a:pt x="0" y="2756027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7391400" y="2584450"/>
            <a:ext cx="0" cy="2756027"/>
          </a:xfrm>
          <a:custGeom>
            <a:avLst/>
            <a:gdLst/>
            <a:ahLst/>
            <a:cxnLst/>
            <a:rect l="l" t="t" r="r" b="b"/>
            <a:pathLst>
              <a:path h="2756027">
                <a:moveTo>
                  <a:pt x="0" y="0"/>
                </a:moveTo>
                <a:lnTo>
                  <a:pt x="0" y="2756027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1289050" y="2590800"/>
            <a:ext cx="6108700" cy="0"/>
          </a:xfrm>
          <a:custGeom>
            <a:avLst/>
            <a:gdLst/>
            <a:ahLst/>
            <a:cxnLst/>
            <a:rect l="l" t="t" r="r" b="b"/>
            <a:pathLst>
              <a:path w="6108700">
                <a:moveTo>
                  <a:pt x="0" y="0"/>
                </a:moveTo>
                <a:lnTo>
                  <a:pt x="6108700" y="0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1289050" y="5334127"/>
            <a:ext cx="6108700" cy="0"/>
          </a:xfrm>
          <a:custGeom>
            <a:avLst/>
            <a:gdLst/>
            <a:ahLst/>
            <a:cxnLst/>
            <a:rect l="l" t="t" r="r" b="b"/>
            <a:pathLst>
              <a:path w="6108700">
                <a:moveTo>
                  <a:pt x="0" y="0"/>
                </a:moveTo>
                <a:lnTo>
                  <a:pt x="6108700" y="0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1943100" y="2537460"/>
            <a:ext cx="1776983" cy="67970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" name="object 15"/>
          <p:cNvSpPr txBox="1"/>
          <p:nvPr/>
        </p:nvSpPr>
        <p:spPr>
          <a:xfrm>
            <a:off x="2120264" y="2631059"/>
            <a:ext cx="1400175" cy="37274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2400" b="1" dirty="0">
                <a:solidFill>
                  <a:srgbClr val="FF0000"/>
                </a:solidFill>
                <a:latin typeface="Century Gothic"/>
                <a:cs typeface="Century Gothic"/>
              </a:rPr>
              <a:t>Laxatives</a:t>
            </a:r>
            <a:endParaRPr sz="2400">
              <a:latin typeface="Century Gothic"/>
              <a:cs typeface="Century Gothic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4924044" y="2537460"/>
            <a:ext cx="1911096" cy="679703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object 17"/>
          <p:cNvSpPr txBox="1"/>
          <p:nvPr/>
        </p:nvSpPr>
        <p:spPr>
          <a:xfrm>
            <a:off x="5101844" y="2631059"/>
            <a:ext cx="1530985" cy="37274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2400" b="1" spc="-15" dirty="0">
                <a:solidFill>
                  <a:srgbClr val="FF0000"/>
                </a:solidFill>
                <a:latin typeface="Century Gothic"/>
                <a:cs typeface="Century Gothic"/>
              </a:rPr>
              <a:t>Cathartics</a:t>
            </a:r>
            <a:endParaRPr sz="2400">
              <a:latin typeface="Century Gothic"/>
              <a:cs typeface="Century Gothic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374394" y="3088513"/>
            <a:ext cx="2569845" cy="183578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>
              <a:lnSpc>
                <a:spcPct val="100000"/>
              </a:lnSpc>
            </a:pPr>
            <a:r>
              <a:rPr sz="2400" spc="-15" dirty="0">
                <a:latin typeface="Century Gothic"/>
                <a:cs typeface="Century Gothic"/>
              </a:rPr>
              <a:t>Drug</a:t>
            </a:r>
            <a:r>
              <a:rPr sz="2400" spc="0" dirty="0">
                <a:latin typeface="Century Gothic"/>
                <a:cs typeface="Century Gothic"/>
              </a:rPr>
              <a:t>s</a:t>
            </a:r>
            <a:r>
              <a:rPr sz="2400" spc="-5" dirty="0">
                <a:latin typeface="Century Gothic"/>
                <a:cs typeface="Century Gothic"/>
              </a:rPr>
              <a:t> </a:t>
            </a:r>
            <a:r>
              <a:rPr sz="2400" spc="-15" dirty="0">
                <a:latin typeface="Century Gothic"/>
                <a:cs typeface="Century Gothic"/>
              </a:rPr>
              <a:t>tha</a:t>
            </a:r>
            <a:r>
              <a:rPr sz="2400" spc="-10" dirty="0">
                <a:latin typeface="Century Gothic"/>
                <a:cs typeface="Century Gothic"/>
              </a:rPr>
              <a:t>t</a:t>
            </a:r>
            <a:r>
              <a:rPr sz="2400" spc="-15" dirty="0">
                <a:latin typeface="Century Gothic"/>
                <a:cs typeface="Century Gothic"/>
              </a:rPr>
              <a:t> </a:t>
            </a:r>
            <a:r>
              <a:rPr sz="2400" spc="0" dirty="0">
                <a:latin typeface="Century Gothic"/>
                <a:cs typeface="Century Gothic"/>
              </a:rPr>
              <a:t>help e</a:t>
            </a:r>
            <a:r>
              <a:rPr sz="2400" spc="20" dirty="0">
                <a:latin typeface="Century Gothic"/>
                <a:cs typeface="Century Gothic"/>
              </a:rPr>
              <a:t>v</a:t>
            </a:r>
            <a:r>
              <a:rPr sz="2400" spc="0" dirty="0">
                <a:latin typeface="Century Gothic"/>
                <a:cs typeface="Century Gothic"/>
              </a:rPr>
              <a:t>acu</a:t>
            </a:r>
            <a:r>
              <a:rPr sz="2400" spc="5" dirty="0">
                <a:latin typeface="Century Gothic"/>
                <a:cs typeface="Century Gothic"/>
              </a:rPr>
              <a:t>a</a:t>
            </a:r>
            <a:r>
              <a:rPr sz="2400" spc="-20" dirty="0">
                <a:latin typeface="Century Gothic"/>
                <a:cs typeface="Century Gothic"/>
              </a:rPr>
              <a:t>t</a:t>
            </a:r>
            <a:r>
              <a:rPr sz="2400" spc="-15" dirty="0">
                <a:latin typeface="Century Gothic"/>
                <a:cs typeface="Century Gothic"/>
              </a:rPr>
              <a:t>ion</a:t>
            </a:r>
            <a:r>
              <a:rPr sz="2400" spc="-45" dirty="0">
                <a:latin typeface="Century Gothic"/>
                <a:cs typeface="Century Gothic"/>
              </a:rPr>
              <a:t> </a:t>
            </a:r>
            <a:r>
              <a:rPr sz="2400" spc="-15" dirty="0">
                <a:latin typeface="Century Gothic"/>
                <a:cs typeface="Century Gothic"/>
              </a:rPr>
              <a:t>of formed</a:t>
            </a:r>
            <a:r>
              <a:rPr sz="2400" spc="10" dirty="0">
                <a:latin typeface="Century Gothic"/>
                <a:cs typeface="Century Gothic"/>
              </a:rPr>
              <a:t> </a:t>
            </a:r>
            <a:r>
              <a:rPr sz="2400" spc="0" dirty="0">
                <a:latin typeface="Century Gothic"/>
                <a:cs typeface="Century Gothic"/>
              </a:rPr>
              <a:t>fecal m</a:t>
            </a:r>
            <a:r>
              <a:rPr sz="2400" spc="5" dirty="0">
                <a:latin typeface="Century Gothic"/>
                <a:cs typeface="Century Gothic"/>
              </a:rPr>
              <a:t>a</a:t>
            </a:r>
            <a:r>
              <a:rPr sz="2400" spc="-15" dirty="0">
                <a:latin typeface="Century Gothic"/>
                <a:cs typeface="Century Gothic"/>
              </a:rPr>
              <a:t>ter</a:t>
            </a:r>
            <a:r>
              <a:rPr sz="2400" spc="15" dirty="0">
                <a:latin typeface="Century Gothic"/>
                <a:cs typeface="Century Gothic"/>
              </a:rPr>
              <a:t>i</a:t>
            </a:r>
            <a:r>
              <a:rPr sz="2400" spc="-10" dirty="0">
                <a:latin typeface="Century Gothic"/>
                <a:cs typeface="Century Gothic"/>
              </a:rPr>
              <a:t>a</a:t>
            </a:r>
            <a:r>
              <a:rPr sz="2400" spc="0" dirty="0">
                <a:latin typeface="Century Gothic"/>
                <a:cs typeface="Century Gothic"/>
              </a:rPr>
              <a:t>l</a:t>
            </a:r>
            <a:r>
              <a:rPr sz="2400" spc="-45" dirty="0">
                <a:latin typeface="Century Gothic"/>
                <a:cs typeface="Century Gothic"/>
              </a:rPr>
              <a:t> </a:t>
            </a:r>
            <a:r>
              <a:rPr sz="2400" spc="-15" dirty="0">
                <a:latin typeface="Century Gothic"/>
                <a:cs typeface="Century Gothic"/>
              </a:rPr>
              <a:t>from the</a:t>
            </a:r>
            <a:r>
              <a:rPr sz="2400" spc="-10" dirty="0">
                <a:latin typeface="Century Gothic"/>
                <a:cs typeface="Century Gothic"/>
              </a:rPr>
              <a:t> re</a:t>
            </a:r>
            <a:r>
              <a:rPr sz="2400" spc="-30" dirty="0">
                <a:latin typeface="Century Gothic"/>
                <a:cs typeface="Century Gothic"/>
              </a:rPr>
              <a:t>c</a:t>
            </a:r>
            <a:r>
              <a:rPr sz="2400" spc="-10" dirty="0">
                <a:latin typeface="Century Gothic"/>
                <a:cs typeface="Century Gothic"/>
              </a:rPr>
              <a:t>tu</a:t>
            </a:r>
            <a:r>
              <a:rPr sz="2400" spc="-25" dirty="0">
                <a:latin typeface="Century Gothic"/>
                <a:cs typeface="Century Gothic"/>
              </a:rPr>
              <a:t>m</a:t>
            </a:r>
            <a:endParaRPr sz="2400" dirty="0">
              <a:latin typeface="Century Gothic"/>
              <a:cs typeface="Century Gothic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4423028" y="3088513"/>
            <a:ext cx="2630805" cy="220154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>
              <a:lnSpc>
                <a:spcPct val="100000"/>
              </a:lnSpc>
            </a:pPr>
            <a:r>
              <a:rPr sz="2400" spc="-15" dirty="0">
                <a:latin typeface="Century Gothic"/>
                <a:cs typeface="Century Gothic"/>
              </a:rPr>
              <a:t>Drug</a:t>
            </a:r>
            <a:r>
              <a:rPr sz="2400" spc="0" dirty="0">
                <a:latin typeface="Century Gothic"/>
                <a:cs typeface="Century Gothic"/>
              </a:rPr>
              <a:t>s</a:t>
            </a:r>
            <a:r>
              <a:rPr sz="2400" spc="-5" dirty="0">
                <a:latin typeface="Century Gothic"/>
                <a:cs typeface="Century Gothic"/>
              </a:rPr>
              <a:t> </a:t>
            </a:r>
            <a:r>
              <a:rPr sz="2400" spc="-15" dirty="0">
                <a:latin typeface="Century Gothic"/>
                <a:cs typeface="Century Gothic"/>
              </a:rPr>
              <a:t>tha</a:t>
            </a:r>
            <a:r>
              <a:rPr sz="2400" spc="-10" dirty="0">
                <a:latin typeface="Century Gothic"/>
                <a:cs typeface="Century Gothic"/>
              </a:rPr>
              <a:t>t</a:t>
            </a:r>
            <a:r>
              <a:rPr sz="2400" spc="-15" dirty="0">
                <a:latin typeface="Century Gothic"/>
                <a:cs typeface="Century Gothic"/>
              </a:rPr>
              <a:t> </a:t>
            </a:r>
            <a:r>
              <a:rPr sz="2400" spc="0" dirty="0">
                <a:latin typeface="Century Gothic"/>
                <a:cs typeface="Century Gothic"/>
              </a:rPr>
              <a:t>help e</a:t>
            </a:r>
            <a:r>
              <a:rPr sz="2400" spc="20" dirty="0">
                <a:latin typeface="Century Gothic"/>
                <a:cs typeface="Century Gothic"/>
              </a:rPr>
              <a:t>v</a:t>
            </a:r>
            <a:r>
              <a:rPr sz="2400" spc="0" dirty="0">
                <a:latin typeface="Century Gothic"/>
                <a:cs typeface="Century Gothic"/>
              </a:rPr>
              <a:t>acu</a:t>
            </a:r>
            <a:r>
              <a:rPr sz="2400" spc="5" dirty="0">
                <a:latin typeface="Century Gothic"/>
                <a:cs typeface="Century Gothic"/>
              </a:rPr>
              <a:t>a</a:t>
            </a:r>
            <a:r>
              <a:rPr sz="2400" spc="-20" dirty="0">
                <a:latin typeface="Century Gothic"/>
                <a:cs typeface="Century Gothic"/>
              </a:rPr>
              <a:t>t</a:t>
            </a:r>
            <a:r>
              <a:rPr sz="2400" spc="-15" dirty="0">
                <a:latin typeface="Century Gothic"/>
                <a:cs typeface="Century Gothic"/>
              </a:rPr>
              <a:t>ion</a:t>
            </a:r>
            <a:r>
              <a:rPr sz="2400" spc="-45" dirty="0">
                <a:latin typeface="Century Gothic"/>
                <a:cs typeface="Century Gothic"/>
              </a:rPr>
              <a:t> </a:t>
            </a:r>
            <a:r>
              <a:rPr sz="2400" spc="-15" dirty="0">
                <a:latin typeface="Century Gothic"/>
                <a:cs typeface="Century Gothic"/>
              </a:rPr>
              <a:t>of un</a:t>
            </a:r>
            <a:r>
              <a:rPr sz="2400" spc="-5" dirty="0">
                <a:latin typeface="Century Gothic"/>
                <a:cs typeface="Century Gothic"/>
              </a:rPr>
              <a:t>f</a:t>
            </a:r>
            <a:r>
              <a:rPr sz="2400" spc="-15" dirty="0">
                <a:latin typeface="Century Gothic"/>
                <a:cs typeface="Century Gothic"/>
              </a:rPr>
              <a:t>ormed, u</a:t>
            </a:r>
            <a:r>
              <a:rPr sz="2400" spc="5" dirty="0">
                <a:latin typeface="Century Gothic"/>
                <a:cs typeface="Century Gothic"/>
              </a:rPr>
              <a:t>s</a:t>
            </a:r>
            <a:r>
              <a:rPr sz="2400" spc="0" dirty="0">
                <a:latin typeface="Century Gothic"/>
                <a:cs typeface="Century Gothic"/>
              </a:rPr>
              <a:t>u</a:t>
            </a:r>
            <a:r>
              <a:rPr sz="2400" spc="5" dirty="0">
                <a:latin typeface="Century Gothic"/>
                <a:cs typeface="Century Gothic"/>
              </a:rPr>
              <a:t>a</a:t>
            </a:r>
            <a:r>
              <a:rPr sz="2400" spc="0" dirty="0">
                <a:latin typeface="Century Gothic"/>
                <a:cs typeface="Century Gothic"/>
              </a:rPr>
              <a:t>lly </a:t>
            </a:r>
            <a:r>
              <a:rPr sz="2400" spc="-15" dirty="0">
                <a:latin typeface="Century Gothic"/>
                <a:cs typeface="Century Gothic"/>
              </a:rPr>
              <a:t>watery</a:t>
            </a:r>
            <a:r>
              <a:rPr sz="2400" spc="5" dirty="0">
                <a:latin typeface="Century Gothic"/>
                <a:cs typeface="Century Gothic"/>
              </a:rPr>
              <a:t> </a:t>
            </a:r>
            <a:r>
              <a:rPr sz="2400" spc="0" dirty="0">
                <a:latin typeface="Century Gothic"/>
                <a:cs typeface="Century Gothic"/>
              </a:rPr>
              <a:t>fecal m</a:t>
            </a:r>
            <a:r>
              <a:rPr sz="2400" spc="5" dirty="0">
                <a:latin typeface="Century Gothic"/>
                <a:cs typeface="Century Gothic"/>
              </a:rPr>
              <a:t>a</a:t>
            </a:r>
            <a:r>
              <a:rPr sz="2400" spc="-15" dirty="0">
                <a:latin typeface="Century Gothic"/>
                <a:cs typeface="Century Gothic"/>
              </a:rPr>
              <a:t>ter</a:t>
            </a:r>
            <a:r>
              <a:rPr sz="2400" spc="15" dirty="0">
                <a:latin typeface="Century Gothic"/>
                <a:cs typeface="Century Gothic"/>
              </a:rPr>
              <a:t>i</a:t>
            </a:r>
            <a:r>
              <a:rPr sz="2400" spc="-10" dirty="0">
                <a:latin typeface="Century Gothic"/>
                <a:cs typeface="Century Gothic"/>
              </a:rPr>
              <a:t>a</a:t>
            </a:r>
            <a:r>
              <a:rPr sz="2400" spc="0" dirty="0">
                <a:latin typeface="Century Gothic"/>
                <a:cs typeface="Century Gothic"/>
              </a:rPr>
              <a:t>l</a:t>
            </a:r>
            <a:r>
              <a:rPr sz="2400" spc="-45" dirty="0">
                <a:latin typeface="Century Gothic"/>
                <a:cs typeface="Century Gothic"/>
              </a:rPr>
              <a:t> </a:t>
            </a:r>
            <a:r>
              <a:rPr sz="2400" spc="-15" dirty="0">
                <a:latin typeface="Century Gothic"/>
                <a:cs typeface="Century Gothic"/>
              </a:rPr>
              <a:t>from the ent</a:t>
            </a:r>
            <a:r>
              <a:rPr sz="2400" spc="15" dirty="0">
                <a:latin typeface="Century Gothic"/>
                <a:cs typeface="Century Gothic"/>
              </a:rPr>
              <a:t>i</a:t>
            </a:r>
            <a:r>
              <a:rPr sz="2400" spc="-15" dirty="0">
                <a:latin typeface="Century Gothic"/>
                <a:cs typeface="Century Gothic"/>
              </a:rPr>
              <a:t>re</a:t>
            </a:r>
            <a:r>
              <a:rPr sz="2400" spc="-35" dirty="0">
                <a:latin typeface="Century Gothic"/>
                <a:cs typeface="Century Gothic"/>
              </a:rPr>
              <a:t> </a:t>
            </a:r>
            <a:r>
              <a:rPr sz="2400" spc="-15" dirty="0">
                <a:latin typeface="Century Gothic"/>
                <a:cs typeface="Century Gothic"/>
              </a:rPr>
              <a:t>colon.</a:t>
            </a:r>
            <a:endParaRPr sz="2400">
              <a:latin typeface="Century Gothic"/>
              <a:cs typeface="Century Gothic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6691376" y="312673"/>
            <a:ext cx="1358900" cy="19304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200" spc="-5" dirty="0">
                <a:solidFill>
                  <a:srgbClr val="FDFDFD"/>
                </a:solidFill>
                <a:latin typeface="Century Gothic"/>
                <a:cs typeface="Century Gothic"/>
              </a:rPr>
              <a:t>4</a:t>
            </a:r>
            <a:r>
              <a:rPr sz="1200" spc="0" dirty="0">
                <a:solidFill>
                  <a:srgbClr val="FDFDFD"/>
                </a:solidFill>
                <a:latin typeface="Century Gothic"/>
                <a:cs typeface="Century Gothic"/>
              </a:rPr>
              <a:t>/2</a:t>
            </a:r>
            <a:r>
              <a:rPr sz="1200" spc="-10" dirty="0">
                <a:solidFill>
                  <a:srgbClr val="FDFDFD"/>
                </a:solidFill>
                <a:latin typeface="Century Gothic"/>
                <a:cs typeface="Century Gothic"/>
              </a:rPr>
              <a:t>0</a:t>
            </a:r>
            <a:r>
              <a:rPr sz="1200" spc="0" dirty="0">
                <a:solidFill>
                  <a:srgbClr val="FDFDFD"/>
                </a:solidFill>
                <a:latin typeface="Century Gothic"/>
                <a:cs typeface="Century Gothic"/>
              </a:rPr>
              <a:t>/2</a:t>
            </a:r>
            <a:r>
              <a:rPr sz="1200" spc="-10" dirty="0">
                <a:solidFill>
                  <a:srgbClr val="FDFDFD"/>
                </a:solidFill>
                <a:latin typeface="Century Gothic"/>
                <a:cs typeface="Century Gothic"/>
              </a:rPr>
              <a:t>0</a:t>
            </a:r>
            <a:r>
              <a:rPr sz="1200" spc="-5" dirty="0">
                <a:solidFill>
                  <a:srgbClr val="FDFDFD"/>
                </a:solidFill>
                <a:latin typeface="Century Gothic"/>
                <a:cs typeface="Century Gothic"/>
              </a:rPr>
              <a:t>1</a:t>
            </a:r>
            <a:r>
              <a:rPr sz="1200" spc="0" dirty="0">
                <a:solidFill>
                  <a:srgbClr val="FDFDFD"/>
                </a:solidFill>
                <a:latin typeface="Century Gothic"/>
                <a:cs typeface="Century Gothic"/>
              </a:rPr>
              <a:t>5</a:t>
            </a:r>
            <a:r>
              <a:rPr sz="1200" spc="5" dirty="0">
                <a:solidFill>
                  <a:srgbClr val="FDFDFD"/>
                </a:solidFill>
                <a:latin typeface="Century Gothic"/>
                <a:cs typeface="Century Gothic"/>
              </a:rPr>
              <a:t> </a:t>
            </a:r>
            <a:r>
              <a:rPr sz="1200" spc="-5" dirty="0">
                <a:solidFill>
                  <a:srgbClr val="FDFDFD"/>
                </a:solidFill>
                <a:latin typeface="Century Gothic"/>
                <a:cs typeface="Century Gothic"/>
              </a:rPr>
              <a:t>1</a:t>
            </a:r>
            <a:r>
              <a:rPr sz="1200" spc="-15" dirty="0">
                <a:solidFill>
                  <a:srgbClr val="FDFDFD"/>
                </a:solidFill>
                <a:latin typeface="Century Gothic"/>
                <a:cs typeface="Century Gothic"/>
              </a:rPr>
              <a:t>:</a:t>
            </a:r>
            <a:r>
              <a:rPr sz="1200" spc="-5" dirty="0">
                <a:solidFill>
                  <a:srgbClr val="FDFDFD"/>
                </a:solidFill>
                <a:latin typeface="Century Gothic"/>
                <a:cs typeface="Century Gothic"/>
              </a:rPr>
              <a:t>3</a:t>
            </a:r>
            <a:r>
              <a:rPr sz="1200" spc="0" dirty="0">
                <a:solidFill>
                  <a:srgbClr val="FDFDFD"/>
                </a:solidFill>
                <a:latin typeface="Century Gothic"/>
                <a:cs typeface="Century Gothic"/>
              </a:rPr>
              <a:t>3</a:t>
            </a:r>
            <a:r>
              <a:rPr sz="1200" spc="20" dirty="0">
                <a:solidFill>
                  <a:srgbClr val="FDFDFD"/>
                </a:solidFill>
                <a:latin typeface="Century Gothic"/>
                <a:cs typeface="Century Gothic"/>
              </a:rPr>
              <a:t> </a:t>
            </a:r>
            <a:r>
              <a:rPr sz="1200" spc="-10" dirty="0">
                <a:solidFill>
                  <a:srgbClr val="FDFDFD"/>
                </a:solidFill>
                <a:latin typeface="Century Gothic"/>
                <a:cs typeface="Century Gothic"/>
              </a:rPr>
              <a:t>PM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4728717" y="312673"/>
            <a:ext cx="193675" cy="19304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200" spc="-5" dirty="0">
                <a:solidFill>
                  <a:srgbClr val="FDFDFD"/>
                </a:solidFill>
                <a:latin typeface="Century Gothic"/>
                <a:cs typeface="Century Gothic"/>
              </a:rPr>
              <a:t>11</a:t>
            </a:r>
            <a:endParaRPr sz="120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object 24"/>
          <p:cNvSpPr txBox="1"/>
          <p:nvPr/>
        </p:nvSpPr>
        <p:spPr>
          <a:xfrm>
            <a:off x="625856" y="990600"/>
            <a:ext cx="7908544" cy="467931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>
              <a:lnSpc>
                <a:spcPct val="100000"/>
              </a:lnSpc>
            </a:pPr>
            <a:r>
              <a:rPr sz="3600" b="1" dirty="0">
                <a:solidFill>
                  <a:srgbClr val="FF0000"/>
                </a:solidFill>
                <a:latin typeface="Century Gothic"/>
                <a:cs typeface="Century Gothic"/>
              </a:rPr>
              <a:t>Drug</a:t>
            </a:r>
            <a:r>
              <a:rPr sz="3600" b="1" spc="5" dirty="0">
                <a:solidFill>
                  <a:srgbClr val="FF0000"/>
                </a:solidFill>
                <a:latin typeface="Century Gothic"/>
                <a:cs typeface="Century Gothic"/>
              </a:rPr>
              <a:t> </a:t>
            </a:r>
            <a:r>
              <a:rPr sz="3600" b="1" spc="-20" dirty="0">
                <a:solidFill>
                  <a:srgbClr val="FF0000"/>
                </a:solidFill>
                <a:latin typeface="Century Gothic"/>
                <a:cs typeface="Century Gothic"/>
              </a:rPr>
              <a:t>treatment</a:t>
            </a:r>
            <a:r>
              <a:rPr sz="3600" b="1" spc="-25" dirty="0">
                <a:solidFill>
                  <a:srgbClr val="FF0000"/>
                </a:solidFill>
                <a:latin typeface="Century Gothic"/>
                <a:cs typeface="Century Gothic"/>
              </a:rPr>
              <a:t> </a:t>
            </a:r>
            <a:r>
              <a:rPr sz="3600" b="1" spc="-20" dirty="0">
                <a:solidFill>
                  <a:srgbClr val="FF0000"/>
                </a:solidFill>
                <a:latin typeface="Century Gothic"/>
                <a:cs typeface="Century Gothic"/>
              </a:rPr>
              <a:t>of</a:t>
            </a:r>
            <a:r>
              <a:rPr sz="3600" b="1" spc="5" dirty="0">
                <a:solidFill>
                  <a:srgbClr val="FF0000"/>
                </a:solidFill>
                <a:latin typeface="Century Gothic"/>
                <a:cs typeface="Century Gothic"/>
              </a:rPr>
              <a:t> </a:t>
            </a:r>
            <a:r>
              <a:rPr sz="3600" b="1" spc="-20" dirty="0">
                <a:solidFill>
                  <a:srgbClr val="FF0000"/>
                </a:solidFill>
                <a:latin typeface="Century Gothic"/>
                <a:cs typeface="Century Gothic"/>
              </a:rPr>
              <a:t>constipation (</a:t>
            </a:r>
            <a:r>
              <a:rPr sz="3600" b="1" spc="-20" dirty="0" smtClean="0">
                <a:solidFill>
                  <a:srgbClr val="FF0000"/>
                </a:solidFill>
                <a:latin typeface="Century Gothic"/>
                <a:cs typeface="Century Gothic"/>
              </a:rPr>
              <a:t>laxatives</a:t>
            </a:r>
            <a:r>
              <a:rPr lang="en-US" sz="3600" b="1" spc="-20" dirty="0" smtClean="0">
                <a:solidFill>
                  <a:srgbClr val="FF0000"/>
                </a:solidFill>
                <a:latin typeface="Century Gothic"/>
                <a:cs typeface="Century Gothic"/>
              </a:rPr>
              <a:t>)</a:t>
            </a:r>
            <a:endParaRPr sz="3600" dirty="0">
              <a:latin typeface="Century Gothic"/>
              <a:cs typeface="Century Gothic"/>
            </a:endParaRPr>
          </a:p>
          <a:p>
            <a:pPr>
              <a:lnSpc>
                <a:spcPts val="600"/>
              </a:lnSpc>
              <a:spcBef>
                <a:spcPts val="49"/>
              </a:spcBef>
            </a:pPr>
            <a:endParaRPr sz="600" dirty="0"/>
          </a:p>
          <a:p>
            <a:pPr>
              <a:lnSpc>
                <a:spcPts val="1000"/>
              </a:lnSpc>
            </a:pPr>
            <a:endParaRPr sz="1000" dirty="0"/>
          </a:p>
          <a:p>
            <a:pPr marL="81280">
              <a:lnSpc>
                <a:spcPct val="100000"/>
              </a:lnSpc>
            </a:pPr>
            <a:r>
              <a:rPr sz="2400" b="1" dirty="0">
                <a:solidFill>
                  <a:srgbClr val="FF0000"/>
                </a:solidFill>
                <a:latin typeface="Century Gothic"/>
                <a:cs typeface="Century Gothic"/>
              </a:rPr>
              <a:t>Gene</a:t>
            </a:r>
            <a:r>
              <a:rPr sz="2400" b="1" spc="-10" dirty="0">
                <a:solidFill>
                  <a:srgbClr val="FF0000"/>
                </a:solidFill>
                <a:latin typeface="Century Gothic"/>
                <a:cs typeface="Century Gothic"/>
              </a:rPr>
              <a:t>r</a:t>
            </a:r>
            <a:r>
              <a:rPr sz="2400" b="1" spc="0" dirty="0">
                <a:solidFill>
                  <a:srgbClr val="FF0000"/>
                </a:solidFill>
                <a:latin typeface="Century Gothic"/>
                <a:cs typeface="Century Gothic"/>
              </a:rPr>
              <a:t>al indi</a:t>
            </a:r>
            <a:r>
              <a:rPr sz="2400" b="1" spc="-10" dirty="0">
                <a:solidFill>
                  <a:srgbClr val="FF0000"/>
                </a:solidFill>
                <a:latin typeface="Century Gothic"/>
                <a:cs typeface="Century Gothic"/>
              </a:rPr>
              <a:t>c</a:t>
            </a:r>
            <a:r>
              <a:rPr sz="2400" b="1" spc="0" dirty="0">
                <a:solidFill>
                  <a:srgbClr val="FF0000"/>
                </a:solidFill>
                <a:latin typeface="Century Gothic"/>
                <a:cs typeface="Century Gothic"/>
              </a:rPr>
              <a:t>ations:</a:t>
            </a:r>
            <a:endParaRPr sz="2400" dirty="0">
              <a:latin typeface="Century Gothic"/>
              <a:cs typeface="Century Gothic"/>
            </a:endParaRPr>
          </a:p>
          <a:p>
            <a:pPr marL="527685" indent="-515620">
              <a:lnSpc>
                <a:spcPct val="100000"/>
              </a:lnSpc>
              <a:spcBef>
                <a:spcPts val="290"/>
              </a:spcBef>
              <a:buClr>
                <a:srgbClr val="93C500"/>
              </a:buClr>
              <a:buSzPct val="75000"/>
              <a:buFont typeface="Century Gothic"/>
              <a:buAutoNum type="arabicPeriod"/>
              <a:tabLst>
                <a:tab pos="527685" algn="l"/>
              </a:tabLst>
            </a:pPr>
            <a:r>
              <a:rPr sz="2400" spc="0" dirty="0">
                <a:solidFill>
                  <a:srgbClr val="3D3C2C"/>
                </a:solidFill>
                <a:latin typeface="Century Gothic"/>
                <a:cs typeface="Century Gothic"/>
              </a:rPr>
              <a:t>Fecal</a:t>
            </a:r>
            <a:r>
              <a:rPr sz="2400" spc="-20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2400" spc="20" dirty="0">
                <a:solidFill>
                  <a:srgbClr val="3D3C2C"/>
                </a:solidFill>
                <a:latin typeface="Century Gothic"/>
                <a:cs typeface="Century Gothic"/>
              </a:rPr>
              <a:t>i</a:t>
            </a:r>
            <a:r>
              <a:rPr sz="2400" spc="0" dirty="0">
                <a:solidFill>
                  <a:srgbClr val="3D3C2C"/>
                </a:solidFill>
                <a:latin typeface="Century Gothic"/>
                <a:cs typeface="Century Gothic"/>
              </a:rPr>
              <a:t>mpac</a:t>
            </a:r>
            <a:r>
              <a:rPr sz="2400" spc="-10" dirty="0">
                <a:solidFill>
                  <a:srgbClr val="3D3C2C"/>
                </a:solidFill>
                <a:latin typeface="Century Gothic"/>
                <a:cs typeface="Century Gothic"/>
              </a:rPr>
              <a:t>t</a:t>
            </a:r>
            <a:r>
              <a:rPr sz="2400" spc="5" dirty="0">
                <a:solidFill>
                  <a:srgbClr val="3D3C2C"/>
                </a:solidFill>
                <a:latin typeface="Century Gothic"/>
                <a:cs typeface="Century Gothic"/>
              </a:rPr>
              <a:t>i</a:t>
            </a:r>
            <a:r>
              <a:rPr sz="2400" spc="-20" dirty="0">
                <a:solidFill>
                  <a:srgbClr val="3D3C2C"/>
                </a:solidFill>
                <a:latin typeface="Century Gothic"/>
                <a:cs typeface="Century Gothic"/>
              </a:rPr>
              <a:t>on</a:t>
            </a:r>
            <a:endParaRPr sz="2400" dirty="0">
              <a:latin typeface="Century Gothic"/>
              <a:cs typeface="Century Gothic"/>
            </a:endParaRPr>
          </a:p>
          <a:p>
            <a:pPr>
              <a:lnSpc>
                <a:spcPts val="600"/>
              </a:lnSpc>
              <a:spcBef>
                <a:spcPts val="15"/>
              </a:spcBef>
              <a:buClr>
                <a:srgbClr val="93C500"/>
              </a:buClr>
              <a:buFont typeface="Century Gothic"/>
              <a:buAutoNum type="arabicPeriod"/>
            </a:pPr>
            <a:endParaRPr sz="600" dirty="0"/>
          </a:p>
          <a:p>
            <a:pPr marL="527685" marR="967740" indent="-515620">
              <a:lnSpc>
                <a:spcPts val="2590"/>
              </a:lnSpc>
              <a:buClr>
                <a:srgbClr val="93C500"/>
              </a:buClr>
              <a:buSzPct val="75000"/>
              <a:buFont typeface="Century Gothic"/>
              <a:buAutoNum type="arabicPeriod"/>
              <a:tabLst>
                <a:tab pos="527685" algn="l"/>
              </a:tabLst>
            </a:pPr>
            <a:r>
              <a:rPr sz="2400" spc="-20" dirty="0">
                <a:solidFill>
                  <a:srgbClr val="3D3C2C"/>
                </a:solidFill>
                <a:latin typeface="Century Gothic"/>
                <a:cs typeface="Century Gothic"/>
              </a:rPr>
              <a:t>Con</a:t>
            </a:r>
            <a:r>
              <a:rPr sz="2400" spc="-5" dirty="0">
                <a:solidFill>
                  <a:srgbClr val="3D3C2C"/>
                </a:solidFill>
                <a:latin typeface="Century Gothic"/>
                <a:cs typeface="Century Gothic"/>
              </a:rPr>
              <a:t>s</a:t>
            </a:r>
            <a:r>
              <a:rPr sz="2400" spc="0" dirty="0">
                <a:solidFill>
                  <a:srgbClr val="3D3C2C"/>
                </a:solidFill>
                <a:latin typeface="Century Gothic"/>
                <a:cs typeface="Century Gothic"/>
              </a:rPr>
              <a:t>t</a:t>
            </a:r>
            <a:r>
              <a:rPr sz="2400" spc="20" dirty="0">
                <a:solidFill>
                  <a:srgbClr val="3D3C2C"/>
                </a:solidFill>
                <a:latin typeface="Century Gothic"/>
                <a:cs typeface="Century Gothic"/>
              </a:rPr>
              <a:t>i</a:t>
            </a:r>
            <a:r>
              <a:rPr sz="2400" spc="0" dirty="0">
                <a:solidFill>
                  <a:srgbClr val="3D3C2C"/>
                </a:solidFill>
                <a:latin typeface="Century Gothic"/>
                <a:cs typeface="Century Gothic"/>
              </a:rPr>
              <a:t>pa</a:t>
            </a:r>
            <a:r>
              <a:rPr sz="2400" spc="-10" dirty="0">
                <a:solidFill>
                  <a:srgbClr val="3D3C2C"/>
                </a:solidFill>
                <a:latin typeface="Century Gothic"/>
                <a:cs typeface="Century Gothic"/>
              </a:rPr>
              <a:t>t</a:t>
            </a:r>
            <a:r>
              <a:rPr sz="2400" spc="-15" dirty="0">
                <a:solidFill>
                  <a:srgbClr val="3D3C2C"/>
                </a:solidFill>
                <a:latin typeface="Century Gothic"/>
                <a:cs typeface="Century Gothic"/>
              </a:rPr>
              <a:t>ion</a:t>
            </a:r>
            <a:r>
              <a:rPr sz="2400" spc="-30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2400" spc="0" dirty="0">
                <a:solidFill>
                  <a:srgbClr val="3D3C2C"/>
                </a:solidFill>
                <a:latin typeface="Century Gothic"/>
                <a:cs typeface="Century Gothic"/>
              </a:rPr>
              <a:t>a</a:t>
            </a:r>
            <a:r>
              <a:rPr sz="2400" spc="5" dirty="0">
                <a:solidFill>
                  <a:srgbClr val="3D3C2C"/>
                </a:solidFill>
                <a:latin typeface="Century Gothic"/>
                <a:cs typeface="Century Gothic"/>
              </a:rPr>
              <a:t>s</a:t>
            </a:r>
            <a:r>
              <a:rPr sz="2400" spc="0" dirty="0">
                <a:solidFill>
                  <a:srgbClr val="3D3C2C"/>
                </a:solidFill>
                <a:latin typeface="Century Gothic"/>
                <a:cs typeface="Century Gothic"/>
              </a:rPr>
              <a:t>soc</a:t>
            </a:r>
            <a:r>
              <a:rPr sz="2400" spc="20" dirty="0">
                <a:solidFill>
                  <a:srgbClr val="3D3C2C"/>
                </a:solidFill>
                <a:latin typeface="Century Gothic"/>
                <a:cs typeface="Century Gothic"/>
              </a:rPr>
              <a:t>i</a:t>
            </a:r>
            <a:r>
              <a:rPr sz="2400" spc="-15" dirty="0">
                <a:solidFill>
                  <a:srgbClr val="3D3C2C"/>
                </a:solidFill>
                <a:latin typeface="Century Gothic"/>
                <a:cs typeface="Century Gothic"/>
              </a:rPr>
              <a:t>ated</a:t>
            </a:r>
            <a:r>
              <a:rPr sz="2400" spc="-35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2400" spc="0" dirty="0">
                <a:solidFill>
                  <a:srgbClr val="3D3C2C"/>
                </a:solidFill>
                <a:latin typeface="Century Gothic"/>
                <a:cs typeface="Century Gothic"/>
              </a:rPr>
              <a:t>w</a:t>
            </a:r>
            <a:r>
              <a:rPr sz="2400" spc="15" dirty="0">
                <a:solidFill>
                  <a:srgbClr val="3D3C2C"/>
                </a:solidFill>
                <a:latin typeface="Century Gothic"/>
                <a:cs typeface="Century Gothic"/>
              </a:rPr>
              <a:t>i</a:t>
            </a:r>
            <a:r>
              <a:rPr sz="2400" spc="-15" dirty="0">
                <a:solidFill>
                  <a:srgbClr val="3D3C2C"/>
                </a:solidFill>
                <a:latin typeface="Century Gothic"/>
                <a:cs typeface="Century Gothic"/>
              </a:rPr>
              <a:t>th</a:t>
            </a:r>
            <a:r>
              <a:rPr sz="2400" spc="-30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2400" spc="20" dirty="0">
                <a:solidFill>
                  <a:srgbClr val="3D3C2C"/>
                </a:solidFill>
                <a:latin typeface="Century Gothic"/>
                <a:cs typeface="Century Gothic"/>
              </a:rPr>
              <a:t>i</a:t>
            </a:r>
            <a:r>
              <a:rPr sz="2400" spc="0" dirty="0">
                <a:solidFill>
                  <a:srgbClr val="3D3C2C"/>
                </a:solidFill>
                <a:latin typeface="Century Gothic"/>
                <a:cs typeface="Century Gothic"/>
              </a:rPr>
              <a:t>llnes</a:t>
            </a:r>
            <a:r>
              <a:rPr sz="2400" spc="5" dirty="0">
                <a:solidFill>
                  <a:srgbClr val="3D3C2C"/>
                </a:solidFill>
                <a:latin typeface="Century Gothic"/>
                <a:cs typeface="Century Gothic"/>
              </a:rPr>
              <a:t>s</a:t>
            </a:r>
            <a:r>
              <a:rPr sz="2400" spc="-10" dirty="0">
                <a:solidFill>
                  <a:srgbClr val="3D3C2C"/>
                </a:solidFill>
                <a:latin typeface="Century Gothic"/>
                <a:cs typeface="Century Gothic"/>
              </a:rPr>
              <a:t>, s</a:t>
            </a:r>
            <a:r>
              <a:rPr sz="2400" spc="5" dirty="0">
                <a:solidFill>
                  <a:srgbClr val="3D3C2C"/>
                </a:solidFill>
                <a:latin typeface="Century Gothic"/>
                <a:cs typeface="Century Gothic"/>
              </a:rPr>
              <a:t>u</a:t>
            </a:r>
            <a:r>
              <a:rPr sz="2400" spc="-15" dirty="0">
                <a:solidFill>
                  <a:srgbClr val="3D3C2C"/>
                </a:solidFill>
                <a:latin typeface="Century Gothic"/>
                <a:cs typeface="Century Gothic"/>
              </a:rPr>
              <a:t>rgery,</a:t>
            </a:r>
            <a:r>
              <a:rPr sz="2400" spc="-5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2400" spc="-15" dirty="0">
                <a:solidFill>
                  <a:srgbClr val="3D3C2C"/>
                </a:solidFill>
                <a:latin typeface="Century Gothic"/>
                <a:cs typeface="Century Gothic"/>
              </a:rPr>
              <a:t>pregnancy</a:t>
            </a:r>
            <a:r>
              <a:rPr sz="2400" spc="-10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2400" spc="-15" dirty="0">
                <a:solidFill>
                  <a:srgbClr val="3D3C2C"/>
                </a:solidFill>
                <a:latin typeface="Century Gothic"/>
                <a:cs typeface="Century Gothic"/>
              </a:rPr>
              <a:t>or poor</a:t>
            </a:r>
            <a:r>
              <a:rPr sz="2400" spc="15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2400" spc="0" dirty="0">
                <a:solidFill>
                  <a:srgbClr val="3D3C2C"/>
                </a:solidFill>
                <a:latin typeface="Century Gothic"/>
                <a:cs typeface="Century Gothic"/>
              </a:rPr>
              <a:t>d</a:t>
            </a:r>
            <a:r>
              <a:rPr sz="2400" spc="20" dirty="0">
                <a:solidFill>
                  <a:srgbClr val="3D3C2C"/>
                </a:solidFill>
                <a:latin typeface="Century Gothic"/>
                <a:cs typeface="Century Gothic"/>
              </a:rPr>
              <a:t>i</a:t>
            </a:r>
            <a:r>
              <a:rPr sz="2400" spc="-15" dirty="0">
                <a:solidFill>
                  <a:srgbClr val="3D3C2C"/>
                </a:solidFill>
                <a:latin typeface="Century Gothic"/>
                <a:cs typeface="Century Gothic"/>
              </a:rPr>
              <a:t>et</a:t>
            </a:r>
            <a:endParaRPr sz="2400" dirty="0">
              <a:latin typeface="Century Gothic"/>
              <a:cs typeface="Century Gothic"/>
            </a:endParaRPr>
          </a:p>
          <a:p>
            <a:pPr marL="527685" indent="-515620">
              <a:lnSpc>
                <a:spcPct val="100000"/>
              </a:lnSpc>
              <a:spcBef>
                <a:spcPts val="250"/>
              </a:spcBef>
              <a:buClr>
                <a:srgbClr val="93C500"/>
              </a:buClr>
              <a:buSzPct val="75000"/>
              <a:buFont typeface="Century Gothic"/>
              <a:buAutoNum type="arabicPeriod"/>
              <a:tabLst>
                <a:tab pos="527685" algn="l"/>
              </a:tabLst>
            </a:pPr>
            <a:r>
              <a:rPr sz="2400" spc="0" dirty="0">
                <a:solidFill>
                  <a:srgbClr val="3D3C2C"/>
                </a:solidFill>
                <a:latin typeface="Century Gothic"/>
                <a:cs typeface="Century Gothic"/>
              </a:rPr>
              <a:t>Drug</a:t>
            </a:r>
            <a:r>
              <a:rPr sz="2400" spc="-10" dirty="0">
                <a:solidFill>
                  <a:srgbClr val="3D3C2C"/>
                </a:solidFill>
                <a:latin typeface="Century Gothic"/>
                <a:cs typeface="Century Gothic"/>
              </a:rPr>
              <a:t>-</a:t>
            </a:r>
            <a:r>
              <a:rPr sz="2400" spc="20" dirty="0">
                <a:solidFill>
                  <a:srgbClr val="3D3C2C"/>
                </a:solidFill>
                <a:latin typeface="Century Gothic"/>
                <a:cs typeface="Century Gothic"/>
              </a:rPr>
              <a:t>i</a:t>
            </a:r>
            <a:r>
              <a:rPr sz="2400" spc="0" dirty="0">
                <a:solidFill>
                  <a:srgbClr val="3D3C2C"/>
                </a:solidFill>
                <a:latin typeface="Century Gothic"/>
                <a:cs typeface="Century Gothic"/>
              </a:rPr>
              <a:t>nduc</a:t>
            </a:r>
            <a:r>
              <a:rPr sz="2400" spc="-10" dirty="0">
                <a:solidFill>
                  <a:srgbClr val="3D3C2C"/>
                </a:solidFill>
                <a:latin typeface="Century Gothic"/>
                <a:cs typeface="Century Gothic"/>
              </a:rPr>
              <a:t>e</a:t>
            </a:r>
            <a:r>
              <a:rPr sz="2400" spc="0" dirty="0">
                <a:solidFill>
                  <a:srgbClr val="3D3C2C"/>
                </a:solidFill>
                <a:latin typeface="Century Gothic"/>
                <a:cs typeface="Century Gothic"/>
              </a:rPr>
              <a:t>d</a:t>
            </a:r>
            <a:r>
              <a:rPr sz="2400" spc="-20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2400" spc="0" dirty="0">
                <a:solidFill>
                  <a:srgbClr val="3D3C2C"/>
                </a:solidFill>
                <a:latin typeface="Century Gothic"/>
                <a:cs typeface="Century Gothic"/>
              </a:rPr>
              <a:t>c</a:t>
            </a:r>
            <a:r>
              <a:rPr sz="2400" spc="-10" dirty="0">
                <a:solidFill>
                  <a:srgbClr val="3D3C2C"/>
                </a:solidFill>
                <a:latin typeface="Century Gothic"/>
                <a:cs typeface="Century Gothic"/>
              </a:rPr>
              <a:t>o</a:t>
            </a:r>
            <a:r>
              <a:rPr sz="2400" spc="0" dirty="0">
                <a:solidFill>
                  <a:srgbClr val="3D3C2C"/>
                </a:solidFill>
                <a:latin typeface="Century Gothic"/>
                <a:cs typeface="Century Gothic"/>
              </a:rPr>
              <a:t>nst</a:t>
            </a:r>
            <a:r>
              <a:rPr sz="2400" spc="20" dirty="0">
                <a:solidFill>
                  <a:srgbClr val="3D3C2C"/>
                </a:solidFill>
                <a:latin typeface="Century Gothic"/>
                <a:cs typeface="Century Gothic"/>
              </a:rPr>
              <a:t>i</a:t>
            </a:r>
            <a:r>
              <a:rPr sz="2400" spc="0" dirty="0">
                <a:solidFill>
                  <a:srgbClr val="3D3C2C"/>
                </a:solidFill>
                <a:latin typeface="Century Gothic"/>
                <a:cs typeface="Century Gothic"/>
              </a:rPr>
              <a:t>pa</a:t>
            </a:r>
            <a:r>
              <a:rPr sz="2400" spc="-15" dirty="0">
                <a:solidFill>
                  <a:srgbClr val="3D3C2C"/>
                </a:solidFill>
                <a:latin typeface="Century Gothic"/>
                <a:cs typeface="Century Gothic"/>
              </a:rPr>
              <a:t>t</a:t>
            </a:r>
            <a:r>
              <a:rPr sz="2400" spc="5" dirty="0">
                <a:solidFill>
                  <a:srgbClr val="3D3C2C"/>
                </a:solidFill>
                <a:latin typeface="Century Gothic"/>
                <a:cs typeface="Century Gothic"/>
              </a:rPr>
              <a:t>i</a:t>
            </a:r>
            <a:r>
              <a:rPr sz="2400" spc="0" dirty="0">
                <a:solidFill>
                  <a:srgbClr val="3D3C2C"/>
                </a:solidFill>
                <a:latin typeface="Century Gothic"/>
                <a:cs typeface="Century Gothic"/>
              </a:rPr>
              <a:t>on</a:t>
            </a:r>
            <a:endParaRPr sz="2400" dirty="0">
              <a:latin typeface="Century Gothic"/>
              <a:cs typeface="Century Gothic"/>
            </a:endParaRPr>
          </a:p>
          <a:p>
            <a:pPr>
              <a:lnSpc>
                <a:spcPts val="600"/>
              </a:lnSpc>
              <a:spcBef>
                <a:spcPts val="18"/>
              </a:spcBef>
              <a:buClr>
                <a:srgbClr val="93C500"/>
              </a:buClr>
              <a:buFont typeface="Century Gothic"/>
              <a:buAutoNum type="arabicPeriod"/>
            </a:pPr>
            <a:endParaRPr sz="600" dirty="0"/>
          </a:p>
          <a:p>
            <a:pPr marL="527685" marR="1509395" indent="-515620">
              <a:lnSpc>
                <a:spcPts val="2590"/>
              </a:lnSpc>
              <a:buClr>
                <a:srgbClr val="93C500"/>
              </a:buClr>
              <a:buSzPct val="75000"/>
              <a:buFont typeface="Century Gothic"/>
              <a:buAutoNum type="arabicPeriod"/>
              <a:tabLst>
                <a:tab pos="527685" algn="l"/>
              </a:tabLst>
            </a:pPr>
            <a:r>
              <a:rPr sz="2400" spc="-20" dirty="0">
                <a:solidFill>
                  <a:srgbClr val="3D3C2C"/>
                </a:solidFill>
                <a:latin typeface="Century Gothic"/>
                <a:cs typeface="Century Gothic"/>
              </a:rPr>
              <a:t>Cond</a:t>
            </a:r>
            <a:r>
              <a:rPr sz="2400" spc="20" dirty="0">
                <a:solidFill>
                  <a:srgbClr val="3D3C2C"/>
                </a:solidFill>
                <a:latin typeface="Century Gothic"/>
                <a:cs typeface="Century Gothic"/>
              </a:rPr>
              <a:t>i</a:t>
            </a:r>
            <a:r>
              <a:rPr sz="2400" spc="-20" dirty="0">
                <a:solidFill>
                  <a:srgbClr val="3D3C2C"/>
                </a:solidFill>
                <a:latin typeface="Century Gothic"/>
                <a:cs typeface="Century Gothic"/>
              </a:rPr>
              <a:t>t</a:t>
            </a:r>
            <a:r>
              <a:rPr sz="2400" spc="5" dirty="0">
                <a:solidFill>
                  <a:srgbClr val="3D3C2C"/>
                </a:solidFill>
                <a:latin typeface="Century Gothic"/>
                <a:cs typeface="Century Gothic"/>
              </a:rPr>
              <a:t>i</a:t>
            </a:r>
            <a:r>
              <a:rPr sz="2400" spc="-15" dirty="0">
                <a:solidFill>
                  <a:srgbClr val="3D3C2C"/>
                </a:solidFill>
                <a:latin typeface="Century Gothic"/>
                <a:cs typeface="Century Gothic"/>
              </a:rPr>
              <a:t>ons</a:t>
            </a:r>
            <a:r>
              <a:rPr sz="2400" spc="-40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2400" spc="-15" dirty="0">
                <a:solidFill>
                  <a:srgbClr val="3D3C2C"/>
                </a:solidFill>
                <a:latin typeface="Century Gothic"/>
                <a:cs typeface="Century Gothic"/>
              </a:rPr>
              <a:t>where</a:t>
            </a:r>
            <a:r>
              <a:rPr sz="2400" spc="10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2400" spc="0" dirty="0">
                <a:solidFill>
                  <a:srgbClr val="3D3C2C"/>
                </a:solidFill>
                <a:latin typeface="Century Gothic"/>
                <a:cs typeface="Century Gothic"/>
              </a:rPr>
              <a:t>bowel</a:t>
            </a:r>
            <a:r>
              <a:rPr sz="2400" spc="-5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2400" spc="0" dirty="0">
                <a:solidFill>
                  <a:srgbClr val="3D3C2C"/>
                </a:solidFill>
                <a:latin typeface="Century Gothic"/>
                <a:cs typeface="Century Gothic"/>
              </a:rPr>
              <a:t>stra</a:t>
            </a:r>
            <a:r>
              <a:rPr sz="2400" spc="20" dirty="0">
                <a:solidFill>
                  <a:srgbClr val="3D3C2C"/>
                </a:solidFill>
                <a:latin typeface="Century Gothic"/>
                <a:cs typeface="Century Gothic"/>
              </a:rPr>
              <a:t>i</a:t>
            </a:r>
            <a:r>
              <a:rPr sz="2400" spc="-15" dirty="0">
                <a:solidFill>
                  <a:srgbClr val="3D3C2C"/>
                </a:solidFill>
                <a:latin typeface="Century Gothic"/>
                <a:cs typeface="Century Gothic"/>
              </a:rPr>
              <a:t>n</a:t>
            </a:r>
            <a:r>
              <a:rPr sz="2400" spc="-30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2400" spc="20" dirty="0">
                <a:solidFill>
                  <a:srgbClr val="3D3C2C"/>
                </a:solidFill>
                <a:latin typeface="Century Gothic"/>
                <a:cs typeface="Century Gothic"/>
              </a:rPr>
              <a:t>i</a:t>
            </a:r>
            <a:r>
              <a:rPr sz="2400" spc="0" dirty="0">
                <a:solidFill>
                  <a:srgbClr val="3D3C2C"/>
                </a:solidFill>
                <a:latin typeface="Century Gothic"/>
                <a:cs typeface="Century Gothic"/>
              </a:rPr>
              <a:t>s </a:t>
            </a:r>
            <a:r>
              <a:rPr sz="2400" spc="-20" dirty="0">
                <a:solidFill>
                  <a:srgbClr val="3D3C2C"/>
                </a:solidFill>
                <a:latin typeface="Century Gothic"/>
                <a:cs typeface="Century Gothic"/>
              </a:rPr>
              <a:t>unde</a:t>
            </a:r>
            <a:r>
              <a:rPr sz="2400" spc="-5" dirty="0">
                <a:solidFill>
                  <a:srgbClr val="3D3C2C"/>
                </a:solidFill>
                <a:latin typeface="Century Gothic"/>
                <a:cs typeface="Century Gothic"/>
              </a:rPr>
              <a:t>s</a:t>
            </a:r>
            <a:r>
              <a:rPr sz="2400" spc="20" dirty="0">
                <a:solidFill>
                  <a:srgbClr val="3D3C2C"/>
                </a:solidFill>
                <a:latin typeface="Century Gothic"/>
                <a:cs typeface="Century Gothic"/>
              </a:rPr>
              <a:t>i</a:t>
            </a:r>
            <a:r>
              <a:rPr sz="2400" spc="0" dirty="0">
                <a:solidFill>
                  <a:srgbClr val="3D3C2C"/>
                </a:solidFill>
                <a:latin typeface="Century Gothic"/>
                <a:cs typeface="Century Gothic"/>
              </a:rPr>
              <a:t>rable</a:t>
            </a:r>
            <a:endParaRPr sz="2400" dirty="0">
              <a:latin typeface="Century Gothic"/>
              <a:cs typeface="Century Gothic"/>
            </a:endParaRPr>
          </a:p>
          <a:p>
            <a:pPr marL="527685" indent="-515620">
              <a:lnSpc>
                <a:spcPct val="100000"/>
              </a:lnSpc>
              <a:spcBef>
                <a:spcPts val="250"/>
              </a:spcBef>
              <a:buClr>
                <a:srgbClr val="93C500"/>
              </a:buClr>
              <a:buSzPct val="75000"/>
              <a:buFont typeface="Century Gothic"/>
              <a:buAutoNum type="arabicPeriod"/>
              <a:tabLst>
                <a:tab pos="527685" algn="l"/>
              </a:tabLst>
            </a:pPr>
            <a:r>
              <a:rPr sz="2400" spc="-15" dirty="0">
                <a:solidFill>
                  <a:srgbClr val="3D3C2C"/>
                </a:solidFill>
                <a:latin typeface="Century Gothic"/>
                <a:cs typeface="Century Gothic"/>
              </a:rPr>
              <a:t>Pre</a:t>
            </a:r>
            <a:r>
              <a:rPr sz="2400" spc="-35" dirty="0">
                <a:solidFill>
                  <a:srgbClr val="3D3C2C"/>
                </a:solidFill>
                <a:latin typeface="Century Gothic"/>
                <a:cs typeface="Century Gothic"/>
              </a:rPr>
              <a:t>p</a:t>
            </a:r>
            <a:r>
              <a:rPr sz="2400" spc="-15" dirty="0">
                <a:solidFill>
                  <a:srgbClr val="3D3C2C"/>
                </a:solidFill>
                <a:latin typeface="Century Gothic"/>
                <a:cs typeface="Century Gothic"/>
              </a:rPr>
              <a:t>arat</a:t>
            </a:r>
            <a:r>
              <a:rPr sz="2400" spc="20" dirty="0">
                <a:solidFill>
                  <a:srgbClr val="3D3C2C"/>
                </a:solidFill>
                <a:latin typeface="Century Gothic"/>
                <a:cs typeface="Century Gothic"/>
              </a:rPr>
              <a:t>i</a:t>
            </a:r>
            <a:r>
              <a:rPr sz="2400" spc="-20" dirty="0">
                <a:solidFill>
                  <a:srgbClr val="3D3C2C"/>
                </a:solidFill>
                <a:latin typeface="Century Gothic"/>
                <a:cs typeface="Century Gothic"/>
              </a:rPr>
              <a:t>on </a:t>
            </a:r>
            <a:r>
              <a:rPr sz="2400" spc="-15" dirty="0">
                <a:solidFill>
                  <a:srgbClr val="3D3C2C"/>
                </a:solidFill>
                <a:latin typeface="Century Gothic"/>
                <a:cs typeface="Century Gothic"/>
              </a:rPr>
              <a:t>for surgery or</a:t>
            </a:r>
            <a:r>
              <a:rPr sz="2400" spc="5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2400" spc="20" dirty="0">
                <a:solidFill>
                  <a:srgbClr val="3D3C2C"/>
                </a:solidFill>
                <a:latin typeface="Century Gothic"/>
                <a:cs typeface="Century Gothic"/>
              </a:rPr>
              <a:t>i</a:t>
            </a:r>
            <a:r>
              <a:rPr sz="2400" spc="-30" dirty="0">
                <a:solidFill>
                  <a:srgbClr val="3D3C2C"/>
                </a:solidFill>
                <a:latin typeface="Century Gothic"/>
                <a:cs typeface="Century Gothic"/>
              </a:rPr>
              <a:t>n</a:t>
            </a:r>
            <a:r>
              <a:rPr sz="2400" spc="10" dirty="0">
                <a:solidFill>
                  <a:srgbClr val="3D3C2C"/>
                </a:solidFill>
                <a:latin typeface="Century Gothic"/>
                <a:cs typeface="Century Gothic"/>
              </a:rPr>
              <a:t>v</a:t>
            </a:r>
            <a:r>
              <a:rPr sz="2400" spc="0" dirty="0">
                <a:solidFill>
                  <a:srgbClr val="3D3C2C"/>
                </a:solidFill>
                <a:latin typeface="Century Gothic"/>
                <a:cs typeface="Century Gothic"/>
              </a:rPr>
              <a:t>estig</a:t>
            </a:r>
            <a:r>
              <a:rPr sz="2400" spc="-10" dirty="0">
                <a:solidFill>
                  <a:srgbClr val="3D3C2C"/>
                </a:solidFill>
                <a:latin typeface="Century Gothic"/>
                <a:cs typeface="Century Gothic"/>
              </a:rPr>
              <a:t>a</a:t>
            </a:r>
            <a:r>
              <a:rPr sz="2400" spc="-20" dirty="0">
                <a:solidFill>
                  <a:srgbClr val="3D3C2C"/>
                </a:solidFill>
                <a:latin typeface="Century Gothic"/>
                <a:cs typeface="Century Gothic"/>
              </a:rPr>
              <a:t>t</a:t>
            </a:r>
            <a:r>
              <a:rPr sz="2400" spc="5" dirty="0">
                <a:solidFill>
                  <a:srgbClr val="3D3C2C"/>
                </a:solidFill>
                <a:latin typeface="Century Gothic"/>
                <a:cs typeface="Century Gothic"/>
              </a:rPr>
              <a:t>i</a:t>
            </a:r>
            <a:r>
              <a:rPr sz="2400" spc="-15" dirty="0">
                <a:solidFill>
                  <a:srgbClr val="3D3C2C"/>
                </a:solidFill>
                <a:latin typeface="Century Gothic"/>
                <a:cs typeface="Century Gothic"/>
              </a:rPr>
              <a:t>ons</a:t>
            </a:r>
            <a:endParaRPr sz="2400" dirty="0">
              <a:latin typeface="Century Gothic"/>
              <a:cs typeface="Century Gothic"/>
            </a:endParaRPr>
          </a:p>
          <a:p>
            <a:pPr marL="527685">
              <a:lnSpc>
                <a:spcPts val="2590"/>
              </a:lnSpc>
            </a:pPr>
            <a:r>
              <a:rPr sz="2400" spc="20" dirty="0">
                <a:solidFill>
                  <a:srgbClr val="3D3C2C"/>
                </a:solidFill>
                <a:latin typeface="Century Gothic"/>
                <a:cs typeface="Century Gothic"/>
              </a:rPr>
              <a:t>i</a:t>
            </a:r>
            <a:r>
              <a:rPr sz="2400" spc="-15" dirty="0">
                <a:solidFill>
                  <a:srgbClr val="3D3C2C"/>
                </a:solidFill>
                <a:latin typeface="Century Gothic"/>
                <a:cs typeface="Century Gothic"/>
              </a:rPr>
              <a:t>n</a:t>
            </a:r>
            <a:r>
              <a:rPr sz="2400" spc="5" dirty="0">
                <a:solidFill>
                  <a:srgbClr val="3D3C2C"/>
                </a:solidFill>
                <a:latin typeface="Century Gothic"/>
                <a:cs typeface="Century Gothic"/>
              </a:rPr>
              <a:t>v</a:t>
            </a:r>
            <a:r>
              <a:rPr sz="2400" spc="0" dirty="0">
                <a:solidFill>
                  <a:srgbClr val="3D3C2C"/>
                </a:solidFill>
                <a:latin typeface="Century Gothic"/>
                <a:cs typeface="Century Gothic"/>
              </a:rPr>
              <a:t>o</a:t>
            </a:r>
            <a:r>
              <a:rPr sz="2400" spc="-15" dirty="0">
                <a:solidFill>
                  <a:srgbClr val="3D3C2C"/>
                </a:solidFill>
                <a:latin typeface="Century Gothic"/>
                <a:cs typeface="Century Gothic"/>
              </a:rPr>
              <a:t>l</a:t>
            </a:r>
            <a:r>
              <a:rPr sz="2400" spc="0" dirty="0">
                <a:solidFill>
                  <a:srgbClr val="3D3C2C"/>
                </a:solidFill>
                <a:latin typeface="Century Gothic"/>
                <a:cs typeface="Century Gothic"/>
              </a:rPr>
              <a:t>ving</a:t>
            </a:r>
            <a:r>
              <a:rPr sz="2400" spc="-50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2400" spc="0" dirty="0">
                <a:solidFill>
                  <a:srgbClr val="3D3C2C"/>
                </a:solidFill>
                <a:latin typeface="Century Gothic"/>
                <a:cs typeface="Century Gothic"/>
              </a:rPr>
              <a:t>the </a:t>
            </a:r>
            <a:r>
              <a:rPr sz="2400" spc="-15" dirty="0">
                <a:solidFill>
                  <a:srgbClr val="3D3C2C"/>
                </a:solidFill>
                <a:latin typeface="Century Gothic"/>
                <a:cs typeface="Century Gothic"/>
              </a:rPr>
              <a:t>GI</a:t>
            </a:r>
            <a:r>
              <a:rPr sz="2400" spc="0" dirty="0">
                <a:solidFill>
                  <a:srgbClr val="3D3C2C"/>
                </a:solidFill>
                <a:latin typeface="Century Gothic"/>
                <a:cs typeface="Century Gothic"/>
              </a:rPr>
              <a:t>T</a:t>
            </a:r>
            <a:r>
              <a:rPr sz="2400" spc="15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2400" spc="0" dirty="0">
                <a:solidFill>
                  <a:srgbClr val="3D3C2C"/>
                </a:solidFill>
                <a:latin typeface="Century Gothic"/>
                <a:cs typeface="Century Gothic"/>
              </a:rPr>
              <a:t>(e</a:t>
            </a:r>
            <a:r>
              <a:rPr sz="2400" spc="-20" dirty="0">
                <a:solidFill>
                  <a:srgbClr val="3D3C2C"/>
                </a:solidFill>
                <a:latin typeface="Century Gothic"/>
                <a:cs typeface="Century Gothic"/>
              </a:rPr>
              <a:t>.</a:t>
            </a:r>
            <a:r>
              <a:rPr sz="2400" spc="0" dirty="0">
                <a:solidFill>
                  <a:srgbClr val="3D3C2C"/>
                </a:solidFill>
                <a:latin typeface="Century Gothic"/>
                <a:cs typeface="Century Gothic"/>
              </a:rPr>
              <a:t>g.</a:t>
            </a:r>
            <a:r>
              <a:rPr sz="2400" spc="10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2400" spc="0" dirty="0">
                <a:solidFill>
                  <a:srgbClr val="3D3C2C"/>
                </a:solidFill>
                <a:latin typeface="Century Gothic"/>
                <a:cs typeface="Century Gothic"/>
              </a:rPr>
              <a:t>s</a:t>
            </a:r>
            <a:r>
              <a:rPr sz="2400" spc="20" dirty="0">
                <a:solidFill>
                  <a:srgbClr val="3D3C2C"/>
                </a:solidFill>
                <a:latin typeface="Century Gothic"/>
                <a:cs typeface="Century Gothic"/>
              </a:rPr>
              <a:t>i</a:t>
            </a:r>
            <a:r>
              <a:rPr sz="2400" spc="0" dirty="0">
                <a:solidFill>
                  <a:srgbClr val="3D3C2C"/>
                </a:solidFill>
                <a:latin typeface="Century Gothic"/>
                <a:cs typeface="Century Gothic"/>
              </a:rPr>
              <a:t>gm</a:t>
            </a:r>
            <a:r>
              <a:rPr sz="2400" spc="-15" dirty="0">
                <a:solidFill>
                  <a:srgbClr val="3D3C2C"/>
                </a:solidFill>
                <a:latin typeface="Century Gothic"/>
                <a:cs typeface="Century Gothic"/>
              </a:rPr>
              <a:t>o</a:t>
            </a:r>
            <a:r>
              <a:rPr sz="2400" spc="5" dirty="0">
                <a:solidFill>
                  <a:srgbClr val="3D3C2C"/>
                </a:solidFill>
                <a:latin typeface="Century Gothic"/>
                <a:cs typeface="Century Gothic"/>
              </a:rPr>
              <a:t>i</a:t>
            </a:r>
            <a:r>
              <a:rPr sz="2400" spc="0" dirty="0">
                <a:solidFill>
                  <a:srgbClr val="3D3C2C"/>
                </a:solidFill>
                <a:latin typeface="Century Gothic"/>
                <a:cs typeface="Century Gothic"/>
              </a:rPr>
              <a:t>doscop</a:t>
            </a:r>
            <a:r>
              <a:rPr sz="2400" spc="-15" dirty="0">
                <a:solidFill>
                  <a:srgbClr val="3D3C2C"/>
                </a:solidFill>
                <a:latin typeface="Century Gothic"/>
                <a:cs typeface="Century Gothic"/>
              </a:rPr>
              <a:t>y</a:t>
            </a:r>
            <a:r>
              <a:rPr sz="2400" spc="0" dirty="0">
                <a:solidFill>
                  <a:srgbClr val="3D3C2C"/>
                </a:solidFill>
                <a:latin typeface="Century Gothic"/>
                <a:cs typeface="Century Gothic"/>
              </a:rPr>
              <a:t>)</a:t>
            </a:r>
            <a:endParaRPr sz="2400" dirty="0">
              <a:latin typeface="Century Gothic"/>
              <a:cs typeface="Century Gothic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6691376" y="312673"/>
            <a:ext cx="1358900" cy="19304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200" spc="-5" dirty="0">
                <a:solidFill>
                  <a:srgbClr val="FDFDFD"/>
                </a:solidFill>
                <a:latin typeface="Century Gothic"/>
                <a:cs typeface="Century Gothic"/>
              </a:rPr>
              <a:t>4</a:t>
            </a:r>
            <a:r>
              <a:rPr sz="1200" spc="0" dirty="0">
                <a:solidFill>
                  <a:srgbClr val="FDFDFD"/>
                </a:solidFill>
                <a:latin typeface="Century Gothic"/>
                <a:cs typeface="Century Gothic"/>
              </a:rPr>
              <a:t>/2</a:t>
            </a:r>
            <a:r>
              <a:rPr sz="1200" spc="-10" dirty="0">
                <a:solidFill>
                  <a:srgbClr val="FDFDFD"/>
                </a:solidFill>
                <a:latin typeface="Century Gothic"/>
                <a:cs typeface="Century Gothic"/>
              </a:rPr>
              <a:t>0</a:t>
            </a:r>
            <a:r>
              <a:rPr sz="1200" spc="0" dirty="0">
                <a:solidFill>
                  <a:srgbClr val="FDFDFD"/>
                </a:solidFill>
                <a:latin typeface="Century Gothic"/>
                <a:cs typeface="Century Gothic"/>
              </a:rPr>
              <a:t>/2</a:t>
            </a:r>
            <a:r>
              <a:rPr sz="1200" spc="-10" dirty="0">
                <a:solidFill>
                  <a:srgbClr val="FDFDFD"/>
                </a:solidFill>
                <a:latin typeface="Century Gothic"/>
                <a:cs typeface="Century Gothic"/>
              </a:rPr>
              <a:t>0</a:t>
            </a:r>
            <a:r>
              <a:rPr sz="1200" spc="-5" dirty="0">
                <a:solidFill>
                  <a:srgbClr val="FDFDFD"/>
                </a:solidFill>
                <a:latin typeface="Century Gothic"/>
                <a:cs typeface="Century Gothic"/>
              </a:rPr>
              <a:t>1</a:t>
            </a:r>
            <a:r>
              <a:rPr sz="1200" spc="0" dirty="0">
                <a:solidFill>
                  <a:srgbClr val="FDFDFD"/>
                </a:solidFill>
                <a:latin typeface="Century Gothic"/>
                <a:cs typeface="Century Gothic"/>
              </a:rPr>
              <a:t>5</a:t>
            </a:r>
            <a:r>
              <a:rPr sz="1200" spc="5" dirty="0">
                <a:solidFill>
                  <a:srgbClr val="FDFDFD"/>
                </a:solidFill>
                <a:latin typeface="Century Gothic"/>
                <a:cs typeface="Century Gothic"/>
              </a:rPr>
              <a:t> </a:t>
            </a:r>
            <a:r>
              <a:rPr sz="1200" spc="-5" dirty="0">
                <a:solidFill>
                  <a:srgbClr val="FDFDFD"/>
                </a:solidFill>
                <a:latin typeface="Century Gothic"/>
                <a:cs typeface="Century Gothic"/>
              </a:rPr>
              <a:t>1</a:t>
            </a:r>
            <a:r>
              <a:rPr sz="1200" spc="-15" dirty="0">
                <a:solidFill>
                  <a:srgbClr val="FDFDFD"/>
                </a:solidFill>
                <a:latin typeface="Century Gothic"/>
                <a:cs typeface="Century Gothic"/>
              </a:rPr>
              <a:t>:</a:t>
            </a:r>
            <a:r>
              <a:rPr sz="1200" spc="-5" dirty="0">
                <a:solidFill>
                  <a:srgbClr val="FDFDFD"/>
                </a:solidFill>
                <a:latin typeface="Century Gothic"/>
                <a:cs typeface="Century Gothic"/>
              </a:rPr>
              <a:t>3</a:t>
            </a:r>
            <a:r>
              <a:rPr sz="1200" spc="0" dirty="0">
                <a:solidFill>
                  <a:srgbClr val="FDFDFD"/>
                </a:solidFill>
                <a:latin typeface="Century Gothic"/>
                <a:cs typeface="Century Gothic"/>
              </a:rPr>
              <a:t>3</a:t>
            </a:r>
            <a:r>
              <a:rPr sz="1200" spc="20" dirty="0">
                <a:solidFill>
                  <a:srgbClr val="FDFDFD"/>
                </a:solidFill>
                <a:latin typeface="Century Gothic"/>
                <a:cs typeface="Century Gothic"/>
              </a:rPr>
              <a:t> </a:t>
            </a:r>
            <a:r>
              <a:rPr sz="1200" spc="-10" dirty="0">
                <a:solidFill>
                  <a:srgbClr val="FDFDFD"/>
                </a:solidFill>
                <a:latin typeface="Century Gothic"/>
                <a:cs typeface="Century Gothic"/>
              </a:rPr>
              <a:t>PM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4728717" y="312673"/>
            <a:ext cx="193675" cy="19304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200" spc="-5" dirty="0">
                <a:solidFill>
                  <a:srgbClr val="FDFDFD"/>
                </a:solidFill>
                <a:latin typeface="Century Gothic"/>
                <a:cs typeface="Century Gothic"/>
              </a:rPr>
              <a:t>12</a:t>
            </a:r>
            <a:endParaRPr sz="120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1156081" y="1447800"/>
            <a:ext cx="6214745" cy="61214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4000" b="1" spc="-25" dirty="0">
                <a:solidFill>
                  <a:srgbClr val="FF0000"/>
                </a:solidFill>
                <a:latin typeface="Century Gothic"/>
                <a:cs typeface="Century Gothic"/>
              </a:rPr>
              <a:t>Cla</a:t>
            </a:r>
            <a:r>
              <a:rPr sz="4000" b="1" spc="-15" dirty="0">
                <a:solidFill>
                  <a:srgbClr val="FF0000"/>
                </a:solidFill>
                <a:latin typeface="Century Gothic"/>
                <a:cs typeface="Century Gothic"/>
              </a:rPr>
              <a:t>s</a:t>
            </a:r>
            <a:r>
              <a:rPr sz="4000" b="1" spc="-20" dirty="0">
                <a:solidFill>
                  <a:srgbClr val="FF0000"/>
                </a:solidFill>
                <a:latin typeface="Century Gothic"/>
                <a:cs typeface="Century Gothic"/>
              </a:rPr>
              <a:t>sification</a:t>
            </a:r>
            <a:r>
              <a:rPr sz="4000" b="1" spc="40" dirty="0">
                <a:solidFill>
                  <a:srgbClr val="FF0000"/>
                </a:solidFill>
                <a:latin typeface="Century Gothic"/>
                <a:cs typeface="Century Gothic"/>
              </a:rPr>
              <a:t> </a:t>
            </a:r>
            <a:r>
              <a:rPr sz="4000" b="1" spc="-20" dirty="0">
                <a:solidFill>
                  <a:srgbClr val="FF0000"/>
                </a:solidFill>
                <a:latin typeface="Century Gothic"/>
                <a:cs typeface="Century Gothic"/>
              </a:rPr>
              <a:t>of</a:t>
            </a:r>
            <a:r>
              <a:rPr sz="4000" b="1" spc="10" dirty="0">
                <a:solidFill>
                  <a:srgbClr val="FF0000"/>
                </a:solidFill>
                <a:latin typeface="Century Gothic"/>
                <a:cs typeface="Century Gothic"/>
              </a:rPr>
              <a:t> </a:t>
            </a:r>
            <a:r>
              <a:rPr sz="4000" b="1" spc="-20" dirty="0">
                <a:solidFill>
                  <a:srgbClr val="FF0000"/>
                </a:solidFill>
                <a:latin typeface="Century Gothic"/>
                <a:cs typeface="Century Gothic"/>
              </a:rPr>
              <a:t>laxatives</a:t>
            </a:r>
            <a:endParaRPr sz="4000" dirty="0">
              <a:latin typeface="Century Gothic"/>
              <a:cs typeface="Century Gothic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122375" y="2363723"/>
            <a:ext cx="5674360" cy="212852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527685" indent="-515620">
              <a:lnSpc>
                <a:spcPct val="100000"/>
              </a:lnSpc>
              <a:buClr>
                <a:srgbClr val="93C500"/>
              </a:buClr>
              <a:buSzPct val="75000"/>
              <a:buFont typeface="Century Gothic"/>
              <a:buAutoNum type="arabicPeriod"/>
              <a:tabLst>
                <a:tab pos="527685" algn="l"/>
              </a:tabLst>
            </a:pPr>
            <a:r>
              <a:rPr sz="2400" spc="0" dirty="0">
                <a:solidFill>
                  <a:srgbClr val="3D3C2C"/>
                </a:solidFill>
                <a:latin typeface="Century Gothic"/>
                <a:cs typeface="Century Gothic"/>
              </a:rPr>
              <a:t>Bul</a:t>
            </a:r>
            <a:r>
              <a:rPr sz="2400" spc="-5" dirty="0">
                <a:solidFill>
                  <a:srgbClr val="3D3C2C"/>
                </a:solidFill>
                <a:latin typeface="Century Gothic"/>
                <a:cs typeface="Century Gothic"/>
              </a:rPr>
              <a:t>k</a:t>
            </a:r>
            <a:r>
              <a:rPr sz="2400" spc="-10" dirty="0">
                <a:solidFill>
                  <a:srgbClr val="3D3C2C"/>
                </a:solidFill>
                <a:latin typeface="Century Gothic"/>
                <a:cs typeface="Century Gothic"/>
              </a:rPr>
              <a:t>-</a:t>
            </a:r>
            <a:r>
              <a:rPr sz="2400" spc="0" dirty="0">
                <a:solidFill>
                  <a:srgbClr val="3D3C2C"/>
                </a:solidFill>
                <a:latin typeface="Century Gothic"/>
                <a:cs typeface="Century Gothic"/>
              </a:rPr>
              <a:t>form</a:t>
            </a:r>
            <a:r>
              <a:rPr sz="2400" spc="20" dirty="0">
                <a:solidFill>
                  <a:srgbClr val="3D3C2C"/>
                </a:solidFill>
                <a:latin typeface="Century Gothic"/>
                <a:cs typeface="Century Gothic"/>
              </a:rPr>
              <a:t>i</a:t>
            </a:r>
            <a:r>
              <a:rPr sz="2400" spc="0" dirty="0">
                <a:solidFill>
                  <a:srgbClr val="3D3C2C"/>
                </a:solidFill>
                <a:latin typeface="Century Gothic"/>
                <a:cs typeface="Century Gothic"/>
              </a:rPr>
              <a:t>ng</a:t>
            </a:r>
            <a:r>
              <a:rPr sz="2400" spc="-50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2400" spc="0" dirty="0">
                <a:solidFill>
                  <a:srgbClr val="3D3C2C"/>
                </a:solidFill>
                <a:latin typeface="Century Gothic"/>
                <a:cs typeface="Century Gothic"/>
              </a:rPr>
              <a:t>laxatives</a:t>
            </a:r>
            <a:endParaRPr sz="2400">
              <a:latin typeface="Century Gothic"/>
              <a:cs typeface="Century Gothic"/>
            </a:endParaRPr>
          </a:p>
          <a:p>
            <a:pPr>
              <a:lnSpc>
                <a:spcPts val="550"/>
              </a:lnSpc>
              <a:spcBef>
                <a:spcPts val="28"/>
              </a:spcBef>
              <a:buClr>
                <a:srgbClr val="93C500"/>
              </a:buClr>
              <a:buFont typeface="Century Gothic"/>
              <a:buAutoNum type="arabicPeriod"/>
            </a:pPr>
            <a:endParaRPr sz="550"/>
          </a:p>
          <a:p>
            <a:pPr marL="527685" indent="-515620">
              <a:lnSpc>
                <a:spcPct val="100000"/>
              </a:lnSpc>
              <a:buClr>
                <a:srgbClr val="93C500"/>
              </a:buClr>
              <a:buSzPct val="75000"/>
              <a:buFont typeface="Century Gothic"/>
              <a:buAutoNum type="arabicPeriod"/>
              <a:tabLst>
                <a:tab pos="527685" algn="l"/>
              </a:tabLst>
            </a:pPr>
            <a:r>
              <a:rPr sz="2400" spc="-15" dirty="0">
                <a:solidFill>
                  <a:srgbClr val="3D3C2C"/>
                </a:solidFill>
                <a:latin typeface="Century Gothic"/>
                <a:cs typeface="Century Gothic"/>
              </a:rPr>
              <a:t>S</a:t>
            </a:r>
            <a:r>
              <a:rPr sz="2400" spc="-5" dirty="0">
                <a:solidFill>
                  <a:srgbClr val="3D3C2C"/>
                </a:solidFill>
                <a:latin typeface="Century Gothic"/>
                <a:cs typeface="Century Gothic"/>
              </a:rPr>
              <a:t>t</a:t>
            </a:r>
            <a:r>
              <a:rPr sz="2400" spc="20" dirty="0">
                <a:solidFill>
                  <a:srgbClr val="3D3C2C"/>
                </a:solidFill>
                <a:latin typeface="Century Gothic"/>
                <a:cs typeface="Century Gothic"/>
              </a:rPr>
              <a:t>i</a:t>
            </a:r>
            <a:r>
              <a:rPr sz="2400" spc="-25" dirty="0">
                <a:solidFill>
                  <a:srgbClr val="3D3C2C"/>
                </a:solidFill>
                <a:latin typeface="Century Gothic"/>
                <a:cs typeface="Century Gothic"/>
              </a:rPr>
              <a:t>m</a:t>
            </a:r>
            <a:r>
              <a:rPr sz="2400" spc="-10" dirty="0">
                <a:solidFill>
                  <a:srgbClr val="3D3C2C"/>
                </a:solidFill>
                <a:latin typeface="Century Gothic"/>
                <a:cs typeface="Century Gothic"/>
              </a:rPr>
              <a:t>u</a:t>
            </a:r>
            <a:r>
              <a:rPr sz="2400" spc="-15" dirty="0">
                <a:solidFill>
                  <a:srgbClr val="3D3C2C"/>
                </a:solidFill>
                <a:latin typeface="Century Gothic"/>
                <a:cs typeface="Century Gothic"/>
              </a:rPr>
              <a:t>lant</a:t>
            </a:r>
            <a:r>
              <a:rPr sz="2400" spc="-50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2400" spc="0" dirty="0">
                <a:solidFill>
                  <a:srgbClr val="3D3C2C"/>
                </a:solidFill>
                <a:latin typeface="Century Gothic"/>
                <a:cs typeface="Century Gothic"/>
              </a:rPr>
              <a:t>lax</a:t>
            </a:r>
            <a:r>
              <a:rPr sz="2400" spc="5" dirty="0">
                <a:solidFill>
                  <a:srgbClr val="3D3C2C"/>
                </a:solidFill>
                <a:latin typeface="Century Gothic"/>
                <a:cs typeface="Century Gothic"/>
              </a:rPr>
              <a:t>a</a:t>
            </a:r>
            <a:r>
              <a:rPr sz="2400" spc="0" dirty="0">
                <a:solidFill>
                  <a:srgbClr val="3D3C2C"/>
                </a:solidFill>
                <a:latin typeface="Century Gothic"/>
                <a:cs typeface="Century Gothic"/>
              </a:rPr>
              <a:t>t</a:t>
            </a:r>
            <a:r>
              <a:rPr sz="2400" spc="10" dirty="0">
                <a:solidFill>
                  <a:srgbClr val="3D3C2C"/>
                </a:solidFill>
                <a:latin typeface="Century Gothic"/>
                <a:cs typeface="Century Gothic"/>
              </a:rPr>
              <a:t>i</a:t>
            </a:r>
            <a:r>
              <a:rPr sz="2400" spc="0" dirty="0">
                <a:solidFill>
                  <a:srgbClr val="3D3C2C"/>
                </a:solidFill>
                <a:latin typeface="Century Gothic"/>
                <a:cs typeface="Century Gothic"/>
              </a:rPr>
              <a:t>ves</a:t>
            </a:r>
            <a:endParaRPr sz="2400">
              <a:latin typeface="Century Gothic"/>
              <a:cs typeface="Century Gothic"/>
            </a:endParaRPr>
          </a:p>
          <a:p>
            <a:pPr>
              <a:lnSpc>
                <a:spcPts val="550"/>
              </a:lnSpc>
              <a:spcBef>
                <a:spcPts val="25"/>
              </a:spcBef>
              <a:buClr>
                <a:srgbClr val="93C500"/>
              </a:buClr>
              <a:buFont typeface="Century Gothic"/>
              <a:buAutoNum type="arabicPeriod"/>
            </a:pPr>
            <a:endParaRPr sz="550"/>
          </a:p>
          <a:p>
            <a:pPr marL="527685" indent="-515620">
              <a:lnSpc>
                <a:spcPct val="100000"/>
              </a:lnSpc>
              <a:buClr>
                <a:srgbClr val="93C500"/>
              </a:buClr>
              <a:buSzPct val="75000"/>
              <a:buFont typeface="Century Gothic"/>
              <a:buAutoNum type="arabicPeriod"/>
              <a:tabLst>
                <a:tab pos="527685" algn="l"/>
              </a:tabLst>
            </a:pPr>
            <a:r>
              <a:rPr sz="2400" spc="0" dirty="0">
                <a:solidFill>
                  <a:srgbClr val="3D3C2C"/>
                </a:solidFill>
                <a:latin typeface="Century Gothic"/>
                <a:cs typeface="Century Gothic"/>
              </a:rPr>
              <a:t>Os</a:t>
            </a:r>
            <a:r>
              <a:rPr sz="2400" spc="-20" dirty="0">
                <a:solidFill>
                  <a:srgbClr val="3D3C2C"/>
                </a:solidFill>
                <a:latin typeface="Century Gothic"/>
                <a:cs typeface="Century Gothic"/>
              </a:rPr>
              <a:t>mo</a:t>
            </a:r>
            <a:r>
              <a:rPr sz="2400" spc="-5" dirty="0">
                <a:solidFill>
                  <a:srgbClr val="3D3C2C"/>
                </a:solidFill>
                <a:latin typeface="Century Gothic"/>
                <a:cs typeface="Century Gothic"/>
              </a:rPr>
              <a:t>t</a:t>
            </a:r>
            <a:r>
              <a:rPr sz="2400" spc="20" dirty="0">
                <a:solidFill>
                  <a:srgbClr val="3D3C2C"/>
                </a:solidFill>
                <a:latin typeface="Century Gothic"/>
                <a:cs typeface="Century Gothic"/>
              </a:rPr>
              <a:t>i</a:t>
            </a:r>
            <a:r>
              <a:rPr sz="2400" spc="-20" dirty="0">
                <a:solidFill>
                  <a:srgbClr val="3D3C2C"/>
                </a:solidFill>
                <a:latin typeface="Century Gothic"/>
                <a:cs typeface="Century Gothic"/>
              </a:rPr>
              <a:t>c</a:t>
            </a:r>
            <a:r>
              <a:rPr sz="2400" spc="-50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2400" spc="0" dirty="0">
                <a:solidFill>
                  <a:srgbClr val="3D3C2C"/>
                </a:solidFill>
                <a:latin typeface="Century Gothic"/>
                <a:cs typeface="Century Gothic"/>
              </a:rPr>
              <a:t>lax</a:t>
            </a:r>
            <a:r>
              <a:rPr sz="2400" spc="5" dirty="0">
                <a:solidFill>
                  <a:srgbClr val="3D3C2C"/>
                </a:solidFill>
                <a:latin typeface="Century Gothic"/>
                <a:cs typeface="Century Gothic"/>
              </a:rPr>
              <a:t>a</a:t>
            </a:r>
            <a:r>
              <a:rPr sz="2400" spc="0" dirty="0">
                <a:solidFill>
                  <a:srgbClr val="3D3C2C"/>
                </a:solidFill>
                <a:latin typeface="Century Gothic"/>
                <a:cs typeface="Century Gothic"/>
              </a:rPr>
              <a:t>t</a:t>
            </a:r>
            <a:r>
              <a:rPr sz="2400" spc="10" dirty="0">
                <a:solidFill>
                  <a:srgbClr val="3D3C2C"/>
                </a:solidFill>
                <a:latin typeface="Century Gothic"/>
                <a:cs typeface="Century Gothic"/>
              </a:rPr>
              <a:t>i</a:t>
            </a:r>
            <a:r>
              <a:rPr sz="2400" spc="0" dirty="0">
                <a:solidFill>
                  <a:srgbClr val="3D3C2C"/>
                </a:solidFill>
                <a:latin typeface="Century Gothic"/>
                <a:cs typeface="Century Gothic"/>
              </a:rPr>
              <a:t>ves</a:t>
            </a:r>
            <a:endParaRPr sz="2400">
              <a:latin typeface="Century Gothic"/>
              <a:cs typeface="Century Gothic"/>
            </a:endParaRPr>
          </a:p>
          <a:p>
            <a:pPr>
              <a:lnSpc>
                <a:spcPts val="550"/>
              </a:lnSpc>
              <a:spcBef>
                <a:spcPts val="25"/>
              </a:spcBef>
              <a:buClr>
                <a:srgbClr val="93C500"/>
              </a:buClr>
              <a:buFont typeface="Century Gothic"/>
              <a:buAutoNum type="arabicPeriod"/>
            </a:pPr>
            <a:endParaRPr sz="550"/>
          </a:p>
          <a:p>
            <a:pPr marL="527685" indent="-515620">
              <a:lnSpc>
                <a:spcPct val="100000"/>
              </a:lnSpc>
              <a:buClr>
                <a:srgbClr val="93C500"/>
              </a:buClr>
              <a:buSzPct val="75000"/>
              <a:buFont typeface="Century Gothic"/>
              <a:buAutoNum type="arabicPeriod"/>
              <a:tabLst>
                <a:tab pos="527685" algn="l"/>
              </a:tabLst>
            </a:pPr>
            <a:r>
              <a:rPr sz="2400" spc="0" dirty="0">
                <a:solidFill>
                  <a:srgbClr val="3D3C2C"/>
                </a:solidFill>
                <a:latin typeface="Century Gothic"/>
                <a:cs typeface="Century Gothic"/>
              </a:rPr>
              <a:t>Emoll</a:t>
            </a:r>
            <a:r>
              <a:rPr sz="2400" spc="20" dirty="0">
                <a:solidFill>
                  <a:srgbClr val="3D3C2C"/>
                </a:solidFill>
                <a:latin typeface="Century Gothic"/>
                <a:cs typeface="Century Gothic"/>
              </a:rPr>
              <a:t>i</a:t>
            </a:r>
            <a:r>
              <a:rPr sz="2400" spc="-15" dirty="0">
                <a:solidFill>
                  <a:srgbClr val="3D3C2C"/>
                </a:solidFill>
                <a:latin typeface="Century Gothic"/>
                <a:cs typeface="Century Gothic"/>
              </a:rPr>
              <a:t>ent</a:t>
            </a:r>
            <a:r>
              <a:rPr sz="2400" spc="-40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2400" spc="0" dirty="0">
                <a:solidFill>
                  <a:srgbClr val="3D3C2C"/>
                </a:solidFill>
                <a:latin typeface="Century Gothic"/>
                <a:cs typeface="Century Gothic"/>
              </a:rPr>
              <a:t>lax</a:t>
            </a:r>
            <a:r>
              <a:rPr sz="2400" spc="5" dirty="0">
                <a:solidFill>
                  <a:srgbClr val="3D3C2C"/>
                </a:solidFill>
                <a:latin typeface="Century Gothic"/>
                <a:cs typeface="Century Gothic"/>
              </a:rPr>
              <a:t>a</a:t>
            </a:r>
            <a:r>
              <a:rPr sz="2400" spc="-20" dirty="0">
                <a:solidFill>
                  <a:srgbClr val="3D3C2C"/>
                </a:solidFill>
                <a:latin typeface="Century Gothic"/>
                <a:cs typeface="Century Gothic"/>
              </a:rPr>
              <a:t>t</a:t>
            </a:r>
            <a:r>
              <a:rPr sz="2400" spc="5" dirty="0">
                <a:solidFill>
                  <a:srgbClr val="3D3C2C"/>
                </a:solidFill>
                <a:latin typeface="Century Gothic"/>
                <a:cs typeface="Century Gothic"/>
              </a:rPr>
              <a:t>i</a:t>
            </a:r>
            <a:r>
              <a:rPr sz="2400" spc="0" dirty="0">
                <a:solidFill>
                  <a:srgbClr val="3D3C2C"/>
                </a:solidFill>
                <a:latin typeface="Century Gothic"/>
                <a:cs typeface="Century Gothic"/>
              </a:rPr>
              <a:t>ves</a:t>
            </a:r>
            <a:r>
              <a:rPr sz="2400" spc="-40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2400" spc="0" dirty="0">
                <a:solidFill>
                  <a:srgbClr val="3D3C2C"/>
                </a:solidFill>
                <a:latin typeface="Century Gothic"/>
                <a:cs typeface="Century Gothic"/>
              </a:rPr>
              <a:t>(fecal</a:t>
            </a:r>
            <a:r>
              <a:rPr sz="2400" spc="-15" dirty="0">
                <a:solidFill>
                  <a:srgbClr val="3D3C2C"/>
                </a:solidFill>
                <a:latin typeface="Century Gothic"/>
                <a:cs typeface="Century Gothic"/>
              </a:rPr>
              <a:t> so</a:t>
            </a:r>
            <a:r>
              <a:rPr sz="2400" spc="-5" dirty="0">
                <a:solidFill>
                  <a:srgbClr val="3D3C2C"/>
                </a:solidFill>
                <a:latin typeface="Century Gothic"/>
                <a:cs typeface="Century Gothic"/>
              </a:rPr>
              <a:t>f</a:t>
            </a:r>
            <a:r>
              <a:rPr sz="2400" spc="-15" dirty="0">
                <a:solidFill>
                  <a:srgbClr val="3D3C2C"/>
                </a:solidFill>
                <a:latin typeface="Century Gothic"/>
                <a:cs typeface="Century Gothic"/>
              </a:rPr>
              <a:t>teners)</a:t>
            </a:r>
            <a:endParaRPr sz="2400">
              <a:latin typeface="Century Gothic"/>
              <a:cs typeface="Century Gothic"/>
            </a:endParaRPr>
          </a:p>
          <a:p>
            <a:pPr>
              <a:lnSpc>
                <a:spcPts val="550"/>
              </a:lnSpc>
              <a:spcBef>
                <a:spcPts val="28"/>
              </a:spcBef>
              <a:buClr>
                <a:srgbClr val="93C500"/>
              </a:buClr>
              <a:buFont typeface="Century Gothic"/>
              <a:buAutoNum type="arabicPeriod"/>
            </a:pPr>
            <a:endParaRPr sz="550"/>
          </a:p>
          <a:p>
            <a:pPr marL="527685" indent="-515620">
              <a:lnSpc>
                <a:spcPct val="100000"/>
              </a:lnSpc>
              <a:buClr>
                <a:srgbClr val="93C500"/>
              </a:buClr>
              <a:buSzPct val="75000"/>
              <a:buFont typeface="Century Gothic"/>
              <a:buAutoNum type="arabicPeriod"/>
              <a:tabLst>
                <a:tab pos="527685" algn="l"/>
              </a:tabLst>
            </a:pPr>
            <a:r>
              <a:rPr sz="2400" spc="-15" dirty="0">
                <a:solidFill>
                  <a:srgbClr val="3D3C2C"/>
                </a:solidFill>
                <a:latin typeface="Century Gothic"/>
                <a:cs typeface="Century Gothic"/>
              </a:rPr>
              <a:t>Lub</a:t>
            </a:r>
            <a:r>
              <a:rPr sz="2400" spc="-20" dirty="0">
                <a:solidFill>
                  <a:srgbClr val="3D3C2C"/>
                </a:solidFill>
                <a:latin typeface="Century Gothic"/>
                <a:cs typeface="Century Gothic"/>
              </a:rPr>
              <a:t>r</a:t>
            </a:r>
            <a:r>
              <a:rPr sz="2400" spc="20" dirty="0">
                <a:solidFill>
                  <a:srgbClr val="3D3C2C"/>
                </a:solidFill>
                <a:latin typeface="Century Gothic"/>
                <a:cs typeface="Century Gothic"/>
              </a:rPr>
              <a:t>i</a:t>
            </a:r>
            <a:r>
              <a:rPr sz="2400" spc="-15" dirty="0">
                <a:solidFill>
                  <a:srgbClr val="3D3C2C"/>
                </a:solidFill>
                <a:latin typeface="Century Gothic"/>
                <a:cs typeface="Century Gothic"/>
              </a:rPr>
              <a:t>cants</a:t>
            </a:r>
            <a:endParaRPr sz="2400">
              <a:latin typeface="Century Gothic"/>
              <a:cs typeface="Century Gothic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691376" y="312673"/>
            <a:ext cx="1358900" cy="19304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200" spc="-5" dirty="0">
                <a:solidFill>
                  <a:srgbClr val="FDFDFD"/>
                </a:solidFill>
                <a:latin typeface="Century Gothic"/>
                <a:cs typeface="Century Gothic"/>
              </a:rPr>
              <a:t>4</a:t>
            </a:r>
            <a:r>
              <a:rPr sz="1200" spc="0" dirty="0">
                <a:solidFill>
                  <a:srgbClr val="FDFDFD"/>
                </a:solidFill>
                <a:latin typeface="Century Gothic"/>
                <a:cs typeface="Century Gothic"/>
              </a:rPr>
              <a:t>/2</a:t>
            </a:r>
            <a:r>
              <a:rPr sz="1200" spc="-10" dirty="0">
                <a:solidFill>
                  <a:srgbClr val="FDFDFD"/>
                </a:solidFill>
                <a:latin typeface="Century Gothic"/>
                <a:cs typeface="Century Gothic"/>
              </a:rPr>
              <a:t>0</a:t>
            </a:r>
            <a:r>
              <a:rPr sz="1200" spc="0" dirty="0">
                <a:solidFill>
                  <a:srgbClr val="FDFDFD"/>
                </a:solidFill>
                <a:latin typeface="Century Gothic"/>
                <a:cs typeface="Century Gothic"/>
              </a:rPr>
              <a:t>/2</a:t>
            </a:r>
            <a:r>
              <a:rPr sz="1200" spc="-10" dirty="0">
                <a:solidFill>
                  <a:srgbClr val="FDFDFD"/>
                </a:solidFill>
                <a:latin typeface="Century Gothic"/>
                <a:cs typeface="Century Gothic"/>
              </a:rPr>
              <a:t>0</a:t>
            </a:r>
            <a:r>
              <a:rPr sz="1200" spc="-5" dirty="0">
                <a:solidFill>
                  <a:srgbClr val="FDFDFD"/>
                </a:solidFill>
                <a:latin typeface="Century Gothic"/>
                <a:cs typeface="Century Gothic"/>
              </a:rPr>
              <a:t>1</a:t>
            </a:r>
            <a:r>
              <a:rPr sz="1200" spc="0" dirty="0">
                <a:solidFill>
                  <a:srgbClr val="FDFDFD"/>
                </a:solidFill>
                <a:latin typeface="Century Gothic"/>
                <a:cs typeface="Century Gothic"/>
              </a:rPr>
              <a:t>5</a:t>
            </a:r>
            <a:r>
              <a:rPr sz="1200" spc="5" dirty="0">
                <a:solidFill>
                  <a:srgbClr val="FDFDFD"/>
                </a:solidFill>
                <a:latin typeface="Century Gothic"/>
                <a:cs typeface="Century Gothic"/>
              </a:rPr>
              <a:t> </a:t>
            </a:r>
            <a:r>
              <a:rPr sz="1200" spc="-5" dirty="0">
                <a:solidFill>
                  <a:srgbClr val="FDFDFD"/>
                </a:solidFill>
                <a:latin typeface="Century Gothic"/>
                <a:cs typeface="Century Gothic"/>
              </a:rPr>
              <a:t>1</a:t>
            </a:r>
            <a:r>
              <a:rPr sz="1200" spc="-15" dirty="0">
                <a:solidFill>
                  <a:srgbClr val="FDFDFD"/>
                </a:solidFill>
                <a:latin typeface="Century Gothic"/>
                <a:cs typeface="Century Gothic"/>
              </a:rPr>
              <a:t>:</a:t>
            </a:r>
            <a:r>
              <a:rPr sz="1200" spc="-5" dirty="0">
                <a:solidFill>
                  <a:srgbClr val="FDFDFD"/>
                </a:solidFill>
                <a:latin typeface="Century Gothic"/>
                <a:cs typeface="Century Gothic"/>
              </a:rPr>
              <a:t>3</a:t>
            </a:r>
            <a:r>
              <a:rPr sz="1200" spc="0" dirty="0">
                <a:solidFill>
                  <a:srgbClr val="FDFDFD"/>
                </a:solidFill>
                <a:latin typeface="Century Gothic"/>
                <a:cs typeface="Century Gothic"/>
              </a:rPr>
              <a:t>3</a:t>
            </a:r>
            <a:r>
              <a:rPr sz="1200" spc="20" dirty="0">
                <a:solidFill>
                  <a:srgbClr val="FDFDFD"/>
                </a:solidFill>
                <a:latin typeface="Century Gothic"/>
                <a:cs typeface="Century Gothic"/>
              </a:rPr>
              <a:t> </a:t>
            </a:r>
            <a:r>
              <a:rPr sz="1200" spc="-10" dirty="0">
                <a:solidFill>
                  <a:srgbClr val="FDFDFD"/>
                </a:solidFill>
                <a:latin typeface="Century Gothic"/>
                <a:cs typeface="Century Gothic"/>
              </a:rPr>
              <a:t>PM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728717" y="312673"/>
            <a:ext cx="193675" cy="19304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200" spc="-5" dirty="0">
                <a:solidFill>
                  <a:srgbClr val="FDFDFD"/>
                </a:solidFill>
                <a:latin typeface="Century Gothic"/>
                <a:cs typeface="Century Gothic"/>
              </a:rPr>
              <a:t>13</a:t>
            </a:r>
            <a:endParaRPr sz="120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object 35"/>
          <p:cNvSpPr txBox="1"/>
          <p:nvPr/>
        </p:nvSpPr>
        <p:spPr>
          <a:xfrm>
            <a:off x="914400" y="990600"/>
            <a:ext cx="6256655" cy="469836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588645" indent="-576580">
              <a:lnSpc>
                <a:spcPct val="100000"/>
              </a:lnSpc>
              <a:buClr>
                <a:srgbClr val="FF0000"/>
              </a:buClr>
              <a:buFont typeface="Century Gothic"/>
              <a:buAutoNum type="arabicPlain"/>
              <a:tabLst>
                <a:tab pos="588645" algn="l"/>
              </a:tabLst>
            </a:pPr>
            <a:r>
              <a:rPr sz="3600" b="1" dirty="0">
                <a:solidFill>
                  <a:srgbClr val="FF0000"/>
                </a:solidFill>
                <a:cs typeface="Century Gothic"/>
              </a:rPr>
              <a:t>Bulk</a:t>
            </a:r>
            <a:r>
              <a:rPr sz="3600" b="1" spc="-20" dirty="0">
                <a:solidFill>
                  <a:srgbClr val="FF0000"/>
                </a:solidFill>
                <a:cs typeface="Century Gothic"/>
              </a:rPr>
              <a:t>-forming</a:t>
            </a:r>
            <a:r>
              <a:rPr sz="3600" b="1" spc="5" dirty="0">
                <a:solidFill>
                  <a:srgbClr val="FF0000"/>
                </a:solidFill>
                <a:cs typeface="Century Gothic"/>
              </a:rPr>
              <a:t> </a:t>
            </a:r>
            <a:r>
              <a:rPr sz="3600" b="1" spc="0" dirty="0">
                <a:solidFill>
                  <a:srgbClr val="FF0000"/>
                </a:solidFill>
                <a:cs typeface="Century Gothic"/>
              </a:rPr>
              <a:t>agents</a:t>
            </a:r>
            <a:endParaRPr sz="3600" dirty="0">
              <a:cs typeface="Century Gothic"/>
            </a:endParaRPr>
          </a:p>
          <a:p>
            <a:pPr marL="12700">
              <a:lnSpc>
                <a:spcPts val="4295"/>
              </a:lnSpc>
            </a:pPr>
            <a:r>
              <a:rPr sz="3600" dirty="0">
                <a:solidFill>
                  <a:srgbClr val="FF0000"/>
                </a:solidFill>
                <a:cs typeface="Century Gothic"/>
              </a:rPr>
              <a:t>(active</a:t>
            </a:r>
            <a:r>
              <a:rPr sz="3600" spc="5" dirty="0">
                <a:solidFill>
                  <a:srgbClr val="FF0000"/>
                </a:solidFill>
                <a:cs typeface="Century Gothic"/>
              </a:rPr>
              <a:t> </a:t>
            </a:r>
            <a:r>
              <a:rPr sz="3600" spc="-20" dirty="0">
                <a:solidFill>
                  <a:srgbClr val="FF0000"/>
                </a:solidFill>
                <a:cs typeface="Century Gothic"/>
              </a:rPr>
              <a:t>after 12-36h)</a:t>
            </a:r>
            <a:endParaRPr sz="3600" dirty="0">
              <a:cs typeface="Century Gothic"/>
            </a:endParaRPr>
          </a:p>
          <a:p>
            <a:pPr>
              <a:lnSpc>
                <a:spcPts val="950"/>
              </a:lnSpc>
              <a:spcBef>
                <a:spcPts val="6"/>
              </a:spcBef>
            </a:pPr>
            <a:endParaRPr sz="950" dirty="0"/>
          </a:p>
          <a:p>
            <a:pPr>
              <a:lnSpc>
                <a:spcPts val="1000"/>
              </a:lnSpc>
            </a:pPr>
            <a:endParaRPr sz="1000" dirty="0"/>
          </a:p>
          <a:p>
            <a:pPr marL="81280">
              <a:lnSpc>
                <a:spcPct val="100000"/>
              </a:lnSpc>
            </a:pPr>
            <a:r>
              <a:rPr sz="2200" b="1" u="heavy" spc="-15" dirty="0">
                <a:solidFill>
                  <a:srgbClr val="3D3C2C"/>
                </a:solidFill>
                <a:cs typeface="Century Gothic"/>
              </a:rPr>
              <a:t>Drug</a:t>
            </a:r>
            <a:r>
              <a:rPr sz="2200" b="1" u="heavy" spc="-5" dirty="0">
                <a:solidFill>
                  <a:srgbClr val="3D3C2C"/>
                </a:solidFill>
                <a:cs typeface="Century Gothic"/>
              </a:rPr>
              <a:t>s</a:t>
            </a:r>
            <a:r>
              <a:rPr sz="2200" b="1" u="heavy" spc="-10" dirty="0">
                <a:solidFill>
                  <a:srgbClr val="3D3C2C"/>
                </a:solidFill>
                <a:cs typeface="Century Gothic"/>
              </a:rPr>
              <a:t>:</a:t>
            </a:r>
            <a:r>
              <a:rPr sz="2200" b="1" spc="-15" dirty="0">
                <a:solidFill>
                  <a:srgbClr val="3D3C2C"/>
                </a:solidFill>
                <a:cs typeface="Century Gothic"/>
              </a:rPr>
              <a:t> </a:t>
            </a:r>
            <a:r>
              <a:rPr sz="2200" spc="-55" dirty="0">
                <a:solidFill>
                  <a:srgbClr val="3D3C2C"/>
                </a:solidFill>
                <a:cs typeface="Century Gothic"/>
              </a:rPr>
              <a:t>(</a:t>
            </a:r>
            <a:r>
              <a:rPr sz="2200" spc="-5" dirty="0">
                <a:solidFill>
                  <a:srgbClr val="3D3C2C"/>
                </a:solidFill>
                <a:cs typeface="Century Gothic"/>
              </a:rPr>
              <a:t>t</a:t>
            </a:r>
            <a:r>
              <a:rPr sz="2200" spc="-15" dirty="0">
                <a:solidFill>
                  <a:srgbClr val="3D3C2C"/>
                </a:solidFill>
                <a:cs typeface="Century Gothic"/>
              </a:rPr>
              <a:t>aken</a:t>
            </a:r>
            <a:r>
              <a:rPr sz="2200" spc="25" dirty="0">
                <a:solidFill>
                  <a:srgbClr val="3D3C2C"/>
                </a:solidFill>
                <a:cs typeface="Century Gothic"/>
              </a:rPr>
              <a:t> </a:t>
            </a:r>
            <a:r>
              <a:rPr sz="2200" spc="-15" dirty="0">
                <a:solidFill>
                  <a:srgbClr val="3D3C2C"/>
                </a:solidFill>
                <a:cs typeface="Century Gothic"/>
              </a:rPr>
              <a:t>as</a:t>
            </a:r>
            <a:r>
              <a:rPr sz="2200" spc="-5" dirty="0">
                <a:solidFill>
                  <a:srgbClr val="3D3C2C"/>
                </a:solidFill>
                <a:cs typeface="Century Gothic"/>
              </a:rPr>
              <a:t> </a:t>
            </a:r>
            <a:r>
              <a:rPr sz="2200" spc="-15" dirty="0">
                <a:solidFill>
                  <a:srgbClr val="3D3C2C"/>
                </a:solidFill>
                <a:cs typeface="Century Gothic"/>
              </a:rPr>
              <a:t>gran</a:t>
            </a:r>
            <a:r>
              <a:rPr sz="2200" spc="-25" dirty="0">
                <a:solidFill>
                  <a:srgbClr val="3D3C2C"/>
                </a:solidFill>
                <a:cs typeface="Century Gothic"/>
              </a:rPr>
              <a:t>u</a:t>
            </a:r>
            <a:r>
              <a:rPr sz="2200" spc="-10" dirty="0">
                <a:solidFill>
                  <a:srgbClr val="3D3C2C"/>
                </a:solidFill>
                <a:cs typeface="Century Gothic"/>
              </a:rPr>
              <a:t>les, </a:t>
            </a:r>
            <a:r>
              <a:rPr sz="2200" spc="-20" dirty="0">
                <a:solidFill>
                  <a:srgbClr val="3D3C2C"/>
                </a:solidFill>
                <a:cs typeface="Century Gothic"/>
              </a:rPr>
              <a:t>pow</a:t>
            </a:r>
            <a:r>
              <a:rPr sz="2200" spc="-25" dirty="0">
                <a:solidFill>
                  <a:srgbClr val="3D3C2C"/>
                </a:solidFill>
                <a:cs typeface="Century Gothic"/>
              </a:rPr>
              <a:t>d</a:t>
            </a:r>
            <a:r>
              <a:rPr sz="2200" spc="-10" dirty="0">
                <a:solidFill>
                  <a:srgbClr val="3D3C2C"/>
                </a:solidFill>
                <a:cs typeface="Century Gothic"/>
              </a:rPr>
              <a:t>ers</a:t>
            </a:r>
            <a:r>
              <a:rPr sz="2200" spc="5" dirty="0">
                <a:solidFill>
                  <a:srgbClr val="3D3C2C"/>
                </a:solidFill>
                <a:cs typeface="Century Gothic"/>
              </a:rPr>
              <a:t> </a:t>
            </a:r>
            <a:r>
              <a:rPr sz="2200" spc="-15" dirty="0">
                <a:solidFill>
                  <a:srgbClr val="3D3C2C"/>
                </a:solidFill>
                <a:cs typeface="Century Gothic"/>
              </a:rPr>
              <a:t>or </a:t>
            </a:r>
            <a:r>
              <a:rPr sz="2200" spc="0" dirty="0">
                <a:solidFill>
                  <a:srgbClr val="3D3C2C"/>
                </a:solidFill>
                <a:cs typeface="Century Gothic"/>
              </a:rPr>
              <a:t>t</a:t>
            </a:r>
            <a:r>
              <a:rPr sz="2200" spc="-15" dirty="0">
                <a:solidFill>
                  <a:srgbClr val="3D3C2C"/>
                </a:solidFill>
                <a:cs typeface="Century Gothic"/>
              </a:rPr>
              <a:t>able</a:t>
            </a:r>
            <a:r>
              <a:rPr sz="2200" spc="0" dirty="0">
                <a:solidFill>
                  <a:srgbClr val="3D3C2C"/>
                </a:solidFill>
                <a:cs typeface="Century Gothic"/>
              </a:rPr>
              <a:t>t</a:t>
            </a:r>
            <a:r>
              <a:rPr sz="2200" spc="-10" dirty="0">
                <a:solidFill>
                  <a:srgbClr val="3D3C2C"/>
                </a:solidFill>
                <a:cs typeface="Century Gothic"/>
              </a:rPr>
              <a:t>s)</a:t>
            </a:r>
            <a:endParaRPr sz="2200" dirty="0">
              <a:cs typeface="Century Gothic"/>
            </a:endParaRPr>
          </a:p>
          <a:p>
            <a:pPr>
              <a:lnSpc>
                <a:spcPts val="500"/>
              </a:lnSpc>
              <a:spcBef>
                <a:spcPts val="30"/>
              </a:spcBef>
            </a:pPr>
            <a:endParaRPr sz="500" dirty="0"/>
          </a:p>
          <a:p>
            <a:pPr marL="815975" lvl="1" indent="-346710">
              <a:lnSpc>
                <a:spcPct val="100000"/>
              </a:lnSpc>
              <a:buClr>
                <a:srgbClr val="93C500"/>
              </a:buClr>
              <a:buSzPct val="75000"/>
              <a:buFont typeface="Century Gothic"/>
              <a:buAutoNum type="arabicPeriod"/>
              <a:tabLst>
                <a:tab pos="815975" algn="l"/>
              </a:tabLst>
            </a:pPr>
            <a:r>
              <a:rPr sz="2200" spc="-20" dirty="0">
                <a:solidFill>
                  <a:srgbClr val="3D3C2C"/>
                </a:solidFill>
                <a:cs typeface="Century Gothic"/>
              </a:rPr>
              <a:t>Me</a:t>
            </a:r>
            <a:r>
              <a:rPr sz="2200" spc="-5" dirty="0">
                <a:solidFill>
                  <a:srgbClr val="3D3C2C"/>
                </a:solidFill>
                <a:cs typeface="Century Gothic"/>
              </a:rPr>
              <a:t>t</a:t>
            </a:r>
            <a:r>
              <a:rPr sz="2200" spc="-15" dirty="0">
                <a:solidFill>
                  <a:srgbClr val="3D3C2C"/>
                </a:solidFill>
                <a:cs typeface="Century Gothic"/>
              </a:rPr>
              <a:t>h</a:t>
            </a:r>
            <a:r>
              <a:rPr sz="2200" spc="-25" dirty="0">
                <a:solidFill>
                  <a:srgbClr val="3D3C2C"/>
                </a:solidFill>
                <a:cs typeface="Century Gothic"/>
              </a:rPr>
              <a:t>y</a:t>
            </a:r>
            <a:r>
              <a:rPr sz="2200" spc="-10" dirty="0">
                <a:solidFill>
                  <a:srgbClr val="3D3C2C"/>
                </a:solidFill>
                <a:cs typeface="Century Gothic"/>
              </a:rPr>
              <a:t>lcel</a:t>
            </a:r>
            <a:r>
              <a:rPr sz="2200" spc="0" dirty="0">
                <a:solidFill>
                  <a:srgbClr val="3D3C2C"/>
                </a:solidFill>
                <a:cs typeface="Century Gothic"/>
              </a:rPr>
              <a:t>l</a:t>
            </a:r>
            <a:r>
              <a:rPr sz="2200" spc="-15" dirty="0">
                <a:solidFill>
                  <a:srgbClr val="3D3C2C"/>
                </a:solidFill>
                <a:cs typeface="Century Gothic"/>
              </a:rPr>
              <a:t>ulose</a:t>
            </a:r>
            <a:endParaRPr sz="2200" dirty="0">
              <a:cs typeface="Century Gothic"/>
            </a:endParaRPr>
          </a:p>
          <a:p>
            <a:pPr lvl="1">
              <a:lnSpc>
                <a:spcPts val="500"/>
              </a:lnSpc>
              <a:spcBef>
                <a:spcPts val="27"/>
              </a:spcBef>
              <a:buClr>
                <a:srgbClr val="93C500"/>
              </a:buClr>
              <a:buFont typeface="Century Gothic"/>
              <a:buAutoNum type="arabicPeriod"/>
            </a:pPr>
            <a:endParaRPr sz="500" dirty="0"/>
          </a:p>
          <a:p>
            <a:pPr marL="815975" lvl="1" indent="-346710">
              <a:lnSpc>
                <a:spcPct val="100000"/>
              </a:lnSpc>
              <a:buClr>
                <a:srgbClr val="93C500"/>
              </a:buClr>
              <a:buSzPct val="75000"/>
              <a:buFont typeface="Century Gothic"/>
              <a:buAutoNum type="arabicPeriod"/>
              <a:tabLst>
                <a:tab pos="815975" algn="l"/>
              </a:tabLst>
            </a:pPr>
            <a:r>
              <a:rPr sz="2200" spc="-20" dirty="0">
                <a:solidFill>
                  <a:srgbClr val="3D3C2C"/>
                </a:solidFill>
                <a:cs typeface="Century Gothic"/>
              </a:rPr>
              <a:t>Bran</a:t>
            </a:r>
            <a:endParaRPr sz="2200" dirty="0">
              <a:cs typeface="Century Gothic"/>
            </a:endParaRPr>
          </a:p>
          <a:p>
            <a:pPr lvl="1">
              <a:lnSpc>
                <a:spcPts val="500"/>
              </a:lnSpc>
              <a:spcBef>
                <a:spcPts val="28"/>
              </a:spcBef>
              <a:buClr>
                <a:srgbClr val="93C500"/>
              </a:buClr>
              <a:buFont typeface="Century Gothic"/>
              <a:buAutoNum type="arabicPeriod"/>
            </a:pPr>
            <a:endParaRPr sz="500" dirty="0"/>
          </a:p>
          <a:p>
            <a:pPr marL="815975" lvl="1" indent="-346710">
              <a:lnSpc>
                <a:spcPct val="100000"/>
              </a:lnSpc>
              <a:buClr>
                <a:srgbClr val="93C500"/>
              </a:buClr>
              <a:buSzPct val="75000"/>
              <a:buFont typeface="Century Gothic"/>
              <a:buAutoNum type="arabicPeriod"/>
              <a:tabLst>
                <a:tab pos="815975" algn="l"/>
              </a:tabLst>
            </a:pPr>
            <a:r>
              <a:rPr lang="en-US" sz="2200" u="heavy" spc="-20" dirty="0" smtClean="0">
                <a:cs typeface="Century Gothic"/>
              </a:rPr>
              <a:t>P</a:t>
            </a:r>
            <a:r>
              <a:rPr sz="2200" spc="-10" dirty="0" smtClean="0">
                <a:solidFill>
                  <a:srgbClr val="3D3C2C"/>
                </a:solidFill>
                <a:cs typeface="Century Gothic"/>
              </a:rPr>
              <a:t>s</a:t>
            </a:r>
            <a:r>
              <a:rPr sz="2200" spc="-30" dirty="0" smtClean="0">
                <a:solidFill>
                  <a:srgbClr val="3D3C2C"/>
                </a:solidFill>
                <a:cs typeface="Century Gothic"/>
              </a:rPr>
              <a:t>y</a:t>
            </a:r>
            <a:r>
              <a:rPr sz="2200" spc="-5" dirty="0" smtClean="0">
                <a:solidFill>
                  <a:srgbClr val="3D3C2C"/>
                </a:solidFill>
                <a:cs typeface="Century Gothic"/>
              </a:rPr>
              <a:t>l</a:t>
            </a:r>
            <a:r>
              <a:rPr sz="2200" spc="0" dirty="0" smtClean="0">
                <a:solidFill>
                  <a:srgbClr val="3D3C2C"/>
                </a:solidFill>
                <a:cs typeface="Century Gothic"/>
              </a:rPr>
              <a:t>l</a:t>
            </a:r>
            <a:r>
              <a:rPr sz="2200" spc="10" dirty="0" smtClean="0">
                <a:solidFill>
                  <a:srgbClr val="3D3C2C"/>
                </a:solidFill>
                <a:cs typeface="Century Gothic"/>
              </a:rPr>
              <a:t>i</a:t>
            </a:r>
            <a:r>
              <a:rPr sz="2200" spc="-20" dirty="0" smtClean="0">
                <a:solidFill>
                  <a:srgbClr val="3D3C2C"/>
                </a:solidFill>
                <a:cs typeface="Century Gothic"/>
              </a:rPr>
              <a:t>um</a:t>
            </a:r>
            <a:endParaRPr sz="2200" dirty="0">
              <a:cs typeface="Century Gothic"/>
            </a:endParaRPr>
          </a:p>
          <a:p>
            <a:pPr>
              <a:lnSpc>
                <a:spcPts val="500"/>
              </a:lnSpc>
              <a:spcBef>
                <a:spcPts val="40"/>
              </a:spcBef>
            </a:pPr>
            <a:endParaRPr sz="500" dirty="0"/>
          </a:p>
          <a:p>
            <a:pPr marL="12700" indent="68580">
              <a:lnSpc>
                <a:spcPct val="100000"/>
              </a:lnSpc>
            </a:pPr>
            <a:r>
              <a:rPr sz="2200" b="1" spc="-15" dirty="0">
                <a:solidFill>
                  <a:srgbClr val="3D3C2C"/>
                </a:solidFill>
                <a:cs typeface="Century Gothic"/>
              </a:rPr>
              <a:t>Mechanism</a:t>
            </a:r>
            <a:r>
              <a:rPr sz="2200" b="1" spc="5" dirty="0">
                <a:solidFill>
                  <a:srgbClr val="3D3C2C"/>
                </a:solidFill>
                <a:cs typeface="Century Gothic"/>
              </a:rPr>
              <a:t> </a:t>
            </a:r>
            <a:r>
              <a:rPr sz="2200" b="1" spc="-10" dirty="0">
                <a:solidFill>
                  <a:srgbClr val="3D3C2C"/>
                </a:solidFill>
                <a:cs typeface="Century Gothic"/>
              </a:rPr>
              <a:t>of</a:t>
            </a:r>
            <a:r>
              <a:rPr sz="2200" b="1" spc="-15" dirty="0">
                <a:solidFill>
                  <a:srgbClr val="3D3C2C"/>
                </a:solidFill>
                <a:cs typeface="Century Gothic"/>
              </a:rPr>
              <a:t> action</a:t>
            </a:r>
            <a:r>
              <a:rPr sz="2200" b="1" spc="10" dirty="0">
                <a:solidFill>
                  <a:srgbClr val="3D3C2C"/>
                </a:solidFill>
                <a:cs typeface="Century Gothic"/>
              </a:rPr>
              <a:t> </a:t>
            </a:r>
            <a:r>
              <a:rPr sz="2200" b="1" spc="-10" dirty="0">
                <a:solidFill>
                  <a:srgbClr val="3D3C2C"/>
                </a:solidFill>
                <a:cs typeface="Century Gothic"/>
              </a:rPr>
              <a:t>of</a:t>
            </a:r>
            <a:r>
              <a:rPr sz="2200" b="1" spc="-5" dirty="0">
                <a:solidFill>
                  <a:srgbClr val="3D3C2C"/>
                </a:solidFill>
                <a:cs typeface="Century Gothic"/>
              </a:rPr>
              <a:t> </a:t>
            </a:r>
            <a:r>
              <a:rPr sz="2200" b="1" spc="-15" dirty="0">
                <a:solidFill>
                  <a:srgbClr val="3D3C2C"/>
                </a:solidFill>
                <a:cs typeface="Century Gothic"/>
              </a:rPr>
              <a:t>bul</a:t>
            </a:r>
            <a:r>
              <a:rPr sz="2200" b="1" spc="-5" dirty="0">
                <a:solidFill>
                  <a:srgbClr val="3D3C2C"/>
                </a:solidFill>
                <a:cs typeface="Century Gothic"/>
              </a:rPr>
              <a:t>k</a:t>
            </a:r>
            <a:r>
              <a:rPr sz="2200" b="1" spc="-15" dirty="0">
                <a:solidFill>
                  <a:srgbClr val="3D3C2C"/>
                </a:solidFill>
                <a:cs typeface="Century Gothic"/>
              </a:rPr>
              <a:t>-forming agents:</a:t>
            </a:r>
            <a:endParaRPr sz="2200" dirty="0">
              <a:cs typeface="Century Gothic"/>
            </a:endParaRPr>
          </a:p>
          <a:p>
            <a:pPr>
              <a:lnSpc>
                <a:spcPts val="600"/>
              </a:lnSpc>
              <a:spcBef>
                <a:spcPts val="35"/>
              </a:spcBef>
            </a:pPr>
            <a:endParaRPr sz="600" dirty="0"/>
          </a:p>
          <a:p>
            <a:pPr marL="527685" marR="93345" indent="-515620">
              <a:lnSpc>
                <a:spcPct val="95600"/>
              </a:lnSpc>
            </a:pPr>
            <a:r>
              <a:rPr sz="2200" spc="-25" dirty="0">
                <a:solidFill>
                  <a:srgbClr val="3D3C2C"/>
                </a:solidFill>
                <a:cs typeface="Century Gothic"/>
              </a:rPr>
              <a:t>T</a:t>
            </a:r>
            <a:r>
              <a:rPr sz="2200" spc="-15" dirty="0">
                <a:solidFill>
                  <a:srgbClr val="3D3C2C"/>
                </a:solidFill>
                <a:cs typeface="Century Gothic"/>
              </a:rPr>
              <a:t>hey </a:t>
            </a:r>
            <a:r>
              <a:rPr sz="2200" spc="10" dirty="0">
                <a:solidFill>
                  <a:srgbClr val="3D3C2C"/>
                </a:solidFill>
                <a:cs typeface="Century Gothic"/>
              </a:rPr>
              <a:t>i</a:t>
            </a:r>
            <a:r>
              <a:rPr sz="2200" spc="-15" dirty="0">
                <a:solidFill>
                  <a:srgbClr val="3D3C2C"/>
                </a:solidFill>
                <a:cs typeface="Century Gothic"/>
              </a:rPr>
              <a:t>ncrease</a:t>
            </a:r>
            <a:r>
              <a:rPr sz="2200" spc="-10" dirty="0">
                <a:solidFill>
                  <a:srgbClr val="3D3C2C"/>
                </a:solidFill>
                <a:cs typeface="Century Gothic"/>
              </a:rPr>
              <a:t> s</a:t>
            </a:r>
            <a:r>
              <a:rPr sz="2200" spc="-5" dirty="0">
                <a:solidFill>
                  <a:srgbClr val="3D3C2C"/>
                </a:solidFill>
                <a:cs typeface="Century Gothic"/>
              </a:rPr>
              <a:t>t</a:t>
            </a:r>
            <a:r>
              <a:rPr sz="2200" spc="-15" dirty="0">
                <a:solidFill>
                  <a:srgbClr val="3D3C2C"/>
                </a:solidFill>
                <a:cs typeface="Century Gothic"/>
              </a:rPr>
              <a:t>ool bulk</a:t>
            </a:r>
            <a:r>
              <a:rPr sz="2200" spc="5" dirty="0">
                <a:solidFill>
                  <a:srgbClr val="3D3C2C"/>
                </a:solidFill>
                <a:cs typeface="Century Gothic"/>
              </a:rPr>
              <a:t> </a:t>
            </a:r>
            <a:r>
              <a:rPr sz="2200" spc="-15" dirty="0">
                <a:solidFill>
                  <a:srgbClr val="3D3C2C"/>
                </a:solidFill>
                <a:cs typeface="Century Gothic"/>
              </a:rPr>
              <a:t>and</a:t>
            </a:r>
            <a:r>
              <a:rPr sz="2200" spc="-5" dirty="0">
                <a:solidFill>
                  <a:srgbClr val="3D3C2C"/>
                </a:solidFill>
                <a:cs typeface="Century Gothic"/>
              </a:rPr>
              <a:t> </a:t>
            </a:r>
            <a:r>
              <a:rPr sz="2200" spc="-20" dirty="0">
                <a:solidFill>
                  <a:srgbClr val="3D3C2C"/>
                </a:solidFill>
                <a:cs typeface="Century Gothic"/>
              </a:rPr>
              <a:t>wa</a:t>
            </a:r>
            <a:r>
              <a:rPr sz="2200" spc="0" dirty="0">
                <a:solidFill>
                  <a:srgbClr val="3D3C2C"/>
                </a:solidFill>
                <a:cs typeface="Century Gothic"/>
              </a:rPr>
              <a:t>t</a:t>
            </a:r>
            <a:r>
              <a:rPr sz="2200" spc="-15" dirty="0">
                <a:solidFill>
                  <a:srgbClr val="3D3C2C"/>
                </a:solidFill>
                <a:cs typeface="Century Gothic"/>
              </a:rPr>
              <a:t>er</a:t>
            </a:r>
            <a:r>
              <a:rPr sz="2200" spc="-5" dirty="0">
                <a:solidFill>
                  <a:srgbClr val="3D3C2C"/>
                </a:solidFill>
                <a:cs typeface="Century Gothic"/>
              </a:rPr>
              <a:t> </a:t>
            </a:r>
            <a:r>
              <a:rPr sz="2200" spc="-15" dirty="0">
                <a:solidFill>
                  <a:srgbClr val="3D3C2C"/>
                </a:solidFill>
                <a:cs typeface="Century Gothic"/>
              </a:rPr>
              <a:t>con</a:t>
            </a:r>
            <a:r>
              <a:rPr sz="2200" spc="0" dirty="0">
                <a:solidFill>
                  <a:srgbClr val="3D3C2C"/>
                </a:solidFill>
                <a:cs typeface="Century Gothic"/>
              </a:rPr>
              <a:t>t</a:t>
            </a:r>
            <a:r>
              <a:rPr sz="2200" spc="-15" dirty="0">
                <a:solidFill>
                  <a:srgbClr val="3D3C2C"/>
                </a:solidFill>
                <a:cs typeface="Century Gothic"/>
              </a:rPr>
              <a:t>ent</a:t>
            </a:r>
            <a:r>
              <a:rPr sz="2200" spc="-10" dirty="0">
                <a:solidFill>
                  <a:srgbClr val="3D3C2C"/>
                </a:solidFill>
                <a:cs typeface="Century Gothic"/>
              </a:rPr>
              <a:t> </a:t>
            </a:r>
            <a:r>
              <a:rPr sz="2200" spc="-55" dirty="0">
                <a:solidFill>
                  <a:srgbClr val="3D3C2C"/>
                </a:solidFill>
                <a:cs typeface="Century Gothic"/>
              </a:rPr>
              <a:t>(</a:t>
            </a:r>
            <a:r>
              <a:rPr sz="2200" spc="-20" dirty="0">
                <a:solidFill>
                  <a:srgbClr val="3D3C2C"/>
                </a:solidFill>
                <a:cs typeface="Century Gothic"/>
              </a:rPr>
              <a:t>make</a:t>
            </a:r>
            <a:r>
              <a:rPr sz="2200" spc="40" dirty="0">
                <a:solidFill>
                  <a:srgbClr val="3D3C2C"/>
                </a:solidFill>
                <a:cs typeface="Century Gothic"/>
              </a:rPr>
              <a:t> </a:t>
            </a:r>
            <a:r>
              <a:rPr sz="2200" spc="-10" dirty="0">
                <a:solidFill>
                  <a:srgbClr val="3D3C2C"/>
                </a:solidFill>
                <a:cs typeface="Century Gothic"/>
              </a:rPr>
              <a:t>s</a:t>
            </a:r>
            <a:r>
              <a:rPr sz="2200" spc="-5" dirty="0">
                <a:solidFill>
                  <a:srgbClr val="3D3C2C"/>
                </a:solidFill>
                <a:cs typeface="Century Gothic"/>
              </a:rPr>
              <a:t>t</a:t>
            </a:r>
            <a:r>
              <a:rPr sz="2200" spc="-15" dirty="0">
                <a:solidFill>
                  <a:srgbClr val="3D3C2C"/>
                </a:solidFill>
                <a:cs typeface="Century Gothic"/>
              </a:rPr>
              <a:t>oo</a:t>
            </a:r>
            <a:r>
              <a:rPr sz="2200" spc="0" dirty="0">
                <a:solidFill>
                  <a:srgbClr val="3D3C2C"/>
                </a:solidFill>
                <a:cs typeface="Century Gothic"/>
              </a:rPr>
              <a:t>l</a:t>
            </a:r>
            <a:r>
              <a:rPr sz="2200" spc="-10" dirty="0">
                <a:solidFill>
                  <a:srgbClr val="3D3C2C"/>
                </a:solidFill>
                <a:cs typeface="Century Gothic"/>
              </a:rPr>
              <a:t>s</a:t>
            </a:r>
            <a:r>
              <a:rPr sz="2200" spc="-15" dirty="0">
                <a:solidFill>
                  <a:srgbClr val="3D3C2C"/>
                </a:solidFill>
                <a:cs typeface="Century Gothic"/>
              </a:rPr>
              <a:t> </a:t>
            </a:r>
            <a:r>
              <a:rPr sz="2200" spc="-15" dirty="0">
                <a:solidFill>
                  <a:srgbClr val="FF0000"/>
                </a:solidFill>
                <a:cs typeface="Century Gothic"/>
              </a:rPr>
              <a:t>bulky</a:t>
            </a:r>
            <a:r>
              <a:rPr sz="2200" spc="5" dirty="0">
                <a:solidFill>
                  <a:srgbClr val="FF0000"/>
                </a:solidFill>
                <a:cs typeface="Century Gothic"/>
              </a:rPr>
              <a:t> </a:t>
            </a:r>
            <a:r>
              <a:rPr sz="2200" spc="-55" dirty="0">
                <a:solidFill>
                  <a:srgbClr val="3D3C2C"/>
                </a:solidFill>
                <a:cs typeface="Century Gothic"/>
              </a:rPr>
              <a:t>(</a:t>
            </a:r>
            <a:r>
              <a:rPr sz="2200" spc="-25" dirty="0">
                <a:solidFill>
                  <a:srgbClr val="3D3C2C"/>
                </a:solidFill>
                <a:cs typeface="Century Gothic"/>
              </a:rPr>
              <a:t>→</a:t>
            </a:r>
            <a:r>
              <a:rPr sz="2200" spc="45" dirty="0">
                <a:solidFill>
                  <a:srgbClr val="3D3C2C"/>
                </a:solidFill>
                <a:cs typeface="Century Gothic"/>
              </a:rPr>
              <a:t> </a:t>
            </a:r>
            <a:r>
              <a:rPr sz="2200" spc="-10" dirty="0">
                <a:solidFill>
                  <a:srgbClr val="3D3C2C"/>
                </a:solidFill>
                <a:cs typeface="Century Gothic"/>
              </a:rPr>
              <a:t>s</a:t>
            </a:r>
            <a:r>
              <a:rPr sz="2200" spc="-5" dirty="0">
                <a:solidFill>
                  <a:srgbClr val="3D3C2C"/>
                </a:solidFill>
                <a:cs typeface="Century Gothic"/>
              </a:rPr>
              <a:t>t</a:t>
            </a:r>
            <a:r>
              <a:rPr sz="2200" spc="10" dirty="0">
                <a:solidFill>
                  <a:srgbClr val="3D3C2C"/>
                </a:solidFill>
                <a:cs typeface="Century Gothic"/>
              </a:rPr>
              <a:t>i</a:t>
            </a:r>
            <a:r>
              <a:rPr sz="2200" spc="-15" dirty="0">
                <a:solidFill>
                  <a:srgbClr val="3D3C2C"/>
                </a:solidFill>
                <a:cs typeface="Century Gothic"/>
              </a:rPr>
              <a:t>mula</a:t>
            </a:r>
            <a:r>
              <a:rPr sz="2200" spc="5" dirty="0">
                <a:solidFill>
                  <a:srgbClr val="3D3C2C"/>
                </a:solidFill>
                <a:cs typeface="Century Gothic"/>
              </a:rPr>
              <a:t>t</a:t>
            </a:r>
            <a:r>
              <a:rPr sz="2200" spc="-15" dirty="0">
                <a:solidFill>
                  <a:srgbClr val="3D3C2C"/>
                </a:solidFill>
                <a:cs typeface="Century Gothic"/>
              </a:rPr>
              <a:t>e</a:t>
            </a:r>
            <a:r>
              <a:rPr sz="2200" spc="-35" dirty="0">
                <a:solidFill>
                  <a:srgbClr val="3D3C2C"/>
                </a:solidFill>
                <a:cs typeface="Century Gothic"/>
              </a:rPr>
              <a:t> </a:t>
            </a:r>
            <a:r>
              <a:rPr sz="2200" spc="-15" dirty="0">
                <a:solidFill>
                  <a:srgbClr val="3D3C2C"/>
                </a:solidFill>
                <a:cs typeface="Century Gothic"/>
              </a:rPr>
              <a:t>per</a:t>
            </a:r>
            <a:r>
              <a:rPr sz="2200" spc="10" dirty="0">
                <a:solidFill>
                  <a:srgbClr val="3D3C2C"/>
                </a:solidFill>
                <a:cs typeface="Century Gothic"/>
              </a:rPr>
              <a:t>i</a:t>
            </a:r>
            <a:r>
              <a:rPr sz="2200" spc="-10" dirty="0">
                <a:solidFill>
                  <a:srgbClr val="3D3C2C"/>
                </a:solidFill>
                <a:cs typeface="Century Gothic"/>
              </a:rPr>
              <a:t>s</a:t>
            </a:r>
            <a:r>
              <a:rPr sz="2200" spc="-5" dirty="0">
                <a:solidFill>
                  <a:srgbClr val="3D3C2C"/>
                </a:solidFill>
                <a:cs typeface="Century Gothic"/>
              </a:rPr>
              <a:t>t</a:t>
            </a:r>
            <a:r>
              <a:rPr sz="2200" spc="-10" dirty="0">
                <a:solidFill>
                  <a:srgbClr val="3D3C2C"/>
                </a:solidFill>
                <a:cs typeface="Century Gothic"/>
              </a:rPr>
              <a:t>al</a:t>
            </a:r>
            <a:r>
              <a:rPr sz="2200" spc="-20" dirty="0">
                <a:solidFill>
                  <a:srgbClr val="3D3C2C"/>
                </a:solidFill>
                <a:cs typeface="Century Gothic"/>
              </a:rPr>
              <a:t>s</a:t>
            </a:r>
            <a:r>
              <a:rPr sz="2200" spc="-10" dirty="0">
                <a:solidFill>
                  <a:srgbClr val="3D3C2C"/>
                </a:solidFill>
                <a:cs typeface="Century Gothic"/>
              </a:rPr>
              <a:t>is) </a:t>
            </a:r>
            <a:r>
              <a:rPr sz="2200" spc="-15" dirty="0">
                <a:solidFill>
                  <a:srgbClr val="3D3C2C"/>
                </a:solidFill>
                <a:cs typeface="Century Gothic"/>
              </a:rPr>
              <a:t>and</a:t>
            </a:r>
            <a:r>
              <a:rPr sz="2200" spc="10" dirty="0">
                <a:solidFill>
                  <a:srgbClr val="3D3C2C"/>
                </a:solidFill>
                <a:cs typeface="Century Gothic"/>
              </a:rPr>
              <a:t> </a:t>
            </a:r>
            <a:r>
              <a:rPr sz="2200" spc="-10" dirty="0">
                <a:solidFill>
                  <a:srgbClr val="FF0000"/>
                </a:solidFill>
                <a:cs typeface="Century Gothic"/>
              </a:rPr>
              <a:t>soft</a:t>
            </a:r>
            <a:r>
              <a:rPr sz="2200" spc="-5" dirty="0">
                <a:solidFill>
                  <a:srgbClr val="FF0000"/>
                </a:solidFill>
                <a:cs typeface="Century Gothic"/>
              </a:rPr>
              <a:t> </a:t>
            </a:r>
            <a:r>
              <a:rPr sz="2200" spc="-25" dirty="0">
                <a:solidFill>
                  <a:srgbClr val="3D3C2C"/>
                </a:solidFill>
                <a:cs typeface="Century Gothic"/>
              </a:rPr>
              <a:t>→</a:t>
            </a:r>
            <a:r>
              <a:rPr sz="2200" spc="-5" dirty="0">
                <a:solidFill>
                  <a:srgbClr val="3D3C2C"/>
                </a:solidFill>
                <a:cs typeface="Century Gothic"/>
              </a:rPr>
              <a:t> </a:t>
            </a:r>
            <a:r>
              <a:rPr sz="2200" spc="-15" dirty="0">
                <a:solidFill>
                  <a:srgbClr val="3D3C2C"/>
                </a:solidFill>
                <a:cs typeface="Century Gothic"/>
              </a:rPr>
              <a:t>easy </a:t>
            </a:r>
            <a:r>
              <a:rPr sz="2200" spc="-5" dirty="0">
                <a:solidFill>
                  <a:srgbClr val="3D3C2C"/>
                </a:solidFill>
                <a:cs typeface="Century Gothic"/>
              </a:rPr>
              <a:t>t</a:t>
            </a:r>
            <a:r>
              <a:rPr sz="2200" spc="-15" dirty="0">
                <a:solidFill>
                  <a:srgbClr val="3D3C2C"/>
                </a:solidFill>
                <a:cs typeface="Century Gothic"/>
              </a:rPr>
              <a:t>o</a:t>
            </a:r>
            <a:r>
              <a:rPr sz="2200" spc="-10" dirty="0">
                <a:solidFill>
                  <a:srgbClr val="3D3C2C"/>
                </a:solidFill>
                <a:cs typeface="Century Gothic"/>
              </a:rPr>
              <a:t> </a:t>
            </a:r>
            <a:r>
              <a:rPr sz="2200" spc="-15" dirty="0">
                <a:solidFill>
                  <a:srgbClr val="3D3C2C"/>
                </a:solidFill>
                <a:cs typeface="Century Gothic"/>
              </a:rPr>
              <a:t>pass)</a:t>
            </a:r>
            <a:r>
              <a:rPr sz="2200" spc="15" dirty="0">
                <a:solidFill>
                  <a:srgbClr val="3D3C2C"/>
                </a:solidFill>
                <a:cs typeface="Century Gothic"/>
              </a:rPr>
              <a:t> </a:t>
            </a:r>
            <a:r>
              <a:rPr sz="2200" spc="-5" dirty="0">
                <a:solidFill>
                  <a:srgbClr val="FF0000"/>
                </a:solidFill>
                <a:cs typeface="Bradley Hand ITC"/>
              </a:rPr>
              <a:t>(</a:t>
            </a:r>
            <a:r>
              <a:rPr sz="2200" spc="5" dirty="0">
                <a:solidFill>
                  <a:srgbClr val="FF0000"/>
                </a:solidFill>
                <a:cs typeface="Bradley Hand ITC"/>
              </a:rPr>
              <a:t>si</a:t>
            </a:r>
            <a:r>
              <a:rPr sz="2200" spc="-20" dirty="0">
                <a:solidFill>
                  <a:srgbClr val="FF0000"/>
                </a:solidFill>
                <a:cs typeface="Bradley Hand ITC"/>
              </a:rPr>
              <a:t>m</a:t>
            </a:r>
            <a:r>
              <a:rPr sz="2200" spc="5" dirty="0">
                <a:solidFill>
                  <a:srgbClr val="FF0000"/>
                </a:solidFill>
                <a:cs typeface="Bradley Hand ITC"/>
              </a:rPr>
              <a:t>i</a:t>
            </a:r>
            <a:r>
              <a:rPr sz="2200" spc="-10" dirty="0">
                <a:solidFill>
                  <a:srgbClr val="FF0000"/>
                </a:solidFill>
                <a:cs typeface="Bradley Hand ITC"/>
              </a:rPr>
              <a:t>lar</a:t>
            </a:r>
            <a:r>
              <a:rPr sz="2200" spc="-35" dirty="0">
                <a:solidFill>
                  <a:srgbClr val="FF0000"/>
                </a:solidFill>
                <a:cs typeface="Bradley Hand ITC"/>
              </a:rPr>
              <a:t> </a:t>
            </a:r>
            <a:r>
              <a:rPr sz="2200" spc="5" dirty="0">
                <a:solidFill>
                  <a:srgbClr val="FF0000"/>
                </a:solidFill>
                <a:cs typeface="Bradley Hand ITC"/>
              </a:rPr>
              <a:t>t</a:t>
            </a:r>
            <a:r>
              <a:rPr sz="2200" spc="-10" dirty="0">
                <a:solidFill>
                  <a:srgbClr val="FF0000"/>
                </a:solidFill>
                <a:cs typeface="Bradley Hand ITC"/>
              </a:rPr>
              <a:t>o</a:t>
            </a:r>
            <a:r>
              <a:rPr sz="2200" spc="-5" dirty="0">
                <a:solidFill>
                  <a:srgbClr val="FF0000"/>
                </a:solidFill>
                <a:cs typeface="Bradley Hand ITC"/>
              </a:rPr>
              <a:t> n</a:t>
            </a:r>
            <a:r>
              <a:rPr sz="2200" spc="0" dirty="0">
                <a:solidFill>
                  <a:srgbClr val="FF0000"/>
                </a:solidFill>
                <a:cs typeface="Bradley Hand ITC"/>
              </a:rPr>
              <a:t>a</a:t>
            </a:r>
            <a:r>
              <a:rPr sz="2200" spc="-10" dirty="0">
                <a:solidFill>
                  <a:srgbClr val="FF0000"/>
                </a:solidFill>
                <a:cs typeface="Bradley Hand ITC"/>
              </a:rPr>
              <a:t>tu</a:t>
            </a:r>
            <a:r>
              <a:rPr sz="2200" spc="0" dirty="0">
                <a:solidFill>
                  <a:srgbClr val="FF0000"/>
                </a:solidFill>
                <a:cs typeface="Bradley Hand ITC"/>
              </a:rPr>
              <a:t>r</a:t>
            </a:r>
            <a:r>
              <a:rPr sz="2200" spc="-10" dirty="0">
                <a:solidFill>
                  <a:srgbClr val="FF0000"/>
                </a:solidFill>
                <a:cs typeface="Bradley Hand ITC"/>
              </a:rPr>
              <a:t>al </a:t>
            </a:r>
            <a:r>
              <a:rPr sz="2200" spc="-5" dirty="0">
                <a:solidFill>
                  <a:srgbClr val="FF0000"/>
                </a:solidFill>
                <a:cs typeface="Bradley Hand ITC"/>
              </a:rPr>
              <a:t>f</a:t>
            </a:r>
            <a:r>
              <a:rPr sz="2200" spc="0" dirty="0">
                <a:solidFill>
                  <a:srgbClr val="FF0000"/>
                </a:solidFill>
                <a:cs typeface="Bradley Hand ITC"/>
              </a:rPr>
              <a:t>i</a:t>
            </a:r>
            <a:r>
              <a:rPr sz="2200" spc="-10" dirty="0">
                <a:solidFill>
                  <a:srgbClr val="FF0000"/>
                </a:solidFill>
                <a:cs typeface="Bradley Hand ITC"/>
              </a:rPr>
              <a:t>be</a:t>
            </a:r>
            <a:r>
              <a:rPr sz="2200" spc="-5" dirty="0">
                <a:solidFill>
                  <a:srgbClr val="FF0000"/>
                </a:solidFill>
                <a:cs typeface="Bradley Hand ITC"/>
              </a:rPr>
              <a:t>r</a:t>
            </a:r>
            <a:r>
              <a:rPr sz="2200" spc="-10" dirty="0">
                <a:solidFill>
                  <a:srgbClr val="FF0000"/>
                </a:solidFill>
                <a:cs typeface="Bradley Hand ITC"/>
              </a:rPr>
              <a:t>)</a:t>
            </a:r>
            <a:endParaRPr sz="2200" dirty="0">
              <a:cs typeface="Bradley Hand ITC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4728717" y="312673"/>
            <a:ext cx="193675" cy="19304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200" spc="-5" dirty="0">
                <a:solidFill>
                  <a:srgbClr val="FDFDFD"/>
                </a:solidFill>
                <a:latin typeface="Century Gothic"/>
                <a:cs typeface="Century Gothic"/>
              </a:rPr>
              <a:t>14</a:t>
            </a:r>
            <a:endParaRPr sz="120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51916" y="880872"/>
            <a:ext cx="1514856" cy="101193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766316" y="880872"/>
            <a:ext cx="792480" cy="101193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958339" y="880872"/>
            <a:ext cx="5647944" cy="1011936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851916" y="1429511"/>
            <a:ext cx="3980688" cy="1011936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4232147" y="1429511"/>
            <a:ext cx="752855" cy="1011936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4384547" y="1429511"/>
            <a:ext cx="1554479" cy="1011936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1122375" y="1020445"/>
            <a:ext cx="6052820" cy="154940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3600" b="1" dirty="0">
                <a:solidFill>
                  <a:srgbClr val="FF0000"/>
                </a:solidFill>
                <a:latin typeface="Century Gothic"/>
                <a:cs typeface="Century Gothic"/>
              </a:rPr>
              <a:t>Bulk</a:t>
            </a:r>
            <a:r>
              <a:rPr sz="3600" b="1" spc="-20" dirty="0">
                <a:solidFill>
                  <a:srgbClr val="FF0000"/>
                </a:solidFill>
                <a:latin typeface="Century Gothic"/>
                <a:cs typeface="Century Gothic"/>
              </a:rPr>
              <a:t>-forming</a:t>
            </a:r>
            <a:r>
              <a:rPr sz="3600" b="1" spc="5" dirty="0">
                <a:solidFill>
                  <a:srgbClr val="FF0000"/>
                </a:solidFill>
                <a:latin typeface="Century Gothic"/>
                <a:cs typeface="Century Gothic"/>
              </a:rPr>
              <a:t> </a:t>
            </a:r>
            <a:r>
              <a:rPr sz="3600" b="1" spc="0" dirty="0">
                <a:solidFill>
                  <a:srgbClr val="FF0000"/>
                </a:solidFill>
                <a:latin typeface="Century Gothic"/>
                <a:cs typeface="Century Gothic"/>
              </a:rPr>
              <a:t>agents</a:t>
            </a:r>
            <a:r>
              <a:rPr sz="3600" b="1" spc="-5" dirty="0">
                <a:solidFill>
                  <a:srgbClr val="FF0000"/>
                </a:solidFill>
                <a:latin typeface="Century Gothic"/>
                <a:cs typeface="Century Gothic"/>
              </a:rPr>
              <a:t> </a:t>
            </a:r>
            <a:r>
              <a:rPr sz="3600" b="1" spc="-20" dirty="0">
                <a:solidFill>
                  <a:srgbClr val="FF0000"/>
                </a:solidFill>
                <a:latin typeface="Century Gothic"/>
                <a:cs typeface="Century Gothic"/>
              </a:rPr>
              <a:t>(cont</a:t>
            </a:r>
            <a:r>
              <a:rPr sz="3600" b="1" spc="-20" dirty="0" smtClean="0">
                <a:solidFill>
                  <a:srgbClr val="FF0000"/>
                </a:solidFill>
                <a:latin typeface="Century Gothic"/>
                <a:cs typeface="Century Gothic"/>
              </a:rPr>
              <a:t>.</a:t>
            </a:r>
            <a:endParaRPr sz="3600" dirty="0">
              <a:latin typeface="Century Gothic"/>
              <a:cs typeface="Century Gothic"/>
            </a:endParaRPr>
          </a:p>
          <a:p>
            <a:pPr marL="12700">
              <a:lnSpc>
                <a:spcPts val="4295"/>
              </a:lnSpc>
            </a:pPr>
            <a:r>
              <a:rPr sz="3600" dirty="0">
                <a:solidFill>
                  <a:srgbClr val="FF0000"/>
                </a:solidFill>
                <a:latin typeface="Century Gothic"/>
                <a:cs typeface="Century Gothic"/>
              </a:rPr>
              <a:t>(active</a:t>
            </a:r>
            <a:r>
              <a:rPr sz="3600" spc="5" dirty="0">
                <a:solidFill>
                  <a:srgbClr val="FF0000"/>
                </a:solidFill>
                <a:latin typeface="Century Gothic"/>
                <a:cs typeface="Century Gothic"/>
              </a:rPr>
              <a:t> </a:t>
            </a:r>
            <a:r>
              <a:rPr sz="3600" spc="-20" dirty="0">
                <a:solidFill>
                  <a:srgbClr val="FF0000"/>
                </a:solidFill>
                <a:latin typeface="Century Gothic"/>
                <a:cs typeface="Century Gothic"/>
              </a:rPr>
              <a:t>after 12-36h)</a:t>
            </a:r>
            <a:endParaRPr sz="3600" dirty="0">
              <a:latin typeface="Century Gothic"/>
              <a:cs typeface="Century Gothic"/>
            </a:endParaRPr>
          </a:p>
          <a:p>
            <a:pPr>
              <a:lnSpc>
                <a:spcPts val="550"/>
              </a:lnSpc>
              <a:spcBef>
                <a:spcPts val="47"/>
              </a:spcBef>
            </a:pPr>
            <a:endParaRPr sz="550" dirty="0"/>
          </a:p>
          <a:p>
            <a:pPr>
              <a:lnSpc>
                <a:spcPts val="1000"/>
              </a:lnSpc>
            </a:pPr>
            <a:endParaRPr sz="1000" dirty="0"/>
          </a:p>
          <a:p>
            <a:pPr marL="81280">
              <a:lnSpc>
                <a:spcPct val="100000"/>
              </a:lnSpc>
            </a:pPr>
            <a:r>
              <a:rPr sz="1600" b="1" u="heavy" spc="-10" dirty="0">
                <a:solidFill>
                  <a:srgbClr val="3D3C2C"/>
                </a:solidFill>
                <a:latin typeface="Century Gothic"/>
                <a:cs typeface="Century Gothic"/>
              </a:rPr>
              <a:t>Indication</a:t>
            </a:r>
            <a:r>
              <a:rPr sz="1600" b="1" u="heavy" spc="-5" dirty="0">
                <a:solidFill>
                  <a:srgbClr val="3D3C2C"/>
                </a:solidFill>
                <a:latin typeface="Century Gothic"/>
                <a:cs typeface="Century Gothic"/>
              </a:rPr>
              <a:t>s:</a:t>
            </a:r>
            <a:endParaRPr sz="1600" dirty="0">
              <a:latin typeface="Century Gothic"/>
              <a:cs typeface="Century Gothic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6691376" y="312673"/>
            <a:ext cx="1358900" cy="19304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200" spc="-5" dirty="0">
                <a:solidFill>
                  <a:srgbClr val="FDFDFD"/>
                </a:solidFill>
                <a:latin typeface="Century Gothic"/>
                <a:cs typeface="Century Gothic"/>
              </a:rPr>
              <a:t>4</a:t>
            </a:r>
            <a:r>
              <a:rPr sz="1200" spc="0" dirty="0">
                <a:solidFill>
                  <a:srgbClr val="FDFDFD"/>
                </a:solidFill>
                <a:latin typeface="Century Gothic"/>
                <a:cs typeface="Century Gothic"/>
              </a:rPr>
              <a:t>/2</a:t>
            </a:r>
            <a:r>
              <a:rPr sz="1200" spc="-10" dirty="0">
                <a:solidFill>
                  <a:srgbClr val="FDFDFD"/>
                </a:solidFill>
                <a:latin typeface="Century Gothic"/>
                <a:cs typeface="Century Gothic"/>
              </a:rPr>
              <a:t>0</a:t>
            </a:r>
            <a:r>
              <a:rPr sz="1200" spc="0" dirty="0">
                <a:solidFill>
                  <a:srgbClr val="FDFDFD"/>
                </a:solidFill>
                <a:latin typeface="Century Gothic"/>
                <a:cs typeface="Century Gothic"/>
              </a:rPr>
              <a:t>/2</a:t>
            </a:r>
            <a:r>
              <a:rPr sz="1200" spc="-10" dirty="0">
                <a:solidFill>
                  <a:srgbClr val="FDFDFD"/>
                </a:solidFill>
                <a:latin typeface="Century Gothic"/>
                <a:cs typeface="Century Gothic"/>
              </a:rPr>
              <a:t>0</a:t>
            </a:r>
            <a:r>
              <a:rPr sz="1200" spc="-5" dirty="0">
                <a:solidFill>
                  <a:srgbClr val="FDFDFD"/>
                </a:solidFill>
                <a:latin typeface="Century Gothic"/>
                <a:cs typeface="Century Gothic"/>
              </a:rPr>
              <a:t>1</a:t>
            </a:r>
            <a:r>
              <a:rPr sz="1200" spc="0" dirty="0">
                <a:solidFill>
                  <a:srgbClr val="FDFDFD"/>
                </a:solidFill>
                <a:latin typeface="Century Gothic"/>
                <a:cs typeface="Century Gothic"/>
              </a:rPr>
              <a:t>5</a:t>
            </a:r>
            <a:r>
              <a:rPr sz="1200" spc="5" dirty="0">
                <a:solidFill>
                  <a:srgbClr val="FDFDFD"/>
                </a:solidFill>
                <a:latin typeface="Century Gothic"/>
                <a:cs typeface="Century Gothic"/>
              </a:rPr>
              <a:t> </a:t>
            </a:r>
            <a:r>
              <a:rPr sz="1200" spc="-5" dirty="0">
                <a:solidFill>
                  <a:srgbClr val="FDFDFD"/>
                </a:solidFill>
                <a:latin typeface="Century Gothic"/>
                <a:cs typeface="Century Gothic"/>
              </a:rPr>
              <a:t>1</a:t>
            </a:r>
            <a:r>
              <a:rPr sz="1200" spc="-15" dirty="0">
                <a:solidFill>
                  <a:srgbClr val="FDFDFD"/>
                </a:solidFill>
                <a:latin typeface="Century Gothic"/>
                <a:cs typeface="Century Gothic"/>
              </a:rPr>
              <a:t>:</a:t>
            </a:r>
            <a:r>
              <a:rPr sz="1200" spc="-5" dirty="0">
                <a:solidFill>
                  <a:srgbClr val="FDFDFD"/>
                </a:solidFill>
                <a:latin typeface="Century Gothic"/>
                <a:cs typeface="Century Gothic"/>
              </a:rPr>
              <a:t>3</a:t>
            </a:r>
            <a:r>
              <a:rPr sz="1200" spc="0" dirty="0">
                <a:solidFill>
                  <a:srgbClr val="FDFDFD"/>
                </a:solidFill>
                <a:latin typeface="Century Gothic"/>
                <a:cs typeface="Century Gothic"/>
              </a:rPr>
              <a:t>3</a:t>
            </a:r>
            <a:r>
              <a:rPr sz="1200" spc="20" dirty="0">
                <a:solidFill>
                  <a:srgbClr val="FDFDFD"/>
                </a:solidFill>
                <a:latin typeface="Century Gothic"/>
                <a:cs typeface="Century Gothic"/>
              </a:rPr>
              <a:t> </a:t>
            </a:r>
            <a:r>
              <a:rPr sz="1200" spc="-10" dirty="0">
                <a:solidFill>
                  <a:srgbClr val="FDFDFD"/>
                </a:solidFill>
                <a:latin typeface="Century Gothic"/>
                <a:cs typeface="Century Gothic"/>
              </a:rPr>
              <a:t>PM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4728717" y="312673"/>
            <a:ext cx="193675" cy="19304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200" spc="-5" dirty="0">
                <a:solidFill>
                  <a:srgbClr val="FDFDFD"/>
                </a:solidFill>
                <a:latin typeface="Century Gothic"/>
                <a:cs typeface="Century Gothic"/>
              </a:rPr>
              <a:t>15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1037844" y="2561844"/>
            <a:ext cx="341375" cy="350520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3108960" y="2496311"/>
            <a:ext cx="341375" cy="457200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1037844" y="2805683"/>
            <a:ext cx="341375" cy="350520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" name="object 15"/>
          <p:cNvSpPr txBox="1"/>
          <p:nvPr/>
        </p:nvSpPr>
        <p:spPr>
          <a:xfrm>
            <a:off x="1122375" y="2610611"/>
            <a:ext cx="153670" cy="43688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200" spc="0" dirty="0">
                <a:solidFill>
                  <a:srgbClr val="93C500"/>
                </a:solidFill>
                <a:latin typeface="Century Gothic"/>
                <a:cs typeface="Century Gothic"/>
              </a:rPr>
              <a:t>1.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480"/>
              </a:spcBef>
            </a:pPr>
            <a:r>
              <a:rPr sz="1200" spc="5" dirty="0">
                <a:solidFill>
                  <a:srgbClr val="93C500"/>
                </a:solidFill>
                <a:latin typeface="Century Gothic"/>
                <a:cs typeface="Century Gothic"/>
              </a:rPr>
              <a:t>2.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460756" y="2560254"/>
            <a:ext cx="5132070" cy="69151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600" spc="-35" dirty="0">
                <a:solidFill>
                  <a:srgbClr val="3D3C2C"/>
                </a:solidFill>
                <a:latin typeface="Century Gothic"/>
                <a:cs typeface="Century Gothic"/>
              </a:rPr>
              <a:t>T</a:t>
            </a:r>
            <a:r>
              <a:rPr sz="1600" spc="-10" dirty="0">
                <a:solidFill>
                  <a:srgbClr val="3D3C2C"/>
                </a:solidFill>
                <a:latin typeface="Century Gothic"/>
                <a:cs typeface="Century Gothic"/>
              </a:rPr>
              <a:t>h</a:t>
            </a:r>
            <a:r>
              <a:rPr sz="1600" spc="-25" dirty="0">
                <a:solidFill>
                  <a:srgbClr val="3D3C2C"/>
                </a:solidFill>
                <a:latin typeface="Century Gothic"/>
                <a:cs typeface="Century Gothic"/>
              </a:rPr>
              <a:t>e</a:t>
            </a:r>
            <a:r>
              <a:rPr sz="1600" spc="-10" dirty="0">
                <a:solidFill>
                  <a:srgbClr val="3D3C2C"/>
                </a:solidFill>
                <a:latin typeface="Century Gothic"/>
                <a:cs typeface="Century Gothic"/>
              </a:rPr>
              <a:t>y</a:t>
            </a:r>
            <a:r>
              <a:rPr sz="1600" spc="25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1600" spc="-10" dirty="0">
                <a:solidFill>
                  <a:srgbClr val="3D3C2C"/>
                </a:solidFill>
                <a:latin typeface="Century Gothic"/>
                <a:cs typeface="Century Gothic"/>
              </a:rPr>
              <a:t>are </a:t>
            </a:r>
            <a:r>
              <a:rPr sz="1600" spc="-25" dirty="0">
                <a:solidFill>
                  <a:srgbClr val="3D3C2C"/>
                </a:solidFill>
                <a:latin typeface="Century Gothic"/>
                <a:cs typeface="Century Gothic"/>
              </a:rPr>
              <a:t>t</a:t>
            </a:r>
            <a:r>
              <a:rPr sz="1600" spc="-10" dirty="0">
                <a:solidFill>
                  <a:srgbClr val="3D3C2C"/>
                </a:solidFill>
                <a:latin typeface="Century Gothic"/>
                <a:cs typeface="Century Gothic"/>
              </a:rPr>
              <a:t>he </a:t>
            </a:r>
            <a:r>
              <a:rPr sz="1600" spc="-5" dirty="0">
                <a:solidFill>
                  <a:srgbClr val="3D3C2C"/>
                </a:solidFill>
                <a:latin typeface="Century Gothic"/>
                <a:cs typeface="Century Gothic"/>
              </a:rPr>
              <a:t>firs</a:t>
            </a:r>
            <a:r>
              <a:rPr sz="1600" spc="-20" dirty="0">
                <a:solidFill>
                  <a:srgbClr val="3D3C2C"/>
                </a:solidFill>
                <a:latin typeface="Century Gothic"/>
                <a:cs typeface="Century Gothic"/>
              </a:rPr>
              <a:t>t</a:t>
            </a:r>
            <a:r>
              <a:rPr sz="1600" spc="-15" dirty="0">
                <a:solidFill>
                  <a:srgbClr val="3D3C2C"/>
                </a:solidFill>
                <a:latin typeface="Century Gothic"/>
                <a:cs typeface="Century Gothic"/>
              </a:rPr>
              <a:t>-</a:t>
            </a:r>
            <a:r>
              <a:rPr sz="1600" spc="5" dirty="0">
                <a:solidFill>
                  <a:srgbClr val="3D3C2C"/>
                </a:solidFill>
                <a:latin typeface="Century Gothic"/>
                <a:cs typeface="Century Gothic"/>
              </a:rPr>
              <a:t>l</a:t>
            </a:r>
            <a:r>
              <a:rPr sz="1600" spc="-10" dirty="0">
                <a:solidFill>
                  <a:srgbClr val="3D3C2C"/>
                </a:solidFill>
                <a:latin typeface="Century Gothic"/>
                <a:cs typeface="Century Gothic"/>
              </a:rPr>
              <a:t>ine</a:t>
            </a:r>
            <a:r>
              <a:rPr sz="1600" spc="25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1600" spc="-25" dirty="0">
                <a:solidFill>
                  <a:srgbClr val="3D3C2C"/>
                </a:solidFill>
                <a:latin typeface="Century Gothic"/>
                <a:cs typeface="Century Gothic"/>
              </a:rPr>
              <a:t>t</a:t>
            </a:r>
            <a:r>
              <a:rPr sz="1600" spc="-10" dirty="0">
                <a:solidFill>
                  <a:srgbClr val="3D3C2C"/>
                </a:solidFill>
                <a:latin typeface="Century Gothic"/>
                <a:cs typeface="Century Gothic"/>
              </a:rPr>
              <a:t>rea</a:t>
            </a:r>
            <a:r>
              <a:rPr sz="1600" spc="-25" dirty="0">
                <a:solidFill>
                  <a:srgbClr val="3D3C2C"/>
                </a:solidFill>
                <a:latin typeface="Century Gothic"/>
                <a:cs typeface="Century Gothic"/>
              </a:rPr>
              <a:t>t</a:t>
            </a:r>
            <a:r>
              <a:rPr sz="1600" spc="-10" dirty="0">
                <a:solidFill>
                  <a:srgbClr val="3D3C2C"/>
                </a:solidFill>
                <a:latin typeface="Century Gothic"/>
                <a:cs typeface="Century Gothic"/>
              </a:rPr>
              <a:t>ment</a:t>
            </a:r>
            <a:r>
              <a:rPr sz="1600" spc="25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1600" spc="-10" dirty="0">
                <a:solidFill>
                  <a:srgbClr val="3D3C2C"/>
                </a:solidFill>
                <a:latin typeface="Century Gothic"/>
                <a:cs typeface="Century Gothic"/>
              </a:rPr>
              <a:t>of</a:t>
            </a:r>
            <a:r>
              <a:rPr sz="1600" spc="5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1600" spc="-10" dirty="0">
                <a:solidFill>
                  <a:srgbClr val="3D3C2C"/>
                </a:solidFill>
                <a:latin typeface="Century Gothic"/>
                <a:cs typeface="Century Gothic"/>
              </a:rPr>
              <a:t>cons</a:t>
            </a:r>
            <a:r>
              <a:rPr sz="1600" spc="-25" dirty="0">
                <a:solidFill>
                  <a:srgbClr val="3D3C2C"/>
                </a:solidFill>
                <a:latin typeface="Century Gothic"/>
                <a:cs typeface="Century Gothic"/>
              </a:rPr>
              <a:t>t</a:t>
            </a:r>
            <a:r>
              <a:rPr sz="1600" spc="-5" dirty="0">
                <a:solidFill>
                  <a:srgbClr val="3D3C2C"/>
                </a:solidFill>
                <a:latin typeface="Century Gothic"/>
                <a:cs typeface="Century Gothic"/>
              </a:rPr>
              <a:t>i</a:t>
            </a:r>
            <a:r>
              <a:rPr sz="1600" spc="-10" dirty="0">
                <a:solidFill>
                  <a:srgbClr val="3D3C2C"/>
                </a:solidFill>
                <a:latin typeface="Century Gothic"/>
                <a:cs typeface="Century Gothic"/>
              </a:rPr>
              <a:t>p</a:t>
            </a:r>
            <a:r>
              <a:rPr sz="1600" spc="-15" dirty="0">
                <a:solidFill>
                  <a:srgbClr val="3D3C2C"/>
                </a:solidFill>
                <a:latin typeface="Century Gothic"/>
                <a:cs typeface="Century Gothic"/>
              </a:rPr>
              <a:t>a</a:t>
            </a:r>
            <a:r>
              <a:rPr sz="1600" spc="-20" dirty="0">
                <a:solidFill>
                  <a:srgbClr val="3D3C2C"/>
                </a:solidFill>
                <a:latin typeface="Century Gothic"/>
                <a:cs typeface="Century Gothic"/>
              </a:rPr>
              <a:t>t</a:t>
            </a:r>
            <a:r>
              <a:rPr sz="1600" spc="-10" dirty="0">
                <a:solidFill>
                  <a:srgbClr val="3D3C2C"/>
                </a:solidFill>
                <a:latin typeface="Century Gothic"/>
                <a:cs typeface="Century Gothic"/>
              </a:rPr>
              <a:t>ion</a:t>
            </a:r>
            <a:endParaRPr sz="1600" dirty="0">
              <a:latin typeface="Century Gothic"/>
              <a:cs typeface="Century Gothic"/>
            </a:endParaRPr>
          </a:p>
          <a:p>
            <a:pPr marL="12700" marR="12700">
              <a:lnSpc>
                <a:spcPts val="1540"/>
              </a:lnSpc>
              <a:spcBef>
                <a:spcPts val="370"/>
              </a:spcBef>
            </a:pPr>
            <a:r>
              <a:rPr sz="1600" spc="-15" dirty="0">
                <a:solidFill>
                  <a:srgbClr val="3D3C2C"/>
                </a:solidFill>
                <a:latin typeface="Century Gothic"/>
                <a:cs typeface="Century Gothic"/>
              </a:rPr>
              <a:t>Con</a:t>
            </a:r>
            <a:r>
              <a:rPr sz="1600" spc="-25" dirty="0">
                <a:solidFill>
                  <a:srgbClr val="3D3C2C"/>
                </a:solidFill>
                <a:latin typeface="Century Gothic"/>
                <a:cs typeface="Century Gothic"/>
              </a:rPr>
              <a:t>d</a:t>
            </a:r>
            <a:r>
              <a:rPr sz="1600" spc="-5" dirty="0">
                <a:solidFill>
                  <a:srgbClr val="3D3C2C"/>
                </a:solidFill>
                <a:latin typeface="Century Gothic"/>
                <a:cs typeface="Century Gothic"/>
              </a:rPr>
              <a:t>i</a:t>
            </a:r>
            <a:r>
              <a:rPr sz="1600" spc="-25" dirty="0">
                <a:solidFill>
                  <a:srgbClr val="3D3C2C"/>
                </a:solidFill>
                <a:latin typeface="Century Gothic"/>
                <a:cs typeface="Century Gothic"/>
              </a:rPr>
              <a:t>t</a:t>
            </a:r>
            <a:r>
              <a:rPr sz="1600" spc="-10" dirty="0">
                <a:solidFill>
                  <a:srgbClr val="3D3C2C"/>
                </a:solidFill>
                <a:latin typeface="Century Gothic"/>
                <a:cs typeface="Century Gothic"/>
              </a:rPr>
              <a:t>ions</a:t>
            </a:r>
            <a:r>
              <a:rPr sz="1600" spc="35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1600" spc="-50" dirty="0">
                <a:solidFill>
                  <a:srgbClr val="3D3C2C"/>
                </a:solidFill>
                <a:latin typeface="Century Gothic"/>
                <a:cs typeface="Century Gothic"/>
              </a:rPr>
              <a:t>w</a:t>
            </a:r>
            <a:r>
              <a:rPr sz="1600" spc="-10" dirty="0">
                <a:solidFill>
                  <a:srgbClr val="3D3C2C"/>
                </a:solidFill>
                <a:latin typeface="Century Gothic"/>
                <a:cs typeface="Century Gothic"/>
              </a:rPr>
              <a:t>h</a:t>
            </a:r>
            <a:r>
              <a:rPr sz="1600" spc="-25" dirty="0">
                <a:solidFill>
                  <a:srgbClr val="3D3C2C"/>
                </a:solidFill>
                <a:latin typeface="Century Gothic"/>
                <a:cs typeface="Century Gothic"/>
              </a:rPr>
              <a:t>e</a:t>
            </a:r>
            <a:r>
              <a:rPr sz="1600" spc="-10" dirty="0">
                <a:solidFill>
                  <a:srgbClr val="3D3C2C"/>
                </a:solidFill>
                <a:latin typeface="Century Gothic"/>
                <a:cs typeface="Century Gothic"/>
              </a:rPr>
              <a:t>re</a:t>
            </a:r>
            <a:r>
              <a:rPr sz="1600" spc="40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1600" spc="-10" dirty="0">
                <a:solidFill>
                  <a:srgbClr val="3D3C2C"/>
                </a:solidFill>
                <a:latin typeface="Century Gothic"/>
                <a:cs typeface="Century Gothic"/>
              </a:rPr>
              <a:t>die</a:t>
            </a:r>
            <a:r>
              <a:rPr sz="1600" spc="-25" dirty="0">
                <a:solidFill>
                  <a:srgbClr val="3D3C2C"/>
                </a:solidFill>
                <a:latin typeface="Century Gothic"/>
                <a:cs typeface="Century Gothic"/>
              </a:rPr>
              <a:t>t</a:t>
            </a:r>
            <a:r>
              <a:rPr sz="1600" spc="-10" dirty="0">
                <a:solidFill>
                  <a:srgbClr val="3D3C2C"/>
                </a:solidFill>
                <a:latin typeface="Century Gothic"/>
                <a:cs typeface="Century Gothic"/>
              </a:rPr>
              <a:t>ary</a:t>
            </a:r>
            <a:r>
              <a:rPr sz="1600" spc="15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1600" spc="-10" dirty="0">
                <a:solidFill>
                  <a:srgbClr val="3D3C2C"/>
                </a:solidFill>
                <a:latin typeface="Century Gothic"/>
                <a:cs typeface="Century Gothic"/>
              </a:rPr>
              <a:t>in</a:t>
            </a:r>
            <a:r>
              <a:rPr sz="1600" spc="-25" dirty="0">
                <a:solidFill>
                  <a:srgbClr val="3D3C2C"/>
                </a:solidFill>
                <a:latin typeface="Century Gothic"/>
                <a:cs typeface="Century Gothic"/>
              </a:rPr>
              <a:t>t</a:t>
            </a:r>
            <a:r>
              <a:rPr sz="1600" spc="-10" dirty="0">
                <a:solidFill>
                  <a:srgbClr val="3D3C2C"/>
                </a:solidFill>
                <a:latin typeface="Century Gothic"/>
                <a:cs typeface="Century Gothic"/>
              </a:rPr>
              <a:t>ake</a:t>
            </a:r>
            <a:r>
              <a:rPr sz="1600" spc="10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1600" spc="-10" dirty="0">
                <a:solidFill>
                  <a:srgbClr val="3D3C2C"/>
                </a:solidFill>
                <a:latin typeface="Century Gothic"/>
                <a:cs typeface="Century Gothic"/>
              </a:rPr>
              <a:t>of </a:t>
            </a:r>
            <a:r>
              <a:rPr sz="1600" spc="-5" dirty="0">
                <a:solidFill>
                  <a:srgbClr val="3D3C2C"/>
                </a:solidFill>
                <a:latin typeface="Century Gothic"/>
                <a:cs typeface="Century Gothic"/>
              </a:rPr>
              <a:t>f</a:t>
            </a:r>
            <a:r>
              <a:rPr sz="1600" spc="0" dirty="0">
                <a:solidFill>
                  <a:srgbClr val="3D3C2C"/>
                </a:solidFill>
                <a:latin typeface="Century Gothic"/>
                <a:cs typeface="Century Gothic"/>
              </a:rPr>
              <a:t>i</a:t>
            </a:r>
            <a:r>
              <a:rPr sz="1600" spc="-10" dirty="0">
                <a:solidFill>
                  <a:srgbClr val="3D3C2C"/>
                </a:solidFill>
                <a:latin typeface="Century Gothic"/>
                <a:cs typeface="Century Gothic"/>
              </a:rPr>
              <a:t>bers</a:t>
            </a:r>
            <a:r>
              <a:rPr sz="1600" spc="-5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1600" spc="-15" dirty="0">
                <a:solidFill>
                  <a:srgbClr val="3D3C2C"/>
                </a:solidFill>
                <a:latin typeface="Century Gothic"/>
                <a:cs typeface="Century Gothic"/>
              </a:rPr>
              <a:t>can</a:t>
            </a:r>
            <a:r>
              <a:rPr sz="1600" spc="-5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1600" spc="-10" dirty="0">
                <a:solidFill>
                  <a:srgbClr val="3D3C2C"/>
                </a:solidFill>
                <a:latin typeface="Century Gothic"/>
                <a:cs typeface="Century Gothic"/>
              </a:rPr>
              <a:t>not</a:t>
            </a:r>
            <a:r>
              <a:rPr sz="1600" spc="-5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1600" spc="-15" dirty="0">
                <a:solidFill>
                  <a:srgbClr val="3D3C2C"/>
                </a:solidFill>
                <a:latin typeface="Century Gothic"/>
                <a:cs typeface="Century Gothic"/>
              </a:rPr>
              <a:t>be</a:t>
            </a:r>
            <a:r>
              <a:rPr sz="1600" spc="-10" dirty="0">
                <a:solidFill>
                  <a:srgbClr val="3D3C2C"/>
                </a:solidFill>
                <a:latin typeface="Century Gothic"/>
                <a:cs typeface="Century Gothic"/>
              </a:rPr>
              <a:t> incr</a:t>
            </a:r>
            <a:r>
              <a:rPr sz="1600" spc="-25" dirty="0">
                <a:solidFill>
                  <a:srgbClr val="3D3C2C"/>
                </a:solidFill>
                <a:latin typeface="Century Gothic"/>
                <a:cs typeface="Century Gothic"/>
              </a:rPr>
              <a:t>e</a:t>
            </a:r>
            <a:r>
              <a:rPr sz="1600" spc="-10" dirty="0">
                <a:solidFill>
                  <a:srgbClr val="3D3C2C"/>
                </a:solidFill>
                <a:latin typeface="Century Gothic"/>
                <a:cs typeface="Century Gothic"/>
              </a:rPr>
              <a:t>as</a:t>
            </a:r>
            <a:r>
              <a:rPr sz="1600" spc="-20" dirty="0">
                <a:solidFill>
                  <a:srgbClr val="3D3C2C"/>
                </a:solidFill>
                <a:latin typeface="Century Gothic"/>
                <a:cs typeface="Century Gothic"/>
              </a:rPr>
              <a:t>e</a:t>
            </a:r>
            <a:r>
              <a:rPr sz="1600" spc="-15" dirty="0">
                <a:solidFill>
                  <a:srgbClr val="3D3C2C"/>
                </a:solidFill>
                <a:latin typeface="Century Gothic"/>
                <a:cs typeface="Century Gothic"/>
              </a:rPr>
              <a:t>d</a:t>
            </a:r>
            <a:endParaRPr sz="1600" dirty="0">
              <a:latin typeface="Century Gothic"/>
              <a:cs typeface="Century Gothic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1190955" y="3244341"/>
            <a:ext cx="1226185" cy="252729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600" b="1" spc="-20" dirty="0">
                <a:solidFill>
                  <a:srgbClr val="3D3C2C"/>
                </a:solidFill>
                <a:latin typeface="Century Gothic"/>
                <a:cs typeface="Century Gothic"/>
              </a:rPr>
              <a:t>P</a:t>
            </a:r>
            <a:r>
              <a:rPr sz="1600" b="1" spc="-10" dirty="0">
                <a:solidFill>
                  <a:srgbClr val="3D3C2C"/>
                </a:solidFill>
                <a:latin typeface="Century Gothic"/>
                <a:cs typeface="Century Gothic"/>
              </a:rPr>
              <a:t>recautions:</a:t>
            </a:r>
            <a:endParaRPr sz="1600">
              <a:latin typeface="Century Gothic"/>
              <a:cs typeface="Century Gothic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1203515" y="3474211"/>
            <a:ext cx="1200911" cy="0"/>
          </a:xfrm>
          <a:custGeom>
            <a:avLst/>
            <a:gdLst/>
            <a:ahLst/>
            <a:cxnLst/>
            <a:rect l="l" t="t" r="r" b="b"/>
            <a:pathLst>
              <a:path w="1200912">
                <a:moveTo>
                  <a:pt x="0" y="0"/>
                </a:moveTo>
                <a:lnTo>
                  <a:pt x="1200911" y="0"/>
                </a:lnTo>
              </a:path>
            </a:pathLst>
          </a:custGeom>
          <a:ln w="19557">
            <a:solidFill>
              <a:srgbClr val="3D3C2C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1386839" y="3502152"/>
            <a:ext cx="323088" cy="329184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" name="object 23"/>
          <p:cNvSpPr txBox="1"/>
          <p:nvPr/>
        </p:nvSpPr>
        <p:spPr>
          <a:xfrm>
            <a:off x="1465325" y="3537457"/>
            <a:ext cx="147955" cy="19494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200" dirty="0">
                <a:solidFill>
                  <a:srgbClr val="93C500"/>
                </a:solidFill>
                <a:latin typeface="Wingdings"/>
                <a:cs typeface="Wingdings"/>
              </a:rPr>
              <a:t></a:t>
            </a:r>
            <a:endParaRPr sz="1200">
              <a:latin typeface="Wingdings"/>
              <a:cs typeface="Wingdings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1764110" y="3526557"/>
            <a:ext cx="5170170" cy="252729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600" spc="0" dirty="0">
                <a:solidFill>
                  <a:srgbClr val="3D3C2C"/>
                </a:solidFill>
                <a:latin typeface="Century Gothic"/>
                <a:cs typeface="Century Gothic"/>
              </a:rPr>
              <a:t>A</a:t>
            </a:r>
            <a:r>
              <a:rPr sz="1600" spc="-15" dirty="0">
                <a:solidFill>
                  <a:srgbClr val="3D3C2C"/>
                </a:solidFill>
                <a:latin typeface="Century Gothic"/>
                <a:cs typeface="Century Gothic"/>
              </a:rPr>
              <a:t>d</a:t>
            </a:r>
            <a:r>
              <a:rPr sz="1600" spc="-25" dirty="0">
                <a:solidFill>
                  <a:srgbClr val="3D3C2C"/>
                </a:solidFill>
                <a:latin typeface="Century Gothic"/>
                <a:cs typeface="Century Gothic"/>
              </a:rPr>
              <a:t>e</a:t>
            </a:r>
            <a:r>
              <a:rPr sz="1600" spc="-15" dirty="0">
                <a:solidFill>
                  <a:srgbClr val="3D3C2C"/>
                </a:solidFill>
                <a:latin typeface="Century Gothic"/>
                <a:cs typeface="Century Gothic"/>
              </a:rPr>
              <a:t>qua</a:t>
            </a:r>
            <a:r>
              <a:rPr sz="1600" spc="-25" dirty="0">
                <a:solidFill>
                  <a:srgbClr val="3D3C2C"/>
                </a:solidFill>
                <a:latin typeface="Century Gothic"/>
                <a:cs typeface="Century Gothic"/>
              </a:rPr>
              <a:t>t</a:t>
            </a:r>
            <a:r>
              <a:rPr sz="1600" spc="-15" dirty="0">
                <a:solidFill>
                  <a:srgbClr val="3D3C2C"/>
                </a:solidFill>
                <a:latin typeface="Century Gothic"/>
                <a:cs typeface="Century Gothic"/>
              </a:rPr>
              <a:t>e</a:t>
            </a:r>
            <a:r>
              <a:rPr sz="1600" spc="-10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1600" spc="-5" dirty="0">
                <a:solidFill>
                  <a:srgbClr val="3D3C2C"/>
                </a:solidFill>
                <a:latin typeface="Century Gothic"/>
                <a:cs typeface="Century Gothic"/>
              </a:rPr>
              <a:t>f</a:t>
            </a:r>
            <a:r>
              <a:rPr sz="1600" spc="15" dirty="0">
                <a:solidFill>
                  <a:srgbClr val="3D3C2C"/>
                </a:solidFill>
                <a:latin typeface="Century Gothic"/>
                <a:cs typeface="Century Gothic"/>
              </a:rPr>
              <a:t>l</a:t>
            </a:r>
            <a:r>
              <a:rPr sz="1600" spc="-10" dirty="0">
                <a:solidFill>
                  <a:srgbClr val="3D3C2C"/>
                </a:solidFill>
                <a:latin typeface="Century Gothic"/>
                <a:cs typeface="Century Gothic"/>
              </a:rPr>
              <a:t>uid</a:t>
            </a:r>
            <a:r>
              <a:rPr sz="1600" spc="-15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1600" spc="-10" dirty="0">
                <a:solidFill>
                  <a:srgbClr val="3D3C2C"/>
                </a:solidFill>
                <a:latin typeface="Century Gothic"/>
                <a:cs typeface="Century Gothic"/>
              </a:rPr>
              <a:t>in</a:t>
            </a:r>
            <a:r>
              <a:rPr sz="1600" spc="-25" dirty="0">
                <a:solidFill>
                  <a:srgbClr val="3D3C2C"/>
                </a:solidFill>
                <a:latin typeface="Century Gothic"/>
                <a:cs typeface="Century Gothic"/>
              </a:rPr>
              <a:t>t</a:t>
            </a:r>
            <a:r>
              <a:rPr sz="1600" spc="-10" dirty="0">
                <a:solidFill>
                  <a:srgbClr val="3D3C2C"/>
                </a:solidFill>
                <a:latin typeface="Century Gothic"/>
                <a:cs typeface="Century Gothic"/>
              </a:rPr>
              <a:t>ake</a:t>
            </a:r>
            <a:r>
              <a:rPr sz="1600" spc="10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1600" spc="-25" dirty="0">
                <a:solidFill>
                  <a:srgbClr val="3D3C2C"/>
                </a:solidFill>
                <a:latin typeface="Century Gothic"/>
                <a:cs typeface="Century Gothic"/>
              </a:rPr>
              <a:t>t</a:t>
            </a:r>
            <a:r>
              <a:rPr sz="1600" spc="-15" dirty="0">
                <a:solidFill>
                  <a:srgbClr val="3D3C2C"/>
                </a:solidFill>
                <a:latin typeface="Century Gothic"/>
                <a:cs typeface="Century Gothic"/>
              </a:rPr>
              <a:t>o </a:t>
            </a:r>
            <a:r>
              <a:rPr sz="1600" spc="-5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1600" spc="-15" dirty="0">
                <a:solidFill>
                  <a:srgbClr val="3D3C2C"/>
                </a:solidFill>
                <a:latin typeface="Century Gothic"/>
                <a:cs typeface="Century Gothic"/>
              </a:rPr>
              <a:t>a</a:t>
            </a:r>
            <a:r>
              <a:rPr sz="1600" spc="15" dirty="0">
                <a:solidFill>
                  <a:srgbClr val="3D3C2C"/>
                </a:solidFill>
                <a:latin typeface="Century Gothic"/>
                <a:cs typeface="Century Gothic"/>
              </a:rPr>
              <a:t>v</a:t>
            </a:r>
            <a:r>
              <a:rPr sz="1600" spc="-10" dirty="0">
                <a:solidFill>
                  <a:srgbClr val="3D3C2C"/>
                </a:solidFill>
                <a:latin typeface="Century Gothic"/>
                <a:cs typeface="Century Gothic"/>
              </a:rPr>
              <a:t>oid</a:t>
            </a:r>
            <a:r>
              <a:rPr sz="1600" spc="-25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1600" spc="-10" dirty="0">
                <a:solidFill>
                  <a:srgbClr val="3D3C2C"/>
                </a:solidFill>
                <a:latin typeface="Century Gothic"/>
                <a:cs typeface="Century Gothic"/>
              </a:rPr>
              <a:t>in</a:t>
            </a:r>
            <a:r>
              <a:rPr sz="1600" spc="-25" dirty="0">
                <a:solidFill>
                  <a:srgbClr val="3D3C2C"/>
                </a:solidFill>
                <a:latin typeface="Century Gothic"/>
                <a:cs typeface="Century Gothic"/>
              </a:rPr>
              <a:t>t</a:t>
            </a:r>
            <a:r>
              <a:rPr sz="1600" spc="-20" dirty="0">
                <a:solidFill>
                  <a:srgbClr val="3D3C2C"/>
                </a:solidFill>
                <a:latin typeface="Century Gothic"/>
                <a:cs typeface="Century Gothic"/>
              </a:rPr>
              <a:t>e</a:t>
            </a:r>
            <a:r>
              <a:rPr sz="1600" spc="-10" dirty="0">
                <a:solidFill>
                  <a:srgbClr val="3D3C2C"/>
                </a:solidFill>
                <a:latin typeface="Century Gothic"/>
                <a:cs typeface="Century Gothic"/>
              </a:rPr>
              <a:t>s</a:t>
            </a:r>
            <a:r>
              <a:rPr sz="1600" spc="-20" dirty="0">
                <a:solidFill>
                  <a:srgbClr val="3D3C2C"/>
                </a:solidFill>
                <a:latin typeface="Century Gothic"/>
                <a:cs typeface="Century Gothic"/>
              </a:rPr>
              <a:t>t</a:t>
            </a:r>
            <a:r>
              <a:rPr sz="1600" spc="-10" dirty="0">
                <a:solidFill>
                  <a:srgbClr val="3D3C2C"/>
                </a:solidFill>
                <a:latin typeface="Century Gothic"/>
                <a:cs typeface="Century Gothic"/>
              </a:rPr>
              <a:t>inal</a:t>
            </a:r>
            <a:r>
              <a:rPr sz="1600" spc="25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1600" spc="-10" dirty="0">
                <a:solidFill>
                  <a:srgbClr val="3D3C2C"/>
                </a:solidFill>
                <a:latin typeface="Century Gothic"/>
                <a:cs typeface="Century Gothic"/>
              </a:rPr>
              <a:t>obs</a:t>
            </a:r>
            <a:r>
              <a:rPr sz="1600" spc="-25" dirty="0">
                <a:solidFill>
                  <a:srgbClr val="3D3C2C"/>
                </a:solidFill>
                <a:latin typeface="Century Gothic"/>
                <a:cs typeface="Century Gothic"/>
              </a:rPr>
              <a:t>t</a:t>
            </a:r>
            <a:r>
              <a:rPr sz="1600" spc="-10" dirty="0">
                <a:solidFill>
                  <a:srgbClr val="3D3C2C"/>
                </a:solidFill>
                <a:latin typeface="Century Gothic"/>
                <a:cs typeface="Century Gothic"/>
              </a:rPr>
              <a:t>ruc</a:t>
            </a:r>
            <a:r>
              <a:rPr sz="1600" spc="-25" dirty="0">
                <a:solidFill>
                  <a:srgbClr val="3D3C2C"/>
                </a:solidFill>
                <a:latin typeface="Century Gothic"/>
                <a:cs typeface="Century Gothic"/>
              </a:rPr>
              <a:t>t</a:t>
            </a:r>
            <a:r>
              <a:rPr sz="1600" spc="-10" dirty="0">
                <a:solidFill>
                  <a:srgbClr val="3D3C2C"/>
                </a:solidFill>
                <a:latin typeface="Century Gothic"/>
                <a:cs typeface="Century Gothic"/>
              </a:rPr>
              <a:t>ion</a:t>
            </a:r>
            <a:endParaRPr sz="1600" dirty="0">
              <a:latin typeface="Century Gothic"/>
              <a:cs typeface="Century Gothic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1050036" y="3918291"/>
            <a:ext cx="6320790" cy="234886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81280">
              <a:lnSpc>
                <a:spcPct val="100000"/>
              </a:lnSpc>
            </a:pPr>
            <a:r>
              <a:rPr sz="1600" b="1" spc="-20" dirty="0">
                <a:solidFill>
                  <a:srgbClr val="3D3C2C"/>
                </a:solidFill>
                <a:latin typeface="Century Gothic"/>
                <a:cs typeface="Century Gothic"/>
              </a:rPr>
              <a:t>A</a:t>
            </a:r>
            <a:r>
              <a:rPr sz="1600" b="1" spc="-10" dirty="0">
                <a:solidFill>
                  <a:srgbClr val="3D3C2C"/>
                </a:solidFill>
                <a:latin typeface="Century Gothic"/>
                <a:cs typeface="Century Gothic"/>
              </a:rPr>
              <a:t>dverse</a:t>
            </a:r>
            <a:r>
              <a:rPr sz="1600" b="1" spc="25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1600" b="1" spc="-10" dirty="0">
                <a:solidFill>
                  <a:srgbClr val="3D3C2C"/>
                </a:solidFill>
                <a:latin typeface="Century Gothic"/>
                <a:cs typeface="Century Gothic"/>
              </a:rPr>
              <a:t>ef</a:t>
            </a:r>
            <a:r>
              <a:rPr sz="1600" b="1" spc="-15" dirty="0">
                <a:solidFill>
                  <a:srgbClr val="3D3C2C"/>
                </a:solidFill>
                <a:latin typeface="Century Gothic"/>
                <a:cs typeface="Century Gothic"/>
              </a:rPr>
              <a:t>f</a:t>
            </a:r>
            <a:r>
              <a:rPr sz="1600" b="1" spc="-10" dirty="0">
                <a:solidFill>
                  <a:srgbClr val="3D3C2C"/>
                </a:solidFill>
                <a:latin typeface="Century Gothic"/>
                <a:cs typeface="Century Gothic"/>
              </a:rPr>
              <a:t>ects</a:t>
            </a:r>
            <a:r>
              <a:rPr sz="1600" b="1" spc="20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1600" b="1" spc="-10" dirty="0">
                <a:solidFill>
                  <a:srgbClr val="3D3C2C"/>
                </a:solidFill>
                <a:latin typeface="Century Gothic"/>
                <a:cs typeface="Century Gothic"/>
              </a:rPr>
              <a:t>of bul</a:t>
            </a:r>
            <a:r>
              <a:rPr sz="1600" b="1" spc="0" dirty="0">
                <a:solidFill>
                  <a:srgbClr val="3D3C2C"/>
                </a:solidFill>
                <a:latin typeface="Century Gothic"/>
                <a:cs typeface="Century Gothic"/>
              </a:rPr>
              <a:t>k</a:t>
            </a:r>
            <a:r>
              <a:rPr sz="1600" b="1" spc="-10" dirty="0">
                <a:solidFill>
                  <a:srgbClr val="3D3C2C"/>
                </a:solidFill>
                <a:latin typeface="Century Gothic"/>
                <a:cs typeface="Century Gothic"/>
              </a:rPr>
              <a:t>-forming</a:t>
            </a:r>
            <a:r>
              <a:rPr sz="1600" b="1" spc="45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1600" b="1" spc="-10" dirty="0">
                <a:solidFill>
                  <a:srgbClr val="3D3C2C"/>
                </a:solidFill>
                <a:latin typeface="Century Gothic"/>
                <a:cs typeface="Century Gothic"/>
              </a:rPr>
              <a:t>laxatives:</a:t>
            </a:r>
            <a:endParaRPr sz="1600" dirty="0">
              <a:latin typeface="Century Gothic"/>
              <a:cs typeface="Century Gothic"/>
            </a:endParaRPr>
          </a:p>
          <a:p>
            <a:pPr marL="815975" indent="-346710">
              <a:lnSpc>
                <a:spcPts val="1910"/>
              </a:lnSpc>
              <a:buClr>
                <a:srgbClr val="93C500"/>
              </a:buClr>
              <a:buSzPct val="75000"/>
              <a:buFont typeface="Century Gothic"/>
              <a:buAutoNum type="arabicPeriod"/>
              <a:tabLst>
                <a:tab pos="815975" algn="l"/>
              </a:tabLst>
            </a:pPr>
            <a:r>
              <a:rPr sz="1600" spc="0" dirty="0">
                <a:solidFill>
                  <a:srgbClr val="3D3C2C"/>
                </a:solidFill>
                <a:latin typeface="Century Gothic"/>
                <a:cs typeface="Century Gothic"/>
              </a:rPr>
              <a:t>A</a:t>
            </a:r>
            <a:r>
              <a:rPr sz="1600" spc="-10" dirty="0">
                <a:solidFill>
                  <a:srgbClr val="3D3C2C"/>
                </a:solidFill>
                <a:latin typeface="Century Gothic"/>
                <a:cs typeface="Century Gothic"/>
              </a:rPr>
              <a:t>bdominal</a:t>
            </a:r>
            <a:r>
              <a:rPr sz="1600" spc="-15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1600" spc="-10" dirty="0">
                <a:solidFill>
                  <a:srgbClr val="3D3C2C"/>
                </a:solidFill>
                <a:latin typeface="Century Gothic"/>
                <a:cs typeface="Century Gothic"/>
              </a:rPr>
              <a:t>dis</a:t>
            </a:r>
            <a:r>
              <a:rPr sz="1600" spc="-25" dirty="0">
                <a:solidFill>
                  <a:srgbClr val="3D3C2C"/>
                </a:solidFill>
                <a:latin typeface="Century Gothic"/>
                <a:cs typeface="Century Gothic"/>
              </a:rPr>
              <a:t>te</a:t>
            </a:r>
            <a:r>
              <a:rPr sz="1600" spc="-10" dirty="0">
                <a:solidFill>
                  <a:srgbClr val="3D3C2C"/>
                </a:solidFill>
                <a:latin typeface="Century Gothic"/>
                <a:cs typeface="Century Gothic"/>
              </a:rPr>
              <a:t>nsion</a:t>
            </a:r>
            <a:r>
              <a:rPr sz="1600" spc="25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1600" spc="-50" dirty="0">
                <a:solidFill>
                  <a:srgbClr val="3D3C2C"/>
                </a:solidFill>
                <a:latin typeface="Century Gothic"/>
                <a:cs typeface="Century Gothic"/>
              </a:rPr>
              <a:t>(</a:t>
            </a:r>
            <a:r>
              <a:rPr sz="1600" spc="-15" dirty="0">
                <a:solidFill>
                  <a:srgbClr val="3D3C2C"/>
                </a:solidFill>
                <a:latin typeface="Century Gothic"/>
                <a:cs typeface="Century Gothic"/>
              </a:rPr>
              <a:t>due</a:t>
            </a:r>
            <a:r>
              <a:rPr sz="1600" spc="35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1600" spc="-25" dirty="0">
                <a:solidFill>
                  <a:srgbClr val="3D3C2C"/>
                </a:solidFill>
                <a:latin typeface="Century Gothic"/>
                <a:cs typeface="Century Gothic"/>
              </a:rPr>
              <a:t>t</a:t>
            </a:r>
            <a:r>
              <a:rPr sz="1600" spc="-15" dirty="0">
                <a:solidFill>
                  <a:srgbClr val="3D3C2C"/>
                </a:solidFill>
                <a:latin typeface="Century Gothic"/>
                <a:cs typeface="Century Gothic"/>
              </a:rPr>
              <a:t>o</a:t>
            </a:r>
            <a:r>
              <a:rPr sz="1600" spc="5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1600" spc="-5" dirty="0">
                <a:solidFill>
                  <a:srgbClr val="3D3C2C"/>
                </a:solidFill>
                <a:latin typeface="Century Gothic"/>
                <a:cs typeface="Century Gothic"/>
              </a:rPr>
              <a:t>f</a:t>
            </a:r>
            <a:r>
              <a:rPr sz="1600" spc="-20" dirty="0">
                <a:solidFill>
                  <a:srgbClr val="3D3C2C"/>
                </a:solidFill>
                <a:latin typeface="Century Gothic"/>
                <a:cs typeface="Century Gothic"/>
              </a:rPr>
              <a:t>e</a:t>
            </a:r>
            <a:r>
              <a:rPr sz="1600" spc="-10" dirty="0">
                <a:solidFill>
                  <a:srgbClr val="3D3C2C"/>
                </a:solidFill>
                <a:latin typeface="Century Gothic"/>
                <a:cs typeface="Century Gothic"/>
              </a:rPr>
              <a:t>rm</a:t>
            </a:r>
            <a:r>
              <a:rPr sz="1600" spc="-25" dirty="0">
                <a:solidFill>
                  <a:srgbClr val="3D3C2C"/>
                </a:solidFill>
                <a:latin typeface="Century Gothic"/>
                <a:cs typeface="Century Gothic"/>
              </a:rPr>
              <a:t>e</a:t>
            </a:r>
            <a:r>
              <a:rPr sz="1600" spc="-10" dirty="0">
                <a:solidFill>
                  <a:srgbClr val="3D3C2C"/>
                </a:solidFill>
                <a:latin typeface="Century Gothic"/>
                <a:cs typeface="Century Gothic"/>
              </a:rPr>
              <a:t>n</a:t>
            </a:r>
            <a:r>
              <a:rPr sz="1600" spc="-30" dirty="0">
                <a:solidFill>
                  <a:srgbClr val="3D3C2C"/>
                </a:solidFill>
                <a:latin typeface="Century Gothic"/>
                <a:cs typeface="Century Gothic"/>
              </a:rPr>
              <a:t>t</a:t>
            </a:r>
            <a:r>
              <a:rPr sz="1600" spc="-15" dirty="0">
                <a:solidFill>
                  <a:srgbClr val="3D3C2C"/>
                </a:solidFill>
                <a:latin typeface="Century Gothic"/>
                <a:cs typeface="Century Gothic"/>
              </a:rPr>
              <a:t>a</a:t>
            </a:r>
            <a:r>
              <a:rPr sz="1600" spc="-25" dirty="0">
                <a:solidFill>
                  <a:srgbClr val="3D3C2C"/>
                </a:solidFill>
                <a:latin typeface="Century Gothic"/>
                <a:cs typeface="Century Gothic"/>
              </a:rPr>
              <a:t>t</a:t>
            </a:r>
            <a:r>
              <a:rPr sz="1600" spc="-10" dirty="0">
                <a:solidFill>
                  <a:srgbClr val="3D3C2C"/>
                </a:solidFill>
                <a:latin typeface="Century Gothic"/>
                <a:cs typeface="Century Gothic"/>
              </a:rPr>
              <a:t>ion</a:t>
            </a:r>
            <a:r>
              <a:rPr sz="1600" spc="-30" dirty="0">
                <a:solidFill>
                  <a:srgbClr val="3D3C2C"/>
                </a:solidFill>
                <a:latin typeface="Century Gothic"/>
                <a:cs typeface="Century Gothic"/>
              </a:rPr>
              <a:t>)</a:t>
            </a:r>
            <a:r>
              <a:rPr sz="1600" spc="-5" dirty="0">
                <a:solidFill>
                  <a:srgbClr val="3D3C2C"/>
                </a:solidFill>
                <a:latin typeface="Century Gothic"/>
                <a:cs typeface="Century Gothic"/>
              </a:rPr>
              <a:t>.</a:t>
            </a:r>
            <a:endParaRPr sz="1600" dirty="0">
              <a:latin typeface="Century Gothic"/>
              <a:cs typeface="Century Gothic"/>
            </a:endParaRPr>
          </a:p>
          <a:p>
            <a:pPr marL="815975" marR="12700" indent="-346710">
              <a:lnSpc>
                <a:spcPts val="1540"/>
              </a:lnSpc>
              <a:spcBef>
                <a:spcPts val="370"/>
              </a:spcBef>
              <a:buClr>
                <a:srgbClr val="93C500"/>
              </a:buClr>
              <a:buSzPct val="75000"/>
              <a:buFont typeface="Century Gothic"/>
              <a:buAutoNum type="arabicPeriod"/>
              <a:tabLst>
                <a:tab pos="815975" algn="l"/>
              </a:tabLst>
            </a:pPr>
            <a:r>
              <a:rPr sz="1600" spc="15" dirty="0">
                <a:solidFill>
                  <a:srgbClr val="3D3C2C"/>
                </a:solidFill>
                <a:latin typeface="Century Gothic"/>
                <a:cs typeface="Century Gothic"/>
              </a:rPr>
              <a:t>I</a:t>
            </a:r>
            <a:r>
              <a:rPr sz="1600" spc="-10" dirty="0">
                <a:solidFill>
                  <a:srgbClr val="3D3C2C"/>
                </a:solidFill>
                <a:latin typeface="Century Gothic"/>
                <a:cs typeface="Century Gothic"/>
              </a:rPr>
              <a:t>n</a:t>
            </a:r>
            <a:r>
              <a:rPr sz="1600" spc="-25" dirty="0">
                <a:solidFill>
                  <a:srgbClr val="3D3C2C"/>
                </a:solidFill>
                <a:latin typeface="Century Gothic"/>
                <a:cs typeface="Century Gothic"/>
              </a:rPr>
              <a:t>t</a:t>
            </a:r>
            <a:r>
              <a:rPr sz="1600" spc="-20" dirty="0">
                <a:solidFill>
                  <a:srgbClr val="3D3C2C"/>
                </a:solidFill>
                <a:latin typeface="Century Gothic"/>
                <a:cs typeface="Century Gothic"/>
              </a:rPr>
              <a:t>e</a:t>
            </a:r>
            <a:r>
              <a:rPr sz="1600" spc="-10" dirty="0">
                <a:solidFill>
                  <a:srgbClr val="3D3C2C"/>
                </a:solidFill>
                <a:latin typeface="Century Gothic"/>
                <a:cs typeface="Century Gothic"/>
              </a:rPr>
              <a:t>s</a:t>
            </a:r>
            <a:r>
              <a:rPr sz="1600" spc="-20" dirty="0">
                <a:solidFill>
                  <a:srgbClr val="3D3C2C"/>
                </a:solidFill>
                <a:latin typeface="Century Gothic"/>
                <a:cs typeface="Century Gothic"/>
              </a:rPr>
              <a:t>t</a:t>
            </a:r>
            <a:r>
              <a:rPr sz="1600" spc="-10" dirty="0">
                <a:solidFill>
                  <a:srgbClr val="3D3C2C"/>
                </a:solidFill>
                <a:latin typeface="Century Gothic"/>
                <a:cs typeface="Century Gothic"/>
              </a:rPr>
              <a:t>inal</a:t>
            </a:r>
            <a:r>
              <a:rPr sz="1600" spc="5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1600" spc="-10" dirty="0">
                <a:solidFill>
                  <a:srgbClr val="3D3C2C"/>
                </a:solidFill>
                <a:latin typeface="Century Gothic"/>
                <a:cs typeface="Century Gothic"/>
              </a:rPr>
              <a:t>obs</a:t>
            </a:r>
            <a:r>
              <a:rPr sz="1600" spc="-25" dirty="0">
                <a:solidFill>
                  <a:srgbClr val="3D3C2C"/>
                </a:solidFill>
                <a:latin typeface="Century Gothic"/>
                <a:cs typeface="Century Gothic"/>
              </a:rPr>
              <a:t>t</a:t>
            </a:r>
            <a:r>
              <a:rPr sz="1600" spc="-10" dirty="0">
                <a:solidFill>
                  <a:srgbClr val="3D3C2C"/>
                </a:solidFill>
                <a:latin typeface="Century Gothic"/>
                <a:cs typeface="Century Gothic"/>
              </a:rPr>
              <a:t>ruc</a:t>
            </a:r>
            <a:r>
              <a:rPr sz="1600" spc="-25" dirty="0">
                <a:solidFill>
                  <a:srgbClr val="3D3C2C"/>
                </a:solidFill>
                <a:latin typeface="Century Gothic"/>
                <a:cs typeface="Century Gothic"/>
              </a:rPr>
              <a:t>t</a:t>
            </a:r>
            <a:r>
              <a:rPr sz="1600" spc="-10" dirty="0">
                <a:solidFill>
                  <a:srgbClr val="3D3C2C"/>
                </a:solidFill>
                <a:latin typeface="Century Gothic"/>
                <a:cs typeface="Century Gothic"/>
              </a:rPr>
              <a:t>ion</a:t>
            </a:r>
            <a:r>
              <a:rPr sz="1600" spc="40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1600" spc="-50" dirty="0">
                <a:solidFill>
                  <a:srgbClr val="3D3C2C"/>
                </a:solidFill>
                <a:latin typeface="Century Gothic"/>
                <a:cs typeface="Century Gothic"/>
              </a:rPr>
              <a:t>w</a:t>
            </a:r>
            <a:r>
              <a:rPr sz="1600" spc="-10" dirty="0">
                <a:solidFill>
                  <a:srgbClr val="3D3C2C"/>
                </a:solidFill>
                <a:latin typeface="Century Gothic"/>
                <a:cs typeface="Century Gothic"/>
              </a:rPr>
              <a:t>h</a:t>
            </a:r>
            <a:r>
              <a:rPr sz="1600" spc="-25" dirty="0">
                <a:solidFill>
                  <a:srgbClr val="3D3C2C"/>
                </a:solidFill>
                <a:latin typeface="Century Gothic"/>
                <a:cs typeface="Century Gothic"/>
              </a:rPr>
              <a:t>e</a:t>
            </a:r>
            <a:r>
              <a:rPr sz="1600" spc="-10" dirty="0">
                <a:solidFill>
                  <a:srgbClr val="3D3C2C"/>
                </a:solidFill>
                <a:latin typeface="Century Gothic"/>
                <a:cs typeface="Century Gothic"/>
              </a:rPr>
              <a:t>n</a:t>
            </a:r>
            <a:r>
              <a:rPr sz="1600" spc="20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1600" spc="-10" dirty="0">
                <a:solidFill>
                  <a:srgbClr val="3D3C2C"/>
                </a:solidFill>
                <a:latin typeface="Century Gothic"/>
                <a:cs typeface="Century Gothic"/>
              </a:rPr>
              <a:t>not</a:t>
            </a:r>
            <a:r>
              <a:rPr sz="1600" spc="-5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1600" spc="-10" dirty="0">
                <a:solidFill>
                  <a:srgbClr val="3D3C2C"/>
                </a:solidFill>
                <a:latin typeface="Century Gothic"/>
                <a:cs typeface="Century Gothic"/>
              </a:rPr>
              <a:t>consum</a:t>
            </a:r>
            <a:r>
              <a:rPr sz="1600" spc="-20" dirty="0">
                <a:solidFill>
                  <a:srgbClr val="3D3C2C"/>
                </a:solidFill>
                <a:latin typeface="Century Gothic"/>
                <a:cs typeface="Century Gothic"/>
              </a:rPr>
              <a:t>e</a:t>
            </a:r>
            <a:r>
              <a:rPr sz="1600" spc="-15" dirty="0">
                <a:solidFill>
                  <a:srgbClr val="3D3C2C"/>
                </a:solidFill>
                <a:latin typeface="Century Gothic"/>
                <a:cs typeface="Century Gothic"/>
              </a:rPr>
              <a:t>d</a:t>
            </a:r>
            <a:r>
              <a:rPr sz="1600" spc="20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1600" spc="-50" dirty="0">
                <a:solidFill>
                  <a:srgbClr val="3D3C2C"/>
                </a:solidFill>
                <a:latin typeface="Century Gothic"/>
                <a:cs typeface="Century Gothic"/>
              </a:rPr>
              <a:t>w</a:t>
            </a:r>
            <a:r>
              <a:rPr sz="1600" spc="-5" dirty="0">
                <a:solidFill>
                  <a:srgbClr val="3D3C2C"/>
                </a:solidFill>
                <a:latin typeface="Century Gothic"/>
                <a:cs typeface="Century Gothic"/>
              </a:rPr>
              <a:t>i</a:t>
            </a:r>
            <a:r>
              <a:rPr sz="1600" spc="-25" dirty="0">
                <a:solidFill>
                  <a:srgbClr val="3D3C2C"/>
                </a:solidFill>
                <a:latin typeface="Century Gothic"/>
                <a:cs typeface="Century Gothic"/>
              </a:rPr>
              <a:t>t</a:t>
            </a:r>
            <a:r>
              <a:rPr sz="1600" spc="-10" dirty="0">
                <a:solidFill>
                  <a:srgbClr val="3D3C2C"/>
                </a:solidFill>
                <a:latin typeface="Century Gothic"/>
                <a:cs typeface="Century Gothic"/>
              </a:rPr>
              <a:t>h</a:t>
            </a:r>
            <a:r>
              <a:rPr sz="1600" spc="30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1600" spc="-10" dirty="0">
                <a:solidFill>
                  <a:srgbClr val="3D3C2C"/>
                </a:solidFill>
                <a:latin typeface="Century Gothic"/>
                <a:cs typeface="Century Gothic"/>
              </a:rPr>
              <a:t>suf</a:t>
            </a:r>
            <a:r>
              <a:rPr sz="1600" spc="0" dirty="0">
                <a:solidFill>
                  <a:srgbClr val="3D3C2C"/>
                </a:solidFill>
                <a:latin typeface="Century Gothic"/>
                <a:cs typeface="Century Gothic"/>
              </a:rPr>
              <a:t>f</a:t>
            </a:r>
            <a:r>
              <a:rPr sz="1600" spc="-10" dirty="0">
                <a:solidFill>
                  <a:srgbClr val="3D3C2C"/>
                </a:solidFill>
                <a:latin typeface="Century Gothic"/>
                <a:cs typeface="Century Gothic"/>
              </a:rPr>
              <a:t>icient</a:t>
            </a:r>
            <a:r>
              <a:rPr sz="1600" spc="-5" dirty="0">
                <a:solidFill>
                  <a:srgbClr val="3D3C2C"/>
                </a:solidFill>
                <a:latin typeface="Century Gothic"/>
                <a:cs typeface="Century Gothic"/>
              </a:rPr>
              <a:t> f</a:t>
            </a:r>
            <a:r>
              <a:rPr sz="1600" spc="10" dirty="0">
                <a:solidFill>
                  <a:srgbClr val="3D3C2C"/>
                </a:solidFill>
                <a:latin typeface="Century Gothic"/>
                <a:cs typeface="Century Gothic"/>
              </a:rPr>
              <a:t>l</a:t>
            </a:r>
            <a:r>
              <a:rPr sz="1600" spc="-10" dirty="0">
                <a:solidFill>
                  <a:srgbClr val="3D3C2C"/>
                </a:solidFill>
                <a:latin typeface="Century Gothic"/>
                <a:cs typeface="Century Gothic"/>
              </a:rPr>
              <a:t>uid</a:t>
            </a:r>
            <a:endParaRPr sz="1600" dirty="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sz="1600" b="1" spc="-10" dirty="0">
                <a:solidFill>
                  <a:srgbClr val="3D3C2C"/>
                </a:solidFill>
                <a:latin typeface="Century Gothic"/>
                <a:cs typeface="Century Gothic"/>
              </a:rPr>
              <a:t>Contraindication</a:t>
            </a:r>
            <a:r>
              <a:rPr sz="1600" b="1" spc="-5" dirty="0">
                <a:solidFill>
                  <a:srgbClr val="3D3C2C"/>
                </a:solidFill>
                <a:latin typeface="Century Gothic"/>
                <a:cs typeface="Century Gothic"/>
              </a:rPr>
              <a:t>s:</a:t>
            </a:r>
            <a:endParaRPr sz="1600" dirty="0">
              <a:latin typeface="Century Gothic"/>
              <a:cs typeface="Century Gothic"/>
            </a:endParaRPr>
          </a:p>
          <a:p>
            <a:pPr marL="815975" indent="-346710">
              <a:lnSpc>
                <a:spcPts val="1910"/>
              </a:lnSpc>
              <a:buClr>
                <a:srgbClr val="93C500"/>
              </a:buClr>
              <a:buSzPct val="75000"/>
              <a:buFont typeface="Century Gothic"/>
              <a:buAutoNum type="arabicPeriod"/>
              <a:tabLst>
                <a:tab pos="815975" algn="l"/>
              </a:tabLst>
            </a:pPr>
            <a:r>
              <a:rPr sz="1600" spc="0" dirty="0">
                <a:solidFill>
                  <a:srgbClr val="3D3C2C"/>
                </a:solidFill>
                <a:latin typeface="Century Gothic"/>
                <a:cs typeface="Century Gothic"/>
              </a:rPr>
              <a:t>A</a:t>
            </a:r>
            <a:r>
              <a:rPr sz="1600" spc="-25" dirty="0">
                <a:solidFill>
                  <a:srgbClr val="3D3C2C"/>
                </a:solidFill>
                <a:latin typeface="Century Gothic"/>
                <a:cs typeface="Century Gothic"/>
              </a:rPr>
              <a:t>t</a:t>
            </a:r>
            <a:r>
              <a:rPr sz="1600" spc="-10" dirty="0">
                <a:solidFill>
                  <a:srgbClr val="3D3C2C"/>
                </a:solidFill>
                <a:latin typeface="Century Gothic"/>
                <a:cs typeface="Century Gothic"/>
              </a:rPr>
              <a:t>ony</a:t>
            </a:r>
            <a:r>
              <a:rPr sz="1600" spc="5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1600" spc="-10" dirty="0">
                <a:solidFill>
                  <a:srgbClr val="3D3C2C"/>
                </a:solidFill>
                <a:latin typeface="Century Gothic"/>
                <a:cs typeface="Century Gothic"/>
              </a:rPr>
              <a:t>of </a:t>
            </a:r>
            <a:r>
              <a:rPr sz="1600" spc="-25" dirty="0">
                <a:solidFill>
                  <a:srgbClr val="3D3C2C"/>
                </a:solidFill>
                <a:latin typeface="Century Gothic"/>
                <a:cs typeface="Century Gothic"/>
              </a:rPr>
              <a:t>t</a:t>
            </a:r>
            <a:r>
              <a:rPr sz="1600" spc="-10" dirty="0">
                <a:solidFill>
                  <a:srgbClr val="3D3C2C"/>
                </a:solidFill>
                <a:latin typeface="Century Gothic"/>
                <a:cs typeface="Century Gothic"/>
              </a:rPr>
              <a:t>he</a:t>
            </a:r>
            <a:r>
              <a:rPr sz="1600" spc="5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1600" spc="-15" dirty="0">
                <a:solidFill>
                  <a:srgbClr val="3D3C2C"/>
                </a:solidFill>
                <a:latin typeface="Century Gothic"/>
                <a:cs typeface="Century Gothic"/>
              </a:rPr>
              <a:t>co</a:t>
            </a:r>
            <a:r>
              <a:rPr sz="1600" spc="5" dirty="0">
                <a:solidFill>
                  <a:srgbClr val="3D3C2C"/>
                </a:solidFill>
                <a:latin typeface="Century Gothic"/>
                <a:cs typeface="Century Gothic"/>
              </a:rPr>
              <a:t>l</a:t>
            </a:r>
            <a:r>
              <a:rPr sz="1600" spc="-10" dirty="0">
                <a:solidFill>
                  <a:srgbClr val="3D3C2C"/>
                </a:solidFill>
                <a:latin typeface="Century Gothic"/>
                <a:cs typeface="Century Gothic"/>
              </a:rPr>
              <a:t>on</a:t>
            </a:r>
            <a:endParaRPr sz="1600" dirty="0">
              <a:latin typeface="Century Gothic"/>
              <a:cs typeface="Century Gothic"/>
            </a:endParaRPr>
          </a:p>
          <a:p>
            <a:pPr marL="815975" indent="-346710">
              <a:lnSpc>
                <a:spcPct val="100000"/>
              </a:lnSpc>
              <a:buClr>
                <a:srgbClr val="93C500"/>
              </a:buClr>
              <a:buSzPct val="75000"/>
              <a:buFont typeface="Century Gothic"/>
              <a:buAutoNum type="arabicPeriod"/>
              <a:tabLst>
                <a:tab pos="815975" algn="l"/>
              </a:tabLst>
            </a:pPr>
            <a:r>
              <a:rPr sz="1600" spc="15" dirty="0">
                <a:solidFill>
                  <a:srgbClr val="3D3C2C"/>
                </a:solidFill>
                <a:latin typeface="Century Gothic"/>
                <a:cs typeface="Century Gothic"/>
              </a:rPr>
              <a:t>I</a:t>
            </a:r>
            <a:r>
              <a:rPr sz="1600" spc="-10" dirty="0">
                <a:solidFill>
                  <a:srgbClr val="3D3C2C"/>
                </a:solidFill>
                <a:latin typeface="Century Gothic"/>
                <a:cs typeface="Century Gothic"/>
              </a:rPr>
              <a:t>n</a:t>
            </a:r>
            <a:r>
              <a:rPr sz="1600" spc="-25" dirty="0">
                <a:solidFill>
                  <a:srgbClr val="3D3C2C"/>
                </a:solidFill>
                <a:latin typeface="Century Gothic"/>
                <a:cs typeface="Century Gothic"/>
              </a:rPr>
              <a:t>t</a:t>
            </a:r>
            <a:r>
              <a:rPr sz="1600" spc="-20" dirty="0">
                <a:solidFill>
                  <a:srgbClr val="3D3C2C"/>
                </a:solidFill>
                <a:latin typeface="Century Gothic"/>
                <a:cs typeface="Century Gothic"/>
              </a:rPr>
              <a:t>e</a:t>
            </a:r>
            <a:r>
              <a:rPr sz="1600" spc="-10" dirty="0">
                <a:solidFill>
                  <a:srgbClr val="3D3C2C"/>
                </a:solidFill>
                <a:latin typeface="Century Gothic"/>
                <a:cs typeface="Century Gothic"/>
              </a:rPr>
              <a:t>s</a:t>
            </a:r>
            <a:r>
              <a:rPr sz="1600" spc="-20" dirty="0">
                <a:solidFill>
                  <a:srgbClr val="3D3C2C"/>
                </a:solidFill>
                <a:latin typeface="Century Gothic"/>
                <a:cs typeface="Century Gothic"/>
              </a:rPr>
              <a:t>t</a:t>
            </a:r>
            <a:r>
              <a:rPr sz="1600" spc="-10" dirty="0">
                <a:solidFill>
                  <a:srgbClr val="3D3C2C"/>
                </a:solidFill>
                <a:latin typeface="Century Gothic"/>
                <a:cs typeface="Century Gothic"/>
              </a:rPr>
              <a:t>inal</a:t>
            </a:r>
            <a:r>
              <a:rPr sz="1600" spc="5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1600" spc="-10" dirty="0">
                <a:solidFill>
                  <a:srgbClr val="3D3C2C"/>
                </a:solidFill>
                <a:latin typeface="Century Gothic"/>
                <a:cs typeface="Century Gothic"/>
              </a:rPr>
              <a:t>obs</a:t>
            </a:r>
            <a:r>
              <a:rPr sz="1600" spc="-25" dirty="0">
                <a:solidFill>
                  <a:srgbClr val="3D3C2C"/>
                </a:solidFill>
                <a:latin typeface="Century Gothic"/>
                <a:cs typeface="Century Gothic"/>
              </a:rPr>
              <a:t>t</a:t>
            </a:r>
            <a:r>
              <a:rPr sz="1600" spc="-10" dirty="0">
                <a:solidFill>
                  <a:srgbClr val="3D3C2C"/>
                </a:solidFill>
                <a:latin typeface="Century Gothic"/>
                <a:cs typeface="Century Gothic"/>
              </a:rPr>
              <a:t>ruc</a:t>
            </a:r>
            <a:r>
              <a:rPr sz="1600" spc="-25" dirty="0">
                <a:solidFill>
                  <a:srgbClr val="3D3C2C"/>
                </a:solidFill>
                <a:latin typeface="Century Gothic"/>
                <a:cs typeface="Century Gothic"/>
              </a:rPr>
              <a:t>t</a:t>
            </a:r>
            <a:r>
              <a:rPr sz="1600" spc="-10" dirty="0">
                <a:solidFill>
                  <a:srgbClr val="3D3C2C"/>
                </a:solidFill>
                <a:latin typeface="Century Gothic"/>
                <a:cs typeface="Century Gothic"/>
              </a:rPr>
              <a:t>ion</a:t>
            </a:r>
            <a:endParaRPr sz="1600" dirty="0">
              <a:latin typeface="Century Gothic"/>
              <a:cs typeface="Century Gothic"/>
            </a:endParaRPr>
          </a:p>
          <a:p>
            <a:pPr marL="815975" indent="-346710">
              <a:lnSpc>
                <a:spcPts val="1875"/>
              </a:lnSpc>
              <a:buClr>
                <a:srgbClr val="93C500"/>
              </a:buClr>
              <a:buSzPct val="75000"/>
              <a:buFont typeface="Century Gothic"/>
              <a:buAutoNum type="arabicPeriod"/>
              <a:tabLst>
                <a:tab pos="815975" algn="l"/>
              </a:tabLst>
            </a:pPr>
            <a:r>
              <a:rPr sz="1600" spc="-20" dirty="0">
                <a:solidFill>
                  <a:srgbClr val="3D3C2C"/>
                </a:solidFill>
                <a:latin typeface="Century Gothic"/>
                <a:cs typeface="Century Gothic"/>
              </a:rPr>
              <a:t>F</a:t>
            </a:r>
            <a:r>
              <a:rPr sz="1600" spc="-25" dirty="0">
                <a:solidFill>
                  <a:srgbClr val="3D3C2C"/>
                </a:solidFill>
                <a:latin typeface="Century Gothic"/>
                <a:cs typeface="Century Gothic"/>
              </a:rPr>
              <a:t>e</a:t>
            </a:r>
            <a:r>
              <a:rPr sz="1600" spc="-10" dirty="0">
                <a:solidFill>
                  <a:srgbClr val="3D3C2C"/>
                </a:solidFill>
                <a:latin typeface="Century Gothic"/>
                <a:cs typeface="Century Gothic"/>
              </a:rPr>
              <a:t>cal</a:t>
            </a:r>
            <a:r>
              <a:rPr sz="1600" spc="10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1600" spc="-10" dirty="0">
                <a:solidFill>
                  <a:srgbClr val="3D3C2C"/>
                </a:solidFill>
                <a:latin typeface="Century Gothic"/>
                <a:cs typeface="Century Gothic"/>
              </a:rPr>
              <a:t>impac</a:t>
            </a:r>
            <a:r>
              <a:rPr sz="1600" spc="-25" dirty="0">
                <a:solidFill>
                  <a:srgbClr val="3D3C2C"/>
                </a:solidFill>
                <a:latin typeface="Century Gothic"/>
                <a:cs typeface="Century Gothic"/>
              </a:rPr>
              <a:t>t</a:t>
            </a:r>
            <a:r>
              <a:rPr sz="1600" spc="-10" dirty="0">
                <a:solidFill>
                  <a:srgbClr val="3D3C2C"/>
                </a:solidFill>
                <a:latin typeface="Century Gothic"/>
                <a:cs typeface="Century Gothic"/>
              </a:rPr>
              <a:t>ion</a:t>
            </a:r>
            <a:r>
              <a:rPr sz="1600" spc="5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1600" spc="-50" dirty="0">
                <a:solidFill>
                  <a:srgbClr val="3D3C2C"/>
                </a:solidFill>
                <a:latin typeface="Century Gothic"/>
                <a:cs typeface="Century Gothic"/>
              </a:rPr>
              <a:t>(</a:t>
            </a:r>
            <a:r>
              <a:rPr sz="1600" spc="-10" dirty="0">
                <a:solidFill>
                  <a:srgbClr val="3D3C2C"/>
                </a:solidFill>
                <a:latin typeface="Century Gothic"/>
                <a:cs typeface="Century Gothic"/>
              </a:rPr>
              <a:t>shou</a:t>
            </a:r>
            <a:r>
              <a:rPr sz="1600" spc="5" dirty="0">
                <a:solidFill>
                  <a:srgbClr val="3D3C2C"/>
                </a:solidFill>
                <a:latin typeface="Century Gothic"/>
                <a:cs typeface="Century Gothic"/>
              </a:rPr>
              <a:t>l</a:t>
            </a:r>
            <a:r>
              <a:rPr sz="1600" spc="-15" dirty="0">
                <a:solidFill>
                  <a:srgbClr val="3D3C2C"/>
                </a:solidFill>
                <a:latin typeface="Century Gothic"/>
                <a:cs typeface="Century Gothic"/>
              </a:rPr>
              <a:t>d</a:t>
            </a:r>
            <a:r>
              <a:rPr sz="1600" spc="30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1600" spc="-15" dirty="0">
                <a:solidFill>
                  <a:srgbClr val="3D3C2C"/>
                </a:solidFill>
                <a:latin typeface="Century Gothic"/>
                <a:cs typeface="Century Gothic"/>
              </a:rPr>
              <a:t>be</a:t>
            </a:r>
            <a:r>
              <a:rPr sz="1600" spc="-20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1600" spc="-15" dirty="0">
                <a:solidFill>
                  <a:srgbClr val="3D3C2C"/>
                </a:solidFill>
                <a:latin typeface="Century Gothic"/>
                <a:cs typeface="Century Gothic"/>
              </a:rPr>
              <a:t>c</a:t>
            </a:r>
            <a:r>
              <a:rPr sz="1600" spc="-20" dirty="0">
                <a:solidFill>
                  <a:srgbClr val="3D3C2C"/>
                </a:solidFill>
                <a:latin typeface="Century Gothic"/>
                <a:cs typeface="Century Gothic"/>
              </a:rPr>
              <a:t>o</a:t>
            </a:r>
            <a:r>
              <a:rPr sz="1600" spc="-5" dirty="0">
                <a:solidFill>
                  <a:srgbClr val="3D3C2C"/>
                </a:solidFill>
                <a:latin typeface="Century Gothic"/>
                <a:cs typeface="Century Gothic"/>
              </a:rPr>
              <a:t>rr</a:t>
            </a:r>
            <a:r>
              <a:rPr sz="1600" spc="-25" dirty="0">
                <a:solidFill>
                  <a:srgbClr val="3D3C2C"/>
                </a:solidFill>
                <a:latin typeface="Century Gothic"/>
                <a:cs typeface="Century Gothic"/>
              </a:rPr>
              <a:t>e</a:t>
            </a:r>
            <a:r>
              <a:rPr sz="1600" spc="-15" dirty="0">
                <a:solidFill>
                  <a:srgbClr val="3D3C2C"/>
                </a:solidFill>
                <a:latin typeface="Century Gothic"/>
                <a:cs typeface="Century Gothic"/>
              </a:rPr>
              <a:t>c</a:t>
            </a:r>
            <a:r>
              <a:rPr sz="1600" spc="-30" dirty="0">
                <a:solidFill>
                  <a:srgbClr val="3D3C2C"/>
                </a:solidFill>
                <a:latin typeface="Century Gothic"/>
                <a:cs typeface="Century Gothic"/>
              </a:rPr>
              <a:t>t</a:t>
            </a:r>
            <a:r>
              <a:rPr sz="1600" spc="-25" dirty="0">
                <a:solidFill>
                  <a:srgbClr val="3D3C2C"/>
                </a:solidFill>
                <a:latin typeface="Century Gothic"/>
                <a:cs typeface="Century Gothic"/>
              </a:rPr>
              <a:t>e</a:t>
            </a:r>
            <a:r>
              <a:rPr sz="1600" spc="-15" dirty="0">
                <a:solidFill>
                  <a:srgbClr val="3D3C2C"/>
                </a:solidFill>
                <a:latin typeface="Century Gothic"/>
                <a:cs typeface="Century Gothic"/>
              </a:rPr>
              <a:t>d</a:t>
            </a:r>
            <a:r>
              <a:rPr sz="1600" spc="55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1600" spc="-15" dirty="0">
                <a:solidFill>
                  <a:srgbClr val="3D3C2C"/>
                </a:solidFill>
                <a:latin typeface="Century Gothic"/>
                <a:cs typeface="Century Gothic"/>
              </a:rPr>
              <a:t>b</a:t>
            </a:r>
            <a:r>
              <a:rPr sz="1600" spc="-20" dirty="0">
                <a:solidFill>
                  <a:srgbClr val="3D3C2C"/>
                </a:solidFill>
                <a:latin typeface="Century Gothic"/>
                <a:cs typeface="Century Gothic"/>
              </a:rPr>
              <a:t>e</a:t>
            </a:r>
            <a:r>
              <a:rPr sz="1600" spc="-10" dirty="0">
                <a:solidFill>
                  <a:srgbClr val="3D3C2C"/>
                </a:solidFill>
                <a:latin typeface="Century Gothic"/>
                <a:cs typeface="Century Gothic"/>
              </a:rPr>
              <a:t>fore</a:t>
            </a:r>
            <a:endParaRPr sz="1600" dirty="0">
              <a:latin typeface="Century Gothic"/>
              <a:cs typeface="Century Gothic"/>
            </a:endParaRPr>
          </a:p>
          <a:p>
            <a:pPr marL="815975">
              <a:lnSpc>
                <a:spcPts val="1585"/>
              </a:lnSpc>
            </a:pPr>
            <a:r>
              <a:rPr sz="1600" spc="-15" dirty="0">
                <a:solidFill>
                  <a:srgbClr val="3D3C2C"/>
                </a:solidFill>
                <a:latin typeface="Century Gothic"/>
                <a:cs typeface="Century Gothic"/>
              </a:rPr>
              <a:t>adm</a:t>
            </a:r>
            <a:r>
              <a:rPr sz="1600" spc="0" dirty="0">
                <a:solidFill>
                  <a:srgbClr val="3D3C2C"/>
                </a:solidFill>
                <a:latin typeface="Century Gothic"/>
                <a:cs typeface="Century Gothic"/>
              </a:rPr>
              <a:t>i</a:t>
            </a:r>
            <a:r>
              <a:rPr sz="1600" spc="-10" dirty="0">
                <a:solidFill>
                  <a:srgbClr val="3D3C2C"/>
                </a:solidFill>
                <a:latin typeface="Century Gothic"/>
                <a:cs typeface="Century Gothic"/>
              </a:rPr>
              <a:t>ni</a:t>
            </a:r>
            <a:r>
              <a:rPr sz="1600" spc="-5" dirty="0">
                <a:solidFill>
                  <a:srgbClr val="3D3C2C"/>
                </a:solidFill>
                <a:latin typeface="Century Gothic"/>
                <a:cs typeface="Century Gothic"/>
              </a:rPr>
              <a:t>s</a:t>
            </a:r>
            <a:r>
              <a:rPr sz="1600" spc="-25" dirty="0">
                <a:solidFill>
                  <a:srgbClr val="3D3C2C"/>
                </a:solidFill>
                <a:latin typeface="Century Gothic"/>
                <a:cs typeface="Century Gothic"/>
              </a:rPr>
              <a:t>t</a:t>
            </a:r>
            <a:r>
              <a:rPr sz="1600" spc="-10" dirty="0">
                <a:solidFill>
                  <a:srgbClr val="3D3C2C"/>
                </a:solidFill>
                <a:latin typeface="Century Gothic"/>
                <a:cs typeface="Century Gothic"/>
              </a:rPr>
              <a:t>ra</a:t>
            </a:r>
            <a:r>
              <a:rPr sz="1600" spc="-25" dirty="0">
                <a:solidFill>
                  <a:srgbClr val="3D3C2C"/>
                </a:solidFill>
                <a:latin typeface="Century Gothic"/>
                <a:cs typeface="Century Gothic"/>
              </a:rPr>
              <a:t>t</a:t>
            </a:r>
            <a:r>
              <a:rPr sz="1600" spc="-10" dirty="0">
                <a:solidFill>
                  <a:srgbClr val="3D3C2C"/>
                </a:solidFill>
                <a:latin typeface="Century Gothic"/>
                <a:cs typeface="Century Gothic"/>
              </a:rPr>
              <a:t>ion</a:t>
            </a:r>
            <a:r>
              <a:rPr sz="1600" spc="30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1600" spc="-10" dirty="0">
                <a:solidFill>
                  <a:srgbClr val="3D3C2C"/>
                </a:solidFill>
                <a:latin typeface="Century Gothic"/>
                <a:cs typeface="Century Gothic"/>
              </a:rPr>
              <a:t>of</a:t>
            </a:r>
            <a:r>
              <a:rPr sz="1600" spc="-5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1600" spc="-10" dirty="0">
                <a:solidFill>
                  <a:srgbClr val="3D3C2C"/>
                </a:solidFill>
                <a:latin typeface="Century Gothic"/>
                <a:cs typeface="Century Gothic"/>
              </a:rPr>
              <a:t>fiber)</a:t>
            </a:r>
            <a:endParaRPr sz="1600" dirty="0">
              <a:latin typeface="Century Gothic"/>
              <a:cs typeface="Century Gothic"/>
            </a:endParaRPr>
          </a:p>
          <a:p>
            <a:pPr marL="815975" indent="-346710">
              <a:lnSpc>
                <a:spcPct val="100000"/>
              </a:lnSpc>
              <a:buClr>
                <a:srgbClr val="93C500"/>
              </a:buClr>
              <a:buSzPct val="75000"/>
              <a:buFont typeface="Century Gothic"/>
              <a:buAutoNum type="arabicPeriod" startAt="4"/>
              <a:tabLst>
                <a:tab pos="815975" algn="l"/>
              </a:tabLst>
            </a:pPr>
            <a:r>
              <a:rPr sz="1600" spc="15" dirty="0">
                <a:solidFill>
                  <a:srgbClr val="3D3C2C"/>
                </a:solidFill>
                <a:latin typeface="Century Gothic"/>
                <a:cs typeface="Century Gothic"/>
              </a:rPr>
              <a:t>I</a:t>
            </a:r>
            <a:r>
              <a:rPr sz="1600" spc="-15" dirty="0">
                <a:solidFill>
                  <a:srgbClr val="3D3C2C"/>
                </a:solidFill>
                <a:latin typeface="Century Gothic"/>
                <a:cs typeface="Century Gothic"/>
              </a:rPr>
              <a:t>mmobi</a:t>
            </a:r>
            <a:r>
              <a:rPr sz="1600" spc="10" dirty="0">
                <a:solidFill>
                  <a:srgbClr val="3D3C2C"/>
                </a:solidFill>
                <a:latin typeface="Century Gothic"/>
                <a:cs typeface="Century Gothic"/>
              </a:rPr>
              <a:t>l</a:t>
            </a:r>
            <a:r>
              <a:rPr sz="1600" spc="-5" dirty="0">
                <a:solidFill>
                  <a:srgbClr val="3D3C2C"/>
                </a:solidFill>
                <a:latin typeface="Century Gothic"/>
                <a:cs typeface="Century Gothic"/>
              </a:rPr>
              <a:t>i</a:t>
            </a:r>
            <a:r>
              <a:rPr sz="1600" spc="-25" dirty="0">
                <a:solidFill>
                  <a:srgbClr val="3D3C2C"/>
                </a:solidFill>
                <a:latin typeface="Century Gothic"/>
                <a:cs typeface="Century Gothic"/>
              </a:rPr>
              <a:t>t</a:t>
            </a:r>
            <a:r>
              <a:rPr sz="1600" spc="-10" dirty="0">
                <a:solidFill>
                  <a:srgbClr val="3D3C2C"/>
                </a:solidFill>
                <a:latin typeface="Century Gothic"/>
                <a:cs typeface="Century Gothic"/>
              </a:rPr>
              <a:t>y</a:t>
            </a:r>
            <a:endParaRPr sz="1600" dirty="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51916" y="1240536"/>
            <a:ext cx="7054596" cy="101193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685800" y="2819425"/>
            <a:ext cx="3771900" cy="365734"/>
          </a:xfrm>
          <a:custGeom>
            <a:avLst/>
            <a:gdLst/>
            <a:ahLst/>
            <a:cxnLst/>
            <a:rect l="l" t="t" r="r" b="b"/>
            <a:pathLst>
              <a:path w="3771900" h="365734">
                <a:moveTo>
                  <a:pt x="0" y="365734"/>
                </a:moveTo>
                <a:lnTo>
                  <a:pt x="3771900" y="365734"/>
                </a:lnTo>
                <a:lnTo>
                  <a:pt x="3771900" y="0"/>
                </a:lnTo>
                <a:lnTo>
                  <a:pt x="0" y="0"/>
                </a:lnTo>
                <a:lnTo>
                  <a:pt x="0" y="365734"/>
                </a:lnTo>
                <a:close/>
              </a:path>
            </a:pathLst>
          </a:custGeom>
          <a:solidFill>
            <a:srgbClr val="93C5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4457700" y="2819425"/>
            <a:ext cx="3771900" cy="365734"/>
          </a:xfrm>
          <a:custGeom>
            <a:avLst/>
            <a:gdLst/>
            <a:ahLst/>
            <a:cxnLst/>
            <a:rect l="l" t="t" r="r" b="b"/>
            <a:pathLst>
              <a:path w="3771900" h="365734">
                <a:moveTo>
                  <a:pt x="0" y="365734"/>
                </a:moveTo>
                <a:lnTo>
                  <a:pt x="3771900" y="365734"/>
                </a:lnTo>
                <a:lnTo>
                  <a:pt x="3771900" y="0"/>
                </a:lnTo>
                <a:lnTo>
                  <a:pt x="0" y="0"/>
                </a:lnTo>
                <a:lnTo>
                  <a:pt x="0" y="365734"/>
                </a:lnTo>
                <a:close/>
              </a:path>
            </a:pathLst>
          </a:custGeom>
          <a:solidFill>
            <a:srgbClr val="93C5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685800" y="3185109"/>
            <a:ext cx="3771900" cy="370763"/>
          </a:xfrm>
          <a:custGeom>
            <a:avLst/>
            <a:gdLst/>
            <a:ahLst/>
            <a:cxnLst/>
            <a:rect l="l" t="t" r="r" b="b"/>
            <a:pathLst>
              <a:path w="3771900" h="370763">
                <a:moveTo>
                  <a:pt x="0" y="370763"/>
                </a:moveTo>
                <a:lnTo>
                  <a:pt x="3771900" y="370763"/>
                </a:lnTo>
                <a:lnTo>
                  <a:pt x="3771900" y="0"/>
                </a:lnTo>
                <a:lnTo>
                  <a:pt x="0" y="0"/>
                </a:lnTo>
                <a:lnTo>
                  <a:pt x="0" y="370763"/>
                </a:lnTo>
                <a:close/>
              </a:path>
            </a:pathLst>
          </a:custGeom>
          <a:solidFill>
            <a:srgbClr val="DCEACA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4457700" y="3185109"/>
            <a:ext cx="3771900" cy="370763"/>
          </a:xfrm>
          <a:custGeom>
            <a:avLst/>
            <a:gdLst/>
            <a:ahLst/>
            <a:cxnLst/>
            <a:rect l="l" t="t" r="r" b="b"/>
            <a:pathLst>
              <a:path w="3771900" h="370763">
                <a:moveTo>
                  <a:pt x="0" y="370763"/>
                </a:moveTo>
                <a:lnTo>
                  <a:pt x="3771900" y="370763"/>
                </a:lnTo>
                <a:lnTo>
                  <a:pt x="3771900" y="0"/>
                </a:lnTo>
                <a:lnTo>
                  <a:pt x="0" y="0"/>
                </a:lnTo>
                <a:lnTo>
                  <a:pt x="0" y="370763"/>
                </a:lnTo>
                <a:close/>
              </a:path>
            </a:pathLst>
          </a:custGeom>
          <a:solidFill>
            <a:srgbClr val="DCEACA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685800" y="3555949"/>
            <a:ext cx="3771900" cy="370763"/>
          </a:xfrm>
          <a:custGeom>
            <a:avLst/>
            <a:gdLst/>
            <a:ahLst/>
            <a:cxnLst/>
            <a:rect l="l" t="t" r="r" b="b"/>
            <a:pathLst>
              <a:path w="3771900" h="370763">
                <a:moveTo>
                  <a:pt x="0" y="370763"/>
                </a:moveTo>
                <a:lnTo>
                  <a:pt x="3771900" y="370763"/>
                </a:lnTo>
                <a:lnTo>
                  <a:pt x="3771900" y="0"/>
                </a:lnTo>
                <a:lnTo>
                  <a:pt x="0" y="0"/>
                </a:lnTo>
                <a:lnTo>
                  <a:pt x="0" y="370763"/>
                </a:lnTo>
                <a:close/>
              </a:path>
            </a:pathLst>
          </a:custGeom>
          <a:solidFill>
            <a:srgbClr val="EEF5E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4457700" y="3555949"/>
            <a:ext cx="3771900" cy="370763"/>
          </a:xfrm>
          <a:custGeom>
            <a:avLst/>
            <a:gdLst/>
            <a:ahLst/>
            <a:cxnLst/>
            <a:rect l="l" t="t" r="r" b="b"/>
            <a:pathLst>
              <a:path w="3771900" h="370763">
                <a:moveTo>
                  <a:pt x="0" y="370763"/>
                </a:moveTo>
                <a:lnTo>
                  <a:pt x="3771900" y="370763"/>
                </a:lnTo>
                <a:lnTo>
                  <a:pt x="3771900" y="0"/>
                </a:lnTo>
                <a:lnTo>
                  <a:pt x="0" y="0"/>
                </a:lnTo>
                <a:lnTo>
                  <a:pt x="0" y="370763"/>
                </a:lnTo>
                <a:close/>
              </a:path>
            </a:pathLst>
          </a:custGeom>
          <a:solidFill>
            <a:srgbClr val="EEF5E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685800" y="3926662"/>
            <a:ext cx="3771900" cy="370763"/>
          </a:xfrm>
          <a:custGeom>
            <a:avLst/>
            <a:gdLst/>
            <a:ahLst/>
            <a:cxnLst/>
            <a:rect l="l" t="t" r="r" b="b"/>
            <a:pathLst>
              <a:path w="3771900" h="370763">
                <a:moveTo>
                  <a:pt x="0" y="370763"/>
                </a:moveTo>
                <a:lnTo>
                  <a:pt x="3771900" y="370763"/>
                </a:lnTo>
                <a:lnTo>
                  <a:pt x="3771900" y="0"/>
                </a:lnTo>
                <a:lnTo>
                  <a:pt x="0" y="0"/>
                </a:lnTo>
                <a:lnTo>
                  <a:pt x="0" y="370763"/>
                </a:lnTo>
                <a:close/>
              </a:path>
            </a:pathLst>
          </a:custGeom>
          <a:solidFill>
            <a:srgbClr val="DCEACA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4457700" y="3926662"/>
            <a:ext cx="3771900" cy="370763"/>
          </a:xfrm>
          <a:custGeom>
            <a:avLst/>
            <a:gdLst/>
            <a:ahLst/>
            <a:cxnLst/>
            <a:rect l="l" t="t" r="r" b="b"/>
            <a:pathLst>
              <a:path w="3771900" h="370763">
                <a:moveTo>
                  <a:pt x="0" y="370763"/>
                </a:moveTo>
                <a:lnTo>
                  <a:pt x="3771900" y="370763"/>
                </a:lnTo>
                <a:lnTo>
                  <a:pt x="3771900" y="0"/>
                </a:lnTo>
                <a:lnTo>
                  <a:pt x="0" y="0"/>
                </a:lnTo>
                <a:lnTo>
                  <a:pt x="0" y="370763"/>
                </a:lnTo>
                <a:close/>
              </a:path>
            </a:pathLst>
          </a:custGeom>
          <a:solidFill>
            <a:srgbClr val="DCEACA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4457700" y="2813050"/>
            <a:ext cx="0" cy="1490726"/>
          </a:xfrm>
          <a:custGeom>
            <a:avLst/>
            <a:gdLst/>
            <a:ahLst/>
            <a:cxnLst/>
            <a:rect l="l" t="t" r="r" b="b"/>
            <a:pathLst>
              <a:path h="1490726">
                <a:moveTo>
                  <a:pt x="0" y="0"/>
                </a:moveTo>
                <a:lnTo>
                  <a:pt x="0" y="1490726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679450" y="3185160"/>
            <a:ext cx="7556500" cy="0"/>
          </a:xfrm>
          <a:custGeom>
            <a:avLst/>
            <a:gdLst/>
            <a:ahLst/>
            <a:cxnLst/>
            <a:rect l="l" t="t" r="r" b="b"/>
            <a:pathLst>
              <a:path w="7556500">
                <a:moveTo>
                  <a:pt x="0" y="0"/>
                </a:moveTo>
                <a:lnTo>
                  <a:pt x="7556500" y="0"/>
                </a:lnTo>
              </a:path>
            </a:pathLst>
          </a:custGeom>
          <a:ln w="381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679450" y="3555872"/>
            <a:ext cx="7556500" cy="0"/>
          </a:xfrm>
          <a:custGeom>
            <a:avLst/>
            <a:gdLst/>
            <a:ahLst/>
            <a:cxnLst/>
            <a:rect l="l" t="t" r="r" b="b"/>
            <a:pathLst>
              <a:path w="7556500">
                <a:moveTo>
                  <a:pt x="0" y="0"/>
                </a:moveTo>
                <a:lnTo>
                  <a:pt x="7556500" y="0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679450" y="3926713"/>
            <a:ext cx="7556500" cy="0"/>
          </a:xfrm>
          <a:custGeom>
            <a:avLst/>
            <a:gdLst/>
            <a:ahLst/>
            <a:cxnLst/>
            <a:rect l="l" t="t" r="r" b="b"/>
            <a:pathLst>
              <a:path w="7556500">
                <a:moveTo>
                  <a:pt x="0" y="0"/>
                </a:moveTo>
                <a:lnTo>
                  <a:pt x="7556500" y="0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685800" y="2813050"/>
            <a:ext cx="0" cy="1490726"/>
          </a:xfrm>
          <a:custGeom>
            <a:avLst/>
            <a:gdLst/>
            <a:ahLst/>
            <a:cxnLst/>
            <a:rect l="l" t="t" r="r" b="b"/>
            <a:pathLst>
              <a:path h="1490726">
                <a:moveTo>
                  <a:pt x="0" y="0"/>
                </a:moveTo>
                <a:lnTo>
                  <a:pt x="0" y="1490726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8229600" y="2813050"/>
            <a:ext cx="0" cy="1490726"/>
          </a:xfrm>
          <a:custGeom>
            <a:avLst/>
            <a:gdLst/>
            <a:ahLst/>
            <a:cxnLst/>
            <a:rect l="l" t="t" r="r" b="b"/>
            <a:pathLst>
              <a:path h="1490726">
                <a:moveTo>
                  <a:pt x="0" y="0"/>
                </a:moveTo>
                <a:lnTo>
                  <a:pt x="0" y="1490726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679450" y="2819400"/>
            <a:ext cx="7556500" cy="0"/>
          </a:xfrm>
          <a:custGeom>
            <a:avLst/>
            <a:gdLst/>
            <a:ahLst/>
            <a:cxnLst/>
            <a:rect l="l" t="t" r="r" b="b"/>
            <a:pathLst>
              <a:path w="7556500">
                <a:moveTo>
                  <a:pt x="0" y="0"/>
                </a:moveTo>
                <a:lnTo>
                  <a:pt x="7556500" y="0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679450" y="4297426"/>
            <a:ext cx="7556500" cy="0"/>
          </a:xfrm>
          <a:custGeom>
            <a:avLst/>
            <a:gdLst/>
            <a:ahLst/>
            <a:cxnLst/>
            <a:rect l="l" t="t" r="r" b="b"/>
            <a:pathLst>
              <a:path w="7556500">
                <a:moveTo>
                  <a:pt x="0" y="0"/>
                </a:moveTo>
                <a:lnTo>
                  <a:pt x="7556500" y="0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" name="object 19"/>
          <p:cNvSpPr txBox="1"/>
          <p:nvPr/>
        </p:nvSpPr>
        <p:spPr>
          <a:xfrm>
            <a:off x="4537328" y="3968750"/>
            <a:ext cx="493395" cy="28257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800" spc="-20" dirty="0">
                <a:latin typeface="Century Gothic"/>
                <a:cs typeface="Century Gothic"/>
              </a:rPr>
              <a:t>Or</a:t>
            </a:r>
            <a:r>
              <a:rPr sz="1800" spc="-10" dirty="0">
                <a:latin typeface="Century Gothic"/>
                <a:cs typeface="Century Gothic"/>
              </a:rPr>
              <a:t>a</a:t>
            </a:r>
            <a:r>
              <a:rPr sz="1800" spc="0" dirty="0">
                <a:latin typeface="Century Gothic"/>
                <a:cs typeface="Century Gothic"/>
              </a:rPr>
              <a:t>l</a:t>
            </a:r>
            <a:endParaRPr sz="1800">
              <a:latin typeface="Century Gothic"/>
              <a:cs typeface="Century Gothic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510540" y="2004060"/>
            <a:ext cx="2514600" cy="67970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693419" y="2421635"/>
            <a:ext cx="2148840" cy="6705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701040" y="2442972"/>
            <a:ext cx="2109216" cy="0"/>
          </a:xfrm>
          <a:custGeom>
            <a:avLst/>
            <a:gdLst/>
            <a:ahLst/>
            <a:cxnLst/>
            <a:rect l="l" t="t" r="r" b="b"/>
            <a:pathLst>
              <a:path w="2109216">
                <a:moveTo>
                  <a:pt x="0" y="0"/>
                </a:moveTo>
                <a:lnTo>
                  <a:pt x="2109216" y="0"/>
                </a:lnTo>
              </a:path>
            </a:pathLst>
          </a:custGeom>
          <a:ln w="2870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" name="object 24"/>
          <p:cNvSpPr txBox="1"/>
          <p:nvPr/>
        </p:nvSpPr>
        <p:spPr>
          <a:xfrm>
            <a:off x="764540" y="2861183"/>
            <a:ext cx="1098550" cy="28257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800" b="1" dirty="0">
                <a:latin typeface="Century Gothic"/>
                <a:cs typeface="Century Gothic"/>
              </a:rPr>
              <a:t>Bisacodyl</a:t>
            </a:r>
            <a:endParaRPr sz="1800">
              <a:latin typeface="Century Gothic"/>
              <a:cs typeface="Century Gothic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4537328" y="2861183"/>
            <a:ext cx="3027680" cy="28257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800" b="1" spc="-10" dirty="0">
                <a:solidFill>
                  <a:srgbClr val="FFFFFF"/>
                </a:solidFill>
                <a:latin typeface="Century Gothic"/>
                <a:cs typeface="Century Gothic"/>
              </a:rPr>
              <a:t>Oral and</a:t>
            </a:r>
            <a:r>
              <a:rPr sz="1800" b="1" spc="-1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800" b="1" spc="-10" dirty="0">
                <a:solidFill>
                  <a:srgbClr val="FFFFFF"/>
                </a:solidFill>
                <a:latin typeface="Century Gothic"/>
                <a:cs typeface="Century Gothic"/>
              </a:rPr>
              <a:t>rectal suppository</a:t>
            </a:r>
            <a:endParaRPr sz="1800">
              <a:latin typeface="Century Gothic"/>
              <a:cs typeface="Century Gothic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764540" y="3226942"/>
            <a:ext cx="2132330" cy="28257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800" b="1" dirty="0">
                <a:latin typeface="Century Gothic"/>
                <a:cs typeface="Century Gothic"/>
              </a:rPr>
              <a:t>Sodium</a:t>
            </a:r>
            <a:r>
              <a:rPr sz="1800" b="1" spc="-25" dirty="0">
                <a:latin typeface="Century Gothic"/>
                <a:cs typeface="Century Gothic"/>
              </a:rPr>
              <a:t> </a:t>
            </a:r>
            <a:r>
              <a:rPr sz="1800" b="1" spc="-10" dirty="0">
                <a:latin typeface="Century Gothic"/>
                <a:cs typeface="Century Gothic"/>
              </a:rPr>
              <a:t>picosulfate</a:t>
            </a:r>
            <a:endParaRPr sz="1800">
              <a:latin typeface="Century Gothic"/>
              <a:cs typeface="Century Gothic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4537328" y="3226942"/>
            <a:ext cx="493395" cy="28257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800" spc="-20" dirty="0">
                <a:latin typeface="Century Gothic"/>
                <a:cs typeface="Century Gothic"/>
              </a:rPr>
              <a:t>Or</a:t>
            </a:r>
            <a:r>
              <a:rPr sz="1800" spc="-10" dirty="0">
                <a:latin typeface="Century Gothic"/>
                <a:cs typeface="Century Gothic"/>
              </a:rPr>
              <a:t>a</a:t>
            </a:r>
            <a:r>
              <a:rPr sz="1800" spc="0" dirty="0">
                <a:latin typeface="Century Gothic"/>
                <a:cs typeface="Century Gothic"/>
              </a:rPr>
              <a:t>l</a:t>
            </a:r>
            <a:endParaRPr sz="1800">
              <a:latin typeface="Century Gothic"/>
              <a:cs typeface="Century Gothic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764540" y="3597909"/>
            <a:ext cx="2231390" cy="28257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800" b="1" dirty="0">
                <a:latin typeface="Century Gothic"/>
                <a:cs typeface="Century Gothic"/>
              </a:rPr>
              <a:t>Senna</a:t>
            </a:r>
            <a:r>
              <a:rPr sz="1800" b="1" spc="-25" dirty="0">
                <a:latin typeface="Century Gothic"/>
                <a:cs typeface="Century Gothic"/>
              </a:rPr>
              <a:t> </a:t>
            </a:r>
            <a:r>
              <a:rPr sz="1800" b="1" spc="0" dirty="0">
                <a:latin typeface="Century Gothic"/>
                <a:cs typeface="Century Gothic"/>
              </a:rPr>
              <a:t>and</a:t>
            </a:r>
            <a:r>
              <a:rPr sz="1800" b="1" spc="-15" dirty="0">
                <a:latin typeface="Century Gothic"/>
                <a:cs typeface="Century Gothic"/>
              </a:rPr>
              <a:t> </a:t>
            </a:r>
            <a:r>
              <a:rPr sz="1800" b="1" spc="0" dirty="0">
                <a:latin typeface="Century Gothic"/>
                <a:cs typeface="Century Gothic"/>
              </a:rPr>
              <a:t>Cascara</a:t>
            </a:r>
            <a:endParaRPr sz="1800">
              <a:latin typeface="Century Gothic"/>
              <a:cs typeface="Century Gothic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4537328" y="3597909"/>
            <a:ext cx="493395" cy="28257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800" spc="-20" dirty="0">
                <a:latin typeface="Century Gothic"/>
                <a:cs typeface="Century Gothic"/>
              </a:rPr>
              <a:t>Or</a:t>
            </a:r>
            <a:r>
              <a:rPr sz="1800" spc="-10" dirty="0">
                <a:latin typeface="Century Gothic"/>
                <a:cs typeface="Century Gothic"/>
              </a:rPr>
              <a:t>a</a:t>
            </a:r>
            <a:r>
              <a:rPr sz="1800" spc="0" dirty="0">
                <a:latin typeface="Century Gothic"/>
                <a:cs typeface="Century Gothic"/>
              </a:rPr>
              <a:t>l</a:t>
            </a:r>
            <a:endParaRPr sz="1800">
              <a:latin typeface="Century Gothic"/>
              <a:cs typeface="Century Gothic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764540" y="3968750"/>
            <a:ext cx="1061085" cy="28257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800" dirty="0">
                <a:latin typeface="Century Gothic"/>
                <a:cs typeface="Century Gothic"/>
              </a:rPr>
              <a:t>Cas</a:t>
            </a:r>
            <a:r>
              <a:rPr sz="1800" spc="-10" dirty="0">
                <a:latin typeface="Century Gothic"/>
                <a:cs typeface="Century Gothic"/>
              </a:rPr>
              <a:t>tor</a:t>
            </a:r>
            <a:r>
              <a:rPr sz="1800" spc="15" dirty="0">
                <a:latin typeface="Century Gothic"/>
                <a:cs typeface="Century Gothic"/>
              </a:rPr>
              <a:t> </a:t>
            </a:r>
            <a:r>
              <a:rPr sz="1800" spc="-15" dirty="0">
                <a:latin typeface="Century Gothic"/>
                <a:cs typeface="Century Gothic"/>
              </a:rPr>
              <a:t>o</a:t>
            </a:r>
            <a:r>
              <a:rPr sz="1800" spc="15" dirty="0">
                <a:latin typeface="Century Gothic"/>
                <a:cs typeface="Century Gothic"/>
              </a:rPr>
              <a:t>i</a:t>
            </a:r>
            <a:r>
              <a:rPr sz="1800" spc="0" dirty="0">
                <a:latin typeface="Century Gothic"/>
                <a:cs typeface="Century Gothic"/>
              </a:rPr>
              <a:t>l</a:t>
            </a:r>
            <a:endParaRPr sz="1800">
              <a:latin typeface="Century Gothic"/>
              <a:cs typeface="Century Gothic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6691376" y="312673"/>
            <a:ext cx="1358900" cy="19304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200" spc="-5" dirty="0">
                <a:solidFill>
                  <a:srgbClr val="FDFDFD"/>
                </a:solidFill>
                <a:latin typeface="Century Gothic"/>
                <a:cs typeface="Century Gothic"/>
              </a:rPr>
              <a:t>4</a:t>
            </a:r>
            <a:r>
              <a:rPr sz="1200" spc="0" dirty="0">
                <a:solidFill>
                  <a:srgbClr val="FDFDFD"/>
                </a:solidFill>
                <a:latin typeface="Century Gothic"/>
                <a:cs typeface="Century Gothic"/>
              </a:rPr>
              <a:t>/2</a:t>
            </a:r>
            <a:r>
              <a:rPr sz="1200" spc="-10" dirty="0">
                <a:solidFill>
                  <a:srgbClr val="FDFDFD"/>
                </a:solidFill>
                <a:latin typeface="Century Gothic"/>
                <a:cs typeface="Century Gothic"/>
              </a:rPr>
              <a:t>0</a:t>
            </a:r>
            <a:r>
              <a:rPr sz="1200" spc="0" dirty="0">
                <a:solidFill>
                  <a:srgbClr val="FDFDFD"/>
                </a:solidFill>
                <a:latin typeface="Century Gothic"/>
                <a:cs typeface="Century Gothic"/>
              </a:rPr>
              <a:t>/2</a:t>
            </a:r>
            <a:r>
              <a:rPr sz="1200" spc="-10" dirty="0">
                <a:solidFill>
                  <a:srgbClr val="FDFDFD"/>
                </a:solidFill>
                <a:latin typeface="Century Gothic"/>
                <a:cs typeface="Century Gothic"/>
              </a:rPr>
              <a:t>0</a:t>
            </a:r>
            <a:r>
              <a:rPr sz="1200" spc="-5" dirty="0">
                <a:solidFill>
                  <a:srgbClr val="FDFDFD"/>
                </a:solidFill>
                <a:latin typeface="Century Gothic"/>
                <a:cs typeface="Century Gothic"/>
              </a:rPr>
              <a:t>1</a:t>
            </a:r>
            <a:r>
              <a:rPr sz="1200" spc="0" dirty="0">
                <a:solidFill>
                  <a:srgbClr val="FDFDFD"/>
                </a:solidFill>
                <a:latin typeface="Century Gothic"/>
                <a:cs typeface="Century Gothic"/>
              </a:rPr>
              <a:t>5</a:t>
            </a:r>
            <a:r>
              <a:rPr sz="1200" spc="5" dirty="0">
                <a:solidFill>
                  <a:srgbClr val="FDFDFD"/>
                </a:solidFill>
                <a:latin typeface="Century Gothic"/>
                <a:cs typeface="Century Gothic"/>
              </a:rPr>
              <a:t> </a:t>
            </a:r>
            <a:r>
              <a:rPr sz="1200" spc="-5" dirty="0">
                <a:solidFill>
                  <a:srgbClr val="FDFDFD"/>
                </a:solidFill>
                <a:latin typeface="Century Gothic"/>
                <a:cs typeface="Century Gothic"/>
              </a:rPr>
              <a:t>1</a:t>
            </a:r>
            <a:r>
              <a:rPr sz="1200" spc="-15" dirty="0">
                <a:solidFill>
                  <a:srgbClr val="FDFDFD"/>
                </a:solidFill>
                <a:latin typeface="Century Gothic"/>
                <a:cs typeface="Century Gothic"/>
              </a:rPr>
              <a:t>:</a:t>
            </a:r>
            <a:r>
              <a:rPr sz="1200" spc="-5" dirty="0">
                <a:solidFill>
                  <a:srgbClr val="FDFDFD"/>
                </a:solidFill>
                <a:latin typeface="Century Gothic"/>
                <a:cs typeface="Century Gothic"/>
              </a:rPr>
              <a:t>3</a:t>
            </a:r>
            <a:r>
              <a:rPr sz="1200" spc="0" dirty="0">
                <a:solidFill>
                  <a:srgbClr val="FDFDFD"/>
                </a:solidFill>
                <a:latin typeface="Century Gothic"/>
                <a:cs typeface="Century Gothic"/>
              </a:rPr>
              <a:t>3</a:t>
            </a:r>
            <a:r>
              <a:rPr sz="1200" spc="20" dirty="0">
                <a:solidFill>
                  <a:srgbClr val="FDFDFD"/>
                </a:solidFill>
                <a:latin typeface="Century Gothic"/>
                <a:cs typeface="Century Gothic"/>
              </a:rPr>
              <a:t> </a:t>
            </a:r>
            <a:r>
              <a:rPr sz="1200" spc="-10" dirty="0">
                <a:solidFill>
                  <a:srgbClr val="FDFDFD"/>
                </a:solidFill>
                <a:latin typeface="Century Gothic"/>
                <a:cs typeface="Century Gothic"/>
              </a:rPr>
              <a:t>PM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4728717" y="312673"/>
            <a:ext cx="193675" cy="19304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200" spc="-5" dirty="0">
                <a:solidFill>
                  <a:srgbClr val="FDFDFD"/>
                </a:solidFill>
                <a:latin typeface="Century Gothic"/>
                <a:cs typeface="Century Gothic"/>
              </a:rPr>
              <a:t>16</a:t>
            </a:r>
            <a:endParaRPr sz="120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/>
          <p:nvPr/>
        </p:nvSpPr>
        <p:spPr>
          <a:xfrm>
            <a:off x="1477772" y="4215638"/>
            <a:ext cx="6003035" cy="0"/>
          </a:xfrm>
          <a:custGeom>
            <a:avLst/>
            <a:gdLst/>
            <a:ahLst/>
            <a:cxnLst/>
            <a:rect l="l" t="t" r="r" b="b"/>
            <a:pathLst>
              <a:path w="6003035">
                <a:moveTo>
                  <a:pt x="0" y="0"/>
                </a:moveTo>
                <a:lnTo>
                  <a:pt x="6003035" y="0"/>
                </a:lnTo>
              </a:path>
            </a:pathLst>
          </a:custGeom>
          <a:ln w="21082">
            <a:solidFill>
              <a:srgbClr val="3D3C2C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1098423" y="458533"/>
            <a:ext cx="6567805" cy="380428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5875">
              <a:lnSpc>
                <a:spcPct val="100000"/>
              </a:lnSpc>
            </a:pPr>
            <a:r>
              <a:rPr sz="3200" b="1" dirty="0">
                <a:solidFill>
                  <a:srgbClr val="FF0000"/>
                </a:solidFill>
                <a:latin typeface="Century Gothic"/>
                <a:cs typeface="Century Gothic"/>
              </a:rPr>
              <a:t>Mec</a:t>
            </a:r>
            <a:r>
              <a:rPr sz="3200" b="1" spc="-15" dirty="0">
                <a:solidFill>
                  <a:srgbClr val="FF0000"/>
                </a:solidFill>
                <a:latin typeface="Century Gothic"/>
                <a:cs typeface="Century Gothic"/>
              </a:rPr>
              <a:t>h</a:t>
            </a:r>
            <a:r>
              <a:rPr sz="3200" b="1" spc="0" dirty="0">
                <a:solidFill>
                  <a:srgbClr val="FF0000"/>
                </a:solidFill>
                <a:latin typeface="Century Gothic"/>
                <a:cs typeface="Century Gothic"/>
              </a:rPr>
              <a:t>ani</a:t>
            </a:r>
            <a:r>
              <a:rPr sz="3200" b="1" spc="-20" dirty="0">
                <a:solidFill>
                  <a:srgbClr val="FF0000"/>
                </a:solidFill>
                <a:latin typeface="Century Gothic"/>
                <a:cs typeface="Century Gothic"/>
              </a:rPr>
              <a:t>s</a:t>
            </a:r>
            <a:r>
              <a:rPr sz="3200" b="1" spc="0" dirty="0">
                <a:solidFill>
                  <a:srgbClr val="FF0000"/>
                </a:solidFill>
                <a:latin typeface="Century Gothic"/>
                <a:cs typeface="Century Gothic"/>
              </a:rPr>
              <a:t>m of action a</a:t>
            </a:r>
            <a:r>
              <a:rPr sz="3200" b="1" spc="-15" dirty="0">
                <a:solidFill>
                  <a:srgbClr val="FF0000"/>
                </a:solidFill>
                <a:latin typeface="Century Gothic"/>
                <a:cs typeface="Century Gothic"/>
              </a:rPr>
              <a:t>n</a:t>
            </a:r>
            <a:r>
              <a:rPr sz="3200" b="1" spc="0" dirty="0">
                <a:solidFill>
                  <a:srgbClr val="FF0000"/>
                </a:solidFill>
                <a:latin typeface="Century Gothic"/>
                <a:cs typeface="Century Gothic"/>
              </a:rPr>
              <a:t>d clas</a:t>
            </a:r>
            <a:r>
              <a:rPr sz="3200" b="1" spc="-15" dirty="0">
                <a:solidFill>
                  <a:srgbClr val="FF0000"/>
                </a:solidFill>
                <a:latin typeface="Century Gothic"/>
                <a:cs typeface="Century Gothic"/>
              </a:rPr>
              <a:t>s</a:t>
            </a:r>
            <a:r>
              <a:rPr sz="3200" b="1" spc="0" dirty="0">
                <a:solidFill>
                  <a:srgbClr val="FF0000"/>
                </a:solidFill>
                <a:latin typeface="Century Gothic"/>
                <a:cs typeface="Century Gothic"/>
              </a:rPr>
              <a:t>ification of stimulant</a:t>
            </a:r>
            <a:r>
              <a:rPr sz="3200" b="1" spc="5" dirty="0">
                <a:solidFill>
                  <a:srgbClr val="FF0000"/>
                </a:solidFill>
                <a:latin typeface="Century Gothic"/>
                <a:cs typeface="Century Gothic"/>
              </a:rPr>
              <a:t> </a:t>
            </a:r>
            <a:r>
              <a:rPr sz="3200" b="1" spc="0" dirty="0">
                <a:solidFill>
                  <a:srgbClr val="FF0000"/>
                </a:solidFill>
                <a:latin typeface="Century Gothic"/>
                <a:cs typeface="Century Gothic"/>
              </a:rPr>
              <a:t>(i</a:t>
            </a:r>
            <a:r>
              <a:rPr sz="3200" b="1" spc="-15" dirty="0">
                <a:solidFill>
                  <a:srgbClr val="FF0000"/>
                </a:solidFill>
                <a:latin typeface="Century Gothic"/>
                <a:cs typeface="Century Gothic"/>
              </a:rPr>
              <a:t>r</a:t>
            </a:r>
            <a:r>
              <a:rPr sz="3200" b="1" spc="0" dirty="0">
                <a:solidFill>
                  <a:srgbClr val="FF0000"/>
                </a:solidFill>
                <a:latin typeface="Century Gothic"/>
                <a:cs typeface="Century Gothic"/>
              </a:rPr>
              <a:t>rit</a:t>
            </a:r>
            <a:r>
              <a:rPr sz="3200" b="1" spc="-10" dirty="0">
                <a:solidFill>
                  <a:srgbClr val="FF0000"/>
                </a:solidFill>
                <a:latin typeface="Century Gothic"/>
                <a:cs typeface="Century Gothic"/>
              </a:rPr>
              <a:t>a</a:t>
            </a:r>
            <a:r>
              <a:rPr sz="3200" b="1" spc="0" dirty="0">
                <a:solidFill>
                  <a:srgbClr val="FF0000"/>
                </a:solidFill>
                <a:latin typeface="Century Gothic"/>
                <a:cs typeface="Century Gothic"/>
              </a:rPr>
              <a:t>nt) laxatives</a:t>
            </a:r>
            <a:endParaRPr sz="3200" dirty="0">
              <a:latin typeface="Century Gothic"/>
              <a:cs typeface="Century Gothic"/>
            </a:endParaRPr>
          </a:p>
          <a:p>
            <a:pPr>
              <a:lnSpc>
                <a:spcPts val="900"/>
              </a:lnSpc>
              <a:spcBef>
                <a:spcPts val="44"/>
              </a:spcBef>
            </a:pPr>
            <a:endParaRPr sz="900" dirty="0"/>
          </a:p>
          <a:p>
            <a:pPr>
              <a:lnSpc>
                <a:spcPts val="1000"/>
              </a:lnSpc>
            </a:pPr>
            <a:endParaRPr sz="1000" dirty="0"/>
          </a:p>
          <a:p>
            <a:pPr marL="355600" marR="12700" indent="-274955">
              <a:lnSpc>
                <a:spcPct val="80000"/>
              </a:lnSpc>
            </a:pPr>
            <a:r>
              <a:rPr sz="1350" spc="10" dirty="0">
                <a:solidFill>
                  <a:srgbClr val="93C500"/>
                </a:solidFill>
                <a:latin typeface="Wingdings 2"/>
                <a:cs typeface="Wingdings 2"/>
              </a:rPr>
              <a:t></a:t>
            </a:r>
            <a:r>
              <a:rPr sz="1350" spc="10" dirty="0">
                <a:solidFill>
                  <a:srgbClr val="93C500"/>
                </a:solidFill>
                <a:latin typeface="Times New Roman"/>
                <a:cs typeface="Times New Roman"/>
              </a:rPr>
              <a:t>  </a:t>
            </a:r>
            <a:r>
              <a:rPr sz="1350" spc="-75" dirty="0">
                <a:solidFill>
                  <a:srgbClr val="93C500"/>
                </a:solidFill>
                <a:latin typeface="Times New Roman"/>
                <a:cs typeface="Times New Roman"/>
              </a:rPr>
              <a:t> </a:t>
            </a:r>
            <a:r>
              <a:rPr sz="1800" spc="-25" dirty="0">
                <a:solidFill>
                  <a:srgbClr val="3D3C2C"/>
                </a:solidFill>
                <a:latin typeface="Century Gothic"/>
                <a:cs typeface="Century Gothic"/>
              </a:rPr>
              <a:t>The</a:t>
            </a:r>
            <a:r>
              <a:rPr sz="1800" spc="0" dirty="0">
                <a:solidFill>
                  <a:srgbClr val="3D3C2C"/>
                </a:solidFill>
                <a:latin typeface="Century Gothic"/>
                <a:cs typeface="Century Gothic"/>
              </a:rPr>
              <a:t>y</a:t>
            </a:r>
            <a:r>
              <a:rPr sz="1800" spc="20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1800" spc="-10" dirty="0">
                <a:solidFill>
                  <a:srgbClr val="3D3C2C"/>
                </a:solidFill>
                <a:latin typeface="Century Gothic"/>
                <a:cs typeface="Century Gothic"/>
              </a:rPr>
              <a:t>are </a:t>
            </a:r>
            <a:r>
              <a:rPr sz="1800" spc="-15" dirty="0">
                <a:solidFill>
                  <a:srgbClr val="3D3C2C"/>
                </a:solidFill>
                <a:latin typeface="Century Gothic"/>
                <a:cs typeface="Century Gothic"/>
              </a:rPr>
              <a:t>g</a:t>
            </a:r>
            <a:r>
              <a:rPr sz="1800" spc="20" dirty="0">
                <a:solidFill>
                  <a:srgbClr val="3D3C2C"/>
                </a:solidFill>
                <a:latin typeface="Century Gothic"/>
                <a:cs typeface="Century Gothic"/>
              </a:rPr>
              <a:t>iv</a:t>
            </a:r>
            <a:r>
              <a:rPr sz="1800" spc="-25" dirty="0">
                <a:solidFill>
                  <a:srgbClr val="3D3C2C"/>
                </a:solidFill>
                <a:latin typeface="Century Gothic"/>
                <a:cs typeface="Century Gothic"/>
              </a:rPr>
              <a:t>e</a:t>
            </a:r>
            <a:r>
              <a:rPr sz="1800" spc="-15" dirty="0">
                <a:solidFill>
                  <a:srgbClr val="3D3C2C"/>
                </a:solidFill>
                <a:latin typeface="Century Gothic"/>
                <a:cs typeface="Century Gothic"/>
              </a:rPr>
              <a:t>n</a:t>
            </a:r>
            <a:r>
              <a:rPr sz="1800" spc="-25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1800" spc="20" dirty="0">
                <a:solidFill>
                  <a:srgbClr val="3D3C2C"/>
                </a:solidFill>
                <a:latin typeface="Century Gothic"/>
                <a:cs typeface="Century Gothic"/>
              </a:rPr>
              <a:t>i</a:t>
            </a:r>
            <a:r>
              <a:rPr sz="1800" spc="-15" dirty="0">
                <a:solidFill>
                  <a:srgbClr val="3D3C2C"/>
                </a:solidFill>
                <a:latin typeface="Century Gothic"/>
                <a:cs typeface="Century Gothic"/>
              </a:rPr>
              <a:t>n </a:t>
            </a:r>
            <a:r>
              <a:rPr sz="1800" spc="-10" dirty="0">
                <a:solidFill>
                  <a:srgbClr val="3D3C2C"/>
                </a:solidFill>
                <a:latin typeface="Century Gothic"/>
                <a:cs typeface="Century Gothic"/>
              </a:rPr>
              <a:t>a</a:t>
            </a:r>
            <a:r>
              <a:rPr sz="1800" spc="-15" dirty="0">
                <a:solidFill>
                  <a:srgbClr val="3D3C2C"/>
                </a:solidFill>
                <a:latin typeface="Century Gothic"/>
                <a:cs typeface="Century Gothic"/>
              </a:rPr>
              <a:t>n</a:t>
            </a:r>
            <a:r>
              <a:rPr sz="1800" spc="5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lang="en-US" sz="1800" b="1" i="1" spc="-10" dirty="0">
                <a:solidFill>
                  <a:srgbClr val="FF0000"/>
                </a:solidFill>
                <a:latin typeface="Century Gothic"/>
                <a:cs typeface="Century Gothic"/>
              </a:rPr>
              <a:t>inactive</a:t>
            </a:r>
            <a:r>
              <a:rPr sz="1800" b="1" i="1" spc="-10" dirty="0">
                <a:solidFill>
                  <a:srgbClr val="FF0000"/>
                </a:solidFill>
                <a:latin typeface="Century Gothic"/>
                <a:cs typeface="Century Gothic"/>
              </a:rPr>
              <a:t> </a:t>
            </a:r>
            <a:r>
              <a:rPr sz="1800" spc="-10" dirty="0">
                <a:solidFill>
                  <a:srgbClr val="3D3C2C"/>
                </a:solidFill>
                <a:latin typeface="Century Gothic"/>
                <a:cs typeface="Century Gothic"/>
              </a:rPr>
              <a:t>for</a:t>
            </a:r>
            <a:r>
              <a:rPr sz="1800" spc="0" dirty="0">
                <a:solidFill>
                  <a:srgbClr val="3D3C2C"/>
                </a:solidFill>
                <a:latin typeface="Century Gothic"/>
                <a:cs typeface="Century Gothic"/>
              </a:rPr>
              <a:t>m → h</a:t>
            </a:r>
            <a:r>
              <a:rPr sz="1800" spc="-10" dirty="0">
                <a:solidFill>
                  <a:srgbClr val="3D3C2C"/>
                </a:solidFill>
                <a:latin typeface="Century Gothic"/>
                <a:cs typeface="Century Gothic"/>
              </a:rPr>
              <a:t>y</a:t>
            </a:r>
            <a:r>
              <a:rPr sz="1800" spc="0" dirty="0">
                <a:solidFill>
                  <a:srgbClr val="3D3C2C"/>
                </a:solidFill>
                <a:latin typeface="Century Gothic"/>
                <a:cs typeface="Century Gothic"/>
              </a:rPr>
              <a:t>dro</a:t>
            </a:r>
            <a:r>
              <a:rPr sz="1800" spc="5" dirty="0">
                <a:solidFill>
                  <a:srgbClr val="3D3C2C"/>
                </a:solidFill>
                <a:latin typeface="Century Gothic"/>
                <a:cs typeface="Century Gothic"/>
              </a:rPr>
              <a:t>l</a:t>
            </a:r>
            <a:r>
              <a:rPr sz="1800" spc="0" dirty="0">
                <a:solidFill>
                  <a:srgbClr val="3D3C2C"/>
                </a:solidFill>
                <a:latin typeface="Century Gothic"/>
                <a:cs typeface="Century Gothic"/>
              </a:rPr>
              <a:t>yz</a:t>
            </a:r>
            <a:r>
              <a:rPr sz="1800" spc="-10" dirty="0">
                <a:solidFill>
                  <a:srgbClr val="3D3C2C"/>
                </a:solidFill>
                <a:latin typeface="Century Gothic"/>
                <a:cs typeface="Century Gothic"/>
              </a:rPr>
              <a:t>e</a:t>
            </a:r>
            <a:r>
              <a:rPr sz="1800" spc="0" dirty="0">
                <a:solidFill>
                  <a:srgbClr val="3D3C2C"/>
                </a:solidFill>
                <a:latin typeface="Century Gothic"/>
                <a:cs typeface="Century Gothic"/>
              </a:rPr>
              <a:t>d</a:t>
            </a:r>
            <a:r>
              <a:rPr sz="1800" spc="5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1800" spc="20" dirty="0">
                <a:solidFill>
                  <a:srgbClr val="3D3C2C"/>
                </a:solidFill>
                <a:latin typeface="Century Gothic"/>
                <a:cs typeface="Century Gothic"/>
              </a:rPr>
              <a:t>i</a:t>
            </a:r>
            <a:r>
              <a:rPr sz="1800" spc="0" dirty="0">
                <a:solidFill>
                  <a:srgbClr val="3D3C2C"/>
                </a:solidFill>
                <a:latin typeface="Century Gothic"/>
                <a:cs typeface="Century Gothic"/>
              </a:rPr>
              <a:t>n</a:t>
            </a:r>
            <a:r>
              <a:rPr sz="1800" spc="-15" dirty="0">
                <a:solidFill>
                  <a:srgbClr val="3D3C2C"/>
                </a:solidFill>
                <a:latin typeface="Century Gothic"/>
                <a:cs typeface="Century Gothic"/>
              </a:rPr>
              <a:t> t</a:t>
            </a:r>
            <a:r>
              <a:rPr sz="1800" spc="-10" dirty="0">
                <a:solidFill>
                  <a:srgbClr val="3D3C2C"/>
                </a:solidFill>
                <a:latin typeface="Century Gothic"/>
                <a:cs typeface="Century Gothic"/>
              </a:rPr>
              <a:t>h</a:t>
            </a:r>
            <a:r>
              <a:rPr sz="1800" spc="0" dirty="0">
                <a:solidFill>
                  <a:srgbClr val="3D3C2C"/>
                </a:solidFill>
                <a:latin typeface="Century Gothic"/>
                <a:cs typeface="Century Gothic"/>
              </a:rPr>
              <a:t>e G</a:t>
            </a:r>
            <a:r>
              <a:rPr sz="1800" spc="25" dirty="0">
                <a:solidFill>
                  <a:srgbClr val="3D3C2C"/>
                </a:solidFill>
                <a:latin typeface="Century Gothic"/>
                <a:cs typeface="Century Gothic"/>
              </a:rPr>
              <a:t>I</a:t>
            </a:r>
            <a:r>
              <a:rPr sz="1800" spc="0" dirty="0">
                <a:solidFill>
                  <a:srgbClr val="3D3C2C"/>
                </a:solidFill>
                <a:latin typeface="Century Gothic"/>
                <a:cs typeface="Century Gothic"/>
              </a:rPr>
              <a:t>T</a:t>
            </a:r>
            <a:r>
              <a:rPr sz="1800" spc="-20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1800" spc="20" dirty="0">
                <a:solidFill>
                  <a:srgbClr val="3D3C2C"/>
                </a:solidFill>
                <a:latin typeface="Century Gothic"/>
                <a:cs typeface="Century Gothic"/>
              </a:rPr>
              <a:t>i</a:t>
            </a:r>
            <a:r>
              <a:rPr sz="1800" spc="-10" dirty="0">
                <a:solidFill>
                  <a:srgbClr val="3D3C2C"/>
                </a:solidFill>
                <a:latin typeface="Century Gothic"/>
                <a:cs typeface="Century Gothic"/>
              </a:rPr>
              <a:t>n</a:t>
            </a:r>
            <a:r>
              <a:rPr sz="1800" spc="-15" dirty="0">
                <a:solidFill>
                  <a:srgbClr val="3D3C2C"/>
                </a:solidFill>
                <a:latin typeface="Century Gothic"/>
                <a:cs typeface="Century Gothic"/>
              </a:rPr>
              <a:t>t</a:t>
            </a:r>
            <a:r>
              <a:rPr sz="1800" spc="0" dirty="0">
                <a:solidFill>
                  <a:srgbClr val="3D3C2C"/>
                </a:solidFill>
                <a:latin typeface="Century Gothic"/>
                <a:cs typeface="Century Gothic"/>
              </a:rPr>
              <a:t>o</a:t>
            </a:r>
            <a:r>
              <a:rPr sz="1800" spc="-15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1800" spc="-10" dirty="0">
                <a:solidFill>
                  <a:srgbClr val="3D3C2C"/>
                </a:solidFill>
                <a:latin typeface="Century Gothic"/>
                <a:cs typeface="Century Gothic"/>
              </a:rPr>
              <a:t>a</a:t>
            </a:r>
            <a:r>
              <a:rPr sz="1800" spc="0" dirty="0">
                <a:solidFill>
                  <a:srgbClr val="3D3C2C"/>
                </a:solidFill>
                <a:latin typeface="Century Gothic"/>
                <a:cs typeface="Century Gothic"/>
              </a:rPr>
              <a:t>c</a:t>
            </a:r>
            <a:r>
              <a:rPr sz="1800" spc="-15" dirty="0">
                <a:solidFill>
                  <a:srgbClr val="3D3C2C"/>
                </a:solidFill>
                <a:latin typeface="Century Gothic"/>
                <a:cs typeface="Century Gothic"/>
              </a:rPr>
              <a:t>t</a:t>
            </a:r>
            <a:r>
              <a:rPr sz="1800" spc="20" dirty="0">
                <a:solidFill>
                  <a:srgbClr val="3D3C2C"/>
                </a:solidFill>
                <a:latin typeface="Century Gothic"/>
                <a:cs typeface="Century Gothic"/>
              </a:rPr>
              <a:t>i</a:t>
            </a:r>
            <a:r>
              <a:rPr sz="1800" spc="15" dirty="0">
                <a:solidFill>
                  <a:srgbClr val="3D3C2C"/>
                </a:solidFill>
                <a:latin typeface="Century Gothic"/>
                <a:cs typeface="Century Gothic"/>
              </a:rPr>
              <a:t>v</a:t>
            </a:r>
            <a:r>
              <a:rPr sz="1800" spc="0" dirty="0">
                <a:solidFill>
                  <a:srgbClr val="3D3C2C"/>
                </a:solidFill>
                <a:latin typeface="Century Gothic"/>
                <a:cs typeface="Century Gothic"/>
              </a:rPr>
              <a:t>e</a:t>
            </a:r>
            <a:r>
              <a:rPr sz="1800" spc="-30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1800" spc="0" dirty="0">
                <a:solidFill>
                  <a:srgbClr val="3D3C2C"/>
                </a:solidFill>
                <a:latin typeface="Century Gothic"/>
                <a:cs typeface="Century Gothic"/>
              </a:rPr>
              <a:t>f</a:t>
            </a:r>
            <a:r>
              <a:rPr sz="1800" spc="-10" dirty="0">
                <a:solidFill>
                  <a:srgbClr val="3D3C2C"/>
                </a:solidFill>
                <a:latin typeface="Century Gothic"/>
                <a:cs typeface="Century Gothic"/>
              </a:rPr>
              <a:t>o</a:t>
            </a:r>
            <a:r>
              <a:rPr sz="1800" spc="0" dirty="0">
                <a:solidFill>
                  <a:srgbClr val="3D3C2C"/>
                </a:solidFill>
                <a:latin typeface="Century Gothic"/>
                <a:cs typeface="Century Gothic"/>
              </a:rPr>
              <a:t>rms → G</a:t>
            </a:r>
            <a:r>
              <a:rPr sz="1800" spc="20" dirty="0">
                <a:solidFill>
                  <a:srgbClr val="3D3C2C"/>
                </a:solidFill>
                <a:latin typeface="Century Gothic"/>
                <a:cs typeface="Century Gothic"/>
              </a:rPr>
              <a:t>I</a:t>
            </a:r>
            <a:r>
              <a:rPr sz="1800" spc="0" dirty="0">
                <a:solidFill>
                  <a:srgbClr val="3D3C2C"/>
                </a:solidFill>
                <a:latin typeface="Century Gothic"/>
                <a:cs typeface="Century Gothic"/>
              </a:rPr>
              <a:t>T</a:t>
            </a:r>
            <a:r>
              <a:rPr sz="1800" spc="-20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1800" spc="20" dirty="0">
                <a:solidFill>
                  <a:srgbClr val="3D3C2C"/>
                </a:solidFill>
                <a:latin typeface="Century Gothic"/>
                <a:cs typeface="Century Gothic"/>
              </a:rPr>
              <a:t>i</a:t>
            </a:r>
            <a:r>
              <a:rPr sz="1800" spc="0" dirty="0">
                <a:solidFill>
                  <a:srgbClr val="3D3C2C"/>
                </a:solidFill>
                <a:latin typeface="Century Gothic"/>
                <a:cs typeface="Century Gothic"/>
              </a:rPr>
              <a:t>rr</a:t>
            </a:r>
            <a:r>
              <a:rPr sz="1800" spc="5" dirty="0">
                <a:solidFill>
                  <a:srgbClr val="3D3C2C"/>
                </a:solidFill>
                <a:latin typeface="Century Gothic"/>
                <a:cs typeface="Century Gothic"/>
              </a:rPr>
              <a:t>i</a:t>
            </a:r>
            <a:r>
              <a:rPr sz="1800" spc="-15" dirty="0">
                <a:solidFill>
                  <a:srgbClr val="3D3C2C"/>
                </a:solidFill>
                <a:latin typeface="Century Gothic"/>
                <a:cs typeface="Century Gothic"/>
              </a:rPr>
              <a:t>t</a:t>
            </a:r>
            <a:r>
              <a:rPr sz="1800" spc="-10" dirty="0">
                <a:solidFill>
                  <a:srgbClr val="3D3C2C"/>
                </a:solidFill>
                <a:latin typeface="Century Gothic"/>
                <a:cs typeface="Century Gothic"/>
              </a:rPr>
              <a:t>a</a:t>
            </a:r>
            <a:r>
              <a:rPr sz="1800" spc="-15" dirty="0">
                <a:solidFill>
                  <a:srgbClr val="3D3C2C"/>
                </a:solidFill>
                <a:latin typeface="Century Gothic"/>
                <a:cs typeface="Century Gothic"/>
              </a:rPr>
              <a:t>t</a:t>
            </a:r>
            <a:r>
              <a:rPr sz="1800" spc="20" dirty="0">
                <a:solidFill>
                  <a:srgbClr val="3D3C2C"/>
                </a:solidFill>
                <a:latin typeface="Century Gothic"/>
                <a:cs typeface="Century Gothic"/>
              </a:rPr>
              <a:t>i</a:t>
            </a:r>
            <a:r>
              <a:rPr sz="1800" spc="0" dirty="0">
                <a:solidFill>
                  <a:srgbClr val="3D3C2C"/>
                </a:solidFill>
                <a:latin typeface="Century Gothic"/>
                <a:cs typeface="Century Gothic"/>
              </a:rPr>
              <a:t>on</a:t>
            </a:r>
            <a:r>
              <a:rPr sz="1800" spc="-35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1800" spc="0" dirty="0">
                <a:solidFill>
                  <a:srgbClr val="3D3C2C"/>
                </a:solidFill>
                <a:latin typeface="Century Gothic"/>
                <a:cs typeface="Century Gothic"/>
              </a:rPr>
              <a:t>→</a:t>
            </a:r>
            <a:r>
              <a:rPr sz="1800" spc="-10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1800" spc="0" dirty="0">
                <a:solidFill>
                  <a:srgbClr val="3D3C2C"/>
                </a:solidFill>
                <a:latin typeface="Century Gothic"/>
                <a:cs typeface="Century Gothic"/>
              </a:rPr>
              <a:t>mod</a:t>
            </a:r>
            <a:r>
              <a:rPr sz="1800" spc="20" dirty="0">
                <a:solidFill>
                  <a:srgbClr val="3D3C2C"/>
                </a:solidFill>
                <a:latin typeface="Century Gothic"/>
                <a:cs typeface="Century Gothic"/>
              </a:rPr>
              <a:t>i</a:t>
            </a:r>
            <a:r>
              <a:rPr sz="1800" spc="0" dirty="0">
                <a:solidFill>
                  <a:srgbClr val="3D3C2C"/>
                </a:solidFill>
                <a:latin typeface="Century Gothic"/>
                <a:cs typeface="Century Gothic"/>
              </a:rPr>
              <a:t>fy p</a:t>
            </a:r>
            <a:r>
              <a:rPr sz="1800" spc="-10" dirty="0">
                <a:solidFill>
                  <a:srgbClr val="3D3C2C"/>
                </a:solidFill>
                <a:latin typeface="Century Gothic"/>
                <a:cs typeface="Century Gothic"/>
              </a:rPr>
              <a:t>e</a:t>
            </a:r>
            <a:r>
              <a:rPr sz="1800" spc="0" dirty="0">
                <a:solidFill>
                  <a:srgbClr val="3D3C2C"/>
                </a:solidFill>
                <a:latin typeface="Century Gothic"/>
                <a:cs typeface="Century Gothic"/>
              </a:rPr>
              <a:t>rme</a:t>
            </a:r>
            <a:r>
              <a:rPr sz="1800" spc="-10" dirty="0">
                <a:solidFill>
                  <a:srgbClr val="3D3C2C"/>
                </a:solidFill>
                <a:latin typeface="Century Gothic"/>
                <a:cs typeface="Century Gothic"/>
              </a:rPr>
              <a:t>a</a:t>
            </a:r>
            <a:r>
              <a:rPr sz="1800" spc="0" dirty="0">
                <a:solidFill>
                  <a:srgbClr val="3D3C2C"/>
                </a:solidFill>
                <a:latin typeface="Century Gothic"/>
                <a:cs typeface="Century Gothic"/>
              </a:rPr>
              <a:t>b</a:t>
            </a:r>
            <a:r>
              <a:rPr sz="1800" spc="15" dirty="0">
                <a:solidFill>
                  <a:srgbClr val="3D3C2C"/>
                </a:solidFill>
                <a:latin typeface="Century Gothic"/>
                <a:cs typeface="Century Gothic"/>
              </a:rPr>
              <a:t>i</a:t>
            </a:r>
            <a:r>
              <a:rPr sz="1800" spc="10" dirty="0">
                <a:solidFill>
                  <a:srgbClr val="3D3C2C"/>
                </a:solidFill>
                <a:latin typeface="Century Gothic"/>
                <a:cs typeface="Century Gothic"/>
              </a:rPr>
              <a:t>l</a:t>
            </a:r>
            <a:r>
              <a:rPr sz="1800" spc="20" dirty="0">
                <a:solidFill>
                  <a:srgbClr val="3D3C2C"/>
                </a:solidFill>
                <a:latin typeface="Century Gothic"/>
                <a:cs typeface="Century Gothic"/>
              </a:rPr>
              <a:t>i</a:t>
            </a:r>
            <a:r>
              <a:rPr sz="1800" spc="-15" dirty="0">
                <a:solidFill>
                  <a:srgbClr val="3D3C2C"/>
                </a:solidFill>
                <a:latin typeface="Century Gothic"/>
                <a:cs typeface="Century Gothic"/>
              </a:rPr>
              <a:t>t</a:t>
            </a:r>
            <a:r>
              <a:rPr sz="1800" spc="0" dirty="0">
                <a:solidFill>
                  <a:srgbClr val="3D3C2C"/>
                </a:solidFill>
                <a:latin typeface="Century Gothic"/>
                <a:cs typeface="Century Gothic"/>
              </a:rPr>
              <a:t>y</a:t>
            </a:r>
            <a:r>
              <a:rPr sz="1800" spc="-25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1800" spc="0" dirty="0">
                <a:solidFill>
                  <a:srgbClr val="3D3C2C"/>
                </a:solidFill>
                <a:latin typeface="Century Gothic"/>
                <a:cs typeface="Century Gothic"/>
              </a:rPr>
              <a:t>of </a:t>
            </a:r>
            <a:r>
              <a:rPr sz="1800" spc="-10" dirty="0">
                <a:solidFill>
                  <a:srgbClr val="3D3C2C"/>
                </a:solidFill>
                <a:latin typeface="Century Gothic"/>
                <a:cs typeface="Century Gothic"/>
              </a:rPr>
              <a:t>th</a:t>
            </a:r>
            <a:r>
              <a:rPr sz="1800" spc="0" dirty="0">
                <a:solidFill>
                  <a:srgbClr val="3D3C2C"/>
                </a:solidFill>
                <a:latin typeface="Century Gothic"/>
                <a:cs typeface="Century Gothic"/>
              </a:rPr>
              <a:t>e</a:t>
            </a:r>
            <a:r>
              <a:rPr sz="1800" spc="20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1800" spc="0" dirty="0">
                <a:solidFill>
                  <a:srgbClr val="3D3C2C"/>
                </a:solidFill>
                <a:latin typeface="Century Gothic"/>
                <a:cs typeface="Century Gothic"/>
              </a:rPr>
              <a:t>muc</a:t>
            </a:r>
            <a:r>
              <a:rPr sz="1800" spc="-10" dirty="0">
                <a:solidFill>
                  <a:srgbClr val="3D3C2C"/>
                </a:solidFill>
                <a:latin typeface="Century Gothic"/>
                <a:cs typeface="Century Gothic"/>
              </a:rPr>
              <a:t>o</a:t>
            </a:r>
            <a:r>
              <a:rPr sz="1800" spc="0" dirty="0">
                <a:solidFill>
                  <a:srgbClr val="3D3C2C"/>
                </a:solidFill>
                <a:latin typeface="Century Gothic"/>
                <a:cs typeface="Century Gothic"/>
              </a:rPr>
              <a:t>s</a:t>
            </a:r>
            <a:r>
              <a:rPr sz="1800" spc="-10" dirty="0">
                <a:solidFill>
                  <a:srgbClr val="3D3C2C"/>
                </a:solidFill>
                <a:latin typeface="Century Gothic"/>
                <a:cs typeface="Century Gothic"/>
              </a:rPr>
              <a:t>a</a:t>
            </a:r>
            <a:r>
              <a:rPr sz="1800" spc="0" dirty="0">
                <a:solidFill>
                  <a:srgbClr val="3D3C2C"/>
                </a:solidFill>
                <a:latin typeface="Century Gothic"/>
                <a:cs typeface="Century Gothic"/>
              </a:rPr>
              <a:t>l c</a:t>
            </a:r>
            <a:r>
              <a:rPr sz="1800" spc="-10" dirty="0">
                <a:solidFill>
                  <a:srgbClr val="3D3C2C"/>
                </a:solidFill>
                <a:latin typeface="Century Gothic"/>
                <a:cs typeface="Century Gothic"/>
              </a:rPr>
              <a:t>e</a:t>
            </a:r>
            <a:r>
              <a:rPr sz="1800" spc="10" dirty="0">
                <a:solidFill>
                  <a:srgbClr val="3D3C2C"/>
                </a:solidFill>
                <a:latin typeface="Century Gothic"/>
                <a:cs typeface="Century Gothic"/>
              </a:rPr>
              <a:t>ll</a:t>
            </a:r>
            <a:r>
              <a:rPr sz="1800" spc="0" dirty="0">
                <a:solidFill>
                  <a:srgbClr val="3D3C2C"/>
                </a:solidFill>
                <a:latin typeface="Century Gothic"/>
                <a:cs typeface="Century Gothic"/>
              </a:rPr>
              <a:t>s</a:t>
            </a:r>
            <a:r>
              <a:rPr sz="1800" spc="-10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1800" spc="0" dirty="0">
                <a:solidFill>
                  <a:srgbClr val="3D3C2C"/>
                </a:solidFill>
                <a:latin typeface="Century Gothic"/>
                <a:cs typeface="Century Gothic"/>
              </a:rPr>
              <a:t>→</a:t>
            </a:r>
            <a:r>
              <a:rPr sz="1800" spc="5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1800" spc="0" dirty="0">
                <a:solidFill>
                  <a:srgbClr val="3D3C2C"/>
                </a:solidFill>
                <a:latin typeface="Century Gothic"/>
                <a:cs typeface="Century Gothic"/>
              </a:rPr>
              <a:t>↑ f</a:t>
            </a:r>
            <a:r>
              <a:rPr sz="1800" spc="10" dirty="0">
                <a:solidFill>
                  <a:srgbClr val="3D3C2C"/>
                </a:solidFill>
                <a:latin typeface="Century Gothic"/>
                <a:cs typeface="Century Gothic"/>
              </a:rPr>
              <a:t>l</a:t>
            </a:r>
            <a:r>
              <a:rPr sz="1800" spc="0" dirty="0">
                <a:solidFill>
                  <a:srgbClr val="3D3C2C"/>
                </a:solidFill>
                <a:latin typeface="Century Gothic"/>
                <a:cs typeface="Century Gothic"/>
              </a:rPr>
              <a:t>u</a:t>
            </a:r>
            <a:r>
              <a:rPr sz="1800" spc="15" dirty="0">
                <a:solidFill>
                  <a:srgbClr val="3D3C2C"/>
                </a:solidFill>
                <a:latin typeface="Century Gothic"/>
                <a:cs typeface="Century Gothic"/>
              </a:rPr>
              <a:t>i</a:t>
            </a:r>
            <a:r>
              <a:rPr sz="1800" spc="0" dirty="0">
                <a:solidFill>
                  <a:srgbClr val="3D3C2C"/>
                </a:solidFill>
                <a:latin typeface="Century Gothic"/>
                <a:cs typeface="Century Gothic"/>
              </a:rPr>
              <a:t>d</a:t>
            </a:r>
            <a:r>
              <a:rPr sz="1800" spc="-30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1800" spc="-10" dirty="0">
                <a:solidFill>
                  <a:srgbClr val="3D3C2C"/>
                </a:solidFill>
                <a:latin typeface="Century Gothic"/>
                <a:cs typeface="Century Gothic"/>
              </a:rPr>
              <a:t>an</a:t>
            </a:r>
            <a:r>
              <a:rPr sz="1800" spc="0" dirty="0">
                <a:solidFill>
                  <a:srgbClr val="3D3C2C"/>
                </a:solidFill>
                <a:latin typeface="Century Gothic"/>
                <a:cs typeface="Century Gothic"/>
              </a:rPr>
              <a:t>d </a:t>
            </a:r>
            <a:r>
              <a:rPr sz="1800" spc="-10" dirty="0">
                <a:solidFill>
                  <a:srgbClr val="3D3C2C"/>
                </a:solidFill>
                <a:latin typeface="Century Gothic"/>
                <a:cs typeface="Century Gothic"/>
              </a:rPr>
              <a:t>e</a:t>
            </a:r>
            <a:r>
              <a:rPr sz="1800" spc="10" dirty="0">
                <a:solidFill>
                  <a:srgbClr val="3D3C2C"/>
                </a:solidFill>
                <a:latin typeface="Century Gothic"/>
                <a:cs typeface="Century Gothic"/>
              </a:rPr>
              <a:t>l</a:t>
            </a:r>
            <a:r>
              <a:rPr sz="1800" spc="-10" dirty="0">
                <a:solidFill>
                  <a:srgbClr val="3D3C2C"/>
                </a:solidFill>
                <a:latin typeface="Century Gothic"/>
                <a:cs typeface="Century Gothic"/>
              </a:rPr>
              <a:t>e</a:t>
            </a:r>
            <a:r>
              <a:rPr sz="1800" spc="0" dirty="0">
                <a:solidFill>
                  <a:srgbClr val="3D3C2C"/>
                </a:solidFill>
                <a:latin typeface="Century Gothic"/>
                <a:cs typeface="Century Gothic"/>
              </a:rPr>
              <a:t>c</a:t>
            </a:r>
            <a:r>
              <a:rPr sz="1800" spc="-15" dirty="0">
                <a:solidFill>
                  <a:srgbClr val="3D3C2C"/>
                </a:solidFill>
                <a:latin typeface="Century Gothic"/>
                <a:cs typeface="Century Gothic"/>
              </a:rPr>
              <a:t>t</a:t>
            </a:r>
            <a:r>
              <a:rPr sz="1800" spc="0" dirty="0">
                <a:solidFill>
                  <a:srgbClr val="3D3C2C"/>
                </a:solidFill>
                <a:latin typeface="Century Gothic"/>
                <a:cs typeface="Century Gothic"/>
              </a:rPr>
              <a:t>ro</a:t>
            </a:r>
            <a:r>
              <a:rPr sz="1800" spc="5" dirty="0">
                <a:solidFill>
                  <a:srgbClr val="3D3C2C"/>
                </a:solidFill>
                <a:latin typeface="Century Gothic"/>
                <a:cs typeface="Century Gothic"/>
              </a:rPr>
              <a:t>l</a:t>
            </a:r>
            <a:r>
              <a:rPr sz="1800" spc="0" dirty="0">
                <a:solidFill>
                  <a:srgbClr val="3D3C2C"/>
                </a:solidFill>
                <a:latin typeface="Century Gothic"/>
                <a:cs typeface="Century Gothic"/>
              </a:rPr>
              <a:t>y</a:t>
            </a:r>
            <a:r>
              <a:rPr sz="1800" spc="-15" dirty="0">
                <a:solidFill>
                  <a:srgbClr val="3D3C2C"/>
                </a:solidFill>
                <a:latin typeface="Century Gothic"/>
                <a:cs typeface="Century Gothic"/>
              </a:rPr>
              <a:t>t</a:t>
            </a:r>
            <a:r>
              <a:rPr sz="1800" spc="0" dirty="0">
                <a:solidFill>
                  <a:srgbClr val="3D3C2C"/>
                </a:solidFill>
                <a:latin typeface="Century Gothic"/>
                <a:cs typeface="Century Gothic"/>
              </a:rPr>
              <a:t>e</a:t>
            </a:r>
            <a:r>
              <a:rPr sz="1800" spc="30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1800" spc="0" dirty="0">
                <a:solidFill>
                  <a:srgbClr val="3D3C2C"/>
                </a:solidFill>
                <a:latin typeface="Century Gothic"/>
                <a:cs typeface="Century Gothic"/>
              </a:rPr>
              <a:t>s</a:t>
            </a:r>
            <a:r>
              <a:rPr sz="1800" spc="-10" dirty="0">
                <a:solidFill>
                  <a:srgbClr val="3D3C2C"/>
                </a:solidFill>
                <a:latin typeface="Century Gothic"/>
                <a:cs typeface="Century Gothic"/>
              </a:rPr>
              <a:t>e</a:t>
            </a:r>
            <a:r>
              <a:rPr sz="1800" spc="0" dirty="0">
                <a:solidFill>
                  <a:srgbClr val="3D3C2C"/>
                </a:solidFill>
                <a:latin typeface="Century Gothic"/>
                <a:cs typeface="Century Gothic"/>
              </a:rPr>
              <a:t>cr</a:t>
            </a:r>
            <a:r>
              <a:rPr sz="1800" spc="-10" dirty="0">
                <a:solidFill>
                  <a:srgbClr val="3D3C2C"/>
                </a:solidFill>
                <a:latin typeface="Century Gothic"/>
                <a:cs typeface="Century Gothic"/>
              </a:rPr>
              <a:t>e</a:t>
            </a:r>
            <a:r>
              <a:rPr sz="1800" spc="-15" dirty="0">
                <a:solidFill>
                  <a:srgbClr val="3D3C2C"/>
                </a:solidFill>
                <a:latin typeface="Century Gothic"/>
                <a:cs typeface="Century Gothic"/>
              </a:rPr>
              <a:t>t</a:t>
            </a:r>
            <a:r>
              <a:rPr sz="1800" spc="20" dirty="0">
                <a:solidFill>
                  <a:srgbClr val="3D3C2C"/>
                </a:solidFill>
                <a:latin typeface="Century Gothic"/>
                <a:cs typeface="Century Gothic"/>
              </a:rPr>
              <a:t>i</a:t>
            </a:r>
            <a:r>
              <a:rPr sz="1800" spc="0" dirty="0">
                <a:solidFill>
                  <a:srgbClr val="3D3C2C"/>
                </a:solidFill>
                <a:latin typeface="Century Gothic"/>
                <a:cs typeface="Century Gothic"/>
              </a:rPr>
              <a:t>on</a:t>
            </a:r>
            <a:r>
              <a:rPr sz="1800" spc="5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1800" spc="20" dirty="0">
                <a:solidFill>
                  <a:srgbClr val="3D3C2C"/>
                </a:solidFill>
                <a:latin typeface="Century Gothic"/>
                <a:cs typeface="Century Gothic"/>
              </a:rPr>
              <a:t>i</a:t>
            </a:r>
            <a:r>
              <a:rPr sz="1800" spc="0" dirty="0">
                <a:solidFill>
                  <a:srgbClr val="3D3C2C"/>
                </a:solidFill>
                <a:latin typeface="Century Gothic"/>
                <a:cs typeface="Century Gothic"/>
              </a:rPr>
              <a:t>n</a:t>
            </a:r>
            <a:r>
              <a:rPr sz="1800" spc="-15" dirty="0">
                <a:solidFill>
                  <a:srgbClr val="3D3C2C"/>
                </a:solidFill>
                <a:latin typeface="Century Gothic"/>
                <a:cs typeface="Century Gothic"/>
              </a:rPr>
              <a:t> t</a:t>
            </a:r>
            <a:r>
              <a:rPr sz="1800" spc="-10" dirty="0">
                <a:solidFill>
                  <a:srgbClr val="3D3C2C"/>
                </a:solidFill>
                <a:latin typeface="Century Gothic"/>
                <a:cs typeface="Century Gothic"/>
              </a:rPr>
              <a:t>h</a:t>
            </a:r>
            <a:r>
              <a:rPr sz="1800" spc="0" dirty="0">
                <a:solidFill>
                  <a:srgbClr val="3D3C2C"/>
                </a:solidFill>
                <a:latin typeface="Century Gothic"/>
                <a:cs typeface="Century Gothic"/>
              </a:rPr>
              <a:t>e</a:t>
            </a:r>
            <a:r>
              <a:rPr sz="1800" spc="20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1800" spc="0" dirty="0">
                <a:solidFill>
                  <a:srgbClr val="3D3C2C"/>
                </a:solidFill>
                <a:latin typeface="Century Gothic"/>
                <a:cs typeface="Century Gothic"/>
              </a:rPr>
              <a:t>G</a:t>
            </a:r>
            <a:r>
              <a:rPr sz="1800" spc="25" dirty="0">
                <a:solidFill>
                  <a:srgbClr val="3D3C2C"/>
                </a:solidFill>
                <a:latin typeface="Century Gothic"/>
                <a:cs typeface="Century Gothic"/>
              </a:rPr>
              <a:t>I</a:t>
            </a:r>
            <a:r>
              <a:rPr sz="1800" spc="0" dirty="0">
                <a:solidFill>
                  <a:srgbClr val="3D3C2C"/>
                </a:solidFill>
                <a:latin typeface="Century Gothic"/>
                <a:cs typeface="Century Gothic"/>
              </a:rPr>
              <a:t>T</a:t>
            </a:r>
            <a:r>
              <a:rPr sz="1800" spc="-20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1800" spc="0" dirty="0">
                <a:solidFill>
                  <a:srgbClr val="3D3C2C"/>
                </a:solidFill>
                <a:latin typeface="Century Gothic"/>
                <a:cs typeface="Century Gothic"/>
              </a:rPr>
              <a:t>→ d</a:t>
            </a:r>
            <a:r>
              <a:rPr sz="1800" spc="20" dirty="0">
                <a:solidFill>
                  <a:srgbClr val="3D3C2C"/>
                </a:solidFill>
                <a:latin typeface="Century Gothic"/>
                <a:cs typeface="Century Gothic"/>
              </a:rPr>
              <a:t>i</a:t>
            </a:r>
            <a:r>
              <a:rPr sz="1800" spc="0" dirty="0">
                <a:solidFill>
                  <a:srgbClr val="3D3C2C"/>
                </a:solidFill>
                <a:latin typeface="Century Gothic"/>
                <a:cs typeface="Century Gothic"/>
              </a:rPr>
              <a:t>s</a:t>
            </a:r>
            <a:r>
              <a:rPr sz="1800" spc="-15" dirty="0">
                <a:solidFill>
                  <a:srgbClr val="3D3C2C"/>
                </a:solidFill>
                <a:latin typeface="Century Gothic"/>
                <a:cs typeface="Century Gothic"/>
              </a:rPr>
              <a:t>t</a:t>
            </a:r>
            <a:r>
              <a:rPr sz="1800" spc="-10" dirty="0">
                <a:solidFill>
                  <a:srgbClr val="3D3C2C"/>
                </a:solidFill>
                <a:latin typeface="Century Gothic"/>
                <a:cs typeface="Century Gothic"/>
              </a:rPr>
              <a:t>en</a:t>
            </a:r>
            <a:r>
              <a:rPr sz="1800" spc="0" dirty="0">
                <a:solidFill>
                  <a:srgbClr val="3D3C2C"/>
                </a:solidFill>
                <a:latin typeface="Century Gothic"/>
                <a:cs typeface="Century Gothic"/>
              </a:rPr>
              <a:t>s</a:t>
            </a:r>
            <a:r>
              <a:rPr sz="1800" spc="15" dirty="0">
                <a:solidFill>
                  <a:srgbClr val="3D3C2C"/>
                </a:solidFill>
                <a:latin typeface="Century Gothic"/>
                <a:cs typeface="Century Gothic"/>
              </a:rPr>
              <a:t>i</a:t>
            </a:r>
            <a:r>
              <a:rPr sz="1800" spc="0" dirty="0">
                <a:solidFill>
                  <a:srgbClr val="3D3C2C"/>
                </a:solidFill>
                <a:latin typeface="Century Gothic"/>
                <a:cs typeface="Century Gothic"/>
              </a:rPr>
              <a:t>on</a:t>
            </a:r>
            <a:r>
              <a:rPr sz="1800" spc="-10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1800" spc="0" dirty="0">
                <a:solidFill>
                  <a:srgbClr val="3D3C2C"/>
                </a:solidFill>
                <a:latin typeface="Century Gothic"/>
                <a:cs typeface="Century Gothic"/>
              </a:rPr>
              <a:t>→ </a:t>
            </a:r>
            <a:r>
              <a:rPr sz="1800" spc="-25" dirty="0">
                <a:solidFill>
                  <a:srgbClr val="3D3C2C"/>
                </a:solidFill>
                <a:latin typeface="Century Gothic"/>
                <a:cs typeface="Century Gothic"/>
              </a:rPr>
              <a:t>e</a:t>
            </a:r>
            <a:r>
              <a:rPr sz="1800" spc="20" dirty="0">
                <a:solidFill>
                  <a:srgbClr val="3D3C2C"/>
                </a:solidFill>
                <a:latin typeface="Century Gothic"/>
                <a:cs typeface="Century Gothic"/>
              </a:rPr>
              <a:t>v</a:t>
            </a:r>
            <a:r>
              <a:rPr sz="1800" spc="-10" dirty="0">
                <a:solidFill>
                  <a:srgbClr val="3D3C2C"/>
                </a:solidFill>
                <a:latin typeface="Century Gothic"/>
                <a:cs typeface="Century Gothic"/>
              </a:rPr>
              <a:t>a</a:t>
            </a:r>
            <a:r>
              <a:rPr sz="1800" spc="-15" dirty="0">
                <a:solidFill>
                  <a:srgbClr val="3D3C2C"/>
                </a:solidFill>
                <a:latin typeface="Century Gothic"/>
                <a:cs typeface="Century Gothic"/>
              </a:rPr>
              <a:t>cu</a:t>
            </a:r>
            <a:r>
              <a:rPr sz="1800" spc="-25" dirty="0">
                <a:solidFill>
                  <a:srgbClr val="3D3C2C"/>
                </a:solidFill>
                <a:latin typeface="Century Gothic"/>
                <a:cs typeface="Century Gothic"/>
              </a:rPr>
              <a:t>at</a:t>
            </a:r>
            <a:r>
              <a:rPr sz="1800" spc="20" dirty="0">
                <a:solidFill>
                  <a:srgbClr val="3D3C2C"/>
                </a:solidFill>
                <a:latin typeface="Century Gothic"/>
                <a:cs typeface="Century Gothic"/>
              </a:rPr>
              <a:t>i</a:t>
            </a:r>
            <a:r>
              <a:rPr sz="1800" spc="-15" dirty="0">
                <a:solidFill>
                  <a:srgbClr val="3D3C2C"/>
                </a:solidFill>
                <a:latin typeface="Century Gothic"/>
                <a:cs typeface="Century Gothic"/>
              </a:rPr>
              <a:t>on</a:t>
            </a:r>
            <a:r>
              <a:rPr sz="1800" spc="-20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1800" spc="-10" dirty="0">
                <a:solidFill>
                  <a:srgbClr val="3D3C2C"/>
                </a:solidFill>
                <a:latin typeface="Century Gothic"/>
                <a:cs typeface="Century Gothic"/>
              </a:rPr>
              <a:t>of so</a:t>
            </a:r>
            <a:r>
              <a:rPr sz="1800" spc="-20" dirty="0">
                <a:solidFill>
                  <a:srgbClr val="3D3C2C"/>
                </a:solidFill>
                <a:latin typeface="Century Gothic"/>
                <a:cs typeface="Century Gothic"/>
              </a:rPr>
              <a:t>f</a:t>
            </a:r>
            <a:r>
              <a:rPr sz="1800" spc="-10" dirty="0">
                <a:solidFill>
                  <a:srgbClr val="3D3C2C"/>
                </a:solidFill>
                <a:latin typeface="Century Gothic"/>
                <a:cs typeface="Century Gothic"/>
              </a:rPr>
              <a:t>t </a:t>
            </a:r>
            <a:r>
              <a:rPr sz="1800" spc="-5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1800" spc="-40" dirty="0">
                <a:solidFill>
                  <a:srgbClr val="3D3C2C"/>
                </a:solidFill>
                <a:latin typeface="Century Gothic"/>
                <a:cs typeface="Century Gothic"/>
              </a:rPr>
              <a:t>(</a:t>
            </a:r>
            <a:r>
              <a:rPr sz="1800" spc="-10" dirty="0">
                <a:solidFill>
                  <a:srgbClr val="3D3C2C"/>
                </a:solidFill>
                <a:latin typeface="Century Gothic"/>
                <a:cs typeface="Century Gothic"/>
              </a:rPr>
              <a:t>or</a:t>
            </a:r>
            <a:r>
              <a:rPr sz="1800" spc="35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1800" spc="10" dirty="0">
                <a:solidFill>
                  <a:srgbClr val="3D3C2C"/>
                </a:solidFill>
                <a:latin typeface="Century Gothic"/>
                <a:cs typeface="Century Gothic"/>
              </a:rPr>
              <a:t>l</a:t>
            </a:r>
            <a:r>
              <a:rPr sz="1800" spc="20" dirty="0">
                <a:solidFill>
                  <a:srgbClr val="3D3C2C"/>
                </a:solidFill>
                <a:latin typeface="Century Gothic"/>
                <a:cs typeface="Century Gothic"/>
              </a:rPr>
              <a:t>i</a:t>
            </a:r>
            <a:r>
              <a:rPr sz="1800" spc="0" dirty="0">
                <a:solidFill>
                  <a:srgbClr val="3D3C2C"/>
                </a:solidFill>
                <a:latin typeface="Century Gothic"/>
                <a:cs typeface="Century Gothic"/>
              </a:rPr>
              <a:t>q</a:t>
            </a:r>
            <a:r>
              <a:rPr sz="1800" spc="-10" dirty="0">
                <a:solidFill>
                  <a:srgbClr val="3D3C2C"/>
                </a:solidFill>
                <a:latin typeface="Century Gothic"/>
                <a:cs typeface="Century Gothic"/>
              </a:rPr>
              <a:t>u</a:t>
            </a:r>
            <a:r>
              <a:rPr sz="1800" spc="10" dirty="0">
                <a:solidFill>
                  <a:srgbClr val="3D3C2C"/>
                </a:solidFill>
                <a:latin typeface="Century Gothic"/>
                <a:cs typeface="Century Gothic"/>
              </a:rPr>
              <a:t>i</a:t>
            </a:r>
            <a:r>
              <a:rPr sz="1800" spc="0" dirty="0">
                <a:solidFill>
                  <a:srgbClr val="3D3C2C"/>
                </a:solidFill>
                <a:latin typeface="Century Gothic"/>
                <a:cs typeface="Century Gothic"/>
              </a:rPr>
              <a:t>d)</a:t>
            </a:r>
            <a:r>
              <a:rPr sz="1800" spc="-35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1800" spc="0" dirty="0">
                <a:solidFill>
                  <a:srgbClr val="3D3C2C"/>
                </a:solidFill>
                <a:latin typeface="Century Gothic"/>
                <a:cs typeface="Century Gothic"/>
              </a:rPr>
              <a:t>b</a:t>
            </a:r>
            <a:r>
              <a:rPr sz="1800" spc="-10" dirty="0">
                <a:solidFill>
                  <a:srgbClr val="3D3C2C"/>
                </a:solidFill>
                <a:latin typeface="Century Gothic"/>
                <a:cs typeface="Century Gothic"/>
              </a:rPr>
              <a:t>u</a:t>
            </a:r>
            <a:r>
              <a:rPr sz="1800" spc="10" dirty="0">
                <a:solidFill>
                  <a:srgbClr val="3D3C2C"/>
                </a:solidFill>
                <a:latin typeface="Century Gothic"/>
                <a:cs typeface="Century Gothic"/>
              </a:rPr>
              <a:t>l</a:t>
            </a:r>
            <a:r>
              <a:rPr sz="1800" spc="0" dirty="0">
                <a:solidFill>
                  <a:srgbClr val="3D3C2C"/>
                </a:solidFill>
                <a:latin typeface="Century Gothic"/>
                <a:cs typeface="Century Gothic"/>
              </a:rPr>
              <a:t>ky</a:t>
            </a:r>
            <a:r>
              <a:rPr sz="1800" spc="-10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1800" spc="0" dirty="0">
                <a:solidFill>
                  <a:srgbClr val="3D3C2C"/>
                </a:solidFill>
                <a:latin typeface="Century Gothic"/>
                <a:cs typeface="Century Gothic"/>
              </a:rPr>
              <a:t>s</a:t>
            </a:r>
            <a:r>
              <a:rPr sz="1800" spc="-10" dirty="0">
                <a:solidFill>
                  <a:srgbClr val="3D3C2C"/>
                </a:solidFill>
                <a:latin typeface="Century Gothic"/>
                <a:cs typeface="Century Gothic"/>
              </a:rPr>
              <a:t>t</a:t>
            </a:r>
            <a:r>
              <a:rPr sz="1800" spc="-15" dirty="0">
                <a:solidFill>
                  <a:srgbClr val="3D3C2C"/>
                </a:solidFill>
                <a:latin typeface="Century Gothic"/>
                <a:cs typeface="Century Gothic"/>
              </a:rPr>
              <a:t>o</a:t>
            </a:r>
            <a:r>
              <a:rPr sz="1800" spc="-20" dirty="0">
                <a:solidFill>
                  <a:srgbClr val="3D3C2C"/>
                </a:solidFill>
                <a:latin typeface="Century Gothic"/>
                <a:cs typeface="Century Gothic"/>
              </a:rPr>
              <a:t>o</a:t>
            </a:r>
            <a:r>
              <a:rPr sz="1800" spc="10" dirty="0">
                <a:solidFill>
                  <a:srgbClr val="3D3C2C"/>
                </a:solidFill>
                <a:latin typeface="Century Gothic"/>
                <a:cs typeface="Century Gothic"/>
              </a:rPr>
              <a:t>l</a:t>
            </a:r>
            <a:r>
              <a:rPr sz="1800" spc="0" dirty="0">
                <a:solidFill>
                  <a:srgbClr val="3D3C2C"/>
                </a:solidFill>
                <a:latin typeface="Century Gothic"/>
                <a:cs typeface="Century Gothic"/>
              </a:rPr>
              <a:t>s.</a:t>
            </a:r>
            <a:r>
              <a:rPr sz="1800" spc="5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1800" spc="-25" dirty="0">
                <a:solidFill>
                  <a:srgbClr val="3D3C2C"/>
                </a:solidFill>
                <a:latin typeface="Century Gothic"/>
                <a:cs typeface="Century Gothic"/>
              </a:rPr>
              <a:t>The</a:t>
            </a:r>
            <a:r>
              <a:rPr sz="1800" spc="0" dirty="0">
                <a:solidFill>
                  <a:srgbClr val="3D3C2C"/>
                </a:solidFill>
                <a:latin typeface="Century Gothic"/>
                <a:cs typeface="Century Gothic"/>
              </a:rPr>
              <a:t>y</a:t>
            </a:r>
            <a:r>
              <a:rPr sz="1800" spc="20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1800" spc="-10" dirty="0">
                <a:solidFill>
                  <a:srgbClr val="3D3C2C"/>
                </a:solidFill>
                <a:latin typeface="Century Gothic"/>
                <a:cs typeface="Century Gothic"/>
              </a:rPr>
              <a:t>pr</a:t>
            </a:r>
            <a:r>
              <a:rPr sz="1800" spc="-25" dirty="0">
                <a:solidFill>
                  <a:srgbClr val="3D3C2C"/>
                </a:solidFill>
                <a:latin typeface="Century Gothic"/>
                <a:cs typeface="Century Gothic"/>
              </a:rPr>
              <a:t>o</a:t>
            </a:r>
            <a:r>
              <a:rPr sz="1800" spc="0" dirty="0">
                <a:solidFill>
                  <a:srgbClr val="3D3C2C"/>
                </a:solidFill>
                <a:latin typeface="Century Gothic"/>
                <a:cs typeface="Century Gothic"/>
              </a:rPr>
              <a:t>b</a:t>
            </a:r>
            <a:r>
              <a:rPr sz="1800" spc="-10" dirty="0">
                <a:solidFill>
                  <a:srgbClr val="3D3C2C"/>
                </a:solidFill>
                <a:latin typeface="Century Gothic"/>
                <a:cs typeface="Century Gothic"/>
              </a:rPr>
              <a:t>a</a:t>
            </a:r>
            <a:r>
              <a:rPr sz="1800" spc="0" dirty="0">
                <a:solidFill>
                  <a:srgbClr val="3D3C2C"/>
                </a:solidFill>
                <a:latin typeface="Century Gothic"/>
                <a:cs typeface="Century Gothic"/>
              </a:rPr>
              <a:t>b</a:t>
            </a:r>
            <a:r>
              <a:rPr sz="1800" spc="5" dirty="0">
                <a:solidFill>
                  <a:srgbClr val="3D3C2C"/>
                </a:solidFill>
                <a:latin typeface="Century Gothic"/>
                <a:cs typeface="Century Gothic"/>
              </a:rPr>
              <a:t>l</a:t>
            </a:r>
            <a:r>
              <a:rPr sz="1800" spc="0" dirty="0">
                <a:solidFill>
                  <a:srgbClr val="3D3C2C"/>
                </a:solidFill>
                <a:latin typeface="Century Gothic"/>
                <a:cs typeface="Century Gothic"/>
              </a:rPr>
              <a:t>y c</a:t>
            </a:r>
            <a:r>
              <a:rPr sz="1800" spc="-10" dirty="0">
                <a:solidFill>
                  <a:srgbClr val="3D3C2C"/>
                </a:solidFill>
                <a:latin typeface="Century Gothic"/>
                <a:cs typeface="Century Gothic"/>
              </a:rPr>
              <a:t>ause</a:t>
            </a:r>
            <a:r>
              <a:rPr sz="1800" spc="15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1800" spc="0" dirty="0">
                <a:solidFill>
                  <a:srgbClr val="3D3C2C"/>
                </a:solidFill>
                <a:latin typeface="Century Gothic"/>
                <a:cs typeface="Century Gothic"/>
              </a:rPr>
              <a:t>d</a:t>
            </a:r>
            <a:r>
              <a:rPr sz="1800" spc="20" dirty="0">
                <a:solidFill>
                  <a:srgbClr val="3D3C2C"/>
                </a:solidFill>
                <a:latin typeface="Century Gothic"/>
                <a:cs typeface="Century Gothic"/>
              </a:rPr>
              <a:t>i</a:t>
            </a:r>
            <a:r>
              <a:rPr sz="1800" spc="-10" dirty="0">
                <a:solidFill>
                  <a:srgbClr val="3D3C2C"/>
                </a:solidFill>
                <a:latin typeface="Century Gothic"/>
                <a:cs typeface="Century Gothic"/>
              </a:rPr>
              <a:t>r</a:t>
            </a:r>
            <a:r>
              <a:rPr sz="1800" spc="-25" dirty="0">
                <a:solidFill>
                  <a:srgbClr val="3D3C2C"/>
                </a:solidFill>
                <a:latin typeface="Century Gothic"/>
                <a:cs typeface="Century Gothic"/>
              </a:rPr>
              <a:t>e</a:t>
            </a:r>
            <a:r>
              <a:rPr sz="1800" spc="-10" dirty="0">
                <a:solidFill>
                  <a:srgbClr val="3D3C2C"/>
                </a:solidFill>
                <a:latin typeface="Century Gothic"/>
                <a:cs typeface="Century Gothic"/>
              </a:rPr>
              <a:t>ct</a:t>
            </a:r>
            <a:r>
              <a:rPr sz="1800" spc="-20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1800" spc="0" dirty="0">
                <a:solidFill>
                  <a:srgbClr val="3D3C2C"/>
                </a:solidFill>
                <a:latin typeface="Century Gothic"/>
                <a:cs typeface="Century Gothic"/>
              </a:rPr>
              <a:t>s</a:t>
            </a:r>
            <a:r>
              <a:rPr sz="1800" spc="-15" dirty="0">
                <a:solidFill>
                  <a:srgbClr val="3D3C2C"/>
                </a:solidFill>
                <a:latin typeface="Century Gothic"/>
                <a:cs typeface="Century Gothic"/>
              </a:rPr>
              <a:t>t</a:t>
            </a:r>
            <a:r>
              <a:rPr sz="1800" spc="20" dirty="0">
                <a:solidFill>
                  <a:srgbClr val="3D3C2C"/>
                </a:solidFill>
                <a:latin typeface="Century Gothic"/>
                <a:cs typeface="Century Gothic"/>
              </a:rPr>
              <a:t>i</a:t>
            </a:r>
            <a:r>
              <a:rPr sz="1800" spc="-20" dirty="0">
                <a:solidFill>
                  <a:srgbClr val="3D3C2C"/>
                </a:solidFill>
                <a:latin typeface="Century Gothic"/>
                <a:cs typeface="Century Gothic"/>
              </a:rPr>
              <a:t>mu</a:t>
            </a:r>
            <a:r>
              <a:rPr sz="1800" spc="5" dirty="0">
                <a:solidFill>
                  <a:srgbClr val="3D3C2C"/>
                </a:solidFill>
                <a:latin typeface="Century Gothic"/>
                <a:cs typeface="Century Gothic"/>
              </a:rPr>
              <a:t>l</a:t>
            </a:r>
            <a:r>
              <a:rPr sz="1800" spc="-10" dirty="0">
                <a:solidFill>
                  <a:srgbClr val="3D3C2C"/>
                </a:solidFill>
                <a:latin typeface="Century Gothic"/>
                <a:cs typeface="Century Gothic"/>
              </a:rPr>
              <a:t>a</a:t>
            </a:r>
            <a:r>
              <a:rPr sz="1800" spc="-25" dirty="0">
                <a:solidFill>
                  <a:srgbClr val="3D3C2C"/>
                </a:solidFill>
                <a:latin typeface="Century Gothic"/>
                <a:cs typeface="Century Gothic"/>
              </a:rPr>
              <a:t>t</a:t>
            </a:r>
            <a:r>
              <a:rPr sz="1800" spc="20" dirty="0">
                <a:solidFill>
                  <a:srgbClr val="3D3C2C"/>
                </a:solidFill>
                <a:latin typeface="Century Gothic"/>
                <a:cs typeface="Century Gothic"/>
              </a:rPr>
              <a:t>i</a:t>
            </a:r>
            <a:r>
              <a:rPr sz="1800" spc="-15" dirty="0">
                <a:solidFill>
                  <a:srgbClr val="3D3C2C"/>
                </a:solidFill>
                <a:latin typeface="Century Gothic"/>
                <a:cs typeface="Century Gothic"/>
              </a:rPr>
              <a:t>on</a:t>
            </a:r>
            <a:r>
              <a:rPr sz="1800" spc="-20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1800" spc="-10" dirty="0">
                <a:solidFill>
                  <a:srgbClr val="3D3C2C"/>
                </a:solidFill>
                <a:latin typeface="Century Gothic"/>
                <a:cs typeface="Century Gothic"/>
              </a:rPr>
              <a:t>of</a:t>
            </a:r>
            <a:r>
              <a:rPr sz="1800" spc="-15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1800" spc="-25" dirty="0">
                <a:solidFill>
                  <a:srgbClr val="3D3C2C"/>
                </a:solidFill>
                <a:latin typeface="Century Gothic"/>
                <a:cs typeface="Century Gothic"/>
              </a:rPr>
              <a:t>th</a:t>
            </a:r>
            <a:r>
              <a:rPr sz="1800" spc="-15" dirty="0">
                <a:solidFill>
                  <a:srgbClr val="3D3C2C"/>
                </a:solidFill>
                <a:latin typeface="Century Gothic"/>
                <a:cs typeface="Century Gothic"/>
              </a:rPr>
              <a:t>e</a:t>
            </a:r>
            <a:r>
              <a:rPr sz="1800" spc="30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1800" spc="-25" dirty="0">
                <a:solidFill>
                  <a:srgbClr val="3D3C2C"/>
                </a:solidFill>
                <a:latin typeface="Century Gothic"/>
                <a:cs typeface="Century Gothic"/>
              </a:rPr>
              <a:t>ente</a:t>
            </a:r>
            <a:r>
              <a:rPr sz="1800" spc="-10" dirty="0">
                <a:solidFill>
                  <a:srgbClr val="3D3C2C"/>
                </a:solidFill>
                <a:latin typeface="Century Gothic"/>
                <a:cs typeface="Century Gothic"/>
              </a:rPr>
              <a:t>r</a:t>
            </a:r>
            <a:r>
              <a:rPr sz="1800" spc="10" dirty="0">
                <a:solidFill>
                  <a:srgbClr val="3D3C2C"/>
                </a:solidFill>
                <a:latin typeface="Century Gothic"/>
                <a:cs typeface="Century Gothic"/>
              </a:rPr>
              <a:t>i</a:t>
            </a:r>
            <a:r>
              <a:rPr sz="1800" spc="-15" dirty="0">
                <a:solidFill>
                  <a:srgbClr val="3D3C2C"/>
                </a:solidFill>
                <a:latin typeface="Century Gothic"/>
                <a:cs typeface="Century Gothic"/>
              </a:rPr>
              <a:t>c</a:t>
            </a:r>
            <a:r>
              <a:rPr sz="1800" spc="10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1800" spc="-25" dirty="0">
                <a:solidFill>
                  <a:srgbClr val="3D3C2C"/>
                </a:solidFill>
                <a:latin typeface="Century Gothic"/>
                <a:cs typeface="Century Gothic"/>
              </a:rPr>
              <a:t>ne</a:t>
            </a:r>
            <a:r>
              <a:rPr sz="1800" spc="-10" dirty="0">
                <a:solidFill>
                  <a:srgbClr val="3D3C2C"/>
                </a:solidFill>
                <a:latin typeface="Century Gothic"/>
                <a:cs typeface="Century Gothic"/>
              </a:rPr>
              <a:t>r</a:t>
            </a:r>
            <a:r>
              <a:rPr sz="1800" spc="0" dirty="0">
                <a:solidFill>
                  <a:srgbClr val="3D3C2C"/>
                </a:solidFill>
                <a:latin typeface="Century Gothic"/>
                <a:cs typeface="Century Gothic"/>
              </a:rPr>
              <a:t>v</a:t>
            </a:r>
            <a:r>
              <a:rPr sz="1800" spc="-25" dirty="0">
                <a:solidFill>
                  <a:srgbClr val="3D3C2C"/>
                </a:solidFill>
                <a:latin typeface="Century Gothic"/>
                <a:cs typeface="Century Gothic"/>
              </a:rPr>
              <a:t>e</a:t>
            </a:r>
            <a:r>
              <a:rPr sz="1800" spc="0" dirty="0">
                <a:solidFill>
                  <a:srgbClr val="3D3C2C"/>
                </a:solidFill>
                <a:latin typeface="Century Gothic"/>
                <a:cs typeface="Century Gothic"/>
              </a:rPr>
              <a:t>s.</a:t>
            </a:r>
            <a:endParaRPr sz="1800" dirty="0">
              <a:latin typeface="Century Gothic"/>
              <a:cs typeface="Century Gothic"/>
            </a:endParaRPr>
          </a:p>
          <a:p>
            <a:pPr>
              <a:lnSpc>
                <a:spcPts val="1000"/>
              </a:lnSpc>
            </a:pPr>
            <a:endParaRPr sz="1000" dirty="0"/>
          </a:p>
          <a:p>
            <a:pPr>
              <a:lnSpc>
                <a:spcPts val="1100"/>
              </a:lnSpc>
              <a:spcBef>
                <a:spcPts val="59"/>
              </a:spcBef>
            </a:pPr>
            <a:endParaRPr sz="1100" dirty="0"/>
          </a:p>
          <a:p>
            <a:pPr marL="81280">
              <a:lnSpc>
                <a:spcPts val="2105"/>
              </a:lnSpc>
            </a:pPr>
            <a:r>
              <a:rPr sz="1350" spc="10" dirty="0">
                <a:solidFill>
                  <a:srgbClr val="93C500"/>
                </a:solidFill>
                <a:latin typeface="Wingdings 2"/>
                <a:cs typeface="Wingdings 2"/>
              </a:rPr>
              <a:t></a:t>
            </a:r>
            <a:r>
              <a:rPr sz="1350" spc="10" dirty="0">
                <a:solidFill>
                  <a:srgbClr val="93C500"/>
                </a:solidFill>
                <a:latin typeface="Times New Roman"/>
                <a:cs typeface="Times New Roman"/>
              </a:rPr>
              <a:t>  </a:t>
            </a:r>
            <a:r>
              <a:rPr sz="1350" spc="-75" dirty="0">
                <a:solidFill>
                  <a:srgbClr val="93C500"/>
                </a:solidFill>
                <a:latin typeface="Times New Roman"/>
                <a:cs typeface="Times New Roman"/>
              </a:rPr>
              <a:t> </a:t>
            </a:r>
            <a:r>
              <a:rPr sz="1800" b="1" spc="0" dirty="0">
                <a:solidFill>
                  <a:srgbClr val="3D3C2C"/>
                </a:solidFill>
                <a:latin typeface="Century Gothic"/>
                <a:cs typeface="Century Gothic"/>
              </a:rPr>
              <a:t>Accor</a:t>
            </a:r>
            <a:r>
              <a:rPr sz="1800" b="1" spc="-10" dirty="0">
                <a:solidFill>
                  <a:srgbClr val="3D3C2C"/>
                </a:solidFill>
                <a:latin typeface="Century Gothic"/>
                <a:cs typeface="Century Gothic"/>
              </a:rPr>
              <a:t>d</a:t>
            </a:r>
            <a:r>
              <a:rPr sz="1800" b="1" spc="0" dirty="0">
                <a:solidFill>
                  <a:srgbClr val="3D3C2C"/>
                </a:solidFill>
                <a:latin typeface="Century Gothic"/>
                <a:cs typeface="Century Gothic"/>
              </a:rPr>
              <a:t>ing</a:t>
            </a:r>
            <a:r>
              <a:rPr sz="1800" b="1" spc="-20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1800" b="1" spc="0" dirty="0">
                <a:solidFill>
                  <a:srgbClr val="3D3C2C"/>
                </a:solidFill>
                <a:latin typeface="Century Gothic"/>
                <a:cs typeface="Century Gothic"/>
              </a:rPr>
              <a:t>to the</a:t>
            </a:r>
            <a:r>
              <a:rPr sz="1800" b="1" spc="-20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1800" b="1" spc="0" dirty="0">
                <a:solidFill>
                  <a:srgbClr val="3D3C2C"/>
                </a:solidFill>
                <a:latin typeface="Century Gothic"/>
                <a:cs typeface="Century Gothic"/>
              </a:rPr>
              <a:t>site</a:t>
            </a:r>
            <a:r>
              <a:rPr sz="1800" b="1" spc="-15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1800" b="1" spc="0" dirty="0">
                <a:solidFill>
                  <a:srgbClr val="3D3C2C"/>
                </a:solidFill>
                <a:latin typeface="Century Gothic"/>
                <a:cs typeface="Century Gothic"/>
              </a:rPr>
              <a:t>of</a:t>
            </a:r>
            <a:r>
              <a:rPr sz="1800" b="1" spc="-15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1800" b="1" spc="0" dirty="0">
                <a:solidFill>
                  <a:srgbClr val="3D3C2C"/>
                </a:solidFill>
                <a:latin typeface="Century Gothic"/>
                <a:cs typeface="Century Gothic"/>
              </a:rPr>
              <a:t>GIT</a:t>
            </a:r>
            <a:r>
              <a:rPr sz="1800" b="1" spc="-15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1800" b="1" spc="0" dirty="0">
                <a:solidFill>
                  <a:srgbClr val="3D3C2C"/>
                </a:solidFill>
                <a:latin typeface="Century Gothic"/>
                <a:cs typeface="Century Gothic"/>
              </a:rPr>
              <a:t>irrita</a:t>
            </a:r>
            <a:r>
              <a:rPr sz="1800" b="1" spc="-5" dirty="0">
                <a:solidFill>
                  <a:srgbClr val="3D3C2C"/>
                </a:solidFill>
                <a:latin typeface="Century Gothic"/>
                <a:cs typeface="Century Gothic"/>
              </a:rPr>
              <a:t>t</a:t>
            </a:r>
            <a:r>
              <a:rPr sz="1800" b="1" spc="0" dirty="0">
                <a:solidFill>
                  <a:srgbClr val="3D3C2C"/>
                </a:solidFill>
                <a:latin typeface="Century Gothic"/>
                <a:cs typeface="Century Gothic"/>
              </a:rPr>
              <a:t>ion t</a:t>
            </a:r>
            <a:r>
              <a:rPr sz="1800" b="1" spc="-10" dirty="0">
                <a:solidFill>
                  <a:srgbClr val="3D3C2C"/>
                </a:solidFill>
                <a:latin typeface="Century Gothic"/>
                <a:cs typeface="Century Gothic"/>
              </a:rPr>
              <a:t>h</a:t>
            </a:r>
            <a:r>
              <a:rPr sz="1800" b="1" spc="0" dirty="0">
                <a:solidFill>
                  <a:srgbClr val="3D3C2C"/>
                </a:solidFill>
                <a:latin typeface="Century Gothic"/>
                <a:cs typeface="Century Gothic"/>
              </a:rPr>
              <a:t>ey</a:t>
            </a:r>
            <a:r>
              <a:rPr sz="1800" b="1" spc="-20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1800" b="1" spc="0" dirty="0">
                <a:solidFill>
                  <a:srgbClr val="3D3C2C"/>
                </a:solidFill>
                <a:latin typeface="Century Gothic"/>
                <a:cs typeface="Century Gothic"/>
              </a:rPr>
              <a:t>are </a:t>
            </a:r>
            <a:r>
              <a:rPr sz="1800" b="1" spc="-10" dirty="0">
                <a:solidFill>
                  <a:srgbClr val="3D3C2C"/>
                </a:solidFill>
                <a:latin typeface="Century Gothic"/>
                <a:cs typeface="Century Gothic"/>
              </a:rPr>
              <a:t>c</a:t>
            </a:r>
            <a:r>
              <a:rPr sz="1800" b="1" spc="0" dirty="0">
                <a:solidFill>
                  <a:srgbClr val="3D3C2C"/>
                </a:solidFill>
                <a:latin typeface="Century Gothic"/>
                <a:cs typeface="Century Gothic"/>
              </a:rPr>
              <a:t>lassi</a:t>
            </a:r>
            <a:r>
              <a:rPr sz="1800" b="1" spc="-5" dirty="0">
                <a:solidFill>
                  <a:srgbClr val="3D3C2C"/>
                </a:solidFill>
                <a:latin typeface="Century Gothic"/>
                <a:cs typeface="Century Gothic"/>
              </a:rPr>
              <a:t>f</a:t>
            </a:r>
            <a:r>
              <a:rPr sz="1800" b="1" spc="0" dirty="0">
                <a:solidFill>
                  <a:srgbClr val="3D3C2C"/>
                </a:solidFill>
                <a:latin typeface="Century Gothic"/>
                <a:cs typeface="Century Gothic"/>
              </a:rPr>
              <a:t>ied</a:t>
            </a:r>
            <a:endParaRPr sz="1800" dirty="0">
              <a:latin typeface="Century Gothic"/>
              <a:cs typeface="Century Gothic"/>
            </a:endParaRPr>
          </a:p>
          <a:p>
            <a:pPr marL="355600">
              <a:lnSpc>
                <a:spcPts val="1785"/>
              </a:lnSpc>
            </a:pPr>
            <a:r>
              <a:rPr sz="1800" b="1" u="heavy" spc="-10" dirty="0">
                <a:solidFill>
                  <a:srgbClr val="3D3C2C"/>
                </a:solidFill>
                <a:latin typeface="Century Gothic"/>
                <a:cs typeface="Century Gothic"/>
              </a:rPr>
              <a:t>into:</a:t>
            </a:r>
            <a:endParaRPr sz="1800" dirty="0">
              <a:latin typeface="Century Gothic"/>
              <a:cs typeface="Century Gothic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122375" y="4507865"/>
            <a:ext cx="169545" cy="21590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350" spc="0" dirty="0">
                <a:solidFill>
                  <a:srgbClr val="93C500"/>
                </a:solidFill>
                <a:latin typeface="Century Gothic"/>
                <a:cs typeface="Century Gothic"/>
              </a:rPr>
              <a:t>1.</a:t>
            </a:r>
            <a:endParaRPr sz="1350">
              <a:latin typeface="Century Gothic"/>
              <a:cs typeface="Century Gothic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637792" y="4505578"/>
            <a:ext cx="6059170" cy="72136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>
              <a:lnSpc>
                <a:spcPct val="80000"/>
              </a:lnSpc>
            </a:pPr>
            <a:r>
              <a:rPr sz="1800" dirty="0">
                <a:solidFill>
                  <a:srgbClr val="3D3C2C"/>
                </a:solidFill>
                <a:latin typeface="Century Gothic"/>
                <a:cs typeface="Century Gothic"/>
              </a:rPr>
              <a:t>S</a:t>
            </a:r>
            <a:r>
              <a:rPr sz="1800" spc="5" dirty="0">
                <a:solidFill>
                  <a:srgbClr val="3D3C2C"/>
                </a:solidFill>
                <a:latin typeface="Century Gothic"/>
                <a:cs typeface="Century Gothic"/>
              </a:rPr>
              <a:t>m</a:t>
            </a:r>
            <a:r>
              <a:rPr sz="1800" spc="-10" dirty="0">
                <a:solidFill>
                  <a:srgbClr val="3D3C2C"/>
                </a:solidFill>
                <a:latin typeface="Century Gothic"/>
                <a:cs typeface="Century Gothic"/>
              </a:rPr>
              <a:t>a</a:t>
            </a:r>
            <a:r>
              <a:rPr sz="1800" spc="10" dirty="0">
                <a:solidFill>
                  <a:srgbClr val="3D3C2C"/>
                </a:solidFill>
                <a:latin typeface="Century Gothic"/>
                <a:cs typeface="Century Gothic"/>
              </a:rPr>
              <a:t>l</a:t>
            </a:r>
            <a:r>
              <a:rPr sz="1800" spc="0" dirty="0">
                <a:solidFill>
                  <a:srgbClr val="3D3C2C"/>
                </a:solidFill>
                <a:latin typeface="Century Gothic"/>
                <a:cs typeface="Century Gothic"/>
              </a:rPr>
              <a:t>l</a:t>
            </a:r>
            <a:r>
              <a:rPr sz="1800" spc="-10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1800" spc="-15" dirty="0">
                <a:solidFill>
                  <a:srgbClr val="3D3C2C"/>
                </a:solidFill>
                <a:latin typeface="Century Gothic"/>
                <a:cs typeface="Century Gothic"/>
              </a:rPr>
              <a:t>b</a:t>
            </a:r>
            <a:r>
              <a:rPr sz="1800" spc="-25" dirty="0">
                <a:solidFill>
                  <a:srgbClr val="3D3C2C"/>
                </a:solidFill>
                <a:latin typeface="Century Gothic"/>
                <a:cs typeface="Century Gothic"/>
              </a:rPr>
              <a:t>o</a:t>
            </a:r>
            <a:r>
              <a:rPr sz="1800" spc="-35" dirty="0">
                <a:solidFill>
                  <a:srgbClr val="3D3C2C"/>
                </a:solidFill>
                <a:latin typeface="Century Gothic"/>
                <a:cs typeface="Century Gothic"/>
              </a:rPr>
              <a:t>w</a:t>
            </a:r>
            <a:r>
              <a:rPr sz="1800" spc="-25" dirty="0">
                <a:solidFill>
                  <a:srgbClr val="3D3C2C"/>
                </a:solidFill>
                <a:latin typeface="Century Gothic"/>
                <a:cs typeface="Century Gothic"/>
              </a:rPr>
              <a:t>e</a:t>
            </a:r>
            <a:r>
              <a:rPr sz="1800" spc="0" dirty="0">
                <a:solidFill>
                  <a:srgbClr val="3D3C2C"/>
                </a:solidFill>
                <a:latin typeface="Century Gothic"/>
                <a:cs typeface="Century Gothic"/>
              </a:rPr>
              <a:t>l</a:t>
            </a:r>
            <a:r>
              <a:rPr sz="1800" spc="50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1800" spc="20" dirty="0">
                <a:solidFill>
                  <a:srgbClr val="3D3C2C"/>
                </a:solidFill>
                <a:latin typeface="Century Gothic"/>
                <a:cs typeface="Century Gothic"/>
              </a:rPr>
              <a:t>i</a:t>
            </a:r>
            <a:r>
              <a:rPr sz="1800" spc="-10" dirty="0">
                <a:solidFill>
                  <a:srgbClr val="3D3C2C"/>
                </a:solidFill>
                <a:latin typeface="Century Gothic"/>
                <a:cs typeface="Century Gothic"/>
              </a:rPr>
              <a:t>rr</a:t>
            </a:r>
            <a:r>
              <a:rPr sz="1800" spc="0" dirty="0">
                <a:solidFill>
                  <a:srgbClr val="3D3C2C"/>
                </a:solidFill>
                <a:latin typeface="Century Gothic"/>
                <a:cs typeface="Century Gothic"/>
              </a:rPr>
              <a:t>i</a:t>
            </a:r>
            <a:r>
              <a:rPr sz="1800" spc="-25" dirty="0">
                <a:solidFill>
                  <a:srgbClr val="3D3C2C"/>
                </a:solidFill>
                <a:latin typeface="Century Gothic"/>
                <a:cs typeface="Century Gothic"/>
              </a:rPr>
              <a:t>t</a:t>
            </a:r>
            <a:r>
              <a:rPr sz="1800" spc="-10" dirty="0">
                <a:solidFill>
                  <a:srgbClr val="3D3C2C"/>
                </a:solidFill>
                <a:latin typeface="Century Gothic"/>
                <a:cs typeface="Century Gothic"/>
              </a:rPr>
              <a:t>a</a:t>
            </a:r>
            <a:r>
              <a:rPr sz="1800" spc="-25" dirty="0">
                <a:solidFill>
                  <a:srgbClr val="3D3C2C"/>
                </a:solidFill>
                <a:latin typeface="Century Gothic"/>
                <a:cs typeface="Century Gothic"/>
              </a:rPr>
              <a:t>n</a:t>
            </a:r>
            <a:r>
              <a:rPr sz="1800" spc="-10" dirty="0">
                <a:solidFill>
                  <a:srgbClr val="3D3C2C"/>
                </a:solidFill>
                <a:latin typeface="Century Gothic"/>
                <a:cs typeface="Century Gothic"/>
              </a:rPr>
              <a:t>t</a:t>
            </a:r>
            <a:r>
              <a:rPr sz="1800" spc="-20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1800" spc="-30" dirty="0">
                <a:solidFill>
                  <a:srgbClr val="3D3C2C"/>
                </a:solidFill>
                <a:latin typeface="Century Gothic"/>
                <a:cs typeface="Century Gothic"/>
              </a:rPr>
              <a:t>(</a:t>
            </a:r>
            <a:r>
              <a:rPr sz="1800" spc="-25" dirty="0">
                <a:solidFill>
                  <a:srgbClr val="3D3C2C"/>
                </a:solidFill>
                <a:latin typeface="Century Gothic"/>
                <a:cs typeface="Century Gothic"/>
              </a:rPr>
              <a:t>h</a:t>
            </a:r>
            <a:r>
              <a:rPr sz="1800" spc="-10" dirty="0">
                <a:solidFill>
                  <a:srgbClr val="3D3C2C"/>
                </a:solidFill>
                <a:latin typeface="Century Gothic"/>
                <a:cs typeface="Century Gothic"/>
              </a:rPr>
              <a:t>ydr</a:t>
            </a:r>
            <a:r>
              <a:rPr sz="1800" spc="-25" dirty="0">
                <a:solidFill>
                  <a:srgbClr val="3D3C2C"/>
                </a:solidFill>
                <a:latin typeface="Century Gothic"/>
                <a:cs typeface="Century Gothic"/>
              </a:rPr>
              <a:t>o</a:t>
            </a:r>
            <a:r>
              <a:rPr sz="1800" spc="10" dirty="0">
                <a:solidFill>
                  <a:srgbClr val="3D3C2C"/>
                </a:solidFill>
                <a:latin typeface="Century Gothic"/>
                <a:cs typeface="Century Gothic"/>
              </a:rPr>
              <a:t>l</a:t>
            </a:r>
            <a:r>
              <a:rPr sz="1800" spc="0" dirty="0">
                <a:solidFill>
                  <a:srgbClr val="3D3C2C"/>
                </a:solidFill>
                <a:latin typeface="Century Gothic"/>
                <a:cs typeface="Century Gothic"/>
              </a:rPr>
              <a:t>y</a:t>
            </a:r>
            <a:r>
              <a:rPr sz="1800" spc="-10" dirty="0">
                <a:solidFill>
                  <a:srgbClr val="3D3C2C"/>
                </a:solidFill>
                <a:latin typeface="Century Gothic"/>
                <a:cs typeface="Century Gothic"/>
              </a:rPr>
              <a:t>s</a:t>
            </a:r>
            <a:r>
              <a:rPr sz="1800" spc="-25" dirty="0">
                <a:solidFill>
                  <a:srgbClr val="3D3C2C"/>
                </a:solidFill>
                <a:latin typeface="Century Gothic"/>
                <a:cs typeface="Century Gothic"/>
              </a:rPr>
              <a:t>e</a:t>
            </a:r>
            <a:r>
              <a:rPr sz="1800" spc="0" dirty="0">
                <a:solidFill>
                  <a:srgbClr val="3D3C2C"/>
                </a:solidFill>
                <a:latin typeface="Century Gothic"/>
                <a:cs typeface="Century Gothic"/>
              </a:rPr>
              <a:t>d</a:t>
            </a:r>
            <a:r>
              <a:rPr sz="1800" spc="55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1800" spc="20" dirty="0">
                <a:solidFill>
                  <a:srgbClr val="3D3C2C"/>
                </a:solidFill>
                <a:latin typeface="Century Gothic"/>
                <a:cs typeface="Century Gothic"/>
              </a:rPr>
              <a:t>i</a:t>
            </a:r>
            <a:r>
              <a:rPr sz="1800" spc="-15" dirty="0">
                <a:solidFill>
                  <a:srgbClr val="3D3C2C"/>
                </a:solidFill>
                <a:latin typeface="Century Gothic"/>
                <a:cs typeface="Century Gothic"/>
              </a:rPr>
              <a:t>n </a:t>
            </a:r>
            <a:r>
              <a:rPr sz="1800" spc="-25" dirty="0">
                <a:solidFill>
                  <a:srgbClr val="3D3C2C"/>
                </a:solidFill>
                <a:latin typeface="Century Gothic"/>
                <a:cs typeface="Century Gothic"/>
              </a:rPr>
              <a:t>th</a:t>
            </a:r>
            <a:r>
              <a:rPr sz="1800" spc="-15" dirty="0">
                <a:solidFill>
                  <a:srgbClr val="3D3C2C"/>
                </a:solidFill>
                <a:latin typeface="Century Gothic"/>
                <a:cs typeface="Century Gothic"/>
              </a:rPr>
              <a:t>e</a:t>
            </a:r>
            <a:r>
              <a:rPr sz="1800" spc="20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1800" spc="0" dirty="0">
                <a:solidFill>
                  <a:srgbClr val="3D3C2C"/>
                </a:solidFill>
                <a:latin typeface="Century Gothic"/>
                <a:cs typeface="Century Gothic"/>
              </a:rPr>
              <a:t>small</a:t>
            </a:r>
            <a:r>
              <a:rPr sz="1800" spc="-10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1800" spc="20" dirty="0">
                <a:solidFill>
                  <a:srgbClr val="3D3C2C"/>
                </a:solidFill>
                <a:latin typeface="Century Gothic"/>
                <a:cs typeface="Century Gothic"/>
              </a:rPr>
              <a:t>i</a:t>
            </a:r>
            <a:r>
              <a:rPr sz="1800" spc="-25" dirty="0">
                <a:solidFill>
                  <a:srgbClr val="3D3C2C"/>
                </a:solidFill>
                <a:latin typeface="Century Gothic"/>
                <a:cs typeface="Century Gothic"/>
              </a:rPr>
              <a:t>nte</a:t>
            </a:r>
            <a:r>
              <a:rPr sz="1800" spc="0" dirty="0">
                <a:solidFill>
                  <a:srgbClr val="3D3C2C"/>
                </a:solidFill>
                <a:latin typeface="Century Gothic"/>
                <a:cs typeface="Century Gothic"/>
              </a:rPr>
              <a:t>s</a:t>
            </a:r>
            <a:r>
              <a:rPr sz="1800" spc="-15" dirty="0">
                <a:solidFill>
                  <a:srgbClr val="3D3C2C"/>
                </a:solidFill>
                <a:latin typeface="Century Gothic"/>
                <a:cs typeface="Century Gothic"/>
              </a:rPr>
              <a:t>t</a:t>
            </a:r>
            <a:r>
              <a:rPr sz="1800" spc="20" dirty="0">
                <a:solidFill>
                  <a:srgbClr val="3D3C2C"/>
                </a:solidFill>
                <a:latin typeface="Century Gothic"/>
                <a:cs typeface="Century Gothic"/>
              </a:rPr>
              <a:t>i</a:t>
            </a:r>
            <a:r>
              <a:rPr sz="1800" spc="-25" dirty="0">
                <a:solidFill>
                  <a:srgbClr val="3D3C2C"/>
                </a:solidFill>
                <a:latin typeface="Century Gothic"/>
                <a:cs typeface="Century Gothic"/>
              </a:rPr>
              <a:t>n</a:t>
            </a:r>
            <a:r>
              <a:rPr sz="1800" spc="-15" dirty="0">
                <a:solidFill>
                  <a:srgbClr val="3D3C2C"/>
                </a:solidFill>
                <a:latin typeface="Century Gothic"/>
                <a:cs typeface="Century Gothic"/>
              </a:rPr>
              <a:t>e</a:t>
            </a:r>
            <a:r>
              <a:rPr sz="1800" spc="20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1800" spc="0" dirty="0">
                <a:solidFill>
                  <a:srgbClr val="3D3C2C"/>
                </a:solidFill>
                <a:latin typeface="Century Gothic"/>
                <a:cs typeface="Century Gothic"/>
              </a:rPr>
              <a:t>by </a:t>
            </a:r>
            <a:r>
              <a:rPr sz="1800" spc="-25" dirty="0">
                <a:solidFill>
                  <a:srgbClr val="3D3C2C"/>
                </a:solidFill>
                <a:latin typeface="Century Gothic"/>
                <a:cs typeface="Century Gothic"/>
              </a:rPr>
              <a:t>th</a:t>
            </a:r>
            <a:r>
              <a:rPr sz="1800" spc="-15" dirty="0">
                <a:solidFill>
                  <a:srgbClr val="3D3C2C"/>
                </a:solidFill>
                <a:latin typeface="Century Gothic"/>
                <a:cs typeface="Century Gothic"/>
              </a:rPr>
              <a:t>e</a:t>
            </a:r>
            <a:r>
              <a:rPr sz="1800" spc="20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1800" spc="-10" dirty="0">
                <a:solidFill>
                  <a:srgbClr val="3D3C2C"/>
                </a:solidFill>
                <a:latin typeface="Century Gothic"/>
                <a:cs typeface="Century Gothic"/>
              </a:rPr>
              <a:t>a</a:t>
            </a:r>
            <a:r>
              <a:rPr sz="1800" spc="-15" dirty="0">
                <a:solidFill>
                  <a:srgbClr val="3D3C2C"/>
                </a:solidFill>
                <a:latin typeface="Century Gothic"/>
                <a:cs typeface="Century Gothic"/>
              </a:rPr>
              <a:t>c</a:t>
            </a:r>
            <a:r>
              <a:rPr sz="1800" spc="-25" dirty="0">
                <a:solidFill>
                  <a:srgbClr val="3D3C2C"/>
                </a:solidFill>
                <a:latin typeface="Century Gothic"/>
                <a:cs typeface="Century Gothic"/>
              </a:rPr>
              <a:t>t</a:t>
            </a:r>
            <a:r>
              <a:rPr sz="1800" spc="20" dirty="0">
                <a:solidFill>
                  <a:srgbClr val="3D3C2C"/>
                </a:solidFill>
                <a:latin typeface="Century Gothic"/>
                <a:cs typeface="Century Gothic"/>
              </a:rPr>
              <a:t>i</a:t>
            </a:r>
            <a:r>
              <a:rPr sz="1800" spc="-15" dirty="0">
                <a:solidFill>
                  <a:srgbClr val="3D3C2C"/>
                </a:solidFill>
                <a:latin typeface="Century Gothic"/>
                <a:cs typeface="Century Gothic"/>
              </a:rPr>
              <a:t>on</a:t>
            </a:r>
            <a:r>
              <a:rPr sz="1800" spc="-10" dirty="0">
                <a:solidFill>
                  <a:srgbClr val="3D3C2C"/>
                </a:solidFill>
                <a:latin typeface="Century Gothic"/>
                <a:cs typeface="Century Gothic"/>
              </a:rPr>
              <a:t> of</a:t>
            </a:r>
            <a:r>
              <a:rPr sz="1800" spc="-5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1800" spc="10" dirty="0">
                <a:solidFill>
                  <a:srgbClr val="3D3C2C"/>
                </a:solidFill>
                <a:latin typeface="Century Gothic"/>
                <a:cs typeface="Century Gothic"/>
              </a:rPr>
              <a:t>l</a:t>
            </a:r>
            <a:r>
              <a:rPr sz="1800" spc="20" dirty="0">
                <a:solidFill>
                  <a:srgbClr val="3D3C2C"/>
                </a:solidFill>
                <a:latin typeface="Century Gothic"/>
                <a:cs typeface="Century Gothic"/>
              </a:rPr>
              <a:t>i</a:t>
            </a:r>
            <a:r>
              <a:rPr sz="1800" spc="0" dirty="0">
                <a:solidFill>
                  <a:srgbClr val="3D3C2C"/>
                </a:solidFill>
                <a:latin typeface="Century Gothic"/>
                <a:cs typeface="Century Gothic"/>
              </a:rPr>
              <a:t>p</a:t>
            </a:r>
            <a:r>
              <a:rPr sz="1800" spc="-10" dirty="0">
                <a:solidFill>
                  <a:srgbClr val="3D3C2C"/>
                </a:solidFill>
                <a:latin typeface="Century Gothic"/>
                <a:cs typeface="Century Gothic"/>
              </a:rPr>
              <a:t>a</a:t>
            </a:r>
            <a:r>
              <a:rPr sz="1800" spc="0" dirty="0">
                <a:solidFill>
                  <a:srgbClr val="3D3C2C"/>
                </a:solidFill>
                <a:latin typeface="Century Gothic"/>
                <a:cs typeface="Century Gothic"/>
              </a:rPr>
              <a:t>s</a:t>
            </a:r>
            <a:r>
              <a:rPr sz="1800" spc="-10" dirty="0">
                <a:solidFill>
                  <a:srgbClr val="3D3C2C"/>
                </a:solidFill>
                <a:latin typeface="Century Gothic"/>
                <a:cs typeface="Century Gothic"/>
              </a:rPr>
              <a:t>e</a:t>
            </a:r>
            <a:r>
              <a:rPr sz="1800" spc="0" dirty="0">
                <a:solidFill>
                  <a:srgbClr val="3D3C2C"/>
                </a:solidFill>
                <a:latin typeface="Century Gothic"/>
                <a:cs typeface="Century Gothic"/>
              </a:rPr>
              <a:t>s</a:t>
            </a:r>
            <a:r>
              <a:rPr sz="1800" spc="-35" dirty="0">
                <a:solidFill>
                  <a:srgbClr val="3D3C2C"/>
                </a:solidFill>
                <a:latin typeface="Century Gothic"/>
                <a:cs typeface="Century Gothic"/>
              </a:rPr>
              <a:t>)</a:t>
            </a:r>
            <a:r>
              <a:rPr sz="1800" spc="-5" dirty="0">
                <a:solidFill>
                  <a:srgbClr val="3D3C2C"/>
                </a:solidFill>
                <a:latin typeface="Century Gothic"/>
                <a:cs typeface="Century Gothic"/>
              </a:rPr>
              <a:t>:</a:t>
            </a:r>
            <a:r>
              <a:rPr sz="1800" spc="20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1800" spc="0" dirty="0">
                <a:solidFill>
                  <a:srgbClr val="3D3C2C"/>
                </a:solidFill>
                <a:latin typeface="Century Gothic"/>
                <a:cs typeface="Century Gothic"/>
              </a:rPr>
              <a:t>c</a:t>
            </a:r>
            <a:r>
              <a:rPr sz="1800" spc="-10" dirty="0">
                <a:solidFill>
                  <a:srgbClr val="3D3C2C"/>
                </a:solidFill>
                <a:latin typeface="Century Gothic"/>
                <a:cs typeface="Century Gothic"/>
              </a:rPr>
              <a:t>a</a:t>
            </a:r>
            <a:r>
              <a:rPr sz="1800" spc="0" dirty="0">
                <a:solidFill>
                  <a:srgbClr val="3D3C2C"/>
                </a:solidFill>
                <a:latin typeface="Century Gothic"/>
                <a:cs typeface="Century Gothic"/>
              </a:rPr>
              <a:t>s</a:t>
            </a:r>
            <a:r>
              <a:rPr sz="1800" spc="-15" dirty="0">
                <a:solidFill>
                  <a:srgbClr val="3D3C2C"/>
                </a:solidFill>
                <a:latin typeface="Century Gothic"/>
                <a:cs typeface="Century Gothic"/>
              </a:rPr>
              <a:t>t</a:t>
            </a:r>
            <a:r>
              <a:rPr sz="1800" spc="-10" dirty="0">
                <a:solidFill>
                  <a:srgbClr val="3D3C2C"/>
                </a:solidFill>
                <a:latin typeface="Century Gothic"/>
                <a:cs typeface="Century Gothic"/>
              </a:rPr>
              <a:t>or</a:t>
            </a:r>
            <a:r>
              <a:rPr sz="1800" spc="10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1800" spc="-15" dirty="0">
                <a:solidFill>
                  <a:srgbClr val="3D3C2C"/>
                </a:solidFill>
                <a:latin typeface="Century Gothic"/>
                <a:cs typeface="Century Gothic"/>
              </a:rPr>
              <a:t>o</a:t>
            </a:r>
            <a:r>
              <a:rPr sz="1800" spc="10" dirty="0">
                <a:solidFill>
                  <a:srgbClr val="3D3C2C"/>
                </a:solidFill>
                <a:latin typeface="Century Gothic"/>
                <a:cs typeface="Century Gothic"/>
              </a:rPr>
              <a:t>i</a:t>
            </a:r>
            <a:r>
              <a:rPr sz="1800" spc="0" dirty="0">
                <a:solidFill>
                  <a:srgbClr val="3D3C2C"/>
                </a:solidFill>
                <a:latin typeface="Century Gothic"/>
                <a:cs typeface="Century Gothic"/>
              </a:rPr>
              <a:t>l</a:t>
            </a:r>
            <a:endParaRPr sz="18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</a:pPr>
            <a:r>
              <a:rPr sz="1800" dirty="0">
                <a:solidFill>
                  <a:srgbClr val="3D3C2C"/>
                </a:solidFill>
                <a:latin typeface="Century Gothic"/>
                <a:cs typeface="Century Gothic"/>
              </a:rPr>
              <a:t>L</a:t>
            </a:r>
            <a:r>
              <a:rPr sz="1800" spc="-10" dirty="0">
                <a:solidFill>
                  <a:srgbClr val="3D3C2C"/>
                </a:solidFill>
                <a:latin typeface="Century Gothic"/>
                <a:cs typeface="Century Gothic"/>
              </a:rPr>
              <a:t>arge</a:t>
            </a:r>
            <a:r>
              <a:rPr sz="1800" spc="5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1800" spc="-15" dirty="0">
                <a:solidFill>
                  <a:srgbClr val="3D3C2C"/>
                </a:solidFill>
                <a:latin typeface="Century Gothic"/>
                <a:cs typeface="Century Gothic"/>
              </a:rPr>
              <a:t>b</a:t>
            </a:r>
            <a:r>
              <a:rPr sz="1800" spc="-25" dirty="0">
                <a:solidFill>
                  <a:srgbClr val="3D3C2C"/>
                </a:solidFill>
                <a:latin typeface="Century Gothic"/>
                <a:cs typeface="Century Gothic"/>
              </a:rPr>
              <a:t>o</a:t>
            </a:r>
            <a:r>
              <a:rPr sz="1800" spc="-35" dirty="0">
                <a:solidFill>
                  <a:srgbClr val="3D3C2C"/>
                </a:solidFill>
                <a:latin typeface="Century Gothic"/>
                <a:cs typeface="Century Gothic"/>
              </a:rPr>
              <a:t>w</a:t>
            </a:r>
            <a:r>
              <a:rPr sz="1800" spc="-25" dirty="0">
                <a:solidFill>
                  <a:srgbClr val="3D3C2C"/>
                </a:solidFill>
                <a:latin typeface="Century Gothic"/>
                <a:cs typeface="Century Gothic"/>
              </a:rPr>
              <a:t>e</a:t>
            </a:r>
            <a:r>
              <a:rPr sz="1800" spc="0" dirty="0">
                <a:solidFill>
                  <a:srgbClr val="3D3C2C"/>
                </a:solidFill>
                <a:latin typeface="Century Gothic"/>
                <a:cs typeface="Century Gothic"/>
              </a:rPr>
              <a:t>l</a:t>
            </a:r>
            <a:r>
              <a:rPr sz="1800" spc="50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1800" spc="20" dirty="0">
                <a:solidFill>
                  <a:srgbClr val="3D3C2C"/>
                </a:solidFill>
                <a:latin typeface="Century Gothic"/>
                <a:cs typeface="Century Gothic"/>
              </a:rPr>
              <a:t>i</a:t>
            </a:r>
            <a:r>
              <a:rPr sz="1800" spc="-10" dirty="0">
                <a:solidFill>
                  <a:srgbClr val="3D3C2C"/>
                </a:solidFill>
                <a:latin typeface="Century Gothic"/>
                <a:cs typeface="Century Gothic"/>
              </a:rPr>
              <a:t>rr</a:t>
            </a:r>
            <a:r>
              <a:rPr sz="1800" spc="0" dirty="0">
                <a:solidFill>
                  <a:srgbClr val="3D3C2C"/>
                </a:solidFill>
                <a:latin typeface="Century Gothic"/>
                <a:cs typeface="Century Gothic"/>
              </a:rPr>
              <a:t>i</a:t>
            </a:r>
            <a:r>
              <a:rPr sz="1800" spc="-25" dirty="0">
                <a:solidFill>
                  <a:srgbClr val="3D3C2C"/>
                </a:solidFill>
                <a:latin typeface="Century Gothic"/>
                <a:cs typeface="Century Gothic"/>
              </a:rPr>
              <a:t>t</a:t>
            </a:r>
            <a:r>
              <a:rPr sz="1800" spc="-10" dirty="0">
                <a:solidFill>
                  <a:srgbClr val="3D3C2C"/>
                </a:solidFill>
                <a:latin typeface="Century Gothic"/>
                <a:cs typeface="Century Gothic"/>
              </a:rPr>
              <a:t>a</a:t>
            </a:r>
            <a:r>
              <a:rPr sz="1800" spc="-25" dirty="0">
                <a:solidFill>
                  <a:srgbClr val="3D3C2C"/>
                </a:solidFill>
                <a:latin typeface="Century Gothic"/>
                <a:cs typeface="Century Gothic"/>
              </a:rPr>
              <a:t>nt</a:t>
            </a:r>
            <a:r>
              <a:rPr sz="1800" spc="0" dirty="0">
                <a:solidFill>
                  <a:srgbClr val="3D3C2C"/>
                </a:solidFill>
                <a:latin typeface="Century Gothic"/>
                <a:cs typeface="Century Gothic"/>
              </a:rPr>
              <a:t>s</a:t>
            </a:r>
            <a:r>
              <a:rPr sz="1800" spc="-5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1800" spc="-40" dirty="0">
                <a:solidFill>
                  <a:srgbClr val="3D3C2C"/>
                </a:solidFill>
                <a:latin typeface="Century Gothic"/>
                <a:cs typeface="Century Gothic"/>
              </a:rPr>
              <a:t>(</a:t>
            </a:r>
            <a:r>
              <a:rPr sz="1800" spc="-25" dirty="0">
                <a:solidFill>
                  <a:srgbClr val="3D3C2C"/>
                </a:solidFill>
                <a:latin typeface="Century Gothic"/>
                <a:cs typeface="Century Gothic"/>
              </a:rPr>
              <a:t>h</a:t>
            </a:r>
            <a:r>
              <a:rPr sz="1800" spc="-10" dirty="0">
                <a:solidFill>
                  <a:srgbClr val="3D3C2C"/>
                </a:solidFill>
                <a:latin typeface="Century Gothic"/>
                <a:cs typeface="Century Gothic"/>
              </a:rPr>
              <a:t>ydr</a:t>
            </a:r>
            <a:r>
              <a:rPr sz="1800" spc="-25" dirty="0">
                <a:solidFill>
                  <a:srgbClr val="3D3C2C"/>
                </a:solidFill>
                <a:latin typeface="Century Gothic"/>
                <a:cs typeface="Century Gothic"/>
              </a:rPr>
              <a:t>o</a:t>
            </a:r>
            <a:r>
              <a:rPr sz="1800" spc="10" dirty="0">
                <a:solidFill>
                  <a:srgbClr val="3D3C2C"/>
                </a:solidFill>
                <a:latin typeface="Century Gothic"/>
                <a:cs typeface="Century Gothic"/>
              </a:rPr>
              <a:t>l</a:t>
            </a:r>
            <a:r>
              <a:rPr sz="1800" spc="-10" dirty="0">
                <a:solidFill>
                  <a:srgbClr val="3D3C2C"/>
                </a:solidFill>
                <a:latin typeface="Century Gothic"/>
                <a:cs typeface="Century Gothic"/>
              </a:rPr>
              <a:t>yz</a:t>
            </a:r>
            <a:r>
              <a:rPr sz="1800" spc="-25" dirty="0">
                <a:solidFill>
                  <a:srgbClr val="3D3C2C"/>
                </a:solidFill>
                <a:latin typeface="Century Gothic"/>
                <a:cs typeface="Century Gothic"/>
              </a:rPr>
              <a:t>e</a:t>
            </a:r>
            <a:r>
              <a:rPr sz="1800" spc="0" dirty="0">
                <a:solidFill>
                  <a:srgbClr val="3D3C2C"/>
                </a:solidFill>
                <a:latin typeface="Century Gothic"/>
                <a:cs typeface="Century Gothic"/>
              </a:rPr>
              <a:t>d</a:t>
            </a:r>
            <a:r>
              <a:rPr sz="1800" spc="50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1800" spc="0" dirty="0">
                <a:solidFill>
                  <a:srgbClr val="3D3C2C"/>
                </a:solidFill>
                <a:latin typeface="Century Gothic"/>
                <a:cs typeface="Century Gothic"/>
              </a:rPr>
              <a:t>by</a:t>
            </a:r>
            <a:r>
              <a:rPr sz="1800" spc="-20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1800" spc="-15" dirty="0">
                <a:solidFill>
                  <a:srgbClr val="3D3C2C"/>
                </a:solidFill>
                <a:latin typeface="Century Gothic"/>
                <a:cs typeface="Century Gothic"/>
              </a:rPr>
              <a:t>co</a:t>
            </a:r>
            <a:r>
              <a:rPr sz="1800" spc="0" dirty="0">
                <a:solidFill>
                  <a:srgbClr val="3D3C2C"/>
                </a:solidFill>
                <a:latin typeface="Century Gothic"/>
                <a:cs typeface="Century Gothic"/>
              </a:rPr>
              <a:t>l</a:t>
            </a:r>
            <a:r>
              <a:rPr sz="1800" spc="-15" dirty="0">
                <a:solidFill>
                  <a:srgbClr val="3D3C2C"/>
                </a:solidFill>
                <a:latin typeface="Century Gothic"/>
                <a:cs typeface="Century Gothic"/>
              </a:rPr>
              <a:t>o</a:t>
            </a:r>
            <a:r>
              <a:rPr sz="1800" spc="-25" dirty="0">
                <a:solidFill>
                  <a:srgbClr val="3D3C2C"/>
                </a:solidFill>
                <a:latin typeface="Century Gothic"/>
                <a:cs typeface="Century Gothic"/>
              </a:rPr>
              <a:t>n</a:t>
            </a:r>
            <a:r>
              <a:rPr sz="1800" spc="20" dirty="0">
                <a:solidFill>
                  <a:srgbClr val="3D3C2C"/>
                </a:solidFill>
                <a:latin typeface="Century Gothic"/>
                <a:cs typeface="Century Gothic"/>
              </a:rPr>
              <a:t>i</a:t>
            </a:r>
            <a:r>
              <a:rPr sz="1800" spc="-15" dirty="0">
                <a:solidFill>
                  <a:srgbClr val="3D3C2C"/>
                </a:solidFill>
                <a:latin typeface="Century Gothic"/>
                <a:cs typeface="Century Gothic"/>
              </a:rPr>
              <a:t>c</a:t>
            </a:r>
            <a:r>
              <a:rPr sz="1800" spc="-20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1800" spc="0" dirty="0">
                <a:solidFill>
                  <a:srgbClr val="3D3C2C"/>
                </a:solidFill>
                <a:latin typeface="Century Gothic"/>
                <a:cs typeface="Century Gothic"/>
              </a:rPr>
              <a:t>b</a:t>
            </a:r>
            <a:r>
              <a:rPr sz="1800" spc="-10" dirty="0">
                <a:solidFill>
                  <a:srgbClr val="3D3C2C"/>
                </a:solidFill>
                <a:latin typeface="Century Gothic"/>
                <a:cs typeface="Century Gothic"/>
              </a:rPr>
              <a:t>a</a:t>
            </a:r>
            <a:r>
              <a:rPr sz="1800" spc="-15" dirty="0">
                <a:solidFill>
                  <a:srgbClr val="3D3C2C"/>
                </a:solidFill>
                <a:latin typeface="Century Gothic"/>
                <a:cs typeface="Century Gothic"/>
              </a:rPr>
              <a:t>c</a:t>
            </a:r>
            <a:r>
              <a:rPr sz="1800" spc="-25" dirty="0">
                <a:solidFill>
                  <a:srgbClr val="3D3C2C"/>
                </a:solidFill>
                <a:latin typeface="Century Gothic"/>
                <a:cs typeface="Century Gothic"/>
              </a:rPr>
              <a:t>te</a:t>
            </a:r>
            <a:r>
              <a:rPr sz="1800" spc="-10" dirty="0">
                <a:solidFill>
                  <a:srgbClr val="3D3C2C"/>
                </a:solidFill>
                <a:latin typeface="Century Gothic"/>
                <a:cs typeface="Century Gothic"/>
              </a:rPr>
              <a:t>r</a:t>
            </a:r>
            <a:r>
              <a:rPr sz="1800" spc="10" dirty="0">
                <a:solidFill>
                  <a:srgbClr val="3D3C2C"/>
                </a:solidFill>
                <a:latin typeface="Century Gothic"/>
                <a:cs typeface="Century Gothic"/>
              </a:rPr>
              <a:t>i</a:t>
            </a:r>
            <a:r>
              <a:rPr sz="1800" spc="-10" dirty="0">
                <a:solidFill>
                  <a:srgbClr val="3D3C2C"/>
                </a:solidFill>
                <a:latin typeface="Century Gothic"/>
                <a:cs typeface="Century Gothic"/>
              </a:rPr>
              <a:t>a</a:t>
            </a:r>
            <a:r>
              <a:rPr sz="1800" spc="-30" dirty="0">
                <a:solidFill>
                  <a:srgbClr val="3D3C2C"/>
                </a:solidFill>
                <a:latin typeface="Century Gothic"/>
                <a:cs typeface="Century Gothic"/>
              </a:rPr>
              <a:t>)</a:t>
            </a:r>
            <a:r>
              <a:rPr sz="1800" spc="-5" dirty="0">
                <a:solidFill>
                  <a:srgbClr val="3D3C2C"/>
                </a:solidFill>
                <a:latin typeface="Century Gothic"/>
                <a:cs typeface="Century Gothic"/>
              </a:rPr>
              <a:t>:</a:t>
            </a:r>
            <a:endParaRPr sz="1800">
              <a:latin typeface="Century Gothic"/>
              <a:cs typeface="Century Gothic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122375" y="5001641"/>
            <a:ext cx="169545" cy="21590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350" spc="0" dirty="0">
                <a:solidFill>
                  <a:srgbClr val="93C500"/>
                </a:solidFill>
                <a:latin typeface="Century Gothic"/>
                <a:cs typeface="Century Gothic"/>
              </a:rPr>
              <a:t>2.</a:t>
            </a:r>
            <a:endParaRPr sz="1350">
              <a:latin typeface="Century Gothic"/>
              <a:cs typeface="Century Gothic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637792" y="5275960"/>
            <a:ext cx="212090" cy="49022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350" spc="15" dirty="0">
                <a:solidFill>
                  <a:srgbClr val="93C500"/>
                </a:solidFill>
                <a:latin typeface="Century Gothic"/>
                <a:cs typeface="Century Gothic"/>
              </a:rPr>
              <a:t>a)</a:t>
            </a:r>
            <a:endParaRPr sz="1350">
              <a:latin typeface="Century Gothic"/>
              <a:cs typeface="Century Gothic"/>
            </a:endParaRPr>
          </a:p>
          <a:p>
            <a:pPr>
              <a:lnSpc>
                <a:spcPts val="500"/>
              </a:lnSpc>
              <a:spcBef>
                <a:spcPts val="39"/>
              </a:spcBef>
            </a:pPr>
            <a:endParaRPr sz="500"/>
          </a:p>
          <a:p>
            <a:pPr marL="12700">
              <a:lnSpc>
                <a:spcPct val="100000"/>
              </a:lnSpc>
            </a:pPr>
            <a:r>
              <a:rPr sz="1350" spc="15" dirty="0">
                <a:solidFill>
                  <a:srgbClr val="93C500"/>
                </a:solidFill>
                <a:latin typeface="Century Gothic"/>
                <a:cs typeface="Century Gothic"/>
              </a:rPr>
              <a:t>b)</a:t>
            </a:r>
            <a:endParaRPr sz="1350">
              <a:latin typeface="Century Gothic"/>
              <a:cs typeface="Century Gothic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331211" y="5218810"/>
            <a:ext cx="3761104" cy="55689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800" dirty="0">
                <a:solidFill>
                  <a:srgbClr val="3D3C2C"/>
                </a:solidFill>
                <a:latin typeface="Century Gothic"/>
                <a:cs typeface="Century Gothic"/>
              </a:rPr>
              <a:t>B</a:t>
            </a:r>
            <a:r>
              <a:rPr sz="1800" spc="20" dirty="0">
                <a:solidFill>
                  <a:srgbClr val="3D3C2C"/>
                </a:solidFill>
                <a:latin typeface="Century Gothic"/>
                <a:cs typeface="Century Gothic"/>
              </a:rPr>
              <a:t>i</a:t>
            </a:r>
            <a:r>
              <a:rPr sz="1800" spc="0" dirty="0">
                <a:solidFill>
                  <a:srgbClr val="3D3C2C"/>
                </a:solidFill>
                <a:latin typeface="Century Gothic"/>
                <a:cs typeface="Century Gothic"/>
              </a:rPr>
              <a:t>s</a:t>
            </a:r>
            <a:r>
              <a:rPr sz="1800" spc="-10" dirty="0">
                <a:solidFill>
                  <a:srgbClr val="3D3C2C"/>
                </a:solidFill>
                <a:latin typeface="Century Gothic"/>
                <a:cs typeface="Century Gothic"/>
              </a:rPr>
              <a:t>a</a:t>
            </a:r>
            <a:r>
              <a:rPr sz="1800" spc="-15" dirty="0">
                <a:solidFill>
                  <a:srgbClr val="3D3C2C"/>
                </a:solidFill>
                <a:latin typeface="Century Gothic"/>
                <a:cs typeface="Century Gothic"/>
              </a:rPr>
              <a:t>cod</a:t>
            </a:r>
            <a:r>
              <a:rPr sz="1800" spc="-20" dirty="0">
                <a:solidFill>
                  <a:srgbClr val="3D3C2C"/>
                </a:solidFill>
                <a:latin typeface="Century Gothic"/>
                <a:cs typeface="Century Gothic"/>
              </a:rPr>
              <a:t>y</a:t>
            </a:r>
            <a:r>
              <a:rPr sz="1800" spc="0" dirty="0">
                <a:solidFill>
                  <a:srgbClr val="3D3C2C"/>
                </a:solidFill>
                <a:latin typeface="Century Gothic"/>
                <a:cs typeface="Century Gothic"/>
              </a:rPr>
              <a:t>l</a:t>
            </a:r>
            <a:r>
              <a:rPr sz="1800" spc="-5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1800" spc="-10" dirty="0">
                <a:solidFill>
                  <a:srgbClr val="3D3C2C"/>
                </a:solidFill>
                <a:latin typeface="Century Gothic"/>
                <a:cs typeface="Century Gothic"/>
              </a:rPr>
              <a:t>a</a:t>
            </a:r>
            <a:r>
              <a:rPr sz="1800" spc="-25" dirty="0">
                <a:solidFill>
                  <a:srgbClr val="3D3C2C"/>
                </a:solidFill>
                <a:latin typeface="Century Gothic"/>
                <a:cs typeface="Century Gothic"/>
              </a:rPr>
              <a:t>n</a:t>
            </a:r>
            <a:r>
              <a:rPr sz="1800" spc="0" dirty="0">
                <a:solidFill>
                  <a:srgbClr val="3D3C2C"/>
                </a:solidFill>
                <a:latin typeface="Century Gothic"/>
                <a:cs typeface="Century Gothic"/>
              </a:rPr>
              <a:t>d</a:t>
            </a:r>
            <a:r>
              <a:rPr sz="1800" spc="15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1800" spc="0" dirty="0">
                <a:solidFill>
                  <a:srgbClr val="3D3C2C"/>
                </a:solidFill>
                <a:latin typeface="Century Gothic"/>
                <a:cs typeface="Century Gothic"/>
              </a:rPr>
              <a:t>Sod</a:t>
            </a:r>
            <a:r>
              <a:rPr sz="1800" spc="25" dirty="0">
                <a:solidFill>
                  <a:srgbClr val="3D3C2C"/>
                </a:solidFill>
                <a:latin typeface="Century Gothic"/>
                <a:cs typeface="Century Gothic"/>
              </a:rPr>
              <a:t>i</a:t>
            </a:r>
            <a:r>
              <a:rPr sz="1800" spc="-15" dirty="0">
                <a:solidFill>
                  <a:srgbClr val="3D3C2C"/>
                </a:solidFill>
                <a:latin typeface="Century Gothic"/>
                <a:cs typeface="Century Gothic"/>
              </a:rPr>
              <a:t>um </a:t>
            </a:r>
            <a:r>
              <a:rPr sz="1800" spc="0" dirty="0">
                <a:solidFill>
                  <a:srgbClr val="3D3C2C"/>
                </a:solidFill>
                <a:latin typeface="Century Gothic"/>
                <a:cs typeface="Century Gothic"/>
              </a:rPr>
              <a:t>p</a:t>
            </a:r>
            <a:r>
              <a:rPr sz="1800" spc="15" dirty="0">
                <a:solidFill>
                  <a:srgbClr val="3D3C2C"/>
                </a:solidFill>
                <a:latin typeface="Century Gothic"/>
                <a:cs typeface="Century Gothic"/>
              </a:rPr>
              <a:t>i</a:t>
            </a:r>
            <a:r>
              <a:rPr sz="1800" spc="-15" dirty="0">
                <a:solidFill>
                  <a:srgbClr val="3D3C2C"/>
                </a:solidFill>
                <a:latin typeface="Century Gothic"/>
                <a:cs typeface="Century Gothic"/>
              </a:rPr>
              <a:t>co</a:t>
            </a:r>
            <a:r>
              <a:rPr sz="1800" spc="-20" dirty="0">
                <a:solidFill>
                  <a:srgbClr val="3D3C2C"/>
                </a:solidFill>
                <a:latin typeface="Century Gothic"/>
                <a:cs typeface="Century Gothic"/>
              </a:rPr>
              <a:t>s</a:t>
            </a:r>
            <a:r>
              <a:rPr sz="1800" spc="0" dirty="0">
                <a:solidFill>
                  <a:srgbClr val="3D3C2C"/>
                </a:solidFill>
                <a:latin typeface="Century Gothic"/>
                <a:cs typeface="Century Gothic"/>
              </a:rPr>
              <a:t>u</a:t>
            </a:r>
            <a:r>
              <a:rPr sz="1800" spc="5" dirty="0">
                <a:solidFill>
                  <a:srgbClr val="3D3C2C"/>
                </a:solidFill>
                <a:latin typeface="Century Gothic"/>
                <a:cs typeface="Century Gothic"/>
              </a:rPr>
              <a:t>l</a:t>
            </a:r>
            <a:r>
              <a:rPr sz="1800" spc="0" dirty="0">
                <a:solidFill>
                  <a:srgbClr val="3D3C2C"/>
                </a:solidFill>
                <a:latin typeface="Century Gothic"/>
                <a:cs typeface="Century Gothic"/>
              </a:rPr>
              <a:t>f</a:t>
            </a:r>
            <a:r>
              <a:rPr sz="1800" spc="-10" dirty="0">
                <a:solidFill>
                  <a:srgbClr val="3D3C2C"/>
                </a:solidFill>
                <a:latin typeface="Century Gothic"/>
                <a:cs typeface="Century Gothic"/>
              </a:rPr>
              <a:t>a</a:t>
            </a:r>
            <a:r>
              <a:rPr sz="1800" spc="-25" dirty="0">
                <a:solidFill>
                  <a:srgbClr val="3D3C2C"/>
                </a:solidFill>
                <a:latin typeface="Century Gothic"/>
                <a:cs typeface="Century Gothic"/>
              </a:rPr>
              <a:t>t</a:t>
            </a:r>
            <a:r>
              <a:rPr sz="1800" spc="-15" dirty="0">
                <a:solidFill>
                  <a:srgbClr val="3D3C2C"/>
                </a:solidFill>
                <a:latin typeface="Century Gothic"/>
                <a:cs typeface="Century Gothic"/>
              </a:rPr>
              <a:t>e</a:t>
            </a:r>
            <a:endParaRPr sz="18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</a:pPr>
            <a:r>
              <a:rPr sz="1800" dirty="0">
                <a:solidFill>
                  <a:srgbClr val="3D3C2C"/>
                </a:solidFill>
                <a:latin typeface="Century Gothic"/>
                <a:cs typeface="Century Gothic"/>
              </a:rPr>
              <a:t>Se</a:t>
            </a:r>
            <a:r>
              <a:rPr sz="1800" spc="-15" dirty="0">
                <a:solidFill>
                  <a:srgbClr val="3D3C2C"/>
                </a:solidFill>
                <a:latin typeface="Century Gothic"/>
                <a:cs typeface="Century Gothic"/>
              </a:rPr>
              <a:t>n</a:t>
            </a:r>
            <a:r>
              <a:rPr sz="1800" spc="-10" dirty="0">
                <a:solidFill>
                  <a:srgbClr val="3D3C2C"/>
                </a:solidFill>
                <a:latin typeface="Century Gothic"/>
                <a:cs typeface="Century Gothic"/>
              </a:rPr>
              <a:t>n</a:t>
            </a:r>
            <a:r>
              <a:rPr sz="1800" spc="0" dirty="0">
                <a:solidFill>
                  <a:srgbClr val="3D3C2C"/>
                </a:solidFill>
                <a:latin typeface="Century Gothic"/>
                <a:cs typeface="Century Gothic"/>
              </a:rPr>
              <a:t>a</a:t>
            </a:r>
            <a:r>
              <a:rPr sz="1800" spc="20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1800" spc="-10" dirty="0">
                <a:solidFill>
                  <a:srgbClr val="3D3C2C"/>
                </a:solidFill>
                <a:latin typeface="Century Gothic"/>
                <a:cs typeface="Century Gothic"/>
              </a:rPr>
              <a:t>an</a:t>
            </a:r>
            <a:r>
              <a:rPr sz="1800" spc="0" dirty="0">
                <a:solidFill>
                  <a:srgbClr val="3D3C2C"/>
                </a:solidFill>
                <a:latin typeface="Century Gothic"/>
                <a:cs typeface="Century Gothic"/>
              </a:rPr>
              <a:t>d</a:t>
            </a:r>
            <a:r>
              <a:rPr sz="1800" spc="15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1800" spc="0" dirty="0">
                <a:solidFill>
                  <a:srgbClr val="3D3C2C"/>
                </a:solidFill>
                <a:latin typeface="Century Gothic"/>
                <a:cs typeface="Century Gothic"/>
              </a:rPr>
              <a:t>C</a:t>
            </a:r>
            <a:r>
              <a:rPr sz="1800" spc="-10" dirty="0">
                <a:solidFill>
                  <a:srgbClr val="3D3C2C"/>
                </a:solidFill>
                <a:latin typeface="Century Gothic"/>
                <a:cs typeface="Century Gothic"/>
              </a:rPr>
              <a:t>a</a:t>
            </a:r>
            <a:r>
              <a:rPr sz="1800" spc="0" dirty="0">
                <a:solidFill>
                  <a:srgbClr val="3D3C2C"/>
                </a:solidFill>
                <a:latin typeface="Century Gothic"/>
                <a:cs typeface="Century Gothic"/>
              </a:rPr>
              <a:t>s</a:t>
            </a:r>
            <a:r>
              <a:rPr sz="1800" spc="-10" dirty="0">
                <a:solidFill>
                  <a:srgbClr val="3D3C2C"/>
                </a:solidFill>
                <a:latin typeface="Century Gothic"/>
                <a:cs typeface="Century Gothic"/>
              </a:rPr>
              <a:t>ca</a:t>
            </a:r>
            <a:r>
              <a:rPr sz="1800" spc="0" dirty="0">
                <a:solidFill>
                  <a:srgbClr val="3D3C2C"/>
                </a:solidFill>
                <a:latin typeface="Century Gothic"/>
                <a:cs typeface="Century Gothic"/>
              </a:rPr>
              <a:t>ra</a:t>
            </a:r>
            <a:endParaRPr sz="1800">
              <a:latin typeface="Century Gothic"/>
              <a:cs typeface="Century Gothic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6691376" y="312673"/>
            <a:ext cx="1358900" cy="19304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200" spc="-5" dirty="0">
                <a:solidFill>
                  <a:srgbClr val="FDFDFD"/>
                </a:solidFill>
                <a:latin typeface="Century Gothic"/>
                <a:cs typeface="Century Gothic"/>
              </a:rPr>
              <a:t>4</a:t>
            </a:r>
            <a:r>
              <a:rPr sz="1200" spc="0" dirty="0">
                <a:solidFill>
                  <a:srgbClr val="FDFDFD"/>
                </a:solidFill>
                <a:latin typeface="Century Gothic"/>
                <a:cs typeface="Century Gothic"/>
              </a:rPr>
              <a:t>/2</a:t>
            </a:r>
            <a:r>
              <a:rPr sz="1200" spc="-10" dirty="0">
                <a:solidFill>
                  <a:srgbClr val="FDFDFD"/>
                </a:solidFill>
                <a:latin typeface="Century Gothic"/>
                <a:cs typeface="Century Gothic"/>
              </a:rPr>
              <a:t>0</a:t>
            </a:r>
            <a:r>
              <a:rPr sz="1200" spc="0" dirty="0">
                <a:solidFill>
                  <a:srgbClr val="FDFDFD"/>
                </a:solidFill>
                <a:latin typeface="Century Gothic"/>
                <a:cs typeface="Century Gothic"/>
              </a:rPr>
              <a:t>/2</a:t>
            </a:r>
            <a:r>
              <a:rPr sz="1200" spc="-10" dirty="0">
                <a:solidFill>
                  <a:srgbClr val="FDFDFD"/>
                </a:solidFill>
                <a:latin typeface="Century Gothic"/>
                <a:cs typeface="Century Gothic"/>
              </a:rPr>
              <a:t>0</a:t>
            </a:r>
            <a:r>
              <a:rPr sz="1200" spc="-5" dirty="0">
                <a:solidFill>
                  <a:srgbClr val="FDFDFD"/>
                </a:solidFill>
                <a:latin typeface="Century Gothic"/>
                <a:cs typeface="Century Gothic"/>
              </a:rPr>
              <a:t>1</a:t>
            </a:r>
            <a:r>
              <a:rPr sz="1200" spc="0" dirty="0">
                <a:solidFill>
                  <a:srgbClr val="FDFDFD"/>
                </a:solidFill>
                <a:latin typeface="Century Gothic"/>
                <a:cs typeface="Century Gothic"/>
              </a:rPr>
              <a:t>5</a:t>
            </a:r>
            <a:r>
              <a:rPr sz="1200" spc="5" dirty="0">
                <a:solidFill>
                  <a:srgbClr val="FDFDFD"/>
                </a:solidFill>
                <a:latin typeface="Century Gothic"/>
                <a:cs typeface="Century Gothic"/>
              </a:rPr>
              <a:t> </a:t>
            </a:r>
            <a:r>
              <a:rPr sz="1200" spc="-5" dirty="0">
                <a:solidFill>
                  <a:srgbClr val="FDFDFD"/>
                </a:solidFill>
                <a:latin typeface="Century Gothic"/>
                <a:cs typeface="Century Gothic"/>
              </a:rPr>
              <a:t>1</a:t>
            </a:r>
            <a:r>
              <a:rPr sz="1200" spc="-15" dirty="0">
                <a:solidFill>
                  <a:srgbClr val="FDFDFD"/>
                </a:solidFill>
                <a:latin typeface="Century Gothic"/>
                <a:cs typeface="Century Gothic"/>
              </a:rPr>
              <a:t>:</a:t>
            </a:r>
            <a:r>
              <a:rPr sz="1200" spc="-5" dirty="0">
                <a:solidFill>
                  <a:srgbClr val="FDFDFD"/>
                </a:solidFill>
                <a:latin typeface="Century Gothic"/>
                <a:cs typeface="Century Gothic"/>
              </a:rPr>
              <a:t>3</a:t>
            </a:r>
            <a:r>
              <a:rPr sz="1200" spc="0" dirty="0">
                <a:solidFill>
                  <a:srgbClr val="FDFDFD"/>
                </a:solidFill>
                <a:latin typeface="Century Gothic"/>
                <a:cs typeface="Century Gothic"/>
              </a:rPr>
              <a:t>3</a:t>
            </a:r>
            <a:r>
              <a:rPr sz="1200" spc="20" dirty="0">
                <a:solidFill>
                  <a:srgbClr val="FDFDFD"/>
                </a:solidFill>
                <a:latin typeface="Century Gothic"/>
                <a:cs typeface="Century Gothic"/>
              </a:rPr>
              <a:t> </a:t>
            </a:r>
            <a:r>
              <a:rPr sz="1200" spc="-10" dirty="0">
                <a:solidFill>
                  <a:srgbClr val="FDFDFD"/>
                </a:solidFill>
                <a:latin typeface="Century Gothic"/>
                <a:cs typeface="Century Gothic"/>
              </a:rPr>
              <a:t>PM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4728717" y="312673"/>
            <a:ext cx="193675" cy="19304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200" spc="-5" dirty="0">
                <a:solidFill>
                  <a:srgbClr val="FDFDFD"/>
                </a:solidFill>
                <a:latin typeface="Century Gothic"/>
                <a:cs typeface="Century Gothic"/>
              </a:rPr>
              <a:t>17</a:t>
            </a:r>
            <a:endParaRPr sz="120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/>
          <p:nvPr/>
        </p:nvSpPr>
        <p:spPr>
          <a:xfrm>
            <a:off x="1122375" y="824853"/>
            <a:ext cx="5965825" cy="169672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>
              <a:lnSpc>
                <a:spcPts val="4310"/>
              </a:lnSpc>
            </a:pPr>
            <a:r>
              <a:rPr sz="3600" b="1" spc="-20" dirty="0">
                <a:solidFill>
                  <a:srgbClr val="FF0000"/>
                </a:solidFill>
                <a:latin typeface="Century Gothic"/>
                <a:cs typeface="Century Gothic"/>
              </a:rPr>
              <a:t>Stimulant </a:t>
            </a:r>
            <a:r>
              <a:rPr lang="en-US" sz="3600" b="1" spc="-15" dirty="0" smtClean="0">
                <a:solidFill>
                  <a:srgbClr val="FF0000"/>
                </a:solidFill>
                <a:latin typeface="Century Gothic"/>
                <a:cs typeface="Century Gothic"/>
              </a:rPr>
              <a:t>(</a:t>
            </a:r>
            <a:r>
              <a:rPr sz="3600" b="1" spc="-15" dirty="0" smtClean="0">
                <a:solidFill>
                  <a:srgbClr val="FF0000"/>
                </a:solidFill>
                <a:latin typeface="Century Gothic"/>
                <a:cs typeface="Century Gothic"/>
              </a:rPr>
              <a:t>irritant</a:t>
            </a:r>
            <a:r>
              <a:rPr sz="3600" b="1" spc="-15" dirty="0">
                <a:solidFill>
                  <a:srgbClr val="FF0000"/>
                </a:solidFill>
                <a:latin typeface="Century Gothic"/>
                <a:cs typeface="Century Gothic"/>
              </a:rPr>
              <a:t>)</a:t>
            </a:r>
            <a:r>
              <a:rPr sz="3600" b="1" spc="-25" dirty="0">
                <a:solidFill>
                  <a:srgbClr val="FF0000"/>
                </a:solidFill>
                <a:latin typeface="Century Gothic"/>
                <a:cs typeface="Century Gothic"/>
              </a:rPr>
              <a:t> </a:t>
            </a:r>
            <a:r>
              <a:rPr sz="3600" b="1" spc="-20" dirty="0">
                <a:solidFill>
                  <a:srgbClr val="FF0000"/>
                </a:solidFill>
                <a:latin typeface="Century Gothic"/>
                <a:cs typeface="Century Gothic"/>
              </a:rPr>
              <a:t>laxatives (cont</a:t>
            </a:r>
            <a:r>
              <a:rPr sz="3600" b="1" spc="-20" dirty="0" smtClean="0">
                <a:solidFill>
                  <a:srgbClr val="FF0000"/>
                </a:solidFill>
                <a:latin typeface="Century Gothic"/>
                <a:cs typeface="Century Gothic"/>
              </a:rPr>
              <a:t>.</a:t>
            </a:r>
            <a:r>
              <a:rPr lang="en-US" sz="3600" b="1" spc="-20" dirty="0" smtClean="0">
                <a:solidFill>
                  <a:srgbClr val="FF0000"/>
                </a:solidFill>
                <a:latin typeface="Century Gothic"/>
                <a:cs typeface="Century Gothic"/>
              </a:rPr>
              <a:t>)</a:t>
            </a:r>
            <a:endParaRPr sz="3600" dirty="0">
              <a:latin typeface="Century Gothic"/>
              <a:cs typeface="Century Gothic"/>
            </a:endParaRPr>
          </a:p>
          <a:p>
            <a:pPr>
              <a:lnSpc>
                <a:spcPts val="800"/>
              </a:lnSpc>
              <a:spcBef>
                <a:spcPts val="7"/>
              </a:spcBef>
            </a:pPr>
            <a:endParaRPr sz="800" dirty="0"/>
          </a:p>
          <a:p>
            <a:pPr>
              <a:lnSpc>
                <a:spcPts val="1000"/>
              </a:lnSpc>
            </a:pPr>
            <a:endParaRPr sz="1000" dirty="0"/>
          </a:p>
          <a:p>
            <a:pPr marL="12700">
              <a:lnSpc>
                <a:spcPct val="100000"/>
              </a:lnSpc>
            </a:pPr>
            <a:r>
              <a:rPr sz="2400" b="1" spc="-5" dirty="0">
                <a:solidFill>
                  <a:srgbClr val="3D3C2C"/>
                </a:solidFill>
                <a:latin typeface="Century Gothic"/>
                <a:cs typeface="Century Gothic"/>
              </a:rPr>
              <a:t>Indication</a:t>
            </a:r>
            <a:r>
              <a:rPr sz="2400" b="1" spc="0" dirty="0">
                <a:solidFill>
                  <a:srgbClr val="3D3C2C"/>
                </a:solidFill>
                <a:latin typeface="Century Gothic"/>
                <a:cs typeface="Century Gothic"/>
              </a:rPr>
              <a:t>s</a:t>
            </a:r>
            <a:r>
              <a:rPr sz="2400" b="1" spc="-5" dirty="0">
                <a:solidFill>
                  <a:srgbClr val="3D3C2C"/>
                </a:solidFill>
                <a:latin typeface="Century Gothic"/>
                <a:cs typeface="Century Gothic"/>
              </a:rPr>
              <a:t> o</a:t>
            </a:r>
            <a:r>
              <a:rPr sz="2400" b="1" spc="0" dirty="0">
                <a:solidFill>
                  <a:srgbClr val="3D3C2C"/>
                </a:solidFill>
                <a:latin typeface="Century Gothic"/>
                <a:cs typeface="Century Gothic"/>
              </a:rPr>
              <a:t>f</a:t>
            </a:r>
            <a:r>
              <a:rPr sz="2400" b="1" spc="-5" dirty="0">
                <a:solidFill>
                  <a:srgbClr val="3D3C2C"/>
                </a:solidFill>
                <a:latin typeface="Century Gothic"/>
                <a:cs typeface="Century Gothic"/>
              </a:rPr>
              <a:t> larg</a:t>
            </a:r>
            <a:r>
              <a:rPr sz="2400" b="1" spc="0" dirty="0">
                <a:solidFill>
                  <a:srgbClr val="3D3C2C"/>
                </a:solidFill>
                <a:latin typeface="Century Gothic"/>
                <a:cs typeface="Century Gothic"/>
              </a:rPr>
              <a:t>e</a:t>
            </a:r>
            <a:r>
              <a:rPr sz="2400" b="1" spc="10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2400" b="1" spc="-5" dirty="0">
                <a:solidFill>
                  <a:srgbClr val="3D3C2C"/>
                </a:solidFill>
                <a:latin typeface="Century Gothic"/>
                <a:cs typeface="Century Gothic"/>
              </a:rPr>
              <a:t>bowe</a:t>
            </a:r>
            <a:r>
              <a:rPr sz="2400" b="1" spc="0" dirty="0">
                <a:solidFill>
                  <a:srgbClr val="3D3C2C"/>
                </a:solidFill>
                <a:latin typeface="Century Gothic"/>
                <a:cs typeface="Century Gothic"/>
              </a:rPr>
              <a:t>l </a:t>
            </a:r>
            <a:r>
              <a:rPr sz="2400" b="1" spc="-5" dirty="0">
                <a:solidFill>
                  <a:srgbClr val="3D3C2C"/>
                </a:solidFill>
                <a:latin typeface="Century Gothic"/>
                <a:cs typeface="Century Gothic"/>
              </a:rPr>
              <a:t>irritants:</a:t>
            </a:r>
            <a:endParaRPr sz="2400" dirty="0">
              <a:latin typeface="Century Gothic"/>
              <a:cs typeface="Century Gothic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637792" y="2854705"/>
            <a:ext cx="230504" cy="60388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500" i="1" spc="5" dirty="0">
                <a:solidFill>
                  <a:srgbClr val="93C500"/>
                </a:solidFill>
                <a:latin typeface="Century Gothic"/>
                <a:cs typeface="Century Gothic"/>
              </a:rPr>
              <a:t>a)</a:t>
            </a:r>
            <a:endParaRPr sz="1500">
              <a:latin typeface="Century Gothic"/>
              <a:cs typeface="Century Gothic"/>
            </a:endParaRPr>
          </a:p>
          <a:p>
            <a:pPr>
              <a:lnSpc>
                <a:spcPts val="1000"/>
              </a:lnSpc>
              <a:spcBef>
                <a:spcPts val="79"/>
              </a:spcBef>
            </a:pPr>
            <a:endParaRPr sz="1000"/>
          </a:p>
          <a:p>
            <a:pPr marL="12700">
              <a:lnSpc>
                <a:spcPct val="100000"/>
              </a:lnSpc>
            </a:pPr>
            <a:r>
              <a:rPr sz="1500" i="1" spc="5" dirty="0">
                <a:solidFill>
                  <a:srgbClr val="93C500"/>
                </a:solidFill>
                <a:latin typeface="Century Gothic"/>
                <a:cs typeface="Century Gothic"/>
              </a:rPr>
              <a:t>b)</a:t>
            </a:r>
            <a:endParaRPr sz="1500">
              <a:latin typeface="Century Gothic"/>
              <a:cs typeface="Century Gothic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331211" y="2730245"/>
            <a:ext cx="4178300" cy="73914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>
              <a:lnSpc>
                <a:spcPct val="120000"/>
              </a:lnSpc>
            </a:pPr>
            <a:r>
              <a:rPr sz="2000" i="1" dirty="0">
                <a:solidFill>
                  <a:srgbClr val="3D3C2C"/>
                </a:solidFill>
                <a:latin typeface="Century Gothic"/>
                <a:cs typeface="Century Gothic"/>
              </a:rPr>
              <a:t>B</a:t>
            </a:r>
            <a:r>
              <a:rPr sz="2000" i="1" spc="5" dirty="0">
                <a:solidFill>
                  <a:srgbClr val="3D3C2C"/>
                </a:solidFill>
                <a:latin typeface="Century Gothic"/>
                <a:cs typeface="Century Gothic"/>
              </a:rPr>
              <a:t>i</a:t>
            </a:r>
            <a:r>
              <a:rPr sz="2000" i="1" spc="0" dirty="0">
                <a:solidFill>
                  <a:srgbClr val="3D3C2C"/>
                </a:solidFill>
                <a:latin typeface="Century Gothic"/>
                <a:cs typeface="Century Gothic"/>
              </a:rPr>
              <a:t>saco</a:t>
            </a:r>
            <a:r>
              <a:rPr sz="2000" i="1" spc="-10" dirty="0">
                <a:solidFill>
                  <a:srgbClr val="3D3C2C"/>
                </a:solidFill>
                <a:latin typeface="Century Gothic"/>
                <a:cs typeface="Century Gothic"/>
              </a:rPr>
              <a:t>d</a:t>
            </a:r>
            <a:r>
              <a:rPr sz="2000" i="1" spc="15" dirty="0">
                <a:solidFill>
                  <a:srgbClr val="3D3C2C"/>
                </a:solidFill>
                <a:latin typeface="Century Gothic"/>
                <a:cs typeface="Century Gothic"/>
              </a:rPr>
              <a:t>y</a:t>
            </a:r>
            <a:r>
              <a:rPr sz="2000" i="1" spc="0" dirty="0">
                <a:solidFill>
                  <a:srgbClr val="3D3C2C"/>
                </a:solidFill>
                <a:latin typeface="Century Gothic"/>
                <a:cs typeface="Century Gothic"/>
              </a:rPr>
              <a:t>l</a:t>
            </a:r>
            <a:r>
              <a:rPr sz="2000" i="1" spc="-25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2000" i="1" spc="0" dirty="0">
                <a:solidFill>
                  <a:srgbClr val="3D3C2C"/>
                </a:solidFill>
                <a:latin typeface="Century Gothic"/>
                <a:cs typeface="Century Gothic"/>
              </a:rPr>
              <a:t>and</a:t>
            </a:r>
            <a:r>
              <a:rPr sz="2000" i="1" spc="-10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2000" i="1" spc="0" dirty="0">
                <a:solidFill>
                  <a:srgbClr val="3D3C2C"/>
                </a:solidFill>
                <a:latin typeface="Century Gothic"/>
                <a:cs typeface="Century Gothic"/>
              </a:rPr>
              <a:t>S</a:t>
            </a:r>
            <a:r>
              <a:rPr sz="2000" i="1" spc="-10" dirty="0">
                <a:solidFill>
                  <a:srgbClr val="3D3C2C"/>
                </a:solidFill>
                <a:latin typeface="Century Gothic"/>
                <a:cs typeface="Century Gothic"/>
              </a:rPr>
              <a:t>o</a:t>
            </a:r>
            <a:r>
              <a:rPr sz="2000" i="1" spc="0" dirty="0">
                <a:solidFill>
                  <a:srgbClr val="3D3C2C"/>
                </a:solidFill>
                <a:latin typeface="Century Gothic"/>
                <a:cs typeface="Century Gothic"/>
              </a:rPr>
              <a:t>di</a:t>
            </a:r>
            <a:r>
              <a:rPr sz="2000" i="1" spc="5" dirty="0">
                <a:solidFill>
                  <a:srgbClr val="3D3C2C"/>
                </a:solidFill>
                <a:latin typeface="Century Gothic"/>
                <a:cs typeface="Century Gothic"/>
              </a:rPr>
              <a:t>u</a:t>
            </a:r>
            <a:r>
              <a:rPr sz="2000" i="1" spc="0" dirty="0">
                <a:solidFill>
                  <a:srgbClr val="3D3C2C"/>
                </a:solidFill>
                <a:latin typeface="Century Gothic"/>
                <a:cs typeface="Century Gothic"/>
              </a:rPr>
              <a:t>m</a:t>
            </a:r>
            <a:r>
              <a:rPr sz="2000" i="1" spc="-5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2000" i="1" spc="0" dirty="0">
                <a:solidFill>
                  <a:srgbClr val="3D3C2C"/>
                </a:solidFill>
                <a:latin typeface="Century Gothic"/>
                <a:cs typeface="Century Gothic"/>
              </a:rPr>
              <a:t>p</a:t>
            </a:r>
            <a:r>
              <a:rPr sz="2000" i="1" spc="5" dirty="0">
                <a:solidFill>
                  <a:srgbClr val="3D3C2C"/>
                </a:solidFill>
                <a:latin typeface="Century Gothic"/>
                <a:cs typeface="Century Gothic"/>
              </a:rPr>
              <a:t>i</a:t>
            </a:r>
            <a:r>
              <a:rPr sz="2000" i="1" spc="0" dirty="0">
                <a:solidFill>
                  <a:srgbClr val="3D3C2C"/>
                </a:solidFill>
                <a:latin typeface="Century Gothic"/>
                <a:cs typeface="Century Gothic"/>
              </a:rPr>
              <a:t>cosu</a:t>
            </a:r>
            <a:r>
              <a:rPr sz="2000" i="1" spc="5" dirty="0">
                <a:solidFill>
                  <a:srgbClr val="3D3C2C"/>
                </a:solidFill>
                <a:latin typeface="Century Gothic"/>
                <a:cs typeface="Century Gothic"/>
              </a:rPr>
              <a:t>l</a:t>
            </a:r>
            <a:r>
              <a:rPr sz="2000" i="1" spc="0" dirty="0">
                <a:solidFill>
                  <a:srgbClr val="3D3C2C"/>
                </a:solidFill>
                <a:latin typeface="Century Gothic"/>
                <a:cs typeface="Century Gothic"/>
              </a:rPr>
              <a:t>f</a:t>
            </a:r>
            <a:r>
              <a:rPr sz="2000" i="1" spc="-15" dirty="0">
                <a:solidFill>
                  <a:srgbClr val="3D3C2C"/>
                </a:solidFill>
                <a:latin typeface="Century Gothic"/>
                <a:cs typeface="Century Gothic"/>
              </a:rPr>
              <a:t>a</a:t>
            </a:r>
            <a:r>
              <a:rPr sz="2000" i="1" spc="0" dirty="0">
                <a:solidFill>
                  <a:srgbClr val="3D3C2C"/>
                </a:solidFill>
                <a:latin typeface="Century Gothic"/>
                <a:cs typeface="Century Gothic"/>
              </a:rPr>
              <a:t>te Senna</a:t>
            </a:r>
            <a:r>
              <a:rPr sz="2000" i="1" spc="-15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2000" i="1" spc="0" dirty="0">
                <a:solidFill>
                  <a:srgbClr val="3D3C2C"/>
                </a:solidFill>
                <a:latin typeface="Century Gothic"/>
                <a:cs typeface="Century Gothic"/>
              </a:rPr>
              <a:t>and Ca</a:t>
            </a:r>
            <a:r>
              <a:rPr sz="2000" i="1" spc="5" dirty="0">
                <a:solidFill>
                  <a:srgbClr val="3D3C2C"/>
                </a:solidFill>
                <a:latin typeface="Century Gothic"/>
                <a:cs typeface="Century Gothic"/>
              </a:rPr>
              <a:t>s</a:t>
            </a:r>
            <a:r>
              <a:rPr sz="2000" i="1" spc="0" dirty="0">
                <a:solidFill>
                  <a:srgbClr val="3D3C2C"/>
                </a:solidFill>
                <a:latin typeface="Century Gothic"/>
                <a:cs typeface="Century Gothic"/>
              </a:rPr>
              <a:t>cara</a:t>
            </a:r>
            <a:endParaRPr sz="2000" dirty="0">
              <a:latin typeface="Century Gothic"/>
              <a:cs typeface="Century Gothic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122375" y="3534409"/>
            <a:ext cx="6365875" cy="154305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527685" indent="-515620">
              <a:lnSpc>
                <a:spcPct val="100000"/>
              </a:lnSpc>
              <a:buClr>
                <a:srgbClr val="93C500"/>
              </a:buClr>
              <a:buSzPct val="75000"/>
              <a:buFont typeface="Century Gothic"/>
              <a:buAutoNum type="arabicPeriod"/>
              <a:tabLst>
                <a:tab pos="527685" algn="l"/>
              </a:tabLst>
            </a:pPr>
            <a:r>
              <a:rPr sz="2400" spc="-15" dirty="0">
                <a:solidFill>
                  <a:srgbClr val="3D3C2C"/>
                </a:solidFill>
                <a:latin typeface="Century Gothic"/>
                <a:cs typeface="Century Gothic"/>
              </a:rPr>
              <a:t>Pre</a:t>
            </a:r>
            <a:r>
              <a:rPr sz="2400" spc="0" dirty="0">
                <a:solidFill>
                  <a:srgbClr val="3D3C2C"/>
                </a:solidFill>
                <a:latin typeface="Century Gothic"/>
                <a:cs typeface="Century Gothic"/>
              </a:rPr>
              <a:t>v</a:t>
            </a:r>
            <a:r>
              <a:rPr sz="2400" spc="-15" dirty="0">
                <a:solidFill>
                  <a:srgbClr val="3D3C2C"/>
                </a:solidFill>
                <a:latin typeface="Century Gothic"/>
                <a:cs typeface="Century Gothic"/>
              </a:rPr>
              <a:t>ent</a:t>
            </a:r>
            <a:r>
              <a:rPr sz="2400" spc="5" dirty="0">
                <a:solidFill>
                  <a:srgbClr val="3D3C2C"/>
                </a:solidFill>
                <a:latin typeface="Century Gothic"/>
                <a:cs typeface="Century Gothic"/>
              </a:rPr>
              <a:t>i</a:t>
            </a:r>
            <a:r>
              <a:rPr sz="2400" spc="-20" dirty="0">
                <a:solidFill>
                  <a:srgbClr val="3D3C2C"/>
                </a:solidFill>
                <a:latin typeface="Century Gothic"/>
                <a:cs typeface="Century Gothic"/>
              </a:rPr>
              <a:t>on</a:t>
            </a:r>
            <a:r>
              <a:rPr sz="2400" spc="-30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2400" spc="-15" dirty="0">
                <a:solidFill>
                  <a:srgbClr val="3D3C2C"/>
                </a:solidFill>
                <a:latin typeface="Century Gothic"/>
                <a:cs typeface="Century Gothic"/>
              </a:rPr>
              <a:t>of </a:t>
            </a:r>
            <a:r>
              <a:rPr sz="2400" spc="0" dirty="0">
                <a:solidFill>
                  <a:srgbClr val="3D3C2C"/>
                </a:solidFill>
                <a:latin typeface="Century Gothic"/>
                <a:cs typeface="Century Gothic"/>
              </a:rPr>
              <a:t>stra</a:t>
            </a:r>
            <a:r>
              <a:rPr sz="2400" spc="20" dirty="0">
                <a:solidFill>
                  <a:srgbClr val="3D3C2C"/>
                </a:solidFill>
                <a:latin typeface="Century Gothic"/>
                <a:cs typeface="Century Gothic"/>
              </a:rPr>
              <a:t>i</a:t>
            </a:r>
            <a:r>
              <a:rPr sz="2400" spc="-30" dirty="0">
                <a:solidFill>
                  <a:srgbClr val="3D3C2C"/>
                </a:solidFill>
                <a:latin typeface="Century Gothic"/>
                <a:cs typeface="Century Gothic"/>
              </a:rPr>
              <a:t>n</a:t>
            </a:r>
            <a:r>
              <a:rPr sz="2400" spc="5" dirty="0">
                <a:solidFill>
                  <a:srgbClr val="3D3C2C"/>
                </a:solidFill>
                <a:latin typeface="Century Gothic"/>
                <a:cs typeface="Century Gothic"/>
              </a:rPr>
              <a:t>i</a:t>
            </a:r>
            <a:r>
              <a:rPr sz="2400" spc="-20" dirty="0">
                <a:solidFill>
                  <a:srgbClr val="3D3C2C"/>
                </a:solidFill>
                <a:latin typeface="Century Gothic"/>
                <a:cs typeface="Century Gothic"/>
              </a:rPr>
              <a:t>ng</a:t>
            </a:r>
            <a:r>
              <a:rPr sz="2400" spc="-10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2400" spc="-15" dirty="0">
                <a:solidFill>
                  <a:srgbClr val="3D3C2C"/>
                </a:solidFill>
                <a:latin typeface="Century Gothic"/>
                <a:cs typeface="Century Gothic"/>
              </a:rPr>
              <a:t>at</a:t>
            </a:r>
            <a:r>
              <a:rPr sz="2400" spc="-40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2400" spc="0" dirty="0">
                <a:solidFill>
                  <a:srgbClr val="3D3C2C"/>
                </a:solidFill>
                <a:latin typeface="Century Gothic"/>
                <a:cs typeface="Century Gothic"/>
              </a:rPr>
              <a:t>st</a:t>
            </a:r>
            <a:r>
              <a:rPr sz="2400" spc="-15" dirty="0">
                <a:solidFill>
                  <a:srgbClr val="3D3C2C"/>
                </a:solidFill>
                <a:latin typeface="Century Gothic"/>
                <a:cs typeface="Century Gothic"/>
              </a:rPr>
              <a:t>ool follow</a:t>
            </a:r>
            <a:r>
              <a:rPr sz="2400" spc="15" dirty="0">
                <a:solidFill>
                  <a:srgbClr val="3D3C2C"/>
                </a:solidFill>
                <a:latin typeface="Century Gothic"/>
                <a:cs typeface="Century Gothic"/>
              </a:rPr>
              <a:t>i</a:t>
            </a:r>
            <a:r>
              <a:rPr sz="2400" spc="-20" dirty="0">
                <a:solidFill>
                  <a:srgbClr val="3D3C2C"/>
                </a:solidFill>
                <a:latin typeface="Century Gothic"/>
                <a:cs typeface="Century Gothic"/>
              </a:rPr>
              <a:t>ng</a:t>
            </a:r>
            <a:endParaRPr sz="2400">
              <a:latin typeface="Century Gothic"/>
              <a:cs typeface="Century Gothic"/>
            </a:endParaRPr>
          </a:p>
          <a:p>
            <a:pPr marL="527685">
              <a:lnSpc>
                <a:spcPct val="100000"/>
              </a:lnSpc>
            </a:pPr>
            <a:r>
              <a:rPr sz="2400" dirty="0">
                <a:solidFill>
                  <a:srgbClr val="3D3C2C"/>
                </a:solidFill>
                <a:latin typeface="Century Gothic"/>
                <a:cs typeface="Century Gothic"/>
              </a:rPr>
              <a:t>surger</a:t>
            </a:r>
            <a:r>
              <a:rPr sz="2400" spc="-10" dirty="0">
                <a:solidFill>
                  <a:srgbClr val="3D3C2C"/>
                </a:solidFill>
                <a:latin typeface="Century Gothic"/>
                <a:cs typeface="Century Gothic"/>
              </a:rPr>
              <a:t>y</a:t>
            </a:r>
            <a:r>
              <a:rPr sz="2400" spc="0" dirty="0">
                <a:solidFill>
                  <a:srgbClr val="3D3C2C"/>
                </a:solidFill>
                <a:latin typeface="Century Gothic"/>
                <a:cs typeface="Century Gothic"/>
              </a:rPr>
              <a:t>, myo</a:t>
            </a:r>
            <a:r>
              <a:rPr sz="2400" spc="-10" dirty="0">
                <a:solidFill>
                  <a:srgbClr val="3D3C2C"/>
                </a:solidFill>
                <a:latin typeface="Century Gothic"/>
                <a:cs typeface="Century Gothic"/>
              </a:rPr>
              <a:t>c</a:t>
            </a:r>
            <a:r>
              <a:rPr sz="2400" spc="0" dirty="0">
                <a:solidFill>
                  <a:srgbClr val="3D3C2C"/>
                </a:solidFill>
                <a:latin typeface="Century Gothic"/>
                <a:cs typeface="Century Gothic"/>
              </a:rPr>
              <a:t>ard</a:t>
            </a:r>
            <a:r>
              <a:rPr sz="2400" spc="15" dirty="0">
                <a:solidFill>
                  <a:srgbClr val="3D3C2C"/>
                </a:solidFill>
                <a:latin typeface="Century Gothic"/>
                <a:cs typeface="Century Gothic"/>
              </a:rPr>
              <a:t>i</a:t>
            </a:r>
            <a:r>
              <a:rPr sz="2400" spc="0" dirty="0">
                <a:solidFill>
                  <a:srgbClr val="3D3C2C"/>
                </a:solidFill>
                <a:latin typeface="Century Gothic"/>
                <a:cs typeface="Century Gothic"/>
              </a:rPr>
              <a:t>al</a:t>
            </a:r>
            <a:r>
              <a:rPr sz="2400" spc="-30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2400" spc="20" dirty="0">
                <a:solidFill>
                  <a:srgbClr val="3D3C2C"/>
                </a:solidFill>
                <a:latin typeface="Century Gothic"/>
                <a:cs typeface="Century Gothic"/>
              </a:rPr>
              <a:t>i</a:t>
            </a:r>
            <a:r>
              <a:rPr sz="2400" spc="0" dirty="0">
                <a:solidFill>
                  <a:srgbClr val="3D3C2C"/>
                </a:solidFill>
                <a:latin typeface="Century Gothic"/>
                <a:cs typeface="Century Gothic"/>
              </a:rPr>
              <a:t>nf</a:t>
            </a:r>
            <a:r>
              <a:rPr sz="2400" spc="-10" dirty="0">
                <a:solidFill>
                  <a:srgbClr val="3D3C2C"/>
                </a:solidFill>
                <a:latin typeface="Century Gothic"/>
                <a:cs typeface="Century Gothic"/>
              </a:rPr>
              <a:t>a</a:t>
            </a:r>
            <a:r>
              <a:rPr sz="2400" spc="0" dirty="0">
                <a:solidFill>
                  <a:srgbClr val="3D3C2C"/>
                </a:solidFill>
                <a:latin typeface="Century Gothic"/>
                <a:cs typeface="Century Gothic"/>
              </a:rPr>
              <a:t>r</a:t>
            </a:r>
            <a:r>
              <a:rPr sz="2400" spc="-10" dirty="0">
                <a:solidFill>
                  <a:srgbClr val="3D3C2C"/>
                </a:solidFill>
                <a:latin typeface="Century Gothic"/>
                <a:cs typeface="Century Gothic"/>
              </a:rPr>
              <a:t>ct</a:t>
            </a:r>
            <a:r>
              <a:rPr sz="2400" spc="5" dirty="0">
                <a:solidFill>
                  <a:srgbClr val="3D3C2C"/>
                </a:solidFill>
                <a:latin typeface="Century Gothic"/>
                <a:cs typeface="Century Gothic"/>
              </a:rPr>
              <a:t>i</a:t>
            </a:r>
            <a:r>
              <a:rPr sz="2400" spc="0" dirty="0">
                <a:solidFill>
                  <a:srgbClr val="3D3C2C"/>
                </a:solidFill>
                <a:latin typeface="Century Gothic"/>
                <a:cs typeface="Century Gothic"/>
              </a:rPr>
              <a:t>on</a:t>
            </a:r>
            <a:r>
              <a:rPr sz="2400" spc="-45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2400" spc="0" dirty="0">
                <a:solidFill>
                  <a:srgbClr val="3D3C2C"/>
                </a:solidFill>
                <a:latin typeface="Century Gothic"/>
                <a:cs typeface="Century Gothic"/>
              </a:rPr>
              <a:t>or stro</a:t>
            </a:r>
            <a:r>
              <a:rPr sz="2400" spc="-10" dirty="0">
                <a:solidFill>
                  <a:srgbClr val="3D3C2C"/>
                </a:solidFill>
                <a:latin typeface="Century Gothic"/>
                <a:cs typeface="Century Gothic"/>
              </a:rPr>
              <a:t>k</a:t>
            </a:r>
            <a:r>
              <a:rPr sz="2400" spc="0" dirty="0">
                <a:solidFill>
                  <a:srgbClr val="3D3C2C"/>
                </a:solidFill>
                <a:latin typeface="Century Gothic"/>
                <a:cs typeface="Century Gothic"/>
              </a:rPr>
              <a:t>e</a:t>
            </a:r>
            <a:endParaRPr sz="2400">
              <a:latin typeface="Century Gothic"/>
              <a:cs typeface="Century Gothic"/>
            </a:endParaRPr>
          </a:p>
          <a:p>
            <a:pPr>
              <a:lnSpc>
                <a:spcPts val="550"/>
              </a:lnSpc>
              <a:spcBef>
                <a:spcPts val="28"/>
              </a:spcBef>
            </a:pPr>
            <a:endParaRPr sz="550"/>
          </a:p>
          <a:p>
            <a:pPr marL="527685" marR="33020" indent="-515620">
              <a:lnSpc>
                <a:spcPct val="100000"/>
              </a:lnSpc>
              <a:buClr>
                <a:srgbClr val="93C500"/>
              </a:buClr>
              <a:buSzPct val="75000"/>
              <a:buFont typeface="Century Gothic"/>
              <a:buAutoNum type="arabicPeriod" startAt="2"/>
              <a:tabLst>
                <a:tab pos="527685" algn="l"/>
              </a:tabLst>
            </a:pPr>
            <a:r>
              <a:rPr sz="2400" spc="0" dirty="0">
                <a:solidFill>
                  <a:srgbClr val="3D3C2C"/>
                </a:solidFill>
                <a:latin typeface="Century Gothic"/>
                <a:cs typeface="Century Gothic"/>
              </a:rPr>
              <a:t>Pa</a:t>
            </a:r>
            <a:r>
              <a:rPr sz="2400" spc="20" dirty="0">
                <a:solidFill>
                  <a:srgbClr val="3D3C2C"/>
                </a:solidFill>
                <a:latin typeface="Century Gothic"/>
                <a:cs typeface="Century Gothic"/>
              </a:rPr>
              <a:t>i</a:t>
            </a:r>
            <a:r>
              <a:rPr sz="2400" spc="-15" dirty="0">
                <a:solidFill>
                  <a:srgbClr val="3D3C2C"/>
                </a:solidFill>
                <a:latin typeface="Century Gothic"/>
                <a:cs typeface="Century Gothic"/>
              </a:rPr>
              <a:t>nf</a:t>
            </a:r>
            <a:r>
              <a:rPr sz="2400" spc="-10" dirty="0">
                <a:solidFill>
                  <a:srgbClr val="3D3C2C"/>
                </a:solidFill>
                <a:latin typeface="Century Gothic"/>
                <a:cs typeface="Century Gothic"/>
              </a:rPr>
              <a:t>u</a:t>
            </a:r>
            <a:r>
              <a:rPr sz="2400" spc="0" dirty="0">
                <a:solidFill>
                  <a:srgbClr val="3D3C2C"/>
                </a:solidFill>
                <a:latin typeface="Century Gothic"/>
                <a:cs typeface="Century Gothic"/>
              </a:rPr>
              <a:t>l</a:t>
            </a:r>
            <a:r>
              <a:rPr sz="2400" spc="-45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2400" spc="0" dirty="0">
                <a:solidFill>
                  <a:srgbClr val="3D3C2C"/>
                </a:solidFill>
                <a:latin typeface="Century Gothic"/>
                <a:cs typeface="Century Gothic"/>
              </a:rPr>
              <a:t>d</a:t>
            </a:r>
            <a:r>
              <a:rPr sz="2400" spc="20" dirty="0">
                <a:solidFill>
                  <a:srgbClr val="3D3C2C"/>
                </a:solidFill>
                <a:latin typeface="Century Gothic"/>
                <a:cs typeface="Century Gothic"/>
              </a:rPr>
              <a:t>i</a:t>
            </a:r>
            <a:r>
              <a:rPr sz="2400" spc="0" dirty="0">
                <a:solidFill>
                  <a:srgbClr val="3D3C2C"/>
                </a:solidFill>
                <a:latin typeface="Century Gothic"/>
                <a:cs typeface="Century Gothic"/>
              </a:rPr>
              <a:t>se</a:t>
            </a:r>
            <a:r>
              <a:rPr sz="2400" spc="5" dirty="0">
                <a:solidFill>
                  <a:srgbClr val="3D3C2C"/>
                </a:solidFill>
                <a:latin typeface="Century Gothic"/>
                <a:cs typeface="Century Gothic"/>
              </a:rPr>
              <a:t>a</a:t>
            </a:r>
            <a:r>
              <a:rPr sz="2400" spc="0" dirty="0">
                <a:solidFill>
                  <a:srgbClr val="3D3C2C"/>
                </a:solidFill>
                <a:latin typeface="Century Gothic"/>
                <a:cs typeface="Century Gothic"/>
              </a:rPr>
              <a:t>ses</a:t>
            </a:r>
            <a:r>
              <a:rPr sz="2400" spc="-25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2400" spc="-15" dirty="0">
                <a:solidFill>
                  <a:srgbClr val="3D3C2C"/>
                </a:solidFill>
                <a:latin typeface="Century Gothic"/>
                <a:cs typeface="Century Gothic"/>
              </a:rPr>
              <a:t>of the anu</a:t>
            </a:r>
            <a:r>
              <a:rPr sz="2400" spc="5" dirty="0">
                <a:solidFill>
                  <a:srgbClr val="3D3C2C"/>
                </a:solidFill>
                <a:latin typeface="Century Gothic"/>
                <a:cs typeface="Century Gothic"/>
              </a:rPr>
              <a:t>s</a:t>
            </a:r>
            <a:r>
              <a:rPr sz="2400" spc="-10" dirty="0">
                <a:solidFill>
                  <a:srgbClr val="3D3C2C"/>
                </a:solidFill>
                <a:latin typeface="Century Gothic"/>
                <a:cs typeface="Century Gothic"/>
              </a:rPr>
              <a:t>,</a:t>
            </a:r>
            <a:r>
              <a:rPr sz="2400" spc="-15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2400" spc="-20" dirty="0">
                <a:solidFill>
                  <a:srgbClr val="3D3C2C"/>
                </a:solidFill>
                <a:latin typeface="Century Gothic"/>
                <a:cs typeface="Century Gothic"/>
              </a:rPr>
              <a:t>e</a:t>
            </a:r>
            <a:r>
              <a:rPr sz="2400" spc="-30" dirty="0">
                <a:solidFill>
                  <a:srgbClr val="3D3C2C"/>
                </a:solidFill>
                <a:latin typeface="Century Gothic"/>
                <a:cs typeface="Century Gothic"/>
              </a:rPr>
              <a:t>.</a:t>
            </a:r>
            <a:r>
              <a:rPr sz="2400" spc="-20" dirty="0">
                <a:solidFill>
                  <a:srgbClr val="3D3C2C"/>
                </a:solidFill>
                <a:latin typeface="Century Gothic"/>
                <a:cs typeface="Century Gothic"/>
              </a:rPr>
              <a:t>g</a:t>
            </a:r>
            <a:r>
              <a:rPr sz="2400" spc="-25" dirty="0">
                <a:solidFill>
                  <a:srgbClr val="3D3C2C"/>
                </a:solidFill>
                <a:latin typeface="Century Gothic"/>
                <a:cs typeface="Century Gothic"/>
              </a:rPr>
              <a:t>.</a:t>
            </a:r>
            <a:r>
              <a:rPr sz="2400" spc="-10" dirty="0">
                <a:solidFill>
                  <a:srgbClr val="3D3C2C"/>
                </a:solidFill>
                <a:latin typeface="Century Gothic"/>
                <a:cs typeface="Century Gothic"/>
              </a:rPr>
              <a:t>,</a:t>
            </a:r>
            <a:r>
              <a:rPr sz="2400" spc="20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2400" spc="0" dirty="0">
                <a:solidFill>
                  <a:srgbClr val="3D3C2C"/>
                </a:solidFill>
                <a:latin typeface="Century Gothic"/>
                <a:cs typeface="Century Gothic"/>
              </a:rPr>
              <a:t>f</a:t>
            </a:r>
            <a:r>
              <a:rPr sz="2400" spc="20" dirty="0">
                <a:solidFill>
                  <a:srgbClr val="3D3C2C"/>
                </a:solidFill>
                <a:latin typeface="Century Gothic"/>
                <a:cs typeface="Century Gothic"/>
              </a:rPr>
              <a:t>i</a:t>
            </a:r>
            <a:r>
              <a:rPr sz="2400" spc="0" dirty="0">
                <a:solidFill>
                  <a:srgbClr val="3D3C2C"/>
                </a:solidFill>
                <a:latin typeface="Century Gothic"/>
                <a:cs typeface="Century Gothic"/>
              </a:rPr>
              <a:t>s</a:t>
            </a:r>
            <a:r>
              <a:rPr sz="2400" spc="5" dirty="0">
                <a:solidFill>
                  <a:srgbClr val="3D3C2C"/>
                </a:solidFill>
                <a:latin typeface="Century Gothic"/>
                <a:cs typeface="Century Gothic"/>
              </a:rPr>
              <a:t>s</a:t>
            </a:r>
            <a:r>
              <a:rPr sz="2400" spc="-15" dirty="0">
                <a:solidFill>
                  <a:srgbClr val="3D3C2C"/>
                </a:solidFill>
                <a:latin typeface="Century Gothic"/>
                <a:cs typeface="Century Gothic"/>
              </a:rPr>
              <a:t>ure</a:t>
            </a:r>
            <a:r>
              <a:rPr sz="2400" spc="-10" dirty="0">
                <a:solidFill>
                  <a:srgbClr val="3D3C2C"/>
                </a:solidFill>
                <a:latin typeface="Century Gothic"/>
                <a:cs typeface="Century Gothic"/>
              </a:rPr>
              <a:t> or </a:t>
            </a:r>
            <a:r>
              <a:rPr sz="2400" spc="-15" dirty="0">
                <a:solidFill>
                  <a:srgbClr val="3D3C2C"/>
                </a:solidFill>
                <a:latin typeface="Century Gothic"/>
                <a:cs typeface="Century Gothic"/>
              </a:rPr>
              <a:t>he</a:t>
            </a:r>
            <a:r>
              <a:rPr sz="2400" spc="-20" dirty="0">
                <a:solidFill>
                  <a:srgbClr val="3D3C2C"/>
                </a:solidFill>
                <a:latin typeface="Century Gothic"/>
                <a:cs typeface="Century Gothic"/>
              </a:rPr>
              <a:t>m</a:t>
            </a:r>
            <a:r>
              <a:rPr sz="2400" spc="-15" dirty="0">
                <a:solidFill>
                  <a:srgbClr val="3D3C2C"/>
                </a:solidFill>
                <a:latin typeface="Century Gothic"/>
                <a:cs typeface="Century Gothic"/>
              </a:rPr>
              <a:t>orrho</a:t>
            </a:r>
            <a:r>
              <a:rPr sz="2400" spc="10" dirty="0">
                <a:solidFill>
                  <a:srgbClr val="3D3C2C"/>
                </a:solidFill>
                <a:latin typeface="Century Gothic"/>
                <a:cs typeface="Century Gothic"/>
              </a:rPr>
              <a:t>i</a:t>
            </a:r>
            <a:r>
              <a:rPr sz="2400" spc="0" dirty="0">
                <a:solidFill>
                  <a:srgbClr val="3D3C2C"/>
                </a:solidFill>
                <a:latin typeface="Century Gothic"/>
                <a:cs typeface="Century Gothic"/>
              </a:rPr>
              <a:t>ds.</a:t>
            </a:r>
            <a:endParaRPr sz="2400">
              <a:latin typeface="Century Gothic"/>
              <a:cs typeface="Century Gothic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6691376" y="312673"/>
            <a:ext cx="1358900" cy="19304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200" spc="-5" dirty="0">
                <a:solidFill>
                  <a:srgbClr val="FDFDFD"/>
                </a:solidFill>
                <a:latin typeface="Century Gothic"/>
                <a:cs typeface="Century Gothic"/>
              </a:rPr>
              <a:t>4</a:t>
            </a:r>
            <a:r>
              <a:rPr sz="1200" spc="0" dirty="0">
                <a:solidFill>
                  <a:srgbClr val="FDFDFD"/>
                </a:solidFill>
                <a:latin typeface="Century Gothic"/>
                <a:cs typeface="Century Gothic"/>
              </a:rPr>
              <a:t>/2</a:t>
            </a:r>
            <a:r>
              <a:rPr sz="1200" spc="-10" dirty="0">
                <a:solidFill>
                  <a:srgbClr val="FDFDFD"/>
                </a:solidFill>
                <a:latin typeface="Century Gothic"/>
                <a:cs typeface="Century Gothic"/>
              </a:rPr>
              <a:t>0</a:t>
            </a:r>
            <a:r>
              <a:rPr sz="1200" spc="0" dirty="0">
                <a:solidFill>
                  <a:srgbClr val="FDFDFD"/>
                </a:solidFill>
                <a:latin typeface="Century Gothic"/>
                <a:cs typeface="Century Gothic"/>
              </a:rPr>
              <a:t>/2</a:t>
            </a:r>
            <a:r>
              <a:rPr sz="1200" spc="-10" dirty="0">
                <a:solidFill>
                  <a:srgbClr val="FDFDFD"/>
                </a:solidFill>
                <a:latin typeface="Century Gothic"/>
                <a:cs typeface="Century Gothic"/>
              </a:rPr>
              <a:t>0</a:t>
            </a:r>
            <a:r>
              <a:rPr sz="1200" spc="-5" dirty="0">
                <a:solidFill>
                  <a:srgbClr val="FDFDFD"/>
                </a:solidFill>
                <a:latin typeface="Century Gothic"/>
                <a:cs typeface="Century Gothic"/>
              </a:rPr>
              <a:t>1</a:t>
            </a:r>
            <a:r>
              <a:rPr sz="1200" spc="0" dirty="0">
                <a:solidFill>
                  <a:srgbClr val="FDFDFD"/>
                </a:solidFill>
                <a:latin typeface="Century Gothic"/>
                <a:cs typeface="Century Gothic"/>
              </a:rPr>
              <a:t>5</a:t>
            </a:r>
            <a:r>
              <a:rPr sz="1200" spc="5" dirty="0">
                <a:solidFill>
                  <a:srgbClr val="FDFDFD"/>
                </a:solidFill>
                <a:latin typeface="Century Gothic"/>
                <a:cs typeface="Century Gothic"/>
              </a:rPr>
              <a:t> </a:t>
            </a:r>
            <a:r>
              <a:rPr sz="1200" spc="-5" dirty="0">
                <a:solidFill>
                  <a:srgbClr val="FDFDFD"/>
                </a:solidFill>
                <a:latin typeface="Century Gothic"/>
                <a:cs typeface="Century Gothic"/>
              </a:rPr>
              <a:t>1</a:t>
            </a:r>
            <a:r>
              <a:rPr sz="1200" spc="-15" dirty="0">
                <a:solidFill>
                  <a:srgbClr val="FDFDFD"/>
                </a:solidFill>
                <a:latin typeface="Century Gothic"/>
                <a:cs typeface="Century Gothic"/>
              </a:rPr>
              <a:t>:</a:t>
            </a:r>
            <a:r>
              <a:rPr sz="1200" spc="-5" dirty="0">
                <a:solidFill>
                  <a:srgbClr val="FDFDFD"/>
                </a:solidFill>
                <a:latin typeface="Century Gothic"/>
                <a:cs typeface="Century Gothic"/>
              </a:rPr>
              <a:t>3</a:t>
            </a:r>
            <a:r>
              <a:rPr sz="1200" spc="0" dirty="0">
                <a:solidFill>
                  <a:srgbClr val="FDFDFD"/>
                </a:solidFill>
                <a:latin typeface="Century Gothic"/>
                <a:cs typeface="Century Gothic"/>
              </a:rPr>
              <a:t>3</a:t>
            </a:r>
            <a:r>
              <a:rPr sz="1200" spc="20" dirty="0">
                <a:solidFill>
                  <a:srgbClr val="FDFDFD"/>
                </a:solidFill>
                <a:latin typeface="Century Gothic"/>
                <a:cs typeface="Century Gothic"/>
              </a:rPr>
              <a:t> </a:t>
            </a:r>
            <a:r>
              <a:rPr sz="1200" spc="-10" dirty="0">
                <a:solidFill>
                  <a:srgbClr val="FDFDFD"/>
                </a:solidFill>
                <a:latin typeface="Century Gothic"/>
                <a:cs typeface="Century Gothic"/>
              </a:rPr>
              <a:t>PM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4728717" y="312673"/>
            <a:ext cx="193675" cy="19304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200" spc="-5" dirty="0">
                <a:solidFill>
                  <a:srgbClr val="FDFDFD"/>
                </a:solidFill>
                <a:latin typeface="Century Gothic"/>
                <a:cs typeface="Century Gothic"/>
              </a:rPr>
              <a:t>18</a:t>
            </a:r>
            <a:endParaRPr sz="120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object 14"/>
          <p:cNvSpPr txBox="1"/>
          <p:nvPr/>
        </p:nvSpPr>
        <p:spPr>
          <a:xfrm>
            <a:off x="544512" y="894715"/>
            <a:ext cx="8054975" cy="506857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598805">
              <a:lnSpc>
                <a:spcPct val="100000"/>
              </a:lnSpc>
            </a:pPr>
            <a:r>
              <a:rPr sz="3600" b="1" spc="-20" dirty="0">
                <a:solidFill>
                  <a:srgbClr val="FF0000"/>
                </a:solidFill>
                <a:latin typeface="Century Gothic"/>
                <a:cs typeface="Century Gothic"/>
              </a:rPr>
              <a:t>Stimulant </a:t>
            </a:r>
            <a:r>
              <a:rPr lang="en-US" sz="3600" b="1" spc="-15" dirty="0" smtClean="0">
                <a:solidFill>
                  <a:srgbClr val="FF0000"/>
                </a:solidFill>
                <a:latin typeface="Century Gothic"/>
                <a:cs typeface="Century Gothic"/>
              </a:rPr>
              <a:t>(</a:t>
            </a:r>
            <a:r>
              <a:rPr sz="3600" b="1" spc="-15" dirty="0" smtClean="0">
                <a:solidFill>
                  <a:srgbClr val="FF0000"/>
                </a:solidFill>
                <a:latin typeface="Century Gothic"/>
                <a:cs typeface="Century Gothic"/>
              </a:rPr>
              <a:t>irritant</a:t>
            </a:r>
            <a:r>
              <a:rPr sz="3600" b="1" spc="-15" dirty="0">
                <a:solidFill>
                  <a:srgbClr val="FF0000"/>
                </a:solidFill>
                <a:latin typeface="Century Gothic"/>
                <a:cs typeface="Century Gothic"/>
              </a:rPr>
              <a:t>)</a:t>
            </a:r>
            <a:r>
              <a:rPr sz="3600" b="1" spc="-25" dirty="0">
                <a:solidFill>
                  <a:srgbClr val="FF0000"/>
                </a:solidFill>
                <a:latin typeface="Century Gothic"/>
                <a:cs typeface="Century Gothic"/>
              </a:rPr>
              <a:t> </a:t>
            </a:r>
            <a:r>
              <a:rPr sz="3600" b="1" spc="-20" dirty="0" smtClean="0">
                <a:solidFill>
                  <a:srgbClr val="FF0000"/>
                </a:solidFill>
                <a:latin typeface="Century Gothic"/>
                <a:cs typeface="Century Gothic"/>
              </a:rPr>
              <a:t>laxatives</a:t>
            </a:r>
            <a:endParaRPr lang="en-US" sz="3600" b="1" spc="-20" dirty="0" smtClean="0">
              <a:solidFill>
                <a:srgbClr val="FF0000"/>
              </a:solidFill>
              <a:latin typeface="Century Gothic"/>
              <a:cs typeface="Century Gothic"/>
            </a:endParaRPr>
          </a:p>
          <a:p>
            <a:pPr marL="598805">
              <a:lnSpc>
                <a:spcPct val="100000"/>
              </a:lnSpc>
            </a:pPr>
            <a:endParaRPr sz="3600" dirty="0">
              <a:latin typeface="Century Gothic"/>
              <a:cs typeface="Century Gothic"/>
            </a:endParaRPr>
          </a:p>
          <a:p>
            <a:pPr marL="393700" indent="-313055">
              <a:lnSpc>
                <a:spcPts val="2080"/>
              </a:lnSpc>
              <a:buClr>
                <a:srgbClr val="FF0000"/>
              </a:buClr>
              <a:buFont typeface="Century Gothic"/>
              <a:buAutoNum type="arabicPeriod"/>
              <a:tabLst>
                <a:tab pos="393700" algn="l"/>
              </a:tabLst>
            </a:pPr>
            <a:r>
              <a:rPr sz="2200" b="1" spc="-15" dirty="0" err="1" smtClean="0">
                <a:solidFill>
                  <a:srgbClr val="FF0000"/>
                </a:solidFill>
                <a:latin typeface="Century Gothic"/>
                <a:cs typeface="Century Gothic"/>
              </a:rPr>
              <a:t>Bisacodyl</a:t>
            </a:r>
            <a:r>
              <a:rPr sz="2200" b="1" spc="-15" dirty="0" smtClean="0">
                <a:solidFill>
                  <a:srgbClr val="FF0000"/>
                </a:solidFill>
                <a:latin typeface="Century Gothic"/>
                <a:cs typeface="Century Gothic"/>
              </a:rPr>
              <a:t> </a:t>
            </a:r>
            <a:r>
              <a:rPr sz="2200" b="1" spc="-15" dirty="0">
                <a:solidFill>
                  <a:srgbClr val="FF0000"/>
                </a:solidFill>
                <a:latin typeface="Century Gothic"/>
                <a:cs typeface="Century Gothic"/>
              </a:rPr>
              <a:t>and</a:t>
            </a:r>
            <a:r>
              <a:rPr sz="2200" b="1" spc="-5" dirty="0">
                <a:solidFill>
                  <a:srgbClr val="FF0000"/>
                </a:solidFill>
                <a:latin typeface="Century Gothic"/>
                <a:cs typeface="Century Gothic"/>
              </a:rPr>
              <a:t> </a:t>
            </a:r>
            <a:r>
              <a:rPr sz="2200" b="1" spc="-15" dirty="0">
                <a:solidFill>
                  <a:srgbClr val="FF0000"/>
                </a:solidFill>
                <a:latin typeface="Century Gothic"/>
                <a:cs typeface="Century Gothic"/>
              </a:rPr>
              <a:t>sodium picosulfat</a:t>
            </a:r>
            <a:r>
              <a:rPr sz="2200" b="1" spc="-20" dirty="0">
                <a:solidFill>
                  <a:srgbClr val="FF0000"/>
                </a:solidFill>
                <a:latin typeface="Century Gothic"/>
                <a:cs typeface="Century Gothic"/>
              </a:rPr>
              <a:t>e</a:t>
            </a:r>
            <a:r>
              <a:rPr sz="2200" b="1" spc="-10" dirty="0">
                <a:solidFill>
                  <a:srgbClr val="FF0000"/>
                </a:solidFill>
                <a:latin typeface="Century Gothic"/>
                <a:cs typeface="Century Gothic"/>
              </a:rPr>
              <a:t>:</a:t>
            </a:r>
            <a:endParaRPr sz="2200" dirty="0">
              <a:latin typeface="Century Gothic"/>
              <a:cs typeface="Century Gothic"/>
            </a:endParaRPr>
          </a:p>
          <a:p>
            <a:pPr marL="81280">
              <a:lnSpc>
                <a:spcPct val="100000"/>
              </a:lnSpc>
              <a:spcBef>
                <a:spcPts val="265"/>
              </a:spcBef>
            </a:pPr>
            <a:r>
              <a:rPr sz="2200" b="1" spc="-15" dirty="0">
                <a:solidFill>
                  <a:srgbClr val="3D3C2C"/>
                </a:solidFill>
                <a:latin typeface="Century Gothic"/>
                <a:cs typeface="Century Gothic"/>
              </a:rPr>
              <a:t>Do</a:t>
            </a:r>
            <a:r>
              <a:rPr sz="2200" b="1" spc="-5" dirty="0">
                <a:solidFill>
                  <a:srgbClr val="3D3C2C"/>
                </a:solidFill>
                <a:latin typeface="Century Gothic"/>
                <a:cs typeface="Century Gothic"/>
              </a:rPr>
              <a:t>s</a:t>
            </a:r>
            <a:r>
              <a:rPr sz="2200" b="1" spc="-15" dirty="0">
                <a:solidFill>
                  <a:srgbClr val="3D3C2C"/>
                </a:solidFill>
                <a:latin typeface="Century Gothic"/>
                <a:cs typeface="Century Gothic"/>
              </a:rPr>
              <a:t>a</a:t>
            </a:r>
            <a:r>
              <a:rPr sz="2200" b="1" spc="-10" dirty="0">
                <a:solidFill>
                  <a:srgbClr val="3D3C2C"/>
                </a:solidFill>
                <a:latin typeface="Century Gothic"/>
                <a:cs typeface="Century Gothic"/>
              </a:rPr>
              <a:t>g</a:t>
            </a:r>
            <a:r>
              <a:rPr sz="2200" b="1" spc="-15" dirty="0">
                <a:solidFill>
                  <a:srgbClr val="3D3C2C"/>
                </a:solidFill>
                <a:latin typeface="Century Gothic"/>
                <a:cs typeface="Century Gothic"/>
              </a:rPr>
              <a:t>e</a:t>
            </a:r>
            <a:r>
              <a:rPr sz="2200" b="1" spc="-5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2200" b="1" spc="-15" dirty="0">
                <a:solidFill>
                  <a:srgbClr val="3D3C2C"/>
                </a:solidFill>
                <a:latin typeface="Century Gothic"/>
                <a:cs typeface="Century Gothic"/>
              </a:rPr>
              <a:t>form</a:t>
            </a:r>
            <a:r>
              <a:rPr sz="2200" b="1" spc="-5" dirty="0">
                <a:solidFill>
                  <a:srgbClr val="3D3C2C"/>
                </a:solidFill>
                <a:latin typeface="Century Gothic"/>
                <a:cs typeface="Century Gothic"/>
              </a:rPr>
              <a:t>s</a:t>
            </a:r>
            <a:r>
              <a:rPr sz="2200" b="1" spc="-10" dirty="0">
                <a:solidFill>
                  <a:srgbClr val="3D3C2C"/>
                </a:solidFill>
                <a:latin typeface="Century Gothic"/>
                <a:cs typeface="Century Gothic"/>
              </a:rPr>
              <a:t>:</a:t>
            </a:r>
            <a:endParaRPr sz="2200" dirty="0">
              <a:latin typeface="Century Gothic"/>
              <a:cs typeface="Century Gothic"/>
            </a:endParaRPr>
          </a:p>
          <a:p>
            <a:pPr marL="927100" lvl="1" indent="-402590">
              <a:lnSpc>
                <a:spcPct val="100000"/>
              </a:lnSpc>
              <a:spcBef>
                <a:spcPts val="250"/>
              </a:spcBef>
              <a:buClr>
                <a:srgbClr val="93C500"/>
              </a:buClr>
              <a:buSzPct val="75000"/>
              <a:buFont typeface="Century Gothic"/>
              <a:buAutoNum type="arabicPeriod"/>
              <a:tabLst>
                <a:tab pos="927100" algn="l"/>
              </a:tabLst>
            </a:pPr>
            <a:r>
              <a:rPr sz="2200" spc="-15" dirty="0">
                <a:solidFill>
                  <a:srgbClr val="3D3C2C"/>
                </a:solidFill>
                <a:latin typeface="Century Gothic"/>
                <a:cs typeface="Century Gothic"/>
              </a:rPr>
              <a:t>Oral </a:t>
            </a:r>
            <a:r>
              <a:rPr lang="en-US" sz="2200" spc="-55" dirty="0" smtClean="0">
                <a:solidFill>
                  <a:srgbClr val="3D3C2C"/>
                </a:solidFill>
                <a:latin typeface="Century Gothic"/>
                <a:cs typeface="Century Gothic"/>
              </a:rPr>
              <a:t>(</a:t>
            </a:r>
            <a:r>
              <a:rPr sz="2200" spc="-5" dirty="0" smtClean="0">
                <a:solidFill>
                  <a:srgbClr val="3D3C2C"/>
                </a:solidFill>
                <a:latin typeface="Century Gothic"/>
                <a:cs typeface="Century Gothic"/>
              </a:rPr>
              <a:t>t</a:t>
            </a:r>
            <a:r>
              <a:rPr sz="2200" spc="-15" dirty="0" smtClean="0">
                <a:solidFill>
                  <a:srgbClr val="3D3C2C"/>
                </a:solidFill>
                <a:latin typeface="Century Gothic"/>
                <a:cs typeface="Century Gothic"/>
              </a:rPr>
              <a:t>he</a:t>
            </a:r>
            <a:r>
              <a:rPr sz="2200" spc="40" dirty="0" smtClean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2200" spc="-15" dirty="0">
                <a:solidFill>
                  <a:srgbClr val="3D3C2C"/>
                </a:solidFill>
                <a:latin typeface="Century Gothic"/>
                <a:cs typeface="Century Gothic"/>
              </a:rPr>
              <a:t>laxa</a:t>
            </a:r>
            <a:r>
              <a:rPr sz="2200" spc="-5" dirty="0">
                <a:solidFill>
                  <a:srgbClr val="3D3C2C"/>
                </a:solidFill>
                <a:latin typeface="Century Gothic"/>
                <a:cs typeface="Century Gothic"/>
              </a:rPr>
              <a:t>ti</a:t>
            </a:r>
            <a:r>
              <a:rPr sz="2200" spc="5" dirty="0">
                <a:solidFill>
                  <a:srgbClr val="3D3C2C"/>
                </a:solidFill>
                <a:latin typeface="Century Gothic"/>
                <a:cs typeface="Century Gothic"/>
              </a:rPr>
              <a:t>v</a:t>
            </a:r>
            <a:r>
              <a:rPr sz="2200" spc="-15" dirty="0">
                <a:solidFill>
                  <a:srgbClr val="3D3C2C"/>
                </a:solidFill>
                <a:latin typeface="Century Gothic"/>
                <a:cs typeface="Century Gothic"/>
              </a:rPr>
              <a:t>e</a:t>
            </a:r>
            <a:r>
              <a:rPr sz="2200" spc="-45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2200" spc="-15" dirty="0">
                <a:solidFill>
                  <a:srgbClr val="3D3C2C"/>
                </a:solidFill>
                <a:latin typeface="Century Gothic"/>
                <a:cs typeface="Century Gothic"/>
              </a:rPr>
              <a:t>ef</a:t>
            </a:r>
            <a:r>
              <a:rPr sz="2200" spc="-25" dirty="0">
                <a:solidFill>
                  <a:srgbClr val="3D3C2C"/>
                </a:solidFill>
                <a:latin typeface="Century Gothic"/>
                <a:cs typeface="Century Gothic"/>
              </a:rPr>
              <a:t>f</a:t>
            </a:r>
            <a:r>
              <a:rPr sz="2200" spc="-15" dirty="0">
                <a:solidFill>
                  <a:srgbClr val="3D3C2C"/>
                </a:solidFill>
                <a:latin typeface="Century Gothic"/>
                <a:cs typeface="Century Gothic"/>
              </a:rPr>
              <a:t>ec</a:t>
            </a:r>
            <a:r>
              <a:rPr sz="2200" spc="-5" dirty="0">
                <a:solidFill>
                  <a:srgbClr val="3D3C2C"/>
                </a:solidFill>
                <a:latin typeface="Century Gothic"/>
                <a:cs typeface="Century Gothic"/>
              </a:rPr>
              <a:t>t</a:t>
            </a:r>
            <a:r>
              <a:rPr sz="2200" spc="-10" dirty="0">
                <a:solidFill>
                  <a:srgbClr val="3D3C2C"/>
                </a:solidFill>
                <a:latin typeface="Century Gothic"/>
                <a:cs typeface="Century Gothic"/>
              </a:rPr>
              <a:t>s</a:t>
            </a:r>
            <a:r>
              <a:rPr sz="2200" spc="10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2200" spc="-10" dirty="0">
                <a:solidFill>
                  <a:srgbClr val="3D3C2C"/>
                </a:solidFill>
                <a:latin typeface="Century Gothic"/>
                <a:cs typeface="Century Gothic"/>
              </a:rPr>
              <a:t>after </a:t>
            </a:r>
            <a:r>
              <a:rPr sz="2200" spc="-15" dirty="0">
                <a:solidFill>
                  <a:srgbClr val="3D3C2C"/>
                </a:solidFill>
                <a:latin typeface="Century Gothic"/>
                <a:cs typeface="Century Gothic"/>
              </a:rPr>
              <a:t>a</a:t>
            </a:r>
            <a:r>
              <a:rPr sz="2200" spc="-5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2200" spc="-15" dirty="0">
                <a:solidFill>
                  <a:srgbClr val="3D3C2C"/>
                </a:solidFill>
                <a:latin typeface="Century Gothic"/>
                <a:cs typeface="Century Gothic"/>
              </a:rPr>
              <a:t>dose</a:t>
            </a:r>
            <a:r>
              <a:rPr sz="2200" spc="10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2200" spc="-15" dirty="0">
                <a:solidFill>
                  <a:srgbClr val="3D3C2C"/>
                </a:solidFill>
                <a:latin typeface="Century Gothic"/>
                <a:cs typeface="Century Gothic"/>
              </a:rPr>
              <a:t>oc</a:t>
            </a:r>
            <a:r>
              <a:rPr sz="2200" spc="-25" dirty="0">
                <a:solidFill>
                  <a:srgbClr val="3D3C2C"/>
                </a:solidFill>
                <a:latin typeface="Century Gothic"/>
                <a:cs typeface="Century Gothic"/>
              </a:rPr>
              <a:t>c</a:t>
            </a:r>
            <a:r>
              <a:rPr sz="2200" spc="-10" dirty="0">
                <a:solidFill>
                  <a:srgbClr val="3D3C2C"/>
                </a:solidFill>
                <a:latin typeface="Century Gothic"/>
                <a:cs typeface="Century Gothic"/>
              </a:rPr>
              <a:t>urs</a:t>
            </a:r>
            <a:r>
              <a:rPr sz="2200" spc="20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2200" spc="-10" dirty="0">
                <a:solidFill>
                  <a:srgbClr val="3D3C2C"/>
                </a:solidFill>
                <a:latin typeface="Century Gothic"/>
                <a:cs typeface="Century Gothic"/>
              </a:rPr>
              <a:t>after </a:t>
            </a:r>
            <a:r>
              <a:rPr sz="2200" spc="-15" dirty="0">
                <a:solidFill>
                  <a:srgbClr val="3D3C2C"/>
                </a:solidFill>
                <a:latin typeface="Century Gothic"/>
                <a:cs typeface="Century Gothic"/>
              </a:rPr>
              <a:t>6</a:t>
            </a:r>
            <a:endParaRPr sz="2200" dirty="0">
              <a:latin typeface="Century Gothic"/>
              <a:cs typeface="Century Gothic"/>
            </a:endParaRPr>
          </a:p>
          <a:p>
            <a:pPr marL="927100" marR="12700">
              <a:lnSpc>
                <a:spcPts val="2380"/>
              </a:lnSpc>
              <a:spcBef>
                <a:spcPts val="30"/>
              </a:spcBef>
            </a:pPr>
            <a:r>
              <a:rPr sz="2200" spc="-15" dirty="0">
                <a:solidFill>
                  <a:srgbClr val="3D3C2C"/>
                </a:solidFill>
                <a:latin typeface="Century Gothic"/>
                <a:cs typeface="Century Gothic"/>
              </a:rPr>
              <a:t>–</a:t>
            </a:r>
            <a:r>
              <a:rPr sz="2200" spc="5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2200" spc="-15" dirty="0">
                <a:solidFill>
                  <a:srgbClr val="3D3C2C"/>
                </a:solidFill>
                <a:latin typeface="Century Gothic"/>
                <a:cs typeface="Century Gothic"/>
              </a:rPr>
              <a:t>12</a:t>
            </a:r>
            <a:r>
              <a:rPr sz="2200" spc="15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2200" spc="-15" dirty="0">
                <a:solidFill>
                  <a:srgbClr val="3D3C2C"/>
                </a:solidFill>
                <a:latin typeface="Century Gothic"/>
                <a:cs typeface="Century Gothic"/>
              </a:rPr>
              <a:t>hours;</a:t>
            </a:r>
            <a:r>
              <a:rPr sz="2200" spc="5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2200" spc="-5" dirty="0">
                <a:solidFill>
                  <a:srgbClr val="3D3C2C"/>
                </a:solidFill>
                <a:latin typeface="Century Gothic"/>
                <a:cs typeface="Century Gothic"/>
              </a:rPr>
              <a:t>t</a:t>
            </a:r>
            <a:r>
              <a:rPr sz="2200" spc="-15" dirty="0">
                <a:solidFill>
                  <a:srgbClr val="3D3C2C"/>
                </a:solidFill>
                <a:latin typeface="Century Gothic"/>
                <a:cs typeface="Century Gothic"/>
              </a:rPr>
              <a:t>aken</a:t>
            </a:r>
            <a:r>
              <a:rPr sz="2200" spc="-20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2200" spc="-15" dirty="0">
                <a:solidFill>
                  <a:srgbClr val="3D3C2C"/>
                </a:solidFill>
                <a:latin typeface="Century Gothic"/>
                <a:cs typeface="Century Gothic"/>
              </a:rPr>
              <a:t>at</a:t>
            </a:r>
            <a:r>
              <a:rPr sz="2200" spc="5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2200" spc="-15" dirty="0">
                <a:solidFill>
                  <a:srgbClr val="3D3C2C"/>
                </a:solidFill>
                <a:latin typeface="Century Gothic"/>
                <a:cs typeface="Century Gothic"/>
              </a:rPr>
              <a:t>bedt</a:t>
            </a:r>
            <a:r>
              <a:rPr sz="2200" spc="10" dirty="0">
                <a:solidFill>
                  <a:srgbClr val="3D3C2C"/>
                </a:solidFill>
                <a:latin typeface="Century Gothic"/>
                <a:cs typeface="Century Gothic"/>
              </a:rPr>
              <a:t>i</a:t>
            </a:r>
            <a:r>
              <a:rPr sz="2200" spc="-15" dirty="0">
                <a:solidFill>
                  <a:srgbClr val="3D3C2C"/>
                </a:solidFill>
                <a:latin typeface="Century Gothic"/>
                <a:cs typeface="Century Gothic"/>
              </a:rPr>
              <a:t>me,</a:t>
            </a:r>
            <a:r>
              <a:rPr sz="2200" spc="-20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2200" spc="10" dirty="0">
                <a:solidFill>
                  <a:srgbClr val="3D3C2C"/>
                </a:solidFill>
                <a:latin typeface="Century Gothic"/>
                <a:cs typeface="Century Gothic"/>
              </a:rPr>
              <a:t>i</a:t>
            </a:r>
            <a:r>
              <a:rPr sz="2200" spc="-10" dirty="0">
                <a:solidFill>
                  <a:srgbClr val="3D3C2C"/>
                </a:solidFill>
                <a:latin typeface="Century Gothic"/>
                <a:cs typeface="Century Gothic"/>
              </a:rPr>
              <a:t>t</a:t>
            </a:r>
            <a:r>
              <a:rPr sz="2200" spc="-15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2200" spc="-20" dirty="0">
                <a:solidFill>
                  <a:srgbClr val="3D3C2C"/>
                </a:solidFill>
                <a:latin typeface="Century Gothic"/>
                <a:cs typeface="Century Gothic"/>
              </a:rPr>
              <a:t>w</a:t>
            </a:r>
            <a:r>
              <a:rPr sz="2200" spc="5" dirty="0">
                <a:solidFill>
                  <a:srgbClr val="3D3C2C"/>
                </a:solidFill>
                <a:latin typeface="Century Gothic"/>
                <a:cs typeface="Century Gothic"/>
              </a:rPr>
              <a:t>i</a:t>
            </a:r>
            <a:r>
              <a:rPr sz="2200" spc="-5" dirty="0">
                <a:solidFill>
                  <a:srgbClr val="3D3C2C"/>
                </a:solidFill>
                <a:latin typeface="Century Gothic"/>
                <a:cs typeface="Century Gothic"/>
              </a:rPr>
              <a:t>ll</a:t>
            </a:r>
            <a:r>
              <a:rPr sz="2200" spc="-20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2200" spc="-15" dirty="0">
                <a:solidFill>
                  <a:srgbClr val="3D3C2C"/>
                </a:solidFill>
                <a:latin typeface="Century Gothic"/>
                <a:cs typeface="Century Gothic"/>
              </a:rPr>
              <a:t>produ</a:t>
            </a:r>
            <a:r>
              <a:rPr sz="2200" spc="-25" dirty="0">
                <a:solidFill>
                  <a:srgbClr val="3D3C2C"/>
                </a:solidFill>
                <a:latin typeface="Century Gothic"/>
                <a:cs typeface="Century Gothic"/>
              </a:rPr>
              <a:t>c</a:t>
            </a:r>
            <a:r>
              <a:rPr sz="2200" spc="-15" dirty="0">
                <a:solidFill>
                  <a:srgbClr val="3D3C2C"/>
                </a:solidFill>
                <a:latin typeface="Century Gothic"/>
                <a:cs typeface="Century Gothic"/>
              </a:rPr>
              <a:t>e</a:t>
            </a:r>
            <a:r>
              <a:rPr sz="2200" spc="25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2200" spc="10" dirty="0">
                <a:solidFill>
                  <a:srgbClr val="3D3C2C"/>
                </a:solidFill>
                <a:latin typeface="Century Gothic"/>
                <a:cs typeface="Century Gothic"/>
              </a:rPr>
              <a:t>i</a:t>
            </a:r>
            <a:r>
              <a:rPr sz="2200" spc="-5" dirty="0">
                <a:solidFill>
                  <a:srgbClr val="3D3C2C"/>
                </a:solidFill>
                <a:latin typeface="Century Gothic"/>
                <a:cs typeface="Century Gothic"/>
              </a:rPr>
              <a:t>t</a:t>
            </a:r>
            <a:r>
              <a:rPr sz="2200" spc="-10" dirty="0">
                <a:solidFill>
                  <a:srgbClr val="3D3C2C"/>
                </a:solidFill>
                <a:latin typeface="Century Gothic"/>
                <a:cs typeface="Century Gothic"/>
              </a:rPr>
              <a:t>s</a:t>
            </a:r>
            <a:r>
              <a:rPr sz="2200" spc="-25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2200" spc="-15" dirty="0">
                <a:solidFill>
                  <a:srgbClr val="3D3C2C"/>
                </a:solidFill>
                <a:latin typeface="Century Gothic"/>
                <a:cs typeface="Century Gothic"/>
              </a:rPr>
              <a:t>ef</a:t>
            </a:r>
            <a:r>
              <a:rPr sz="2200" spc="-25" dirty="0">
                <a:solidFill>
                  <a:srgbClr val="3D3C2C"/>
                </a:solidFill>
                <a:latin typeface="Century Gothic"/>
                <a:cs typeface="Century Gothic"/>
              </a:rPr>
              <a:t>f</a:t>
            </a:r>
            <a:r>
              <a:rPr sz="2200" spc="-15" dirty="0">
                <a:solidFill>
                  <a:srgbClr val="3D3C2C"/>
                </a:solidFill>
                <a:latin typeface="Century Gothic"/>
                <a:cs typeface="Century Gothic"/>
              </a:rPr>
              <a:t>ect</a:t>
            </a:r>
            <a:r>
              <a:rPr sz="2200" spc="-10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2200" spc="-5" dirty="0">
                <a:solidFill>
                  <a:srgbClr val="3D3C2C"/>
                </a:solidFill>
                <a:latin typeface="Century Gothic"/>
                <a:cs typeface="Century Gothic"/>
              </a:rPr>
              <a:t>t</a:t>
            </a:r>
            <a:r>
              <a:rPr sz="2200" spc="-15" dirty="0">
                <a:solidFill>
                  <a:srgbClr val="3D3C2C"/>
                </a:solidFill>
                <a:latin typeface="Century Gothic"/>
                <a:cs typeface="Century Gothic"/>
              </a:rPr>
              <a:t>he</a:t>
            </a:r>
            <a:r>
              <a:rPr sz="2200" spc="-5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2200" spc="-15" dirty="0">
                <a:solidFill>
                  <a:srgbClr val="3D3C2C"/>
                </a:solidFill>
                <a:latin typeface="Century Gothic"/>
                <a:cs typeface="Century Gothic"/>
              </a:rPr>
              <a:t>next</a:t>
            </a:r>
            <a:r>
              <a:rPr sz="2200" spc="-10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2200" spc="-15" dirty="0" smtClean="0">
                <a:solidFill>
                  <a:srgbClr val="3D3C2C"/>
                </a:solidFill>
                <a:latin typeface="Century Gothic"/>
                <a:cs typeface="Century Gothic"/>
              </a:rPr>
              <a:t>mor</a:t>
            </a:r>
            <a:r>
              <a:rPr sz="2200" spc="-10" dirty="0" smtClean="0">
                <a:solidFill>
                  <a:srgbClr val="3D3C2C"/>
                </a:solidFill>
                <a:latin typeface="Century Gothic"/>
                <a:cs typeface="Century Gothic"/>
              </a:rPr>
              <a:t>n</a:t>
            </a:r>
            <a:r>
              <a:rPr sz="2200" spc="10" dirty="0" smtClean="0">
                <a:solidFill>
                  <a:srgbClr val="3D3C2C"/>
                </a:solidFill>
                <a:latin typeface="Century Gothic"/>
                <a:cs typeface="Century Gothic"/>
              </a:rPr>
              <a:t>i</a:t>
            </a:r>
            <a:r>
              <a:rPr sz="2200" spc="-15" dirty="0" smtClean="0">
                <a:solidFill>
                  <a:srgbClr val="3D3C2C"/>
                </a:solidFill>
                <a:latin typeface="Century Gothic"/>
                <a:cs typeface="Century Gothic"/>
              </a:rPr>
              <a:t>ng</a:t>
            </a:r>
            <a:r>
              <a:rPr lang="en-US" sz="2200" spc="-15" dirty="0" smtClean="0">
                <a:solidFill>
                  <a:srgbClr val="3D3C2C"/>
                </a:solidFill>
                <a:latin typeface="Century Gothic"/>
                <a:cs typeface="Century Gothic"/>
              </a:rPr>
              <a:t>)</a:t>
            </a:r>
            <a:endParaRPr sz="2200" dirty="0">
              <a:latin typeface="Century Gothic"/>
              <a:cs typeface="Century Gothic"/>
            </a:endParaRPr>
          </a:p>
          <a:p>
            <a:pPr>
              <a:lnSpc>
                <a:spcPts val="500"/>
              </a:lnSpc>
              <a:spcBef>
                <a:spcPts val="25"/>
              </a:spcBef>
            </a:pPr>
            <a:endParaRPr sz="500" dirty="0"/>
          </a:p>
          <a:p>
            <a:pPr marL="927100" marR="226695" lvl="1" indent="-402590">
              <a:lnSpc>
                <a:spcPts val="2380"/>
              </a:lnSpc>
              <a:buClr>
                <a:srgbClr val="93C500"/>
              </a:buClr>
              <a:buSzPct val="75000"/>
              <a:buFont typeface="Century Gothic"/>
              <a:buAutoNum type="arabicPeriod" startAt="2"/>
              <a:tabLst>
                <a:tab pos="927100" algn="l"/>
              </a:tabLst>
            </a:pPr>
            <a:r>
              <a:rPr sz="2200" spc="-15" dirty="0">
                <a:solidFill>
                  <a:srgbClr val="3D3C2C"/>
                </a:solidFill>
                <a:latin typeface="Century Gothic"/>
                <a:cs typeface="Century Gothic"/>
              </a:rPr>
              <a:t>Rectal</a:t>
            </a:r>
            <a:r>
              <a:rPr sz="2200" spc="5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2200" spc="-15" dirty="0">
                <a:solidFill>
                  <a:srgbClr val="3D3C2C"/>
                </a:solidFill>
                <a:latin typeface="Century Gothic"/>
                <a:cs typeface="Century Gothic"/>
              </a:rPr>
              <a:t>suppos</a:t>
            </a:r>
            <a:r>
              <a:rPr sz="2200" spc="5" dirty="0">
                <a:solidFill>
                  <a:srgbClr val="3D3C2C"/>
                </a:solidFill>
                <a:latin typeface="Century Gothic"/>
                <a:cs typeface="Century Gothic"/>
              </a:rPr>
              <a:t>i</a:t>
            </a:r>
            <a:r>
              <a:rPr sz="2200" spc="-5" dirty="0">
                <a:solidFill>
                  <a:srgbClr val="3D3C2C"/>
                </a:solidFill>
                <a:latin typeface="Century Gothic"/>
                <a:cs typeface="Century Gothic"/>
              </a:rPr>
              <a:t>t</a:t>
            </a:r>
            <a:r>
              <a:rPr sz="2200" spc="-15" dirty="0">
                <a:solidFill>
                  <a:srgbClr val="3D3C2C"/>
                </a:solidFill>
                <a:latin typeface="Century Gothic"/>
                <a:cs typeface="Century Gothic"/>
              </a:rPr>
              <a:t>ory</a:t>
            </a:r>
            <a:r>
              <a:rPr sz="2200" spc="-25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lang="en-US" sz="2200" spc="-55" dirty="0" smtClean="0">
                <a:solidFill>
                  <a:srgbClr val="3D3C2C"/>
                </a:solidFill>
                <a:latin typeface="Century Gothic"/>
                <a:cs typeface="Century Gothic"/>
              </a:rPr>
              <a:t>(</a:t>
            </a:r>
            <a:r>
              <a:rPr sz="2200" spc="-10" dirty="0" smtClean="0">
                <a:solidFill>
                  <a:srgbClr val="3D3C2C"/>
                </a:solidFill>
                <a:latin typeface="Century Gothic"/>
                <a:cs typeface="Century Gothic"/>
              </a:rPr>
              <a:t>for</a:t>
            </a:r>
            <a:r>
              <a:rPr sz="2200" spc="60" dirty="0" smtClean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2200" spc="-15" dirty="0">
                <a:solidFill>
                  <a:srgbClr val="3D3C2C"/>
                </a:solidFill>
                <a:latin typeface="Century Gothic"/>
                <a:cs typeface="Century Gothic"/>
              </a:rPr>
              <a:t>b</a:t>
            </a:r>
            <a:r>
              <a:rPr sz="2200" spc="10" dirty="0">
                <a:solidFill>
                  <a:srgbClr val="3D3C2C"/>
                </a:solidFill>
                <a:latin typeface="Century Gothic"/>
                <a:cs typeface="Century Gothic"/>
              </a:rPr>
              <a:t>i</a:t>
            </a:r>
            <a:r>
              <a:rPr sz="2200" spc="-15" dirty="0">
                <a:solidFill>
                  <a:srgbClr val="3D3C2C"/>
                </a:solidFill>
                <a:latin typeface="Century Gothic"/>
                <a:cs typeface="Century Gothic"/>
              </a:rPr>
              <a:t>saco</a:t>
            </a:r>
            <a:r>
              <a:rPr sz="2200" spc="-25" dirty="0">
                <a:solidFill>
                  <a:srgbClr val="3D3C2C"/>
                </a:solidFill>
                <a:latin typeface="Century Gothic"/>
                <a:cs typeface="Century Gothic"/>
              </a:rPr>
              <a:t>d</a:t>
            </a:r>
            <a:r>
              <a:rPr sz="2200" spc="-30" dirty="0">
                <a:solidFill>
                  <a:srgbClr val="3D3C2C"/>
                </a:solidFill>
                <a:latin typeface="Century Gothic"/>
                <a:cs typeface="Century Gothic"/>
              </a:rPr>
              <a:t>y</a:t>
            </a:r>
            <a:r>
              <a:rPr sz="2200" spc="-5" dirty="0">
                <a:solidFill>
                  <a:srgbClr val="3D3C2C"/>
                </a:solidFill>
                <a:latin typeface="Century Gothic"/>
                <a:cs typeface="Century Gothic"/>
              </a:rPr>
              <a:t>l</a:t>
            </a:r>
            <a:r>
              <a:rPr sz="2200" spc="5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2200" spc="-15" dirty="0">
                <a:solidFill>
                  <a:srgbClr val="3D3C2C"/>
                </a:solidFill>
                <a:latin typeface="Century Gothic"/>
                <a:cs typeface="Century Gothic"/>
              </a:rPr>
              <a:t>o</a:t>
            </a:r>
            <a:r>
              <a:rPr sz="2200" spc="-10" dirty="0">
                <a:solidFill>
                  <a:srgbClr val="3D3C2C"/>
                </a:solidFill>
                <a:latin typeface="Century Gothic"/>
                <a:cs typeface="Century Gothic"/>
              </a:rPr>
              <a:t>nly </a:t>
            </a:r>
            <a:r>
              <a:rPr sz="2200" spc="-15" dirty="0">
                <a:solidFill>
                  <a:srgbClr val="3D3C2C"/>
                </a:solidFill>
                <a:latin typeface="Century Gothic"/>
                <a:cs typeface="Century Gothic"/>
              </a:rPr>
              <a:t>–</a:t>
            </a:r>
            <a:r>
              <a:rPr sz="2200" spc="5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2200" spc="-5" dirty="0">
                <a:solidFill>
                  <a:srgbClr val="3D3C2C"/>
                </a:solidFill>
                <a:latin typeface="Century Gothic"/>
                <a:cs typeface="Century Gothic"/>
              </a:rPr>
              <a:t>t</a:t>
            </a:r>
            <a:r>
              <a:rPr sz="2200" spc="-15" dirty="0">
                <a:solidFill>
                  <a:srgbClr val="3D3C2C"/>
                </a:solidFill>
                <a:latin typeface="Century Gothic"/>
                <a:cs typeface="Century Gothic"/>
              </a:rPr>
              <a:t>he</a:t>
            </a:r>
            <a:r>
              <a:rPr sz="2200" spc="-20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2200" spc="-15" dirty="0">
                <a:solidFill>
                  <a:srgbClr val="3D3C2C"/>
                </a:solidFill>
                <a:latin typeface="Century Gothic"/>
                <a:cs typeface="Century Gothic"/>
              </a:rPr>
              <a:t>laxa</a:t>
            </a:r>
            <a:r>
              <a:rPr sz="2200" spc="-5" dirty="0">
                <a:solidFill>
                  <a:srgbClr val="3D3C2C"/>
                </a:solidFill>
                <a:latin typeface="Century Gothic"/>
                <a:cs typeface="Century Gothic"/>
              </a:rPr>
              <a:t>t</a:t>
            </a:r>
            <a:r>
              <a:rPr sz="2200" spc="10" dirty="0">
                <a:solidFill>
                  <a:srgbClr val="3D3C2C"/>
                </a:solidFill>
                <a:latin typeface="Century Gothic"/>
                <a:cs typeface="Century Gothic"/>
              </a:rPr>
              <a:t>i</a:t>
            </a:r>
            <a:r>
              <a:rPr sz="2200" spc="-15" dirty="0">
                <a:solidFill>
                  <a:srgbClr val="3D3C2C"/>
                </a:solidFill>
                <a:latin typeface="Century Gothic"/>
                <a:cs typeface="Century Gothic"/>
              </a:rPr>
              <a:t>ve</a:t>
            </a:r>
            <a:r>
              <a:rPr sz="2200" spc="-10" dirty="0">
                <a:solidFill>
                  <a:srgbClr val="3D3C2C"/>
                </a:solidFill>
                <a:latin typeface="Century Gothic"/>
                <a:cs typeface="Century Gothic"/>
              </a:rPr>
              <a:t> ef</a:t>
            </a:r>
            <a:r>
              <a:rPr sz="2200" spc="-25" dirty="0">
                <a:solidFill>
                  <a:srgbClr val="3D3C2C"/>
                </a:solidFill>
                <a:latin typeface="Century Gothic"/>
                <a:cs typeface="Century Gothic"/>
              </a:rPr>
              <a:t>f</a:t>
            </a:r>
            <a:r>
              <a:rPr sz="2200" spc="-15" dirty="0">
                <a:solidFill>
                  <a:srgbClr val="3D3C2C"/>
                </a:solidFill>
                <a:latin typeface="Century Gothic"/>
                <a:cs typeface="Century Gothic"/>
              </a:rPr>
              <a:t>ect occ</a:t>
            </a:r>
            <a:r>
              <a:rPr sz="2200" spc="-25" dirty="0">
                <a:solidFill>
                  <a:srgbClr val="3D3C2C"/>
                </a:solidFill>
                <a:latin typeface="Century Gothic"/>
                <a:cs typeface="Century Gothic"/>
              </a:rPr>
              <a:t>u</a:t>
            </a:r>
            <a:r>
              <a:rPr sz="2200" spc="-10" dirty="0">
                <a:solidFill>
                  <a:srgbClr val="3D3C2C"/>
                </a:solidFill>
                <a:latin typeface="Century Gothic"/>
                <a:cs typeface="Century Gothic"/>
              </a:rPr>
              <a:t>rs</a:t>
            </a:r>
            <a:r>
              <a:rPr sz="2200" spc="20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2200" spc="-20" dirty="0">
                <a:solidFill>
                  <a:srgbClr val="3D3C2C"/>
                </a:solidFill>
                <a:latin typeface="Century Gothic"/>
                <a:cs typeface="Century Gothic"/>
              </a:rPr>
              <a:t>w</a:t>
            </a:r>
            <a:r>
              <a:rPr sz="2200" spc="5" dirty="0">
                <a:solidFill>
                  <a:srgbClr val="3D3C2C"/>
                </a:solidFill>
                <a:latin typeface="Century Gothic"/>
                <a:cs typeface="Century Gothic"/>
              </a:rPr>
              <a:t>i</a:t>
            </a:r>
            <a:r>
              <a:rPr sz="2200" spc="-5" dirty="0">
                <a:solidFill>
                  <a:srgbClr val="3D3C2C"/>
                </a:solidFill>
                <a:latin typeface="Century Gothic"/>
                <a:cs typeface="Century Gothic"/>
              </a:rPr>
              <a:t>t</a:t>
            </a:r>
            <a:r>
              <a:rPr sz="2200" spc="-15" dirty="0">
                <a:solidFill>
                  <a:srgbClr val="3D3C2C"/>
                </a:solidFill>
                <a:latin typeface="Century Gothic"/>
                <a:cs typeface="Century Gothic"/>
              </a:rPr>
              <a:t>h</a:t>
            </a:r>
            <a:r>
              <a:rPr sz="2200" spc="0" dirty="0">
                <a:solidFill>
                  <a:srgbClr val="3D3C2C"/>
                </a:solidFill>
                <a:latin typeface="Century Gothic"/>
                <a:cs typeface="Century Gothic"/>
              </a:rPr>
              <a:t>i</a:t>
            </a:r>
            <a:r>
              <a:rPr sz="2200" spc="-15" dirty="0">
                <a:solidFill>
                  <a:srgbClr val="3D3C2C"/>
                </a:solidFill>
                <a:latin typeface="Century Gothic"/>
                <a:cs typeface="Century Gothic"/>
              </a:rPr>
              <a:t>n</a:t>
            </a:r>
            <a:r>
              <a:rPr sz="2200" spc="-30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2200" spc="-15" dirty="0">
                <a:solidFill>
                  <a:srgbClr val="3D3C2C"/>
                </a:solidFill>
                <a:latin typeface="Century Gothic"/>
                <a:cs typeface="Century Gothic"/>
              </a:rPr>
              <a:t>30</a:t>
            </a:r>
            <a:r>
              <a:rPr sz="2200" spc="15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lang="en-US" sz="2200" spc="15" dirty="0" smtClean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2200" spc="-5" dirty="0" smtClean="0">
                <a:solidFill>
                  <a:srgbClr val="3D3C2C"/>
                </a:solidFill>
                <a:latin typeface="Century Gothic"/>
                <a:cs typeface="Century Gothic"/>
              </a:rPr>
              <a:t>t</a:t>
            </a:r>
            <a:r>
              <a:rPr sz="2200" spc="-15" dirty="0" smtClean="0">
                <a:solidFill>
                  <a:srgbClr val="3D3C2C"/>
                </a:solidFill>
                <a:latin typeface="Century Gothic"/>
                <a:cs typeface="Century Gothic"/>
              </a:rPr>
              <a:t>o</a:t>
            </a:r>
            <a:r>
              <a:rPr sz="2200" spc="-10" dirty="0" smtClean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2200" spc="-15" dirty="0">
                <a:solidFill>
                  <a:srgbClr val="3D3C2C"/>
                </a:solidFill>
                <a:latin typeface="Century Gothic"/>
                <a:cs typeface="Century Gothic"/>
              </a:rPr>
              <a:t>60</a:t>
            </a:r>
            <a:r>
              <a:rPr sz="2200" spc="15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2200" spc="-25" dirty="0">
                <a:solidFill>
                  <a:srgbClr val="3D3C2C"/>
                </a:solidFill>
                <a:latin typeface="Century Gothic"/>
                <a:cs typeface="Century Gothic"/>
              </a:rPr>
              <a:t>m</a:t>
            </a:r>
            <a:r>
              <a:rPr sz="2200" spc="10" dirty="0">
                <a:solidFill>
                  <a:srgbClr val="3D3C2C"/>
                </a:solidFill>
                <a:latin typeface="Century Gothic"/>
                <a:cs typeface="Century Gothic"/>
              </a:rPr>
              <a:t>i</a:t>
            </a:r>
            <a:r>
              <a:rPr sz="2200" spc="-15" dirty="0">
                <a:solidFill>
                  <a:srgbClr val="3D3C2C"/>
                </a:solidFill>
                <a:latin typeface="Century Gothic"/>
                <a:cs typeface="Century Gothic"/>
              </a:rPr>
              <a:t>n</a:t>
            </a:r>
            <a:r>
              <a:rPr sz="2200" spc="-25" dirty="0" smtClean="0">
                <a:solidFill>
                  <a:srgbClr val="3D3C2C"/>
                </a:solidFill>
                <a:latin typeface="Century Gothic"/>
                <a:cs typeface="Century Gothic"/>
              </a:rPr>
              <a:t>.</a:t>
            </a:r>
            <a:r>
              <a:rPr lang="en-US" sz="2200" spc="-10" dirty="0" smtClean="0">
                <a:solidFill>
                  <a:srgbClr val="3D3C2C"/>
                </a:solidFill>
                <a:latin typeface="Century Gothic"/>
                <a:cs typeface="Century Gothic"/>
              </a:rPr>
              <a:t>)</a:t>
            </a:r>
            <a:endParaRPr sz="2200" dirty="0">
              <a:latin typeface="Century Gothic"/>
              <a:cs typeface="Century Gothic"/>
            </a:endParaRPr>
          </a:p>
          <a:p>
            <a:pPr marL="81280">
              <a:lnSpc>
                <a:spcPct val="100000"/>
              </a:lnSpc>
              <a:spcBef>
                <a:spcPts val="225"/>
              </a:spcBef>
            </a:pPr>
            <a:r>
              <a:rPr sz="2200" b="1" spc="-15" dirty="0">
                <a:solidFill>
                  <a:srgbClr val="3D3C2C"/>
                </a:solidFill>
                <a:latin typeface="Century Gothic"/>
                <a:cs typeface="Century Gothic"/>
              </a:rPr>
              <a:t>Indicatio</a:t>
            </a:r>
            <a:r>
              <a:rPr sz="2200" b="1" spc="-10" dirty="0">
                <a:solidFill>
                  <a:srgbClr val="3D3C2C"/>
                </a:solidFill>
                <a:latin typeface="Century Gothic"/>
                <a:cs typeface="Century Gothic"/>
              </a:rPr>
              <a:t>ns:</a:t>
            </a:r>
            <a:r>
              <a:rPr sz="2200" b="1" spc="5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lang="en-US" sz="2200" spc="-55" dirty="0" smtClean="0">
                <a:solidFill>
                  <a:srgbClr val="3D3C2C"/>
                </a:solidFill>
                <a:latin typeface="Century Gothic"/>
                <a:cs typeface="Century Gothic"/>
              </a:rPr>
              <a:t>(</a:t>
            </a:r>
            <a:r>
              <a:rPr sz="2200" spc="-15" dirty="0" smtClean="0">
                <a:solidFill>
                  <a:srgbClr val="3D3C2C"/>
                </a:solidFill>
                <a:latin typeface="Century Gothic"/>
                <a:cs typeface="Century Gothic"/>
              </a:rPr>
              <a:t>also</a:t>
            </a:r>
            <a:r>
              <a:rPr sz="2200" spc="40" dirty="0" smtClean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2200" spc="-10" dirty="0">
                <a:solidFill>
                  <a:srgbClr val="3D3C2C"/>
                </a:solidFill>
                <a:latin typeface="Century Gothic"/>
                <a:cs typeface="Century Gothic"/>
              </a:rPr>
              <a:t>for </a:t>
            </a:r>
            <a:r>
              <a:rPr sz="2200" spc="-15" dirty="0">
                <a:solidFill>
                  <a:srgbClr val="3D3C2C"/>
                </a:solidFill>
                <a:latin typeface="Century Gothic"/>
                <a:cs typeface="Century Gothic"/>
              </a:rPr>
              <a:t>cas</a:t>
            </a:r>
            <a:r>
              <a:rPr sz="2200" spc="-30" dirty="0">
                <a:solidFill>
                  <a:srgbClr val="3D3C2C"/>
                </a:solidFill>
                <a:latin typeface="Century Gothic"/>
                <a:cs typeface="Century Gothic"/>
              </a:rPr>
              <a:t>c</a:t>
            </a:r>
            <a:r>
              <a:rPr sz="2200" spc="-15" dirty="0">
                <a:solidFill>
                  <a:srgbClr val="3D3C2C"/>
                </a:solidFill>
                <a:latin typeface="Century Gothic"/>
                <a:cs typeface="Century Gothic"/>
              </a:rPr>
              <a:t>ara</a:t>
            </a:r>
            <a:r>
              <a:rPr sz="2200" spc="20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2200" spc="-15" dirty="0">
                <a:solidFill>
                  <a:srgbClr val="3D3C2C"/>
                </a:solidFill>
                <a:latin typeface="Century Gothic"/>
                <a:cs typeface="Century Gothic"/>
              </a:rPr>
              <a:t>and</a:t>
            </a:r>
            <a:r>
              <a:rPr sz="2200" spc="10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2200" spc="-15" dirty="0" err="1" smtClean="0">
                <a:solidFill>
                  <a:srgbClr val="3D3C2C"/>
                </a:solidFill>
                <a:latin typeface="Century Gothic"/>
                <a:cs typeface="Century Gothic"/>
              </a:rPr>
              <a:t>sen</a:t>
            </a:r>
            <a:r>
              <a:rPr sz="2200" spc="-10" dirty="0" err="1" smtClean="0">
                <a:solidFill>
                  <a:srgbClr val="3D3C2C"/>
                </a:solidFill>
                <a:latin typeface="Century Gothic"/>
                <a:cs typeface="Century Gothic"/>
              </a:rPr>
              <a:t>na</a:t>
            </a:r>
            <a:r>
              <a:rPr lang="en-US" sz="2200" spc="-10" dirty="0" smtClean="0">
                <a:solidFill>
                  <a:srgbClr val="3D3C2C"/>
                </a:solidFill>
                <a:latin typeface="Century Gothic"/>
                <a:cs typeface="Century Gothic"/>
              </a:rPr>
              <a:t>)</a:t>
            </a:r>
            <a:endParaRPr sz="2200" dirty="0">
              <a:latin typeface="Century Gothic"/>
              <a:cs typeface="Century Gothic"/>
            </a:endParaRPr>
          </a:p>
          <a:p>
            <a:pPr marL="469900" indent="-457834">
              <a:lnSpc>
                <a:spcPct val="100000"/>
              </a:lnSpc>
              <a:spcBef>
                <a:spcPts val="265"/>
              </a:spcBef>
              <a:buClr>
                <a:srgbClr val="93C500"/>
              </a:buClr>
              <a:buSzPct val="75000"/>
              <a:buFont typeface="Century Gothic"/>
              <a:buAutoNum type="arabicPeriod"/>
              <a:tabLst>
                <a:tab pos="469900" algn="l"/>
              </a:tabLst>
            </a:pPr>
            <a:r>
              <a:rPr sz="2200" spc="-15" dirty="0">
                <a:solidFill>
                  <a:srgbClr val="3D3C2C"/>
                </a:solidFill>
                <a:latin typeface="Century Gothic"/>
                <a:cs typeface="Century Gothic"/>
              </a:rPr>
              <a:t>Should</a:t>
            </a:r>
            <a:r>
              <a:rPr sz="2200" spc="10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2200" spc="-15" dirty="0">
                <a:solidFill>
                  <a:srgbClr val="3D3C2C"/>
                </a:solidFill>
                <a:latin typeface="Century Gothic"/>
                <a:cs typeface="Century Gothic"/>
              </a:rPr>
              <a:t>not</a:t>
            </a:r>
            <a:r>
              <a:rPr sz="2200" spc="5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2200" spc="-15" dirty="0">
                <a:solidFill>
                  <a:srgbClr val="3D3C2C"/>
                </a:solidFill>
                <a:latin typeface="Century Gothic"/>
                <a:cs typeface="Century Gothic"/>
              </a:rPr>
              <a:t>be used</a:t>
            </a:r>
            <a:r>
              <a:rPr sz="2200" spc="5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2200" spc="-10" dirty="0">
                <a:solidFill>
                  <a:srgbClr val="3D3C2C"/>
                </a:solidFill>
                <a:latin typeface="Century Gothic"/>
                <a:cs typeface="Century Gothic"/>
              </a:rPr>
              <a:t>for </a:t>
            </a:r>
            <a:r>
              <a:rPr sz="2200" spc="-15" dirty="0">
                <a:solidFill>
                  <a:srgbClr val="3D3C2C"/>
                </a:solidFill>
                <a:latin typeface="Century Gothic"/>
                <a:cs typeface="Century Gothic"/>
              </a:rPr>
              <a:t>more</a:t>
            </a:r>
            <a:r>
              <a:rPr sz="2200" spc="5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2200" spc="-5" dirty="0">
                <a:solidFill>
                  <a:srgbClr val="3D3C2C"/>
                </a:solidFill>
                <a:latin typeface="Century Gothic"/>
                <a:cs typeface="Century Gothic"/>
              </a:rPr>
              <a:t>t</a:t>
            </a:r>
            <a:r>
              <a:rPr sz="2200" spc="-15" dirty="0">
                <a:solidFill>
                  <a:srgbClr val="3D3C2C"/>
                </a:solidFill>
                <a:latin typeface="Century Gothic"/>
                <a:cs typeface="Century Gothic"/>
              </a:rPr>
              <a:t>han </a:t>
            </a:r>
            <a:r>
              <a:rPr sz="2200" spc="-15" dirty="0" smtClean="0">
                <a:solidFill>
                  <a:srgbClr val="3D3C2C"/>
                </a:solidFill>
                <a:latin typeface="Century Gothic"/>
                <a:cs typeface="Century Gothic"/>
              </a:rPr>
              <a:t>10</a:t>
            </a:r>
            <a:r>
              <a:rPr lang="en-US" sz="2200" spc="-15" dirty="0" smtClean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2200" spc="15" dirty="0" smtClean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2200" spc="-15" dirty="0">
                <a:solidFill>
                  <a:srgbClr val="3D3C2C"/>
                </a:solidFill>
                <a:latin typeface="Century Gothic"/>
                <a:cs typeface="Century Gothic"/>
              </a:rPr>
              <a:t>consecut</a:t>
            </a:r>
            <a:r>
              <a:rPr sz="2200" spc="15" dirty="0">
                <a:solidFill>
                  <a:srgbClr val="3D3C2C"/>
                </a:solidFill>
                <a:latin typeface="Century Gothic"/>
                <a:cs typeface="Century Gothic"/>
              </a:rPr>
              <a:t>i</a:t>
            </a:r>
            <a:r>
              <a:rPr sz="2200" spc="0" dirty="0">
                <a:solidFill>
                  <a:srgbClr val="3D3C2C"/>
                </a:solidFill>
                <a:latin typeface="Century Gothic"/>
                <a:cs typeface="Century Gothic"/>
              </a:rPr>
              <a:t>v</a:t>
            </a:r>
            <a:r>
              <a:rPr sz="2200" spc="-15" dirty="0">
                <a:solidFill>
                  <a:srgbClr val="3D3C2C"/>
                </a:solidFill>
                <a:latin typeface="Century Gothic"/>
                <a:cs typeface="Century Gothic"/>
              </a:rPr>
              <a:t>e</a:t>
            </a:r>
            <a:r>
              <a:rPr sz="2200" spc="-25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2200" spc="-15" dirty="0">
                <a:solidFill>
                  <a:srgbClr val="3D3C2C"/>
                </a:solidFill>
                <a:latin typeface="Century Gothic"/>
                <a:cs typeface="Century Gothic"/>
              </a:rPr>
              <a:t>da</a:t>
            </a:r>
            <a:r>
              <a:rPr sz="2200" spc="-35" dirty="0">
                <a:solidFill>
                  <a:srgbClr val="3D3C2C"/>
                </a:solidFill>
                <a:latin typeface="Century Gothic"/>
                <a:cs typeface="Century Gothic"/>
              </a:rPr>
              <a:t>y</a:t>
            </a:r>
            <a:r>
              <a:rPr sz="2200" spc="-10" dirty="0">
                <a:solidFill>
                  <a:srgbClr val="3D3C2C"/>
                </a:solidFill>
                <a:latin typeface="Century Gothic"/>
                <a:cs typeface="Century Gothic"/>
              </a:rPr>
              <a:t>s</a:t>
            </a:r>
            <a:endParaRPr sz="2200" dirty="0">
              <a:latin typeface="Century Gothic"/>
              <a:cs typeface="Century Gothic"/>
            </a:endParaRPr>
          </a:p>
          <a:p>
            <a:pPr marL="469900">
              <a:lnSpc>
                <a:spcPts val="2375"/>
              </a:lnSpc>
            </a:pPr>
            <a:r>
              <a:rPr lang="en-US" sz="2200" spc="-55" dirty="0" smtClean="0">
                <a:solidFill>
                  <a:srgbClr val="3D3C2C"/>
                </a:solidFill>
                <a:latin typeface="Century Gothic"/>
                <a:cs typeface="Century Gothic"/>
              </a:rPr>
              <a:t>(</a:t>
            </a:r>
            <a:r>
              <a:rPr sz="2200" spc="-15" dirty="0" smtClean="0">
                <a:solidFill>
                  <a:srgbClr val="3D3C2C"/>
                </a:solidFill>
                <a:latin typeface="Century Gothic"/>
                <a:cs typeface="Century Gothic"/>
              </a:rPr>
              <a:t>d</a:t>
            </a:r>
            <a:r>
              <a:rPr sz="2200" spc="-30" dirty="0" smtClean="0">
                <a:solidFill>
                  <a:srgbClr val="3D3C2C"/>
                </a:solidFill>
                <a:latin typeface="Century Gothic"/>
                <a:cs typeface="Century Gothic"/>
              </a:rPr>
              <a:t>u</a:t>
            </a:r>
            <a:r>
              <a:rPr sz="2200" spc="-15" dirty="0" smtClean="0">
                <a:solidFill>
                  <a:srgbClr val="3D3C2C"/>
                </a:solidFill>
                <a:latin typeface="Century Gothic"/>
                <a:cs typeface="Century Gothic"/>
              </a:rPr>
              <a:t>e</a:t>
            </a:r>
            <a:r>
              <a:rPr sz="2200" spc="55" dirty="0" smtClean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2200" spc="-5" dirty="0">
                <a:solidFill>
                  <a:srgbClr val="3D3C2C"/>
                </a:solidFill>
                <a:latin typeface="Century Gothic"/>
                <a:cs typeface="Century Gothic"/>
              </a:rPr>
              <a:t>t</a:t>
            </a:r>
            <a:r>
              <a:rPr sz="2200" spc="-15" dirty="0">
                <a:solidFill>
                  <a:srgbClr val="3D3C2C"/>
                </a:solidFill>
                <a:latin typeface="Century Gothic"/>
                <a:cs typeface="Century Gothic"/>
              </a:rPr>
              <a:t>o</a:t>
            </a:r>
            <a:r>
              <a:rPr sz="2200" spc="-10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2200" spc="-5" dirty="0">
                <a:solidFill>
                  <a:srgbClr val="3D3C2C"/>
                </a:solidFill>
                <a:latin typeface="Century Gothic"/>
                <a:cs typeface="Century Gothic"/>
              </a:rPr>
              <a:t>t</a:t>
            </a:r>
            <a:r>
              <a:rPr sz="2200" spc="-15" dirty="0">
                <a:solidFill>
                  <a:srgbClr val="3D3C2C"/>
                </a:solidFill>
                <a:latin typeface="Century Gothic"/>
                <a:cs typeface="Century Gothic"/>
              </a:rPr>
              <a:t>he</a:t>
            </a:r>
            <a:r>
              <a:rPr sz="2200" spc="-10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2200" spc="-15" dirty="0">
                <a:solidFill>
                  <a:srgbClr val="3D3C2C"/>
                </a:solidFill>
                <a:latin typeface="Century Gothic"/>
                <a:cs typeface="Century Gothic"/>
              </a:rPr>
              <a:t>poss</a:t>
            </a:r>
            <a:r>
              <a:rPr sz="2200" spc="5" dirty="0">
                <a:solidFill>
                  <a:srgbClr val="3D3C2C"/>
                </a:solidFill>
                <a:latin typeface="Century Gothic"/>
                <a:cs typeface="Century Gothic"/>
              </a:rPr>
              <a:t>i</a:t>
            </a:r>
            <a:r>
              <a:rPr sz="2200" spc="-10" dirty="0">
                <a:solidFill>
                  <a:srgbClr val="3D3C2C"/>
                </a:solidFill>
                <a:latin typeface="Century Gothic"/>
                <a:cs typeface="Century Gothic"/>
              </a:rPr>
              <a:t>bili</a:t>
            </a:r>
            <a:r>
              <a:rPr sz="2200" spc="-5" dirty="0">
                <a:solidFill>
                  <a:srgbClr val="3D3C2C"/>
                </a:solidFill>
                <a:latin typeface="Century Gothic"/>
                <a:cs typeface="Century Gothic"/>
              </a:rPr>
              <a:t>t</a:t>
            </a:r>
            <a:r>
              <a:rPr sz="2200" spc="-15" dirty="0">
                <a:solidFill>
                  <a:srgbClr val="3D3C2C"/>
                </a:solidFill>
                <a:latin typeface="Century Gothic"/>
                <a:cs typeface="Century Gothic"/>
              </a:rPr>
              <a:t>y</a:t>
            </a:r>
            <a:r>
              <a:rPr sz="2200" spc="-40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2200" spc="-15" dirty="0">
                <a:solidFill>
                  <a:srgbClr val="3D3C2C"/>
                </a:solidFill>
                <a:latin typeface="Century Gothic"/>
                <a:cs typeface="Century Gothic"/>
              </a:rPr>
              <a:t>of </a:t>
            </a:r>
            <a:r>
              <a:rPr sz="2200" spc="-25" dirty="0">
                <a:solidFill>
                  <a:srgbClr val="3D3C2C"/>
                </a:solidFill>
                <a:latin typeface="Century Gothic"/>
                <a:cs typeface="Century Gothic"/>
              </a:rPr>
              <a:t>d</a:t>
            </a:r>
            <a:r>
              <a:rPr sz="2200" spc="-15" dirty="0">
                <a:solidFill>
                  <a:srgbClr val="3D3C2C"/>
                </a:solidFill>
                <a:latin typeface="Century Gothic"/>
                <a:cs typeface="Century Gothic"/>
              </a:rPr>
              <a:t>e</a:t>
            </a:r>
            <a:r>
              <a:rPr sz="2200" spc="0" dirty="0">
                <a:solidFill>
                  <a:srgbClr val="3D3C2C"/>
                </a:solidFill>
                <a:latin typeface="Century Gothic"/>
                <a:cs typeface="Century Gothic"/>
              </a:rPr>
              <a:t>v</a:t>
            </a:r>
            <a:r>
              <a:rPr sz="2200" spc="-15" dirty="0">
                <a:solidFill>
                  <a:srgbClr val="3D3C2C"/>
                </a:solidFill>
                <a:latin typeface="Century Gothic"/>
                <a:cs typeface="Century Gothic"/>
              </a:rPr>
              <a:t>elop</a:t>
            </a:r>
            <a:r>
              <a:rPr sz="2200" spc="10" dirty="0">
                <a:solidFill>
                  <a:srgbClr val="3D3C2C"/>
                </a:solidFill>
                <a:latin typeface="Century Gothic"/>
                <a:cs typeface="Century Gothic"/>
              </a:rPr>
              <a:t>i</a:t>
            </a:r>
            <a:r>
              <a:rPr sz="2200" spc="-15" dirty="0">
                <a:solidFill>
                  <a:srgbClr val="3D3C2C"/>
                </a:solidFill>
                <a:latin typeface="Century Gothic"/>
                <a:cs typeface="Century Gothic"/>
              </a:rPr>
              <a:t>ng a</a:t>
            </a:r>
            <a:r>
              <a:rPr sz="2200" spc="0" dirty="0">
                <a:solidFill>
                  <a:srgbClr val="3D3C2C"/>
                </a:solidFill>
                <a:latin typeface="Century Gothic"/>
                <a:cs typeface="Century Gothic"/>
              </a:rPr>
              <a:t>t</a:t>
            </a:r>
            <a:r>
              <a:rPr sz="2200" spc="-15" dirty="0">
                <a:solidFill>
                  <a:srgbClr val="3D3C2C"/>
                </a:solidFill>
                <a:latin typeface="Century Gothic"/>
                <a:cs typeface="Century Gothic"/>
              </a:rPr>
              <a:t>o</a:t>
            </a:r>
            <a:r>
              <a:rPr sz="2200" spc="-10" dirty="0">
                <a:solidFill>
                  <a:srgbClr val="3D3C2C"/>
                </a:solidFill>
                <a:latin typeface="Century Gothic"/>
                <a:cs typeface="Century Gothic"/>
              </a:rPr>
              <a:t>n</a:t>
            </a:r>
            <a:r>
              <a:rPr sz="2200" spc="15" dirty="0">
                <a:solidFill>
                  <a:srgbClr val="3D3C2C"/>
                </a:solidFill>
                <a:latin typeface="Century Gothic"/>
                <a:cs typeface="Century Gothic"/>
              </a:rPr>
              <a:t>i</a:t>
            </a:r>
            <a:r>
              <a:rPr sz="2200" spc="-15" dirty="0">
                <a:solidFill>
                  <a:srgbClr val="3D3C2C"/>
                </a:solidFill>
                <a:latin typeface="Century Gothic"/>
                <a:cs typeface="Century Gothic"/>
              </a:rPr>
              <a:t>c</a:t>
            </a:r>
            <a:r>
              <a:rPr sz="2200" spc="-35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2200" spc="-15" dirty="0" smtClean="0">
                <a:solidFill>
                  <a:srgbClr val="3D3C2C"/>
                </a:solidFill>
                <a:latin typeface="Century Gothic"/>
                <a:cs typeface="Century Gothic"/>
              </a:rPr>
              <a:t>colon</a:t>
            </a:r>
            <a:r>
              <a:rPr lang="en-US" sz="2200" spc="-15" dirty="0" smtClean="0">
                <a:solidFill>
                  <a:srgbClr val="3D3C2C"/>
                </a:solidFill>
                <a:latin typeface="Century Gothic"/>
                <a:cs typeface="Century Gothic"/>
              </a:rPr>
              <a:t>)</a:t>
            </a:r>
            <a:endParaRPr sz="2200" dirty="0">
              <a:latin typeface="Century Gothic"/>
              <a:cs typeface="Century Gothic"/>
            </a:endParaRPr>
          </a:p>
          <a:p>
            <a:pPr>
              <a:lnSpc>
                <a:spcPts val="550"/>
              </a:lnSpc>
              <a:spcBef>
                <a:spcPts val="12"/>
              </a:spcBef>
            </a:pPr>
            <a:endParaRPr sz="550" dirty="0"/>
          </a:p>
          <a:p>
            <a:pPr marL="469900" marR="95250" indent="-457834">
              <a:lnSpc>
                <a:spcPts val="2380"/>
              </a:lnSpc>
              <a:buClr>
                <a:srgbClr val="93C500"/>
              </a:buClr>
              <a:buSzPct val="75000"/>
              <a:buFont typeface="Century Gothic"/>
              <a:buAutoNum type="arabicPeriod" startAt="2"/>
              <a:tabLst>
                <a:tab pos="469900" algn="l"/>
              </a:tabLst>
            </a:pPr>
            <a:r>
              <a:rPr sz="2200" spc="-15" dirty="0">
                <a:solidFill>
                  <a:srgbClr val="3D3C2C"/>
                </a:solidFill>
                <a:latin typeface="Century Gothic"/>
                <a:cs typeface="Century Gothic"/>
              </a:rPr>
              <a:t>Prepara</a:t>
            </a:r>
            <a:r>
              <a:rPr sz="2200" spc="-5" dirty="0">
                <a:solidFill>
                  <a:srgbClr val="3D3C2C"/>
                </a:solidFill>
                <a:latin typeface="Century Gothic"/>
                <a:cs typeface="Century Gothic"/>
              </a:rPr>
              <a:t>t</a:t>
            </a:r>
            <a:r>
              <a:rPr sz="2200" spc="10" dirty="0">
                <a:solidFill>
                  <a:srgbClr val="3D3C2C"/>
                </a:solidFill>
                <a:latin typeface="Century Gothic"/>
                <a:cs typeface="Century Gothic"/>
              </a:rPr>
              <a:t>i</a:t>
            </a:r>
            <a:r>
              <a:rPr sz="2200" spc="-15" dirty="0">
                <a:solidFill>
                  <a:srgbClr val="3D3C2C"/>
                </a:solidFill>
                <a:latin typeface="Century Gothic"/>
                <a:cs typeface="Century Gothic"/>
              </a:rPr>
              <a:t>on before d</a:t>
            </a:r>
            <a:r>
              <a:rPr sz="2200" spc="5" dirty="0">
                <a:solidFill>
                  <a:srgbClr val="3D3C2C"/>
                </a:solidFill>
                <a:latin typeface="Century Gothic"/>
                <a:cs typeface="Century Gothic"/>
              </a:rPr>
              <a:t>i</a:t>
            </a:r>
            <a:r>
              <a:rPr sz="2200" spc="-15" dirty="0">
                <a:solidFill>
                  <a:srgbClr val="3D3C2C"/>
                </a:solidFill>
                <a:latin typeface="Century Gothic"/>
                <a:cs typeface="Century Gothic"/>
              </a:rPr>
              <a:t>agnos</a:t>
            </a:r>
            <a:r>
              <a:rPr sz="2200" spc="0" dirty="0">
                <a:solidFill>
                  <a:srgbClr val="3D3C2C"/>
                </a:solidFill>
                <a:latin typeface="Century Gothic"/>
                <a:cs typeface="Century Gothic"/>
              </a:rPr>
              <a:t>t</a:t>
            </a:r>
            <a:r>
              <a:rPr sz="2200" spc="-10" dirty="0">
                <a:solidFill>
                  <a:srgbClr val="3D3C2C"/>
                </a:solidFill>
                <a:latin typeface="Century Gothic"/>
                <a:cs typeface="Century Gothic"/>
              </a:rPr>
              <a:t>ic</a:t>
            </a:r>
            <a:r>
              <a:rPr sz="2200" spc="-25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2200" spc="-15" dirty="0">
                <a:solidFill>
                  <a:srgbClr val="3D3C2C"/>
                </a:solidFill>
                <a:latin typeface="Century Gothic"/>
                <a:cs typeface="Century Gothic"/>
              </a:rPr>
              <a:t>proced</a:t>
            </a:r>
            <a:r>
              <a:rPr sz="2200" spc="-25" dirty="0">
                <a:solidFill>
                  <a:srgbClr val="3D3C2C"/>
                </a:solidFill>
                <a:latin typeface="Century Gothic"/>
                <a:cs typeface="Century Gothic"/>
              </a:rPr>
              <a:t>u</a:t>
            </a:r>
            <a:r>
              <a:rPr sz="2200" spc="-10" dirty="0">
                <a:solidFill>
                  <a:srgbClr val="3D3C2C"/>
                </a:solidFill>
                <a:latin typeface="Century Gothic"/>
                <a:cs typeface="Century Gothic"/>
              </a:rPr>
              <a:t>res</a:t>
            </a:r>
            <a:r>
              <a:rPr sz="2200" spc="20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2200" spc="10" dirty="0">
                <a:solidFill>
                  <a:srgbClr val="3D3C2C"/>
                </a:solidFill>
                <a:latin typeface="Century Gothic"/>
                <a:cs typeface="Century Gothic"/>
              </a:rPr>
              <a:t>i</a:t>
            </a:r>
            <a:r>
              <a:rPr sz="2200" spc="-15" dirty="0">
                <a:solidFill>
                  <a:srgbClr val="3D3C2C"/>
                </a:solidFill>
                <a:latin typeface="Century Gothic"/>
                <a:cs typeface="Century Gothic"/>
              </a:rPr>
              <a:t>n</a:t>
            </a:r>
            <a:r>
              <a:rPr sz="2200" spc="5" dirty="0">
                <a:solidFill>
                  <a:srgbClr val="3D3C2C"/>
                </a:solidFill>
                <a:latin typeface="Century Gothic"/>
                <a:cs typeface="Century Gothic"/>
              </a:rPr>
              <a:t>v</a:t>
            </a:r>
            <a:r>
              <a:rPr sz="2200" spc="-30" dirty="0">
                <a:solidFill>
                  <a:srgbClr val="3D3C2C"/>
                </a:solidFill>
                <a:latin typeface="Century Gothic"/>
                <a:cs typeface="Century Gothic"/>
              </a:rPr>
              <a:t>o</a:t>
            </a:r>
            <a:r>
              <a:rPr sz="2200" spc="-5" dirty="0">
                <a:solidFill>
                  <a:srgbClr val="3D3C2C"/>
                </a:solidFill>
                <a:latin typeface="Century Gothic"/>
                <a:cs typeface="Century Gothic"/>
              </a:rPr>
              <a:t>lv</a:t>
            </a:r>
            <a:r>
              <a:rPr sz="2200" spc="-15" dirty="0">
                <a:solidFill>
                  <a:srgbClr val="3D3C2C"/>
                </a:solidFill>
                <a:latin typeface="Century Gothic"/>
                <a:cs typeface="Century Gothic"/>
              </a:rPr>
              <a:t>ing</a:t>
            </a:r>
            <a:r>
              <a:rPr sz="2200" spc="-35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2200" spc="-5" dirty="0">
                <a:solidFill>
                  <a:srgbClr val="3D3C2C"/>
                </a:solidFill>
                <a:latin typeface="Century Gothic"/>
                <a:cs typeface="Century Gothic"/>
              </a:rPr>
              <a:t>t</a:t>
            </a:r>
            <a:r>
              <a:rPr sz="2200" spc="-15" dirty="0">
                <a:solidFill>
                  <a:srgbClr val="3D3C2C"/>
                </a:solidFill>
                <a:latin typeface="Century Gothic"/>
                <a:cs typeface="Century Gothic"/>
              </a:rPr>
              <a:t>he</a:t>
            </a:r>
            <a:r>
              <a:rPr sz="2200" spc="-10" dirty="0">
                <a:solidFill>
                  <a:srgbClr val="3D3C2C"/>
                </a:solidFill>
                <a:latin typeface="Century Gothic"/>
                <a:cs typeface="Century Gothic"/>
              </a:rPr>
              <a:t> GIT</a:t>
            </a:r>
            <a:endParaRPr sz="2200" dirty="0">
              <a:latin typeface="Century Gothic"/>
              <a:cs typeface="Century Gothic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6691376" y="312673"/>
            <a:ext cx="1358900" cy="19304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200" spc="-5" dirty="0">
                <a:solidFill>
                  <a:srgbClr val="FDFDFD"/>
                </a:solidFill>
                <a:latin typeface="Century Gothic"/>
                <a:cs typeface="Century Gothic"/>
              </a:rPr>
              <a:t>4</a:t>
            </a:r>
            <a:r>
              <a:rPr sz="1200" spc="0" dirty="0">
                <a:solidFill>
                  <a:srgbClr val="FDFDFD"/>
                </a:solidFill>
                <a:latin typeface="Century Gothic"/>
                <a:cs typeface="Century Gothic"/>
              </a:rPr>
              <a:t>/2</a:t>
            </a:r>
            <a:r>
              <a:rPr sz="1200" spc="-10" dirty="0">
                <a:solidFill>
                  <a:srgbClr val="FDFDFD"/>
                </a:solidFill>
                <a:latin typeface="Century Gothic"/>
                <a:cs typeface="Century Gothic"/>
              </a:rPr>
              <a:t>0</a:t>
            </a:r>
            <a:r>
              <a:rPr sz="1200" spc="0" dirty="0">
                <a:solidFill>
                  <a:srgbClr val="FDFDFD"/>
                </a:solidFill>
                <a:latin typeface="Century Gothic"/>
                <a:cs typeface="Century Gothic"/>
              </a:rPr>
              <a:t>/2</a:t>
            </a:r>
            <a:r>
              <a:rPr sz="1200" spc="-10" dirty="0">
                <a:solidFill>
                  <a:srgbClr val="FDFDFD"/>
                </a:solidFill>
                <a:latin typeface="Century Gothic"/>
                <a:cs typeface="Century Gothic"/>
              </a:rPr>
              <a:t>0</a:t>
            </a:r>
            <a:r>
              <a:rPr sz="1200" spc="-5" dirty="0">
                <a:solidFill>
                  <a:srgbClr val="FDFDFD"/>
                </a:solidFill>
                <a:latin typeface="Century Gothic"/>
                <a:cs typeface="Century Gothic"/>
              </a:rPr>
              <a:t>1</a:t>
            </a:r>
            <a:r>
              <a:rPr sz="1200" spc="0" dirty="0">
                <a:solidFill>
                  <a:srgbClr val="FDFDFD"/>
                </a:solidFill>
                <a:latin typeface="Century Gothic"/>
                <a:cs typeface="Century Gothic"/>
              </a:rPr>
              <a:t>5</a:t>
            </a:r>
            <a:r>
              <a:rPr sz="1200" spc="5" dirty="0">
                <a:solidFill>
                  <a:srgbClr val="FDFDFD"/>
                </a:solidFill>
                <a:latin typeface="Century Gothic"/>
                <a:cs typeface="Century Gothic"/>
              </a:rPr>
              <a:t> </a:t>
            </a:r>
            <a:r>
              <a:rPr sz="1200" spc="-5" dirty="0">
                <a:solidFill>
                  <a:srgbClr val="FDFDFD"/>
                </a:solidFill>
                <a:latin typeface="Century Gothic"/>
                <a:cs typeface="Century Gothic"/>
              </a:rPr>
              <a:t>1</a:t>
            </a:r>
            <a:r>
              <a:rPr sz="1200" spc="-15" dirty="0">
                <a:solidFill>
                  <a:srgbClr val="FDFDFD"/>
                </a:solidFill>
                <a:latin typeface="Century Gothic"/>
                <a:cs typeface="Century Gothic"/>
              </a:rPr>
              <a:t>:</a:t>
            </a:r>
            <a:r>
              <a:rPr sz="1200" spc="-5" dirty="0">
                <a:solidFill>
                  <a:srgbClr val="FDFDFD"/>
                </a:solidFill>
                <a:latin typeface="Century Gothic"/>
                <a:cs typeface="Century Gothic"/>
              </a:rPr>
              <a:t>3</a:t>
            </a:r>
            <a:r>
              <a:rPr sz="1200" spc="0" dirty="0">
                <a:solidFill>
                  <a:srgbClr val="FDFDFD"/>
                </a:solidFill>
                <a:latin typeface="Century Gothic"/>
                <a:cs typeface="Century Gothic"/>
              </a:rPr>
              <a:t>3</a:t>
            </a:r>
            <a:r>
              <a:rPr sz="1200" spc="20" dirty="0">
                <a:solidFill>
                  <a:srgbClr val="FDFDFD"/>
                </a:solidFill>
                <a:latin typeface="Century Gothic"/>
                <a:cs typeface="Century Gothic"/>
              </a:rPr>
              <a:t> </a:t>
            </a:r>
            <a:r>
              <a:rPr sz="1200" spc="-10" dirty="0">
                <a:solidFill>
                  <a:srgbClr val="FDFDFD"/>
                </a:solidFill>
                <a:latin typeface="Century Gothic"/>
                <a:cs typeface="Century Gothic"/>
              </a:rPr>
              <a:t>PM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4728717" y="312673"/>
            <a:ext cx="193675" cy="19304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200" spc="-5" dirty="0">
                <a:solidFill>
                  <a:srgbClr val="FDFDFD"/>
                </a:solidFill>
                <a:latin typeface="Century Gothic"/>
                <a:cs typeface="Century Gothic"/>
              </a:rPr>
              <a:t>19</a:t>
            </a:r>
            <a:endParaRPr sz="120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22375" y="1504569"/>
            <a:ext cx="6602095" cy="371919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4000" spc="-25" dirty="0">
                <a:solidFill>
                  <a:srgbClr val="93C500"/>
                </a:solidFill>
                <a:latin typeface="Century Gothic"/>
                <a:cs typeface="Century Gothic"/>
              </a:rPr>
              <a:t>Constipation</a:t>
            </a:r>
            <a:endParaRPr sz="4000">
              <a:latin typeface="Century Gothic"/>
              <a:cs typeface="Century Gothic"/>
            </a:endParaRPr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  <a:spcBef>
                <a:spcPts val="4"/>
              </a:spcBef>
            </a:pPr>
            <a:endParaRPr sz="1000"/>
          </a:p>
          <a:p>
            <a:pPr marL="355600" marR="584835" indent="-274955">
              <a:lnSpc>
                <a:spcPts val="2590"/>
              </a:lnSpc>
            </a:pPr>
            <a:r>
              <a:rPr sz="1800" spc="15" dirty="0">
                <a:solidFill>
                  <a:srgbClr val="93C500"/>
                </a:solidFill>
                <a:latin typeface="Wingdings 2"/>
                <a:cs typeface="Wingdings 2"/>
              </a:rPr>
              <a:t></a:t>
            </a:r>
            <a:r>
              <a:rPr sz="1800" spc="80" dirty="0">
                <a:solidFill>
                  <a:srgbClr val="93C500"/>
                </a:solidFill>
                <a:latin typeface="Times New Roman"/>
                <a:cs typeface="Times New Roman"/>
              </a:rPr>
              <a:t> </a:t>
            </a:r>
            <a:r>
              <a:rPr sz="2400" spc="0" dirty="0">
                <a:solidFill>
                  <a:srgbClr val="3D3C2C"/>
                </a:solidFill>
                <a:latin typeface="Century Gothic"/>
                <a:cs typeface="Century Gothic"/>
              </a:rPr>
              <a:t>Abnormally </a:t>
            </a:r>
            <a:r>
              <a:rPr sz="2400" spc="15" dirty="0">
                <a:solidFill>
                  <a:srgbClr val="3D3C2C"/>
                </a:solidFill>
                <a:latin typeface="Century Gothic"/>
                <a:cs typeface="Century Gothic"/>
              </a:rPr>
              <a:t>i</a:t>
            </a:r>
            <a:r>
              <a:rPr sz="2400" spc="0" dirty="0">
                <a:solidFill>
                  <a:srgbClr val="3D3C2C"/>
                </a:solidFill>
                <a:latin typeface="Century Gothic"/>
                <a:cs typeface="Century Gothic"/>
              </a:rPr>
              <a:t>nfrequent</a:t>
            </a:r>
            <a:r>
              <a:rPr sz="2400" spc="-35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2400" spc="0" dirty="0">
                <a:solidFill>
                  <a:srgbClr val="3D3C2C"/>
                </a:solidFill>
                <a:latin typeface="Century Gothic"/>
                <a:cs typeface="Century Gothic"/>
              </a:rPr>
              <a:t>and</a:t>
            </a:r>
            <a:r>
              <a:rPr sz="2400" spc="5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2400" spc="0" dirty="0">
                <a:solidFill>
                  <a:srgbClr val="3D3C2C"/>
                </a:solidFill>
                <a:latin typeface="Century Gothic"/>
                <a:cs typeface="Century Gothic"/>
              </a:rPr>
              <a:t>d</a:t>
            </a:r>
            <a:r>
              <a:rPr sz="2400" spc="20" dirty="0">
                <a:solidFill>
                  <a:srgbClr val="3D3C2C"/>
                </a:solidFill>
                <a:latin typeface="Century Gothic"/>
                <a:cs typeface="Century Gothic"/>
              </a:rPr>
              <a:t>i</a:t>
            </a:r>
            <a:r>
              <a:rPr sz="2400" spc="0" dirty="0">
                <a:solidFill>
                  <a:srgbClr val="3D3C2C"/>
                </a:solidFill>
                <a:latin typeface="Century Gothic"/>
                <a:cs typeface="Century Gothic"/>
              </a:rPr>
              <a:t>f</a:t>
            </a:r>
            <a:r>
              <a:rPr sz="2400" spc="-10" dirty="0">
                <a:solidFill>
                  <a:srgbClr val="3D3C2C"/>
                </a:solidFill>
                <a:latin typeface="Century Gothic"/>
                <a:cs typeface="Century Gothic"/>
              </a:rPr>
              <a:t>f</a:t>
            </a:r>
            <a:r>
              <a:rPr sz="2400" spc="0" dirty="0">
                <a:solidFill>
                  <a:srgbClr val="3D3C2C"/>
                </a:solidFill>
                <a:latin typeface="Century Gothic"/>
                <a:cs typeface="Century Gothic"/>
              </a:rPr>
              <a:t>icult pa</a:t>
            </a:r>
            <a:r>
              <a:rPr sz="2400" spc="5" dirty="0">
                <a:solidFill>
                  <a:srgbClr val="3D3C2C"/>
                </a:solidFill>
                <a:latin typeface="Century Gothic"/>
                <a:cs typeface="Century Gothic"/>
              </a:rPr>
              <a:t>s</a:t>
            </a:r>
            <a:r>
              <a:rPr sz="2400" spc="0" dirty="0">
                <a:solidFill>
                  <a:srgbClr val="3D3C2C"/>
                </a:solidFill>
                <a:latin typeface="Century Gothic"/>
                <a:cs typeface="Century Gothic"/>
              </a:rPr>
              <a:t>s</a:t>
            </a:r>
            <a:r>
              <a:rPr sz="2400" spc="5" dirty="0">
                <a:solidFill>
                  <a:srgbClr val="3D3C2C"/>
                </a:solidFill>
                <a:latin typeface="Century Gothic"/>
                <a:cs typeface="Century Gothic"/>
              </a:rPr>
              <a:t>a</a:t>
            </a:r>
            <a:r>
              <a:rPr sz="2400" spc="-20" dirty="0">
                <a:solidFill>
                  <a:srgbClr val="3D3C2C"/>
                </a:solidFill>
                <a:latin typeface="Century Gothic"/>
                <a:cs typeface="Century Gothic"/>
              </a:rPr>
              <a:t>ge</a:t>
            </a:r>
            <a:r>
              <a:rPr sz="2400" spc="-10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2400" spc="-15" dirty="0">
                <a:solidFill>
                  <a:srgbClr val="3D3C2C"/>
                </a:solidFill>
                <a:latin typeface="Century Gothic"/>
                <a:cs typeface="Century Gothic"/>
              </a:rPr>
              <a:t>of feces</a:t>
            </a:r>
            <a:r>
              <a:rPr sz="2400" spc="5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2400" spc="-5" dirty="0">
                <a:solidFill>
                  <a:srgbClr val="3D3C2C"/>
                </a:solidFill>
                <a:latin typeface="Century Gothic"/>
                <a:cs typeface="Century Gothic"/>
              </a:rPr>
              <a:t>t</a:t>
            </a:r>
            <a:r>
              <a:rPr sz="2400" spc="-15" dirty="0">
                <a:solidFill>
                  <a:srgbClr val="3D3C2C"/>
                </a:solidFill>
                <a:latin typeface="Century Gothic"/>
                <a:cs typeface="Century Gothic"/>
              </a:rPr>
              <a:t>hro</a:t>
            </a:r>
            <a:r>
              <a:rPr sz="2400" spc="-10" dirty="0">
                <a:solidFill>
                  <a:srgbClr val="3D3C2C"/>
                </a:solidFill>
                <a:latin typeface="Century Gothic"/>
                <a:cs typeface="Century Gothic"/>
              </a:rPr>
              <a:t>u</a:t>
            </a:r>
            <a:r>
              <a:rPr sz="2400" spc="-20" dirty="0">
                <a:solidFill>
                  <a:srgbClr val="3D3C2C"/>
                </a:solidFill>
                <a:latin typeface="Century Gothic"/>
                <a:cs typeface="Century Gothic"/>
              </a:rPr>
              <a:t>gh</a:t>
            </a:r>
            <a:r>
              <a:rPr sz="2400" spc="-10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2400" spc="-15" dirty="0">
                <a:solidFill>
                  <a:srgbClr val="3D3C2C"/>
                </a:solidFill>
                <a:latin typeface="Century Gothic"/>
                <a:cs typeface="Century Gothic"/>
              </a:rPr>
              <a:t>the</a:t>
            </a:r>
            <a:r>
              <a:rPr sz="2400" spc="5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2400" spc="-15" dirty="0">
                <a:solidFill>
                  <a:srgbClr val="3D3C2C"/>
                </a:solidFill>
                <a:latin typeface="Century Gothic"/>
                <a:cs typeface="Century Gothic"/>
              </a:rPr>
              <a:t>lower</a:t>
            </a:r>
            <a:r>
              <a:rPr sz="2400" spc="15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2400" spc="0" dirty="0">
                <a:solidFill>
                  <a:srgbClr val="3D3C2C"/>
                </a:solidFill>
                <a:latin typeface="Century Gothic"/>
                <a:cs typeface="Century Gothic"/>
              </a:rPr>
              <a:t>GI </a:t>
            </a:r>
            <a:r>
              <a:rPr sz="2400" spc="-10" dirty="0">
                <a:solidFill>
                  <a:srgbClr val="3D3C2C"/>
                </a:solidFill>
                <a:latin typeface="Century Gothic"/>
                <a:cs typeface="Century Gothic"/>
              </a:rPr>
              <a:t>tr</a:t>
            </a:r>
            <a:r>
              <a:rPr sz="2400" spc="-15" dirty="0">
                <a:solidFill>
                  <a:srgbClr val="3D3C2C"/>
                </a:solidFill>
                <a:latin typeface="Century Gothic"/>
                <a:cs typeface="Century Gothic"/>
              </a:rPr>
              <a:t>act</a:t>
            </a:r>
            <a:endParaRPr sz="2400">
              <a:latin typeface="Century Gothic"/>
              <a:cs typeface="Century Gothic"/>
            </a:endParaRPr>
          </a:p>
          <a:p>
            <a:pPr marL="81280">
              <a:lnSpc>
                <a:spcPct val="100000"/>
              </a:lnSpc>
              <a:spcBef>
                <a:spcPts val="250"/>
              </a:spcBef>
            </a:pPr>
            <a:r>
              <a:rPr sz="1800" spc="15" dirty="0">
                <a:solidFill>
                  <a:srgbClr val="93C500"/>
                </a:solidFill>
                <a:latin typeface="Wingdings 2"/>
                <a:cs typeface="Wingdings 2"/>
              </a:rPr>
              <a:t></a:t>
            </a:r>
            <a:r>
              <a:rPr sz="1800" spc="85" dirty="0">
                <a:solidFill>
                  <a:srgbClr val="93C500"/>
                </a:solidFill>
                <a:latin typeface="Times New Roman"/>
                <a:cs typeface="Times New Roman"/>
              </a:rPr>
              <a:t> </a:t>
            </a:r>
            <a:r>
              <a:rPr sz="2400" spc="0" dirty="0">
                <a:solidFill>
                  <a:srgbClr val="E68200"/>
                </a:solidFill>
                <a:latin typeface="Century Gothic"/>
                <a:cs typeface="Century Gothic"/>
              </a:rPr>
              <a:t>Sy</a:t>
            </a:r>
            <a:r>
              <a:rPr sz="2400" spc="5" dirty="0">
                <a:solidFill>
                  <a:srgbClr val="E68200"/>
                </a:solidFill>
                <a:latin typeface="Century Gothic"/>
                <a:cs typeface="Century Gothic"/>
              </a:rPr>
              <a:t>m</a:t>
            </a:r>
            <a:r>
              <a:rPr sz="2400" spc="-20" dirty="0">
                <a:solidFill>
                  <a:srgbClr val="E68200"/>
                </a:solidFill>
                <a:latin typeface="Century Gothic"/>
                <a:cs typeface="Century Gothic"/>
              </a:rPr>
              <a:t>ptom</a:t>
            </a:r>
            <a:r>
              <a:rPr sz="2400" spc="-10" dirty="0">
                <a:solidFill>
                  <a:srgbClr val="3D3C2C"/>
                </a:solidFill>
                <a:latin typeface="Century Gothic"/>
                <a:cs typeface="Century Gothic"/>
              </a:rPr>
              <a:t>,</a:t>
            </a:r>
            <a:r>
              <a:rPr sz="2400" spc="-15" dirty="0">
                <a:solidFill>
                  <a:srgbClr val="3D3C2C"/>
                </a:solidFill>
                <a:latin typeface="Century Gothic"/>
                <a:cs typeface="Century Gothic"/>
              </a:rPr>
              <a:t> not a</a:t>
            </a:r>
            <a:r>
              <a:rPr sz="2400" spc="-5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2400" spc="0" dirty="0">
                <a:solidFill>
                  <a:srgbClr val="3D3C2C"/>
                </a:solidFill>
                <a:latin typeface="Century Gothic"/>
                <a:cs typeface="Century Gothic"/>
              </a:rPr>
              <a:t>d</a:t>
            </a:r>
            <a:r>
              <a:rPr sz="2400" spc="15" dirty="0">
                <a:solidFill>
                  <a:srgbClr val="3D3C2C"/>
                </a:solidFill>
                <a:latin typeface="Century Gothic"/>
                <a:cs typeface="Century Gothic"/>
              </a:rPr>
              <a:t>i</a:t>
            </a:r>
            <a:r>
              <a:rPr sz="2400" spc="0" dirty="0">
                <a:solidFill>
                  <a:srgbClr val="3D3C2C"/>
                </a:solidFill>
                <a:latin typeface="Century Gothic"/>
                <a:cs typeface="Century Gothic"/>
              </a:rPr>
              <a:t>se</a:t>
            </a:r>
            <a:r>
              <a:rPr sz="2400" spc="5" dirty="0">
                <a:solidFill>
                  <a:srgbClr val="3D3C2C"/>
                </a:solidFill>
                <a:latin typeface="Century Gothic"/>
                <a:cs typeface="Century Gothic"/>
              </a:rPr>
              <a:t>a</a:t>
            </a:r>
            <a:r>
              <a:rPr sz="2400" spc="0" dirty="0">
                <a:solidFill>
                  <a:srgbClr val="3D3C2C"/>
                </a:solidFill>
                <a:latin typeface="Century Gothic"/>
                <a:cs typeface="Century Gothic"/>
              </a:rPr>
              <a:t>se</a:t>
            </a:r>
            <a:endParaRPr sz="2400">
              <a:latin typeface="Century Gothic"/>
              <a:cs typeface="Century Gothic"/>
            </a:endParaRPr>
          </a:p>
          <a:p>
            <a:pPr marL="81280">
              <a:lnSpc>
                <a:spcPct val="100000"/>
              </a:lnSpc>
              <a:spcBef>
                <a:spcPts val="285"/>
              </a:spcBef>
            </a:pPr>
            <a:r>
              <a:rPr sz="1800" spc="15" dirty="0">
                <a:solidFill>
                  <a:srgbClr val="93C500"/>
                </a:solidFill>
                <a:latin typeface="Wingdings 2"/>
                <a:cs typeface="Wingdings 2"/>
              </a:rPr>
              <a:t></a:t>
            </a:r>
            <a:r>
              <a:rPr sz="1800" spc="80" dirty="0">
                <a:solidFill>
                  <a:srgbClr val="93C500"/>
                </a:solidFill>
                <a:latin typeface="Times New Roman"/>
                <a:cs typeface="Times New Roman"/>
              </a:rPr>
              <a:t> </a:t>
            </a:r>
            <a:r>
              <a:rPr sz="2400" spc="0" dirty="0">
                <a:solidFill>
                  <a:srgbClr val="3D3C2C"/>
                </a:solidFill>
                <a:latin typeface="Century Gothic"/>
                <a:cs typeface="Century Gothic"/>
              </a:rPr>
              <a:t>D</a:t>
            </a:r>
            <a:r>
              <a:rPr sz="2400" spc="20" dirty="0">
                <a:solidFill>
                  <a:srgbClr val="3D3C2C"/>
                </a:solidFill>
                <a:latin typeface="Century Gothic"/>
                <a:cs typeface="Century Gothic"/>
              </a:rPr>
              <a:t>i</a:t>
            </a:r>
            <a:r>
              <a:rPr sz="2400" spc="0" dirty="0">
                <a:solidFill>
                  <a:srgbClr val="3D3C2C"/>
                </a:solidFill>
                <a:latin typeface="Century Gothic"/>
                <a:cs typeface="Century Gothic"/>
              </a:rPr>
              <a:t>sorder of</a:t>
            </a:r>
            <a:r>
              <a:rPr sz="2400" spc="-10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2400" spc="0" dirty="0">
                <a:solidFill>
                  <a:srgbClr val="3D3C2C"/>
                </a:solidFill>
                <a:latin typeface="Century Gothic"/>
                <a:cs typeface="Century Gothic"/>
              </a:rPr>
              <a:t>mo</a:t>
            </a:r>
            <a:r>
              <a:rPr sz="2400" spc="30" dirty="0">
                <a:solidFill>
                  <a:srgbClr val="3D3C2C"/>
                </a:solidFill>
                <a:latin typeface="Century Gothic"/>
                <a:cs typeface="Century Gothic"/>
              </a:rPr>
              <a:t>v</a:t>
            </a:r>
            <a:r>
              <a:rPr sz="2400" spc="0" dirty="0">
                <a:solidFill>
                  <a:srgbClr val="3D3C2C"/>
                </a:solidFill>
                <a:latin typeface="Century Gothic"/>
                <a:cs typeface="Century Gothic"/>
              </a:rPr>
              <a:t>eme</a:t>
            </a:r>
            <a:r>
              <a:rPr sz="2400" spc="5" dirty="0">
                <a:solidFill>
                  <a:srgbClr val="3D3C2C"/>
                </a:solidFill>
                <a:latin typeface="Century Gothic"/>
                <a:cs typeface="Century Gothic"/>
              </a:rPr>
              <a:t>n</a:t>
            </a:r>
            <a:r>
              <a:rPr sz="2400" spc="0" dirty="0">
                <a:solidFill>
                  <a:srgbClr val="3D3C2C"/>
                </a:solidFill>
                <a:latin typeface="Century Gothic"/>
                <a:cs typeface="Century Gothic"/>
              </a:rPr>
              <a:t>t</a:t>
            </a:r>
            <a:r>
              <a:rPr sz="2400" spc="-10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2400" spc="0" dirty="0">
                <a:solidFill>
                  <a:srgbClr val="3D3C2C"/>
                </a:solidFill>
                <a:latin typeface="Century Gothic"/>
                <a:cs typeface="Century Gothic"/>
              </a:rPr>
              <a:t>through</a:t>
            </a:r>
            <a:r>
              <a:rPr sz="2400" spc="-35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2400" spc="0" dirty="0">
                <a:solidFill>
                  <a:srgbClr val="3D3C2C"/>
                </a:solidFill>
                <a:latin typeface="Century Gothic"/>
                <a:cs typeface="Century Gothic"/>
              </a:rPr>
              <a:t>the colon</a:t>
            </a:r>
            <a:endParaRPr sz="2400">
              <a:latin typeface="Century Gothic"/>
              <a:cs typeface="Century Gothic"/>
            </a:endParaRPr>
          </a:p>
          <a:p>
            <a:pPr marL="355600">
              <a:lnSpc>
                <a:spcPts val="2595"/>
              </a:lnSpc>
            </a:pPr>
            <a:r>
              <a:rPr sz="2400" dirty="0">
                <a:solidFill>
                  <a:srgbClr val="3D3C2C"/>
                </a:solidFill>
                <a:latin typeface="Century Gothic"/>
                <a:cs typeface="Century Gothic"/>
              </a:rPr>
              <a:t>a</a:t>
            </a:r>
            <a:r>
              <a:rPr sz="2400" spc="-15" dirty="0">
                <a:solidFill>
                  <a:srgbClr val="3D3C2C"/>
                </a:solidFill>
                <a:latin typeface="Century Gothic"/>
                <a:cs typeface="Century Gothic"/>
              </a:rPr>
              <a:t>nd/or rect</a:t>
            </a:r>
            <a:r>
              <a:rPr sz="2400" spc="-5" dirty="0">
                <a:solidFill>
                  <a:srgbClr val="3D3C2C"/>
                </a:solidFill>
                <a:latin typeface="Century Gothic"/>
                <a:cs typeface="Century Gothic"/>
              </a:rPr>
              <a:t>u</a:t>
            </a:r>
            <a:r>
              <a:rPr sz="2400" spc="-25" dirty="0">
                <a:solidFill>
                  <a:srgbClr val="3D3C2C"/>
                </a:solidFill>
                <a:latin typeface="Century Gothic"/>
                <a:cs typeface="Century Gothic"/>
              </a:rPr>
              <a:t>m</a:t>
            </a:r>
            <a:endParaRPr sz="2400">
              <a:latin typeface="Century Gothic"/>
              <a:cs typeface="Century Gothic"/>
            </a:endParaRPr>
          </a:p>
          <a:p>
            <a:pPr>
              <a:lnSpc>
                <a:spcPts val="600"/>
              </a:lnSpc>
              <a:spcBef>
                <a:spcPts val="15"/>
              </a:spcBef>
            </a:pPr>
            <a:endParaRPr sz="600"/>
          </a:p>
          <a:p>
            <a:pPr marL="355600" marR="12700" indent="-274955">
              <a:lnSpc>
                <a:spcPts val="2590"/>
              </a:lnSpc>
            </a:pPr>
            <a:r>
              <a:rPr sz="1800" spc="15" dirty="0">
                <a:solidFill>
                  <a:srgbClr val="93C500"/>
                </a:solidFill>
                <a:latin typeface="Wingdings 2"/>
                <a:cs typeface="Wingdings 2"/>
              </a:rPr>
              <a:t></a:t>
            </a:r>
            <a:r>
              <a:rPr sz="1800" spc="85" dirty="0">
                <a:solidFill>
                  <a:srgbClr val="93C500"/>
                </a:solidFill>
                <a:latin typeface="Times New Roman"/>
                <a:cs typeface="Times New Roman"/>
              </a:rPr>
              <a:t> </a:t>
            </a:r>
            <a:r>
              <a:rPr sz="2400" spc="-20" dirty="0">
                <a:solidFill>
                  <a:srgbClr val="3D3C2C"/>
                </a:solidFill>
                <a:latin typeface="Century Gothic"/>
                <a:cs typeface="Century Gothic"/>
              </a:rPr>
              <a:t>Ca</a:t>
            </a:r>
            <a:r>
              <a:rPr sz="2400" spc="-15" dirty="0">
                <a:solidFill>
                  <a:srgbClr val="3D3C2C"/>
                </a:solidFill>
                <a:latin typeface="Century Gothic"/>
                <a:cs typeface="Century Gothic"/>
              </a:rPr>
              <a:t>n </a:t>
            </a:r>
            <a:r>
              <a:rPr sz="2400" spc="0" dirty="0">
                <a:solidFill>
                  <a:srgbClr val="3D3C2C"/>
                </a:solidFill>
                <a:latin typeface="Century Gothic"/>
                <a:cs typeface="Century Gothic"/>
              </a:rPr>
              <a:t>be </a:t>
            </a:r>
            <a:r>
              <a:rPr sz="2400" spc="-20" dirty="0">
                <a:solidFill>
                  <a:srgbClr val="3D3C2C"/>
                </a:solidFill>
                <a:latin typeface="Century Gothic"/>
                <a:cs typeface="Century Gothic"/>
              </a:rPr>
              <a:t>ca</a:t>
            </a:r>
            <a:r>
              <a:rPr sz="2400" spc="-10" dirty="0">
                <a:solidFill>
                  <a:srgbClr val="3D3C2C"/>
                </a:solidFill>
                <a:latin typeface="Century Gothic"/>
                <a:cs typeface="Century Gothic"/>
              </a:rPr>
              <a:t>u</a:t>
            </a:r>
            <a:r>
              <a:rPr sz="2400" spc="0" dirty="0">
                <a:solidFill>
                  <a:srgbClr val="3D3C2C"/>
                </a:solidFill>
                <a:latin typeface="Century Gothic"/>
                <a:cs typeface="Century Gothic"/>
              </a:rPr>
              <a:t>sed</a:t>
            </a:r>
            <a:r>
              <a:rPr sz="2400" spc="5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2400" spc="-10" dirty="0">
                <a:solidFill>
                  <a:srgbClr val="3D3C2C"/>
                </a:solidFill>
                <a:latin typeface="Century Gothic"/>
                <a:cs typeface="Century Gothic"/>
              </a:rPr>
              <a:t>b</a:t>
            </a:r>
            <a:r>
              <a:rPr sz="2400" spc="0" dirty="0">
                <a:solidFill>
                  <a:srgbClr val="3D3C2C"/>
                </a:solidFill>
                <a:latin typeface="Century Gothic"/>
                <a:cs typeface="Century Gothic"/>
              </a:rPr>
              <a:t>y</a:t>
            </a:r>
            <a:r>
              <a:rPr sz="2400" spc="-5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2400" spc="0" dirty="0">
                <a:solidFill>
                  <a:srgbClr val="3D3C2C"/>
                </a:solidFill>
                <a:latin typeface="Century Gothic"/>
                <a:cs typeface="Century Gothic"/>
              </a:rPr>
              <a:t>a</a:t>
            </a:r>
            <a:r>
              <a:rPr sz="2400" spc="10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2400" spc="20" dirty="0">
                <a:solidFill>
                  <a:srgbClr val="3D3C2C"/>
                </a:solidFill>
                <a:latin typeface="Century Gothic"/>
                <a:cs typeface="Century Gothic"/>
              </a:rPr>
              <a:t>v</a:t>
            </a:r>
            <a:r>
              <a:rPr sz="2400" spc="0" dirty="0">
                <a:solidFill>
                  <a:srgbClr val="3D3C2C"/>
                </a:solidFill>
                <a:latin typeface="Century Gothic"/>
                <a:cs typeface="Century Gothic"/>
              </a:rPr>
              <a:t>a</a:t>
            </a:r>
            <a:r>
              <a:rPr sz="2400" spc="-25" dirty="0">
                <a:solidFill>
                  <a:srgbClr val="3D3C2C"/>
                </a:solidFill>
                <a:latin typeface="Century Gothic"/>
                <a:cs typeface="Century Gothic"/>
              </a:rPr>
              <a:t>r</a:t>
            </a:r>
            <a:r>
              <a:rPr sz="2400" spc="5" dirty="0">
                <a:solidFill>
                  <a:srgbClr val="3D3C2C"/>
                </a:solidFill>
                <a:latin typeface="Century Gothic"/>
                <a:cs typeface="Century Gothic"/>
              </a:rPr>
              <a:t>i</a:t>
            </a:r>
            <a:r>
              <a:rPr sz="2400" spc="-15" dirty="0">
                <a:solidFill>
                  <a:srgbClr val="3D3C2C"/>
                </a:solidFill>
                <a:latin typeface="Century Gothic"/>
                <a:cs typeface="Century Gothic"/>
              </a:rPr>
              <a:t>ety</a:t>
            </a:r>
            <a:r>
              <a:rPr sz="2400" spc="-40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2400" spc="-15" dirty="0">
                <a:solidFill>
                  <a:srgbClr val="3D3C2C"/>
                </a:solidFill>
                <a:latin typeface="Century Gothic"/>
                <a:cs typeface="Century Gothic"/>
              </a:rPr>
              <a:t>of d</a:t>
            </a:r>
            <a:r>
              <a:rPr sz="2400" spc="20" dirty="0">
                <a:solidFill>
                  <a:srgbClr val="3D3C2C"/>
                </a:solidFill>
                <a:latin typeface="Century Gothic"/>
                <a:cs typeface="Century Gothic"/>
              </a:rPr>
              <a:t>i</a:t>
            </a:r>
            <a:r>
              <a:rPr sz="2400" spc="0" dirty="0">
                <a:solidFill>
                  <a:srgbClr val="3D3C2C"/>
                </a:solidFill>
                <a:latin typeface="Century Gothic"/>
                <a:cs typeface="Century Gothic"/>
              </a:rPr>
              <a:t>se</a:t>
            </a:r>
            <a:r>
              <a:rPr sz="2400" spc="10" dirty="0">
                <a:solidFill>
                  <a:srgbClr val="3D3C2C"/>
                </a:solidFill>
                <a:latin typeface="Century Gothic"/>
                <a:cs typeface="Century Gothic"/>
              </a:rPr>
              <a:t>a</a:t>
            </a:r>
            <a:r>
              <a:rPr sz="2400" spc="0" dirty="0">
                <a:solidFill>
                  <a:srgbClr val="3D3C2C"/>
                </a:solidFill>
                <a:latin typeface="Century Gothic"/>
                <a:cs typeface="Century Gothic"/>
              </a:rPr>
              <a:t>ses</a:t>
            </a:r>
            <a:r>
              <a:rPr sz="2400" spc="-10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2400" spc="-15" dirty="0">
                <a:solidFill>
                  <a:srgbClr val="3D3C2C"/>
                </a:solidFill>
                <a:latin typeface="Century Gothic"/>
                <a:cs typeface="Century Gothic"/>
              </a:rPr>
              <a:t>or</a:t>
            </a:r>
            <a:r>
              <a:rPr sz="2400" spc="-10" dirty="0">
                <a:solidFill>
                  <a:srgbClr val="3D3C2C"/>
                </a:solidFill>
                <a:latin typeface="Century Gothic"/>
                <a:cs typeface="Century Gothic"/>
              </a:rPr>
              <a:t> dru</a:t>
            </a:r>
            <a:r>
              <a:rPr sz="2400" spc="0" dirty="0">
                <a:solidFill>
                  <a:srgbClr val="3D3C2C"/>
                </a:solidFill>
                <a:latin typeface="Century Gothic"/>
                <a:cs typeface="Century Gothic"/>
              </a:rPr>
              <a:t>gs</a:t>
            </a:r>
            <a:endParaRPr sz="2400">
              <a:latin typeface="Century Gothic"/>
              <a:cs typeface="Century Gothic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713981" y="316738"/>
            <a:ext cx="1358900" cy="19304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200" spc="-5" dirty="0">
                <a:solidFill>
                  <a:srgbClr val="FDFDFD"/>
                </a:solidFill>
                <a:latin typeface="Century Gothic"/>
                <a:cs typeface="Century Gothic"/>
              </a:rPr>
              <a:t>4</a:t>
            </a:r>
            <a:r>
              <a:rPr sz="1200" spc="0" dirty="0">
                <a:solidFill>
                  <a:srgbClr val="FDFDFD"/>
                </a:solidFill>
                <a:latin typeface="Century Gothic"/>
                <a:cs typeface="Century Gothic"/>
              </a:rPr>
              <a:t>/2</a:t>
            </a:r>
            <a:r>
              <a:rPr sz="1200" spc="-10" dirty="0">
                <a:solidFill>
                  <a:srgbClr val="FDFDFD"/>
                </a:solidFill>
                <a:latin typeface="Century Gothic"/>
                <a:cs typeface="Century Gothic"/>
              </a:rPr>
              <a:t>0</a:t>
            </a:r>
            <a:r>
              <a:rPr sz="1200" spc="0" dirty="0">
                <a:solidFill>
                  <a:srgbClr val="FDFDFD"/>
                </a:solidFill>
                <a:latin typeface="Century Gothic"/>
                <a:cs typeface="Century Gothic"/>
              </a:rPr>
              <a:t>/2</a:t>
            </a:r>
            <a:r>
              <a:rPr sz="1200" spc="-10" dirty="0">
                <a:solidFill>
                  <a:srgbClr val="FDFDFD"/>
                </a:solidFill>
                <a:latin typeface="Century Gothic"/>
                <a:cs typeface="Century Gothic"/>
              </a:rPr>
              <a:t>0</a:t>
            </a:r>
            <a:r>
              <a:rPr sz="1200" spc="-5" dirty="0">
                <a:solidFill>
                  <a:srgbClr val="FDFDFD"/>
                </a:solidFill>
                <a:latin typeface="Century Gothic"/>
                <a:cs typeface="Century Gothic"/>
              </a:rPr>
              <a:t>1</a:t>
            </a:r>
            <a:r>
              <a:rPr sz="1200" spc="0" dirty="0">
                <a:solidFill>
                  <a:srgbClr val="FDFDFD"/>
                </a:solidFill>
                <a:latin typeface="Century Gothic"/>
                <a:cs typeface="Century Gothic"/>
              </a:rPr>
              <a:t>5</a:t>
            </a:r>
            <a:r>
              <a:rPr sz="1200" spc="5" dirty="0">
                <a:solidFill>
                  <a:srgbClr val="FDFDFD"/>
                </a:solidFill>
                <a:latin typeface="Century Gothic"/>
                <a:cs typeface="Century Gothic"/>
              </a:rPr>
              <a:t> </a:t>
            </a:r>
            <a:r>
              <a:rPr sz="1200" spc="-5" dirty="0">
                <a:solidFill>
                  <a:srgbClr val="FDFDFD"/>
                </a:solidFill>
                <a:latin typeface="Century Gothic"/>
                <a:cs typeface="Century Gothic"/>
              </a:rPr>
              <a:t>1</a:t>
            </a:r>
            <a:r>
              <a:rPr sz="1200" spc="-15" dirty="0">
                <a:solidFill>
                  <a:srgbClr val="FDFDFD"/>
                </a:solidFill>
                <a:latin typeface="Century Gothic"/>
                <a:cs typeface="Century Gothic"/>
              </a:rPr>
              <a:t>:</a:t>
            </a:r>
            <a:r>
              <a:rPr sz="1200" spc="-5" dirty="0">
                <a:solidFill>
                  <a:srgbClr val="FDFDFD"/>
                </a:solidFill>
                <a:latin typeface="Century Gothic"/>
                <a:cs typeface="Century Gothic"/>
              </a:rPr>
              <a:t>3</a:t>
            </a:r>
            <a:r>
              <a:rPr sz="1200" spc="0" dirty="0">
                <a:solidFill>
                  <a:srgbClr val="FDFDFD"/>
                </a:solidFill>
                <a:latin typeface="Century Gothic"/>
                <a:cs typeface="Century Gothic"/>
              </a:rPr>
              <a:t>3</a:t>
            </a:r>
            <a:r>
              <a:rPr sz="1200" spc="20" dirty="0">
                <a:solidFill>
                  <a:srgbClr val="FDFDFD"/>
                </a:solidFill>
                <a:latin typeface="Century Gothic"/>
                <a:cs typeface="Century Gothic"/>
              </a:rPr>
              <a:t> </a:t>
            </a:r>
            <a:r>
              <a:rPr sz="1200" spc="-10" dirty="0">
                <a:solidFill>
                  <a:srgbClr val="FDFDFD"/>
                </a:solidFill>
                <a:latin typeface="Century Gothic"/>
                <a:cs typeface="Century Gothic"/>
              </a:rPr>
              <a:t>PM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728717" y="312673"/>
            <a:ext cx="109855" cy="19304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200" dirty="0">
                <a:solidFill>
                  <a:srgbClr val="FDFDFD"/>
                </a:solidFill>
                <a:latin typeface="Century Gothic"/>
                <a:cs typeface="Century Gothic"/>
              </a:rPr>
              <a:t>2</a:t>
            </a:r>
            <a:endParaRPr sz="120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ject 15"/>
          <p:cNvSpPr txBox="1"/>
          <p:nvPr/>
        </p:nvSpPr>
        <p:spPr>
          <a:xfrm>
            <a:off x="685800" y="1036955"/>
            <a:ext cx="7848600" cy="478409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81280" marR="12700" indent="-68580">
              <a:lnSpc>
                <a:spcPct val="98300"/>
              </a:lnSpc>
            </a:pPr>
            <a:r>
              <a:rPr sz="4000" b="1" spc="-20" dirty="0">
                <a:solidFill>
                  <a:srgbClr val="FF0000"/>
                </a:solidFill>
                <a:latin typeface="Century Gothic"/>
                <a:cs typeface="Century Gothic"/>
              </a:rPr>
              <a:t>Stimulant</a:t>
            </a:r>
            <a:r>
              <a:rPr sz="4000" b="1" spc="15" dirty="0">
                <a:solidFill>
                  <a:srgbClr val="FF0000"/>
                </a:solidFill>
                <a:latin typeface="Century Gothic"/>
                <a:cs typeface="Century Gothic"/>
              </a:rPr>
              <a:t> </a:t>
            </a:r>
            <a:r>
              <a:rPr sz="4000" b="1" spc="-20" dirty="0">
                <a:solidFill>
                  <a:srgbClr val="FF0000"/>
                </a:solidFill>
                <a:latin typeface="Century Gothic"/>
                <a:cs typeface="Century Gothic"/>
              </a:rPr>
              <a:t>laxatives</a:t>
            </a:r>
            <a:r>
              <a:rPr sz="4000" b="1" spc="30" dirty="0">
                <a:solidFill>
                  <a:srgbClr val="FF0000"/>
                </a:solidFill>
                <a:latin typeface="Century Gothic"/>
                <a:cs typeface="Century Gothic"/>
              </a:rPr>
              <a:t> </a:t>
            </a:r>
            <a:endParaRPr lang="en-US" sz="4000" b="1" spc="30" dirty="0" smtClean="0">
              <a:solidFill>
                <a:srgbClr val="FF0000"/>
              </a:solidFill>
              <a:latin typeface="Century Gothic"/>
              <a:cs typeface="Century Gothic"/>
            </a:endParaRPr>
          </a:p>
          <a:p>
            <a:pPr marL="81280" marR="12700" indent="-68580">
              <a:lnSpc>
                <a:spcPct val="98300"/>
              </a:lnSpc>
            </a:pPr>
            <a:r>
              <a:rPr sz="2600" b="1" spc="-15" dirty="0" err="1" smtClean="0">
                <a:solidFill>
                  <a:srgbClr val="FF0000"/>
                </a:solidFill>
                <a:latin typeface="Century Gothic"/>
                <a:cs typeface="Century Gothic"/>
              </a:rPr>
              <a:t>Bisacodyl</a:t>
            </a:r>
            <a:r>
              <a:rPr sz="2600" b="1" spc="-15" dirty="0" smtClean="0">
                <a:solidFill>
                  <a:srgbClr val="FF0000"/>
                </a:solidFill>
                <a:latin typeface="Century Gothic"/>
                <a:cs typeface="Century Gothic"/>
              </a:rPr>
              <a:t> </a:t>
            </a:r>
            <a:r>
              <a:rPr sz="2600" b="1" spc="0" dirty="0">
                <a:solidFill>
                  <a:srgbClr val="FF0000"/>
                </a:solidFill>
                <a:latin typeface="Century Gothic"/>
                <a:cs typeface="Century Gothic"/>
              </a:rPr>
              <a:t>and</a:t>
            </a:r>
            <a:r>
              <a:rPr sz="2600" b="1" spc="-20" dirty="0">
                <a:solidFill>
                  <a:srgbClr val="FF0000"/>
                </a:solidFill>
                <a:latin typeface="Century Gothic"/>
                <a:cs typeface="Century Gothic"/>
              </a:rPr>
              <a:t> </a:t>
            </a:r>
            <a:r>
              <a:rPr sz="2600" b="1" spc="0" dirty="0">
                <a:solidFill>
                  <a:srgbClr val="FF0000"/>
                </a:solidFill>
                <a:latin typeface="Century Gothic"/>
                <a:cs typeface="Century Gothic"/>
              </a:rPr>
              <a:t>sod</a:t>
            </a:r>
            <a:r>
              <a:rPr sz="2600" b="1" spc="-10" dirty="0">
                <a:solidFill>
                  <a:srgbClr val="FF0000"/>
                </a:solidFill>
                <a:latin typeface="Century Gothic"/>
                <a:cs typeface="Century Gothic"/>
              </a:rPr>
              <a:t>i</a:t>
            </a:r>
            <a:r>
              <a:rPr sz="2600" b="1" spc="0" dirty="0">
                <a:solidFill>
                  <a:srgbClr val="FF0000"/>
                </a:solidFill>
                <a:latin typeface="Century Gothic"/>
                <a:cs typeface="Century Gothic"/>
              </a:rPr>
              <a:t>um </a:t>
            </a:r>
            <a:r>
              <a:rPr sz="2600" b="1" spc="0" dirty="0" err="1" smtClean="0">
                <a:solidFill>
                  <a:srgbClr val="FF0000"/>
                </a:solidFill>
                <a:latin typeface="Century Gothic"/>
                <a:cs typeface="Century Gothic"/>
              </a:rPr>
              <a:t>picos</a:t>
            </a:r>
            <a:r>
              <a:rPr sz="2600" b="1" spc="-10" dirty="0" err="1" smtClean="0">
                <a:solidFill>
                  <a:srgbClr val="FF0000"/>
                </a:solidFill>
                <a:latin typeface="Century Gothic"/>
                <a:cs typeface="Century Gothic"/>
              </a:rPr>
              <a:t>u</a:t>
            </a:r>
            <a:r>
              <a:rPr sz="2600" b="1" spc="0" dirty="0" err="1" smtClean="0">
                <a:solidFill>
                  <a:srgbClr val="FF0000"/>
                </a:solidFill>
                <a:latin typeface="Century Gothic"/>
                <a:cs typeface="Century Gothic"/>
              </a:rPr>
              <a:t>lfate</a:t>
            </a:r>
            <a:r>
              <a:rPr sz="2600" b="1" spc="0" dirty="0" smtClean="0">
                <a:solidFill>
                  <a:srgbClr val="FF0000"/>
                </a:solidFill>
                <a:latin typeface="Century Gothic"/>
                <a:cs typeface="Century Gothic"/>
              </a:rPr>
              <a:t> </a:t>
            </a:r>
            <a:endParaRPr lang="en-US" sz="2600" b="1" spc="0" dirty="0" smtClean="0">
              <a:solidFill>
                <a:srgbClr val="FF0000"/>
              </a:solidFill>
              <a:latin typeface="Century Gothic"/>
              <a:cs typeface="Century Gothic"/>
            </a:endParaRPr>
          </a:p>
          <a:p>
            <a:pPr marL="81280" marR="12700" indent="-68580">
              <a:lnSpc>
                <a:spcPct val="98300"/>
              </a:lnSpc>
            </a:pPr>
            <a:r>
              <a:rPr sz="2600" b="1" spc="0" dirty="0" smtClean="0">
                <a:solidFill>
                  <a:srgbClr val="3D3C2C"/>
                </a:solidFill>
                <a:latin typeface="Century Gothic"/>
                <a:cs typeface="Century Gothic"/>
              </a:rPr>
              <a:t>Ad</a:t>
            </a:r>
            <a:r>
              <a:rPr sz="2600" b="1" spc="5" dirty="0" smtClean="0">
                <a:solidFill>
                  <a:srgbClr val="3D3C2C"/>
                </a:solidFill>
                <a:latin typeface="Century Gothic"/>
                <a:cs typeface="Century Gothic"/>
              </a:rPr>
              <a:t>v</a:t>
            </a:r>
            <a:r>
              <a:rPr sz="2600" b="1" spc="0" dirty="0" smtClean="0">
                <a:solidFill>
                  <a:srgbClr val="3D3C2C"/>
                </a:solidFill>
                <a:latin typeface="Century Gothic"/>
                <a:cs typeface="Century Gothic"/>
              </a:rPr>
              <a:t>er</a:t>
            </a:r>
            <a:r>
              <a:rPr sz="2600" b="1" spc="-15" dirty="0" smtClean="0">
                <a:solidFill>
                  <a:srgbClr val="3D3C2C"/>
                </a:solidFill>
                <a:latin typeface="Century Gothic"/>
                <a:cs typeface="Century Gothic"/>
              </a:rPr>
              <a:t>s</a:t>
            </a:r>
            <a:r>
              <a:rPr sz="2600" b="1" spc="0" dirty="0" smtClean="0">
                <a:solidFill>
                  <a:srgbClr val="3D3C2C"/>
                </a:solidFill>
                <a:latin typeface="Century Gothic"/>
                <a:cs typeface="Century Gothic"/>
              </a:rPr>
              <a:t>e</a:t>
            </a:r>
            <a:r>
              <a:rPr sz="2600" b="1" spc="-20" dirty="0" smtClean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2600" b="1" spc="0" dirty="0">
                <a:solidFill>
                  <a:srgbClr val="3D3C2C"/>
                </a:solidFill>
                <a:latin typeface="Century Gothic"/>
                <a:cs typeface="Century Gothic"/>
              </a:rPr>
              <a:t>eff</a:t>
            </a:r>
            <a:r>
              <a:rPr sz="2600" b="1" spc="5" dirty="0">
                <a:solidFill>
                  <a:srgbClr val="3D3C2C"/>
                </a:solidFill>
                <a:latin typeface="Century Gothic"/>
                <a:cs typeface="Century Gothic"/>
              </a:rPr>
              <a:t>e</a:t>
            </a:r>
            <a:r>
              <a:rPr sz="2600" b="1" spc="0" dirty="0">
                <a:solidFill>
                  <a:srgbClr val="3D3C2C"/>
                </a:solidFill>
                <a:latin typeface="Century Gothic"/>
                <a:cs typeface="Century Gothic"/>
              </a:rPr>
              <a:t>cts:</a:t>
            </a:r>
            <a:endParaRPr sz="2600" dirty="0">
              <a:latin typeface="Century Gothic"/>
              <a:cs typeface="Century Gothic"/>
            </a:endParaRPr>
          </a:p>
          <a:p>
            <a:pPr marL="355600" indent="-274955">
              <a:lnSpc>
                <a:spcPts val="3110"/>
              </a:lnSpc>
              <a:buClr>
                <a:srgbClr val="93C500"/>
              </a:buClr>
              <a:buSzPct val="75000"/>
              <a:buFont typeface="Century Gothic"/>
              <a:buAutoNum type="arabicPeriod"/>
              <a:tabLst>
                <a:tab pos="355600" algn="l"/>
              </a:tabLst>
            </a:pPr>
            <a:r>
              <a:rPr sz="2600" spc="0" dirty="0">
                <a:solidFill>
                  <a:srgbClr val="3D3C2C"/>
                </a:solidFill>
                <a:latin typeface="Century Gothic"/>
                <a:cs typeface="Century Gothic"/>
              </a:rPr>
              <a:t>A</a:t>
            </a:r>
            <a:r>
              <a:rPr sz="2600" spc="5" dirty="0">
                <a:solidFill>
                  <a:srgbClr val="3D3C2C"/>
                </a:solidFill>
                <a:latin typeface="Century Gothic"/>
                <a:cs typeface="Century Gothic"/>
              </a:rPr>
              <a:t>b</a:t>
            </a:r>
            <a:r>
              <a:rPr sz="2600" spc="0" dirty="0">
                <a:solidFill>
                  <a:srgbClr val="3D3C2C"/>
                </a:solidFill>
                <a:latin typeface="Century Gothic"/>
                <a:cs typeface="Century Gothic"/>
              </a:rPr>
              <a:t>do</a:t>
            </a:r>
            <a:r>
              <a:rPr sz="2600" spc="10" dirty="0">
                <a:solidFill>
                  <a:srgbClr val="3D3C2C"/>
                </a:solidFill>
                <a:latin typeface="Century Gothic"/>
                <a:cs typeface="Century Gothic"/>
              </a:rPr>
              <a:t>m</a:t>
            </a:r>
            <a:r>
              <a:rPr sz="2600" spc="0" dirty="0">
                <a:solidFill>
                  <a:srgbClr val="3D3C2C"/>
                </a:solidFill>
                <a:latin typeface="Century Gothic"/>
                <a:cs typeface="Century Gothic"/>
              </a:rPr>
              <a:t>inal</a:t>
            </a:r>
            <a:r>
              <a:rPr sz="2600" spc="-30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2600" spc="0" dirty="0">
                <a:solidFill>
                  <a:srgbClr val="3D3C2C"/>
                </a:solidFill>
                <a:latin typeface="Century Gothic"/>
                <a:cs typeface="Century Gothic"/>
              </a:rPr>
              <a:t>cramps</a:t>
            </a:r>
            <a:r>
              <a:rPr sz="2600" spc="10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2600" spc="0" dirty="0">
                <a:solidFill>
                  <a:srgbClr val="3D3C2C"/>
                </a:solidFill>
                <a:latin typeface="Century Gothic"/>
                <a:cs typeface="Century Gothic"/>
              </a:rPr>
              <a:t>after</a:t>
            </a:r>
            <a:r>
              <a:rPr sz="2600" spc="-15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2600" spc="0" dirty="0">
                <a:solidFill>
                  <a:srgbClr val="3D3C2C"/>
                </a:solidFill>
                <a:latin typeface="Century Gothic"/>
                <a:cs typeface="Century Gothic"/>
              </a:rPr>
              <a:t>each</a:t>
            </a:r>
            <a:r>
              <a:rPr sz="2600" spc="5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2600" spc="0" dirty="0">
                <a:solidFill>
                  <a:srgbClr val="3D3C2C"/>
                </a:solidFill>
                <a:latin typeface="Century Gothic"/>
                <a:cs typeface="Century Gothic"/>
              </a:rPr>
              <a:t>dose</a:t>
            </a:r>
            <a:endParaRPr sz="2600" dirty="0">
              <a:latin typeface="Century Gothic"/>
              <a:cs typeface="Century Gothic"/>
            </a:endParaRPr>
          </a:p>
          <a:p>
            <a:pPr>
              <a:lnSpc>
                <a:spcPts val="600"/>
              </a:lnSpc>
              <a:spcBef>
                <a:spcPts val="26"/>
              </a:spcBef>
              <a:buClr>
                <a:srgbClr val="93C500"/>
              </a:buClr>
              <a:buFont typeface="Century Gothic"/>
              <a:buAutoNum type="arabicPeriod"/>
            </a:pPr>
            <a:endParaRPr sz="600" dirty="0"/>
          </a:p>
          <a:p>
            <a:pPr marL="355600" marR="656590" indent="-274955">
              <a:lnSpc>
                <a:spcPct val="80000"/>
              </a:lnSpc>
              <a:buClr>
                <a:srgbClr val="93C500"/>
              </a:buClr>
              <a:buSzPct val="75000"/>
              <a:buFont typeface="Century Gothic"/>
              <a:buAutoNum type="arabicPeriod"/>
              <a:tabLst>
                <a:tab pos="355600" algn="l"/>
              </a:tabLst>
            </a:pPr>
            <a:r>
              <a:rPr sz="2600" spc="0" dirty="0">
                <a:solidFill>
                  <a:srgbClr val="3D3C2C"/>
                </a:solidFill>
                <a:latin typeface="Century Gothic"/>
                <a:cs typeface="Century Gothic"/>
              </a:rPr>
              <a:t>O</a:t>
            </a:r>
            <a:r>
              <a:rPr sz="2600" spc="25" dirty="0">
                <a:solidFill>
                  <a:srgbClr val="3D3C2C"/>
                </a:solidFill>
                <a:latin typeface="Century Gothic"/>
                <a:cs typeface="Century Gothic"/>
              </a:rPr>
              <a:t>v</a:t>
            </a:r>
            <a:r>
              <a:rPr sz="2600" spc="0" dirty="0">
                <a:solidFill>
                  <a:srgbClr val="3D3C2C"/>
                </a:solidFill>
                <a:latin typeface="Century Gothic"/>
                <a:cs typeface="Century Gothic"/>
              </a:rPr>
              <a:t>er</a:t>
            </a:r>
            <a:r>
              <a:rPr sz="2600" spc="-25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2600" spc="0" dirty="0">
                <a:solidFill>
                  <a:srgbClr val="3D3C2C"/>
                </a:solidFill>
                <a:latin typeface="Century Gothic"/>
                <a:cs typeface="Century Gothic"/>
              </a:rPr>
              <a:t>dosage</a:t>
            </a:r>
            <a:r>
              <a:rPr sz="2600" spc="-10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2600" spc="0" dirty="0">
                <a:solidFill>
                  <a:srgbClr val="3D3C2C"/>
                </a:solidFill>
                <a:latin typeface="Century Gothic"/>
                <a:cs typeface="Century Gothic"/>
              </a:rPr>
              <a:t>→ cathars</a:t>
            </a:r>
            <a:r>
              <a:rPr sz="2600" spc="-15" dirty="0">
                <a:solidFill>
                  <a:srgbClr val="3D3C2C"/>
                </a:solidFill>
                <a:latin typeface="Century Gothic"/>
                <a:cs typeface="Century Gothic"/>
              </a:rPr>
              <a:t>i</a:t>
            </a:r>
            <a:r>
              <a:rPr sz="2600" spc="0" dirty="0">
                <a:solidFill>
                  <a:srgbClr val="3D3C2C"/>
                </a:solidFill>
                <a:latin typeface="Century Gothic"/>
                <a:cs typeface="Century Gothic"/>
              </a:rPr>
              <a:t>s</a:t>
            </a:r>
            <a:r>
              <a:rPr sz="2600" spc="15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2600" spc="0" dirty="0">
                <a:solidFill>
                  <a:srgbClr val="3D3C2C"/>
                </a:solidFill>
                <a:latin typeface="Century Gothic"/>
                <a:cs typeface="Century Gothic"/>
              </a:rPr>
              <a:t>and fluid and electrolyte </a:t>
            </a:r>
            <a:r>
              <a:rPr sz="2600" spc="5" dirty="0">
                <a:solidFill>
                  <a:srgbClr val="3D3C2C"/>
                </a:solidFill>
                <a:latin typeface="Century Gothic"/>
                <a:cs typeface="Century Gothic"/>
              </a:rPr>
              <a:t>d</a:t>
            </a:r>
            <a:r>
              <a:rPr sz="2600" spc="0" dirty="0">
                <a:solidFill>
                  <a:srgbClr val="3D3C2C"/>
                </a:solidFill>
                <a:latin typeface="Century Gothic"/>
                <a:cs typeface="Century Gothic"/>
              </a:rPr>
              <a:t>isturbances.</a:t>
            </a:r>
            <a:endParaRPr sz="2600" dirty="0">
              <a:latin typeface="Century Gothic"/>
              <a:cs typeface="Century Gothic"/>
            </a:endParaRPr>
          </a:p>
          <a:p>
            <a:pPr>
              <a:lnSpc>
                <a:spcPts val="600"/>
              </a:lnSpc>
              <a:spcBef>
                <a:spcPts val="24"/>
              </a:spcBef>
              <a:buClr>
                <a:srgbClr val="93C500"/>
              </a:buClr>
              <a:buFont typeface="Century Gothic"/>
              <a:buAutoNum type="arabicPeriod"/>
            </a:pPr>
            <a:endParaRPr sz="600" dirty="0"/>
          </a:p>
          <a:p>
            <a:pPr marL="355600" marR="765175" indent="-274955">
              <a:lnSpc>
                <a:spcPct val="80000"/>
              </a:lnSpc>
              <a:buClr>
                <a:srgbClr val="93C500"/>
              </a:buClr>
              <a:buSzPct val="75000"/>
              <a:buFont typeface="Century Gothic"/>
              <a:buAutoNum type="arabicPeriod"/>
              <a:tabLst>
                <a:tab pos="355600" algn="l"/>
              </a:tabLst>
            </a:pPr>
            <a:r>
              <a:rPr sz="2600" spc="0" dirty="0">
                <a:solidFill>
                  <a:srgbClr val="3D3C2C"/>
                </a:solidFill>
                <a:latin typeface="Century Gothic"/>
                <a:cs typeface="Century Gothic"/>
              </a:rPr>
              <a:t>Can </a:t>
            </a:r>
            <a:r>
              <a:rPr sz="2600" spc="10" dirty="0">
                <a:solidFill>
                  <a:srgbClr val="3D3C2C"/>
                </a:solidFill>
                <a:latin typeface="Century Gothic"/>
                <a:cs typeface="Century Gothic"/>
              </a:rPr>
              <a:t>d</a:t>
            </a:r>
            <a:r>
              <a:rPr sz="2600" spc="0" dirty="0">
                <a:solidFill>
                  <a:srgbClr val="3D3C2C"/>
                </a:solidFill>
                <a:latin typeface="Century Gothic"/>
                <a:cs typeface="Century Gothic"/>
              </a:rPr>
              <a:t>ama</a:t>
            </a:r>
            <a:r>
              <a:rPr sz="2600" spc="5" dirty="0">
                <a:solidFill>
                  <a:srgbClr val="3D3C2C"/>
                </a:solidFill>
                <a:latin typeface="Century Gothic"/>
                <a:cs typeface="Century Gothic"/>
              </a:rPr>
              <a:t>g</a:t>
            </a:r>
            <a:r>
              <a:rPr sz="2600" spc="0" dirty="0">
                <a:solidFill>
                  <a:srgbClr val="3D3C2C"/>
                </a:solidFill>
                <a:latin typeface="Century Gothic"/>
                <a:cs typeface="Century Gothic"/>
              </a:rPr>
              <a:t>e</a:t>
            </a:r>
            <a:r>
              <a:rPr sz="2600" spc="-35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2600" spc="5" dirty="0">
                <a:solidFill>
                  <a:srgbClr val="3D3C2C"/>
                </a:solidFill>
                <a:latin typeface="Century Gothic"/>
                <a:cs typeface="Century Gothic"/>
              </a:rPr>
              <a:t>m</a:t>
            </a:r>
            <a:r>
              <a:rPr sz="2600" spc="0" dirty="0">
                <a:solidFill>
                  <a:srgbClr val="3D3C2C"/>
                </a:solidFill>
                <a:latin typeface="Century Gothic"/>
                <a:cs typeface="Century Gothic"/>
              </a:rPr>
              <a:t>ucosa and</a:t>
            </a:r>
            <a:r>
              <a:rPr sz="2600" spc="-10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2600" spc="0" dirty="0">
                <a:solidFill>
                  <a:srgbClr val="3D3C2C"/>
                </a:solidFill>
                <a:latin typeface="Century Gothic"/>
                <a:cs typeface="Century Gothic"/>
              </a:rPr>
              <a:t>cause in</a:t>
            </a:r>
            <a:r>
              <a:rPr sz="2600" spc="-10" dirty="0">
                <a:solidFill>
                  <a:srgbClr val="3D3C2C"/>
                </a:solidFill>
                <a:latin typeface="Century Gothic"/>
                <a:cs typeface="Century Gothic"/>
              </a:rPr>
              <a:t>f</a:t>
            </a:r>
            <a:r>
              <a:rPr sz="2600" spc="0" dirty="0">
                <a:solidFill>
                  <a:srgbClr val="3D3C2C"/>
                </a:solidFill>
                <a:latin typeface="Century Gothic"/>
                <a:cs typeface="Century Gothic"/>
              </a:rPr>
              <a:t>lam</a:t>
            </a:r>
            <a:r>
              <a:rPr sz="2600" spc="5" dirty="0">
                <a:solidFill>
                  <a:srgbClr val="3D3C2C"/>
                </a:solidFill>
                <a:latin typeface="Century Gothic"/>
                <a:cs typeface="Century Gothic"/>
              </a:rPr>
              <a:t>m</a:t>
            </a:r>
            <a:r>
              <a:rPr sz="2600" spc="0" dirty="0">
                <a:solidFill>
                  <a:srgbClr val="3D3C2C"/>
                </a:solidFill>
                <a:latin typeface="Century Gothic"/>
                <a:cs typeface="Century Gothic"/>
              </a:rPr>
              <a:t>ation in the</a:t>
            </a:r>
            <a:r>
              <a:rPr sz="2600" spc="-10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2600" spc="0" dirty="0">
                <a:solidFill>
                  <a:srgbClr val="3D3C2C"/>
                </a:solidFill>
                <a:latin typeface="Century Gothic"/>
                <a:cs typeface="Century Gothic"/>
              </a:rPr>
              <a:t>colon.</a:t>
            </a:r>
            <a:endParaRPr sz="2600" dirty="0">
              <a:latin typeface="Century Gothic"/>
              <a:cs typeface="Century Gothic"/>
            </a:endParaRPr>
          </a:p>
          <a:p>
            <a:pPr marL="355600" indent="-274955">
              <a:lnSpc>
                <a:spcPct val="100000"/>
              </a:lnSpc>
              <a:buClr>
                <a:srgbClr val="93C500"/>
              </a:buClr>
              <a:buSzPct val="75000"/>
              <a:buFont typeface="Century Gothic"/>
              <a:buAutoNum type="arabicPeriod"/>
              <a:tabLst>
                <a:tab pos="355600" algn="l"/>
              </a:tabLst>
            </a:pPr>
            <a:r>
              <a:rPr sz="2600" spc="0" dirty="0">
                <a:solidFill>
                  <a:srgbClr val="3D3C2C"/>
                </a:solidFill>
                <a:latin typeface="Century Gothic"/>
                <a:cs typeface="Century Gothic"/>
              </a:rPr>
              <a:t>A</a:t>
            </a:r>
            <a:r>
              <a:rPr sz="2600" spc="5" dirty="0">
                <a:solidFill>
                  <a:srgbClr val="3D3C2C"/>
                </a:solidFill>
                <a:latin typeface="Century Gothic"/>
                <a:cs typeface="Century Gothic"/>
              </a:rPr>
              <a:t>t</a:t>
            </a:r>
            <a:r>
              <a:rPr sz="2600" spc="0" dirty="0">
                <a:solidFill>
                  <a:srgbClr val="3D3C2C"/>
                </a:solidFill>
                <a:latin typeface="Century Gothic"/>
                <a:cs typeface="Century Gothic"/>
              </a:rPr>
              <a:t>on</a:t>
            </a:r>
            <a:r>
              <a:rPr sz="2600" spc="-10" dirty="0">
                <a:solidFill>
                  <a:srgbClr val="3D3C2C"/>
                </a:solidFill>
                <a:latin typeface="Century Gothic"/>
                <a:cs typeface="Century Gothic"/>
              </a:rPr>
              <a:t>i</a:t>
            </a:r>
            <a:r>
              <a:rPr sz="2600" spc="0" dirty="0">
                <a:solidFill>
                  <a:srgbClr val="3D3C2C"/>
                </a:solidFill>
                <a:latin typeface="Century Gothic"/>
                <a:cs typeface="Century Gothic"/>
              </a:rPr>
              <a:t>c</a:t>
            </a:r>
            <a:r>
              <a:rPr sz="2600" spc="-10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2600" spc="0" dirty="0">
                <a:solidFill>
                  <a:srgbClr val="3D3C2C"/>
                </a:solidFill>
                <a:latin typeface="Century Gothic"/>
                <a:cs typeface="Century Gothic"/>
              </a:rPr>
              <a:t>c</a:t>
            </a:r>
            <a:r>
              <a:rPr sz="2600" spc="-10" dirty="0">
                <a:solidFill>
                  <a:srgbClr val="3D3C2C"/>
                </a:solidFill>
                <a:latin typeface="Century Gothic"/>
                <a:cs typeface="Century Gothic"/>
              </a:rPr>
              <a:t>o</a:t>
            </a:r>
            <a:r>
              <a:rPr sz="2600" spc="0" dirty="0">
                <a:solidFill>
                  <a:srgbClr val="3D3C2C"/>
                </a:solidFill>
                <a:latin typeface="Century Gothic"/>
                <a:cs typeface="Century Gothic"/>
              </a:rPr>
              <a:t>l</a:t>
            </a:r>
            <a:r>
              <a:rPr sz="2600" spc="-10" dirty="0">
                <a:solidFill>
                  <a:srgbClr val="3D3C2C"/>
                </a:solidFill>
                <a:latin typeface="Century Gothic"/>
                <a:cs typeface="Century Gothic"/>
              </a:rPr>
              <a:t>o</a:t>
            </a:r>
            <a:r>
              <a:rPr sz="2600" spc="0" dirty="0">
                <a:solidFill>
                  <a:srgbClr val="3D3C2C"/>
                </a:solidFill>
                <a:latin typeface="Century Gothic"/>
                <a:cs typeface="Century Gothic"/>
              </a:rPr>
              <a:t>n</a:t>
            </a:r>
            <a:r>
              <a:rPr sz="2600" spc="15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lang="en-US" sz="2600" spc="-15" dirty="0" smtClean="0">
                <a:solidFill>
                  <a:srgbClr val="3D3C2C"/>
                </a:solidFill>
                <a:latin typeface="Century Gothic"/>
                <a:cs typeface="Century Gothic"/>
              </a:rPr>
              <a:t>(</a:t>
            </a:r>
            <a:r>
              <a:rPr sz="2600" spc="0" dirty="0" smtClean="0">
                <a:solidFill>
                  <a:srgbClr val="3D3C2C"/>
                </a:solidFill>
                <a:latin typeface="Century Gothic"/>
                <a:cs typeface="Century Gothic"/>
              </a:rPr>
              <a:t>fo</a:t>
            </a:r>
            <a:r>
              <a:rPr sz="2600" spc="-15" dirty="0" smtClean="0">
                <a:solidFill>
                  <a:srgbClr val="3D3C2C"/>
                </a:solidFill>
                <a:latin typeface="Century Gothic"/>
                <a:cs typeface="Century Gothic"/>
              </a:rPr>
              <a:t>l</a:t>
            </a:r>
            <a:r>
              <a:rPr sz="2600" spc="0" dirty="0" smtClean="0">
                <a:solidFill>
                  <a:srgbClr val="3D3C2C"/>
                </a:solidFill>
                <a:latin typeface="Century Gothic"/>
                <a:cs typeface="Century Gothic"/>
              </a:rPr>
              <a:t>l</a:t>
            </a:r>
            <a:r>
              <a:rPr sz="2600" spc="-10" dirty="0" smtClean="0">
                <a:solidFill>
                  <a:srgbClr val="3D3C2C"/>
                </a:solidFill>
                <a:latin typeface="Century Gothic"/>
                <a:cs typeface="Century Gothic"/>
              </a:rPr>
              <a:t>o</a:t>
            </a:r>
            <a:r>
              <a:rPr sz="2600" spc="0" dirty="0" smtClean="0">
                <a:solidFill>
                  <a:srgbClr val="3D3C2C"/>
                </a:solidFill>
                <a:latin typeface="Century Gothic"/>
                <a:cs typeface="Century Gothic"/>
              </a:rPr>
              <a:t>w</a:t>
            </a:r>
            <a:r>
              <a:rPr sz="2600" spc="-15" dirty="0" smtClean="0">
                <a:solidFill>
                  <a:srgbClr val="3D3C2C"/>
                </a:solidFill>
                <a:latin typeface="Century Gothic"/>
                <a:cs typeface="Century Gothic"/>
              </a:rPr>
              <a:t>i</a:t>
            </a:r>
            <a:r>
              <a:rPr sz="2600" spc="0" dirty="0" smtClean="0">
                <a:solidFill>
                  <a:srgbClr val="3D3C2C"/>
                </a:solidFill>
                <a:latin typeface="Century Gothic"/>
                <a:cs typeface="Century Gothic"/>
              </a:rPr>
              <a:t>ng</a:t>
            </a:r>
            <a:r>
              <a:rPr sz="2600" spc="25" dirty="0" smtClean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2600" spc="0" dirty="0">
                <a:solidFill>
                  <a:srgbClr val="3D3C2C"/>
                </a:solidFill>
                <a:latin typeface="Century Gothic"/>
                <a:cs typeface="Century Gothic"/>
              </a:rPr>
              <a:t>ye</a:t>
            </a:r>
            <a:r>
              <a:rPr sz="2600" spc="-15" dirty="0">
                <a:solidFill>
                  <a:srgbClr val="3D3C2C"/>
                </a:solidFill>
                <a:latin typeface="Century Gothic"/>
                <a:cs typeface="Century Gothic"/>
              </a:rPr>
              <a:t>a</a:t>
            </a:r>
            <a:r>
              <a:rPr sz="2600" spc="0" dirty="0">
                <a:solidFill>
                  <a:srgbClr val="3D3C2C"/>
                </a:solidFill>
                <a:latin typeface="Century Gothic"/>
                <a:cs typeface="Century Gothic"/>
              </a:rPr>
              <a:t>rs of </a:t>
            </a:r>
            <a:r>
              <a:rPr sz="2600" spc="0" dirty="0" smtClean="0">
                <a:solidFill>
                  <a:srgbClr val="3D3C2C"/>
                </a:solidFill>
                <a:latin typeface="Century Gothic"/>
                <a:cs typeface="Century Gothic"/>
              </a:rPr>
              <a:t>u</a:t>
            </a:r>
            <a:r>
              <a:rPr sz="2600" spc="-15" dirty="0" smtClean="0">
                <a:solidFill>
                  <a:srgbClr val="3D3C2C"/>
                </a:solidFill>
                <a:latin typeface="Century Gothic"/>
                <a:cs typeface="Century Gothic"/>
              </a:rPr>
              <a:t>s</a:t>
            </a:r>
            <a:r>
              <a:rPr sz="2600" spc="0" dirty="0" smtClean="0">
                <a:solidFill>
                  <a:srgbClr val="3D3C2C"/>
                </a:solidFill>
                <a:latin typeface="Century Gothic"/>
                <a:cs typeface="Century Gothic"/>
              </a:rPr>
              <a:t>e</a:t>
            </a:r>
            <a:r>
              <a:rPr lang="en-US" sz="2600" spc="0" dirty="0" smtClean="0">
                <a:solidFill>
                  <a:srgbClr val="3D3C2C"/>
                </a:solidFill>
                <a:latin typeface="Century Gothic"/>
                <a:cs typeface="Century Gothic"/>
              </a:rPr>
              <a:t>)</a:t>
            </a:r>
            <a:endParaRPr sz="2600" dirty="0">
              <a:latin typeface="Century Gothic"/>
              <a:cs typeface="Century Gothic"/>
            </a:endParaRPr>
          </a:p>
          <a:p>
            <a:pPr>
              <a:lnSpc>
                <a:spcPts val="1000"/>
              </a:lnSpc>
            </a:pPr>
            <a:endParaRPr sz="1000" dirty="0"/>
          </a:p>
          <a:p>
            <a:pPr>
              <a:lnSpc>
                <a:spcPts val="1000"/>
              </a:lnSpc>
            </a:pPr>
            <a:endParaRPr sz="1000" dirty="0"/>
          </a:p>
          <a:p>
            <a:pPr>
              <a:lnSpc>
                <a:spcPts val="1100"/>
              </a:lnSpc>
              <a:spcBef>
                <a:spcPts val="34"/>
              </a:spcBef>
            </a:pPr>
            <a:endParaRPr sz="1100" dirty="0"/>
          </a:p>
          <a:p>
            <a:pPr marL="81280">
              <a:lnSpc>
                <a:spcPct val="100000"/>
              </a:lnSpc>
            </a:pPr>
            <a:r>
              <a:rPr sz="2600" b="1" dirty="0">
                <a:solidFill>
                  <a:srgbClr val="3D3C2C"/>
                </a:solidFill>
                <a:latin typeface="Century Gothic"/>
                <a:cs typeface="Century Gothic"/>
              </a:rPr>
              <a:t>Cont</a:t>
            </a:r>
            <a:r>
              <a:rPr sz="2600" b="1" spc="-10" dirty="0">
                <a:solidFill>
                  <a:srgbClr val="3D3C2C"/>
                </a:solidFill>
                <a:latin typeface="Century Gothic"/>
                <a:cs typeface="Century Gothic"/>
              </a:rPr>
              <a:t>r</a:t>
            </a:r>
            <a:r>
              <a:rPr sz="2600" b="1" spc="0" dirty="0">
                <a:solidFill>
                  <a:srgbClr val="3D3C2C"/>
                </a:solidFill>
                <a:latin typeface="Century Gothic"/>
                <a:cs typeface="Century Gothic"/>
              </a:rPr>
              <a:t>ain</a:t>
            </a:r>
            <a:r>
              <a:rPr sz="2600" b="1" spc="-10" dirty="0">
                <a:solidFill>
                  <a:srgbClr val="3D3C2C"/>
                </a:solidFill>
                <a:latin typeface="Century Gothic"/>
                <a:cs typeface="Century Gothic"/>
              </a:rPr>
              <a:t>d</a:t>
            </a:r>
            <a:r>
              <a:rPr sz="2600" b="1" spc="0" dirty="0">
                <a:solidFill>
                  <a:srgbClr val="3D3C2C"/>
                </a:solidFill>
                <a:latin typeface="Century Gothic"/>
                <a:cs typeface="Century Gothic"/>
              </a:rPr>
              <a:t>ication</a:t>
            </a:r>
            <a:r>
              <a:rPr sz="2600" b="1" spc="-10" dirty="0">
                <a:solidFill>
                  <a:srgbClr val="3D3C2C"/>
                </a:solidFill>
                <a:latin typeface="Century Gothic"/>
                <a:cs typeface="Century Gothic"/>
              </a:rPr>
              <a:t>s</a:t>
            </a:r>
            <a:r>
              <a:rPr sz="2600" b="1" spc="0" dirty="0">
                <a:solidFill>
                  <a:srgbClr val="3D3C2C"/>
                </a:solidFill>
                <a:latin typeface="Century Gothic"/>
                <a:cs typeface="Century Gothic"/>
              </a:rPr>
              <a:t>:</a:t>
            </a:r>
            <a:endParaRPr sz="2600" dirty="0">
              <a:latin typeface="Century Gothic"/>
              <a:cs typeface="Century Gothic"/>
            </a:endParaRPr>
          </a:p>
          <a:p>
            <a:pPr marL="12700">
              <a:lnSpc>
                <a:spcPts val="3110"/>
              </a:lnSpc>
              <a:tabLst>
                <a:tab pos="527685" algn="l"/>
              </a:tabLst>
            </a:pPr>
            <a:r>
              <a:rPr sz="1950" spc="0" dirty="0">
                <a:solidFill>
                  <a:srgbClr val="93C500"/>
                </a:solidFill>
                <a:latin typeface="Century Gothic"/>
                <a:cs typeface="Century Gothic"/>
              </a:rPr>
              <a:t>1</a:t>
            </a:r>
            <a:r>
              <a:rPr sz="1950" spc="5" dirty="0">
                <a:solidFill>
                  <a:srgbClr val="93C500"/>
                </a:solidFill>
                <a:latin typeface="Century Gothic"/>
                <a:cs typeface="Century Gothic"/>
              </a:rPr>
              <a:t>.	</a:t>
            </a:r>
            <a:r>
              <a:rPr sz="2600" spc="20" dirty="0">
                <a:solidFill>
                  <a:srgbClr val="3D3C2C"/>
                </a:solidFill>
                <a:latin typeface="Century Gothic"/>
                <a:cs typeface="Century Gothic"/>
              </a:rPr>
              <a:t>I</a:t>
            </a:r>
            <a:r>
              <a:rPr sz="2600" spc="0" dirty="0">
                <a:solidFill>
                  <a:srgbClr val="3D3C2C"/>
                </a:solidFill>
                <a:latin typeface="Century Gothic"/>
                <a:cs typeface="Century Gothic"/>
              </a:rPr>
              <a:t>ntes</a:t>
            </a:r>
            <a:r>
              <a:rPr sz="2600" spc="-15" dirty="0">
                <a:solidFill>
                  <a:srgbClr val="3D3C2C"/>
                </a:solidFill>
                <a:latin typeface="Century Gothic"/>
                <a:cs typeface="Century Gothic"/>
              </a:rPr>
              <a:t>t</a:t>
            </a:r>
            <a:r>
              <a:rPr sz="2600" spc="0" dirty="0">
                <a:solidFill>
                  <a:srgbClr val="3D3C2C"/>
                </a:solidFill>
                <a:latin typeface="Century Gothic"/>
                <a:cs typeface="Century Gothic"/>
              </a:rPr>
              <a:t>i</a:t>
            </a:r>
            <a:r>
              <a:rPr sz="2600" spc="-15" dirty="0">
                <a:solidFill>
                  <a:srgbClr val="3D3C2C"/>
                </a:solidFill>
                <a:latin typeface="Century Gothic"/>
                <a:cs typeface="Century Gothic"/>
              </a:rPr>
              <a:t>n</a:t>
            </a:r>
            <a:r>
              <a:rPr sz="2600" spc="0" dirty="0">
                <a:solidFill>
                  <a:srgbClr val="3D3C2C"/>
                </a:solidFill>
                <a:latin typeface="Century Gothic"/>
                <a:cs typeface="Century Gothic"/>
              </a:rPr>
              <a:t>al</a:t>
            </a:r>
            <a:r>
              <a:rPr sz="2600" spc="-25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2600" spc="0" dirty="0">
                <a:solidFill>
                  <a:srgbClr val="3D3C2C"/>
                </a:solidFill>
                <a:latin typeface="Century Gothic"/>
                <a:cs typeface="Century Gothic"/>
              </a:rPr>
              <a:t>ob</a:t>
            </a:r>
            <a:r>
              <a:rPr sz="2600" spc="-10" dirty="0">
                <a:solidFill>
                  <a:srgbClr val="3D3C2C"/>
                </a:solidFill>
                <a:latin typeface="Century Gothic"/>
                <a:cs typeface="Century Gothic"/>
              </a:rPr>
              <a:t>s</a:t>
            </a:r>
            <a:r>
              <a:rPr sz="2600" spc="0" dirty="0">
                <a:solidFill>
                  <a:srgbClr val="3D3C2C"/>
                </a:solidFill>
                <a:latin typeface="Century Gothic"/>
                <a:cs typeface="Century Gothic"/>
              </a:rPr>
              <a:t>truct</a:t>
            </a:r>
            <a:r>
              <a:rPr sz="2600" spc="-10" dirty="0">
                <a:solidFill>
                  <a:srgbClr val="3D3C2C"/>
                </a:solidFill>
                <a:latin typeface="Century Gothic"/>
                <a:cs typeface="Century Gothic"/>
              </a:rPr>
              <a:t>i</a:t>
            </a:r>
            <a:r>
              <a:rPr sz="2600" spc="0" dirty="0">
                <a:solidFill>
                  <a:srgbClr val="3D3C2C"/>
                </a:solidFill>
                <a:latin typeface="Century Gothic"/>
                <a:cs typeface="Century Gothic"/>
              </a:rPr>
              <a:t>on</a:t>
            </a:r>
            <a:endParaRPr sz="2600" dirty="0">
              <a:latin typeface="Century Gothic"/>
              <a:cs typeface="Century Gothic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6691376" y="312673"/>
            <a:ext cx="1358900" cy="19304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200" spc="-5" dirty="0">
                <a:solidFill>
                  <a:srgbClr val="FDFDFD"/>
                </a:solidFill>
                <a:latin typeface="Century Gothic"/>
                <a:cs typeface="Century Gothic"/>
              </a:rPr>
              <a:t>4</a:t>
            </a:r>
            <a:r>
              <a:rPr sz="1200" spc="0" dirty="0">
                <a:solidFill>
                  <a:srgbClr val="FDFDFD"/>
                </a:solidFill>
                <a:latin typeface="Century Gothic"/>
                <a:cs typeface="Century Gothic"/>
              </a:rPr>
              <a:t>/2</a:t>
            </a:r>
            <a:r>
              <a:rPr sz="1200" spc="-10" dirty="0">
                <a:solidFill>
                  <a:srgbClr val="FDFDFD"/>
                </a:solidFill>
                <a:latin typeface="Century Gothic"/>
                <a:cs typeface="Century Gothic"/>
              </a:rPr>
              <a:t>0</a:t>
            </a:r>
            <a:r>
              <a:rPr sz="1200" spc="0" dirty="0">
                <a:solidFill>
                  <a:srgbClr val="FDFDFD"/>
                </a:solidFill>
                <a:latin typeface="Century Gothic"/>
                <a:cs typeface="Century Gothic"/>
              </a:rPr>
              <a:t>/2</a:t>
            </a:r>
            <a:r>
              <a:rPr sz="1200" spc="-10" dirty="0">
                <a:solidFill>
                  <a:srgbClr val="FDFDFD"/>
                </a:solidFill>
                <a:latin typeface="Century Gothic"/>
                <a:cs typeface="Century Gothic"/>
              </a:rPr>
              <a:t>0</a:t>
            </a:r>
            <a:r>
              <a:rPr sz="1200" spc="-5" dirty="0">
                <a:solidFill>
                  <a:srgbClr val="FDFDFD"/>
                </a:solidFill>
                <a:latin typeface="Century Gothic"/>
                <a:cs typeface="Century Gothic"/>
              </a:rPr>
              <a:t>1</a:t>
            </a:r>
            <a:r>
              <a:rPr sz="1200" spc="0" dirty="0">
                <a:solidFill>
                  <a:srgbClr val="FDFDFD"/>
                </a:solidFill>
                <a:latin typeface="Century Gothic"/>
                <a:cs typeface="Century Gothic"/>
              </a:rPr>
              <a:t>5</a:t>
            </a:r>
            <a:r>
              <a:rPr sz="1200" spc="5" dirty="0">
                <a:solidFill>
                  <a:srgbClr val="FDFDFD"/>
                </a:solidFill>
                <a:latin typeface="Century Gothic"/>
                <a:cs typeface="Century Gothic"/>
              </a:rPr>
              <a:t> </a:t>
            </a:r>
            <a:r>
              <a:rPr sz="1200" spc="-5" dirty="0">
                <a:solidFill>
                  <a:srgbClr val="FDFDFD"/>
                </a:solidFill>
                <a:latin typeface="Century Gothic"/>
                <a:cs typeface="Century Gothic"/>
              </a:rPr>
              <a:t>1</a:t>
            </a:r>
            <a:r>
              <a:rPr sz="1200" spc="-15" dirty="0">
                <a:solidFill>
                  <a:srgbClr val="FDFDFD"/>
                </a:solidFill>
                <a:latin typeface="Century Gothic"/>
                <a:cs typeface="Century Gothic"/>
              </a:rPr>
              <a:t>:</a:t>
            </a:r>
            <a:r>
              <a:rPr sz="1200" spc="-5" dirty="0">
                <a:solidFill>
                  <a:srgbClr val="FDFDFD"/>
                </a:solidFill>
                <a:latin typeface="Century Gothic"/>
                <a:cs typeface="Century Gothic"/>
              </a:rPr>
              <a:t>3</a:t>
            </a:r>
            <a:r>
              <a:rPr sz="1200" spc="0" dirty="0">
                <a:solidFill>
                  <a:srgbClr val="FDFDFD"/>
                </a:solidFill>
                <a:latin typeface="Century Gothic"/>
                <a:cs typeface="Century Gothic"/>
              </a:rPr>
              <a:t>3</a:t>
            </a:r>
            <a:r>
              <a:rPr sz="1200" spc="20" dirty="0">
                <a:solidFill>
                  <a:srgbClr val="FDFDFD"/>
                </a:solidFill>
                <a:latin typeface="Century Gothic"/>
                <a:cs typeface="Century Gothic"/>
              </a:rPr>
              <a:t> </a:t>
            </a:r>
            <a:r>
              <a:rPr sz="1200" spc="-10" dirty="0">
                <a:solidFill>
                  <a:srgbClr val="FDFDFD"/>
                </a:solidFill>
                <a:latin typeface="Century Gothic"/>
                <a:cs typeface="Century Gothic"/>
              </a:rPr>
              <a:t>PM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4728717" y="312673"/>
            <a:ext cx="193675" cy="19304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200" spc="-5" dirty="0">
                <a:solidFill>
                  <a:srgbClr val="FDFDFD"/>
                </a:solidFill>
                <a:latin typeface="Century Gothic"/>
                <a:cs typeface="Century Gothic"/>
              </a:rPr>
              <a:t>20</a:t>
            </a:r>
            <a:endParaRPr sz="120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bject 11"/>
          <p:cNvSpPr txBox="1"/>
          <p:nvPr/>
        </p:nvSpPr>
        <p:spPr>
          <a:xfrm>
            <a:off x="841044" y="1022349"/>
            <a:ext cx="6647815" cy="208343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294005">
              <a:lnSpc>
                <a:spcPct val="100000"/>
              </a:lnSpc>
            </a:pPr>
            <a:r>
              <a:rPr sz="4000" b="1" spc="-20" dirty="0">
                <a:solidFill>
                  <a:srgbClr val="FF0000"/>
                </a:solidFill>
                <a:latin typeface="Century Gothic"/>
                <a:cs typeface="Century Gothic"/>
              </a:rPr>
              <a:t>Stimulant </a:t>
            </a:r>
            <a:r>
              <a:rPr sz="4000" b="1" spc="-20" dirty="0" smtClean="0">
                <a:solidFill>
                  <a:srgbClr val="FF0000"/>
                </a:solidFill>
                <a:latin typeface="Century Gothic"/>
                <a:cs typeface="Century Gothic"/>
              </a:rPr>
              <a:t>laxatives</a:t>
            </a:r>
            <a:endParaRPr lang="en-US" sz="4000" dirty="0" smtClean="0">
              <a:latin typeface="Century Gothic"/>
              <a:cs typeface="Century Gothic"/>
            </a:endParaRPr>
          </a:p>
          <a:p>
            <a:pPr marL="294005">
              <a:lnSpc>
                <a:spcPct val="100000"/>
              </a:lnSpc>
            </a:pPr>
            <a:r>
              <a:rPr lang="en-US" sz="1600" b="1" spc="-5" dirty="0" smtClean="0">
                <a:solidFill>
                  <a:srgbClr val="FF0000"/>
                </a:solidFill>
                <a:latin typeface="Century Gothic"/>
                <a:cs typeface="Century Gothic"/>
              </a:rPr>
              <a:t>2.</a:t>
            </a:r>
            <a:r>
              <a:rPr sz="1600" b="1" spc="15" dirty="0" smtClean="0">
                <a:solidFill>
                  <a:srgbClr val="FF0000"/>
                </a:solidFill>
                <a:latin typeface="Century Gothic"/>
                <a:cs typeface="Century Gothic"/>
              </a:rPr>
              <a:t> </a:t>
            </a:r>
            <a:r>
              <a:rPr sz="1600" b="1" spc="-15" dirty="0">
                <a:solidFill>
                  <a:srgbClr val="FF0000"/>
                </a:solidFill>
                <a:latin typeface="Century Gothic"/>
                <a:cs typeface="Century Gothic"/>
              </a:rPr>
              <a:t>Ca</a:t>
            </a:r>
            <a:r>
              <a:rPr sz="1600" b="1" spc="-5" dirty="0">
                <a:solidFill>
                  <a:srgbClr val="FF0000"/>
                </a:solidFill>
                <a:latin typeface="Century Gothic"/>
                <a:cs typeface="Century Gothic"/>
              </a:rPr>
              <a:t>s</a:t>
            </a:r>
            <a:r>
              <a:rPr sz="1600" b="1" spc="-10" dirty="0">
                <a:solidFill>
                  <a:srgbClr val="FF0000"/>
                </a:solidFill>
                <a:latin typeface="Century Gothic"/>
                <a:cs typeface="Century Gothic"/>
              </a:rPr>
              <a:t>cara</a:t>
            </a:r>
            <a:r>
              <a:rPr sz="1600" b="1" spc="20" dirty="0">
                <a:solidFill>
                  <a:srgbClr val="FF0000"/>
                </a:solidFill>
                <a:latin typeface="Century Gothic"/>
                <a:cs typeface="Century Gothic"/>
              </a:rPr>
              <a:t> </a:t>
            </a:r>
            <a:r>
              <a:rPr sz="1600" b="1" spc="-15" dirty="0">
                <a:solidFill>
                  <a:srgbClr val="FF0000"/>
                </a:solidFill>
                <a:latin typeface="Century Gothic"/>
                <a:cs typeface="Century Gothic"/>
              </a:rPr>
              <a:t>and</a:t>
            </a:r>
            <a:r>
              <a:rPr sz="1600" b="1" spc="25" dirty="0">
                <a:solidFill>
                  <a:srgbClr val="FF0000"/>
                </a:solidFill>
                <a:latin typeface="Century Gothic"/>
                <a:cs typeface="Century Gothic"/>
              </a:rPr>
              <a:t> </a:t>
            </a:r>
            <a:r>
              <a:rPr sz="1600" b="1" spc="-10" dirty="0">
                <a:solidFill>
                  <a:srgbClr val="FF0000"/>
                </a:solidFill>
                <a:latin typeface="Century Gothic"/>
                <a:cs typeface="Century Gothic"/>
              </a:rPr>
              <a:t>Senna</a:t>
            </a:r>
            <a:endParaRPr sz="1600" dirty="0">
              <a:latin typeface="Century Gothic"/>
              <a:cs typeface="Century Gothic"/>
            </a:endParaRPr>
          </a:p>
          <a:p>
            <a:pPr marL="81280">
              <a:lnSpc>
                <a:spcPct val="100000"/>
              </a:lnSpc>
              <a:spcBef>
                <a:spcPts val="385"/>
              </a:spcBef>
            </a:pPr>
            <a:r>
              <a:rPr sz="1600" b="1" spc="-10" dirty="0">
                <a:solidFill>
                  <a:srgbClr val="3D3C2C"/>
                </a:solidFill>
                <a:latin typeface="Century Gothic"/>
                <a:cs typeface="Century Gothic"/>
              </a:rPr>
              <a:t>Dosage</a:t>
            </a:r>
            <a:r>
              <a:rPr sz="1600" b="1" spc="15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1600" b="1" spc="-10" dirty="0">
                <a:solidFill>
                  <a:srgbClr val="3D3C2C"/>
                </a:solidFill>
                <a:latin typeface="Century Gothic"/>
                <a:cs typeface="Century Gothic"/>
              </a:rPr>
              <a:t>form</a:t>
            </a:r>
            <a:r>
              <a:rPr sz="1600" b="1" spc="-5" dirty="0">
                <a:solidFill>
                  <a:srgbClr val="3D3C2C"/>
                </a:solidFill>
                <a:latin typeface="Century Gothic"/>
                <a:cs typeface="Century Gothic"/>
              </a:rPr>
              <a:t>s:</a:t>
            </a:r>
            <a:endParaRPr sz="1600" dirty="0">
              <a:latin typeface="Century Gothic"/>
              <a:cs typeface="Century Gothic"/>
            </a:endParaRPr>
          </a:p>
          <a:p>
            <a:pPr marL="355600" marR="403225" indent="-274320">
              <a:lnSpc>
                <a:spcPct val="100000"/>
              </a:lnSpc>
              <a:spcBef>
                <a:spcPts val="370"/>
              </a:spcBef>
            </a:pPr>
            <a:r>
              <a:rPr sz="1600" spc="-10" dirty="0">
                <a:solidFill>
                  <a:srgbClr val="3D3C2C"/>
                </a:solidFill>
                <a:latin typeface="Century Gothic"/>
                <a:cs typeface="Century Gothic"/>
              </a:rPr>
              <a:t>Oral</a:t>
            </a:r>
            <a:r>
              <a:rPr sz="1600" spc="-5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lang="en-US" sz="1600" spc="-50" dirty="0" smtClean="0">
                <a:solidFill>
                  <a:srgbClr val="3D3C2C"/>
                </a:solidFill>
                <a:latin typeface="Century Gothic"/>
                <a:cs typeface="Century Gothic"/>
              </a:rPr>
              <a:t>(</a:t>
            </a:r>
            <a:r>
              <a:rPr sz="1600" spc="-25" dirty="0" smtClean="0">
                <a:solidFill>
                  <a:srgbClr val="3D3C2C"/>
                </a:solidFill>
                <a:latin typeface="Century Gothic"/>
                <a:cs typeface="Century Gothic"/>
              </a:rPr>
              <a:t>t</a:t>
            </a:r>
            <a:r>
              <a:rPr sz="1600" spc="-10" dirty="0" smtClean="0">
                <a:solidFill>
                  <a:srgbClr val="3D3C2C"/>
                </a:solidFill>
                <a:latin typeface="Century Gothic"/>
                <a:cs typeface="Century Gothic"/>
              </a:rPr>
              <a:t>he</a:t>
            </a:r>
            <a:r>
              <a:rPr sz="1600" spc="40" dirty="0" smtClean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1600" spc="10" dirty="0">
                <a:solidFill>
                  <a:srgbClr val="3D3C2C"/>
                </a:solidFill>
                <a:latin typeface="Century Gothic"/>
                <a:cs typeface="Century Gothic"/>
              </a:rPr>
              <a:t>l</a:t>
            </a:r>
            <a:r>
              <a:rPr sz="1600" spc="-10" dirty="0">
                <a:solidFill>
                  <a:srgbClr val="3D3C2C"/>
                </a:solidFill>
                <a:latin typeface="Century Gothic"/>
                <a:cs typeface="Century Gothic"/>
              </a:rPr>
              <a:t>axa</a:t>
            </a:r>
            <a:r>
              <a:rPr sz="1600" spc="-25" dirty="0">
                <a:solidFill>
                  <a:srgbClr val="3D3C2C"/>
                </a:solidFill>
                <a:latin typeface="Century Gothic"/>
                <a:cs typeface="Century Gothic"/>
              </a:rPr>
              <a:t>t</a:t>
            </a:r>
            <a:r>
              <a:rPr sz="1600" spc="-5" dirty="0">
                <a:solidFill>
                  <a:srgbClr val="3D3C2C"/>
                </a:solidFill>
                <a:latin typeface="Century Gothic"/>
                <a:cs typeface="Century Gothic"/>
              </a:rPr>
              <a:t>i</a:t>
            </a:r>
            <a:r>
              <a:rPr sz="1600" spc="15" dirty="0">
                <a:solidFill>
                  <a:srgbClr val="3D3C2C"/>
                </a:solidFill>
                <a:latin typeface="Century Gothic"/>
                <a:cs typeface="Century Gothic"/>
              </a:rPr>
              <a:t>v</a:t>
            </a:r>
            <a:r>
              <a:rPr sz="1600" spc="-15" dirty="0">
                <a:solidFill>
                  <a:srgbClr val="3D3C2C"/>
                </a:solidFill>
                <a:latin typeface="Century Gothic"/>
                <a:cs typeface="Century Gothic"/>
              </a:rPr>
              <a:t>e</a:t>
            </a:r>
            <a:r>
              <a:rPr sz="1600" spc="-40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1600" spc="-20" dirty="0">
                <a:solidFill>
                  <a:srgbClr val="3D3C2C"/>
                </a:solidFill>
                <a:latin typeface="Century Gothic"/>
                <a:cs typeface="Century Gothic"/>
              </a:rPr>
              <a:t>e</a:t>
            </a:r>
            <a:r>
              <a:rPr sz="1600" spc="-5" dirty="0">
                <a:solidFill>
                  <a:srgbClr val="3D3C2C"/>
                </a:solidFill>
                <a:latin typeface="Century Gothic"/>
                <a:cs typeface="Century Gothic"/>
              </a:rPr>
              <a:t>f</a:t>
            </a:r>
            <a:r>
              <a:rPr sz="1600" spc="0" dirty="0">
                <a:solidFill>
                  <a:srgbClr val="3D3C2C"/>
                </a:solidFill>
                <a:latin typeface="Century Gothic"/>
                <a:cs typeface="Century Gothic"/>
              </a:rPr>
              <a:t>f</a:t>
            </a:r>
            <a:r>
              <a:rPr sz="1600" spc="-20" dirty="0">
                <a:solidFill>
                  <a:srgbClr val="3D3C2C"/>
                </a:solidFill>
                <a:latin typeface="Century Gothic"/>
                <a:cs typeface="Century Gothic"/>
              </a:rPr>
              <a:t>e</a:t>
            </a:r>
            <a:r>
              <a:rPr sz="1600" spc="-15" dirty="0">
                <a:solidFill>
                  <a:srgbClr val="3D3C2C"/>
                </a:solidFill>
                <a:latin typeface="Century Gothic"/>
                <a:cs typeface="Century Gothic"/>
              </a:rPr>
              <a:t>c</a:t>
            </a:r>
            <a:r>
              <a:rPr sz="1600" spc="-25" dirty="0">
                <a:solidFill>
                  <a:srgbClr val="3D3C2C"/>
                </a:solidFill>
                <a:latin typeface="Century Gothic"/>
                <a:cs typeface="Century Gothic"/>
              </a:rPr>
              <a:t>t</a:t>
            </a:r>
            <a:r>
              <a:rPr sz="1600" spc="-10" dirty="0">
                <a:solidFill>
                  <a:srgbClr val="3D3C2C"/>
                </a:solidFill>
                <a:latin typeface="Century Gothic"/>
                <a:cs typeface="Century Gothic"/>
              </a:rPr>
              <a:t>s</a:t>
            </a:r>
            <a:r>
              <a:rPr sz="1600" spc="15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1600" spc="-10" dirty="0">
                <a:solidFill>
                  <a:srgbClr val="3D3C2C"/>
                </a:solidFill>
                <a:latin typeface="Century Gothic"/>
                <a:cs typeface="Century Gothic"/>
              </a:rPr>
              <a:t>af</a:t>
            </a:r>
            <a:r>
              <a:rPr sz="1600" spc="-20" dirty="0">
                <a:solidFill>
                  <a:srgbClr val="3D3C2C"/>
                </a:solidFill>
                <a:latin typeface="Century Gothic"/>
                <a:cs typeface="Century Gothic"/>
              </a:rPr>
              <a:t>te</a:t>
            </a:r>
            <a:r>
              <a:rPr sz="1600" spc="-5" dirty="0">
                <a:solidFill>
                  <a:srgbClr val="3D3C2C"/>
                </a:solidFill>
                <a:latin typeface="Century Gothic"/>
                <a:cs typeface="Century Gothic"/>
              </a:rPr>
              <a:t>r</a:t>
            </a:r>
            <a:r>
              <a:rPr sz="1600" spc="10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1600" spc="-15" dirty="0">
                <a:solidFill>
                  <a:srgbClr val="3D3C2C"/>
                </a:solidFill>
                <a:latin typeface="Century Gothic"/>
                <a:cs typeface="Century Gothic"/>
              </a:rPr>
              <a:t>a</a:t>
            </a:r>
            <a:r>
              <a:rPr sz="1600" spc="-10" dirty="0">
                <a:solidFill>
                  <a:srgbClr val="3D3C2C"/>
                </a:solidFill>
                <a:latin typeface="Century Gothic"/>
                <a:cs typeface="Century Gothic"/>
              </a:rPr>
              <a:t> dose</a:t>
            </a:r>
            <a:r>
              <a:rPr sz="1600" spc="5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1600" spc="-10" dirty="0">
                <a:solidFill>
                  <a:srgbClr val="3D3C2C"/>
                </a:solidFill>
                <a:latin typeface="Century Gothic"/>
                <a:cs typeface="Century Gothic"/>
              </a:rPr>
              <a:t>occurs</a:t>
            </a:r>
            <a:r>
              <a:rPr sz="1600" spc="25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1600" spc="-10" dirty="0">
                <a:solidFill>
                  <a:srgbClr val="3D3C2C"/>
                </a:solidFill>
                <a:latin typeface="Century Gothic"/>
                <a:cs typeface="Century Gothic"/>
              </a:rPr>
              <a:t>af</a:t>
            </a:r>
            <a:r>
              <a:rPr sz="1600" spc="-20" dirty="0">
                <a:solidFill>
                  <a:srgbClr val="3D3C2C"/>
                </a:solidFill>
                <a:latin typeface="Century Gothic"/>
                <a:cs typeface="Century Gothic"/>
              </a:rPr>
              <a:t>te</a:t>
            </a:r>
            <a:r>
              <a:rPr sz="1600" spc="-5" dirty="0">
                <a:solidFill>
                  <a:srgbClr val="3D3C2C"/>
                </a:solidFill>
                <a:latin typeface="Century Gothic"/>
                <a:cs typeface="Century Gothic"/>
              </a:rPr>
              <a:t>r </a:t>
            </a:r>
            <a:r>
              <a:rPr sz="1600" spc="-10" dirty="0">
                <a:solidFill>
                  <a:srgbClr val="3D3C2C"/>
                </a:solidFill>
                <a:latin typeface="Century Gothic"/>
                <a:cs typeface="Century Gothic"/>
              </a:rPr>
              <a:t>6</a:t>
            </a:r>
            <a:r>
              <a:rPr sz="1600" spc="20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1600" spc="-10" dirty="0">
                <a:solidFill>
                  <a:srgbClr val="3D3C2C"/>
                </a:solidFill>
                <a:latin typeface="Century Gothic"/>
                <a:cs typeface="Century Gothic"/>
              </a:rPr>
              <a:t>– 12</a:t>
            </a:r>
            <a:r>
              <a:rPr sz="1600" spc="-5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lang="en-US" sz="1600" spc="-5" dirty="0" smtClean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1600" spc="-10" dirty="0" smtClean="0">
                <a:solidFill>
                  <a:srgbClr val="3D3C2C"/>
                </a:solidFill>
                <a:latin typeface="Century Gothic"/>
                <a:cs typeface="Century Gothic"/>
              </a:rPr>
              <a:t>hours</a:t>
            </a:r>
            <a:r>
              <a:rPr sz="1600" spc="-10" dirty="0">
                <a:solidFill>
                  <a:srgbClr val="3D3C2C"/>
                </a:solidFill>
                <a:latin typeface="Century Gothic"/>
                <a:cs typeface="Century Gothic"/>
              </a:rPr>
              <a:t>;</a:t>
            </a:r>
            <a:r>
              <a:rPr sz="1600" spc="-5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1600" spc="-25" dirty="0">
                <a:solidFill>
                  <a:srgbClr val="3D3C2C"/>
                </a:solidFill>
                <a:latin typeface="Century Gothic"/>
                <a:cs typeface="Century Gothic"/>
              </a:rPr>
              <a:t>t</a:t>
            </a:r>
            <a:r>
              <a:rPr sz="1600" spc="-10" dirty="0">
                <a:solidFill>
                  <a:srgbClr val="3D3C2C"/>
                </a:solidFill>
                <a:latin typeface="Century Gothic"/>
                <a:cs typeface="Century Gothic"/>
              </a:rPr>
              <a:t>aken</a:t>
            </a:r>
            <a:r>
              <a:rPr sz="1600" spc="-5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1600" spc="-10" dirty="0">
                <a:solidFill>
                  <a:srgbClr val="3D3C2C"/>
                </a:solidFill>
                <a:latin typeface="Century Gothic"/>
                <a:cs typeface="Century Gothic"/>
              </a:rPr>
              <a:t>at</a:t>
            </a:r>
            <a:r>
              <a:rPr sz="1600" spc="-15" dirty="0">
                <a:solidFill>
                  <a:srgbClr val="3D3C2C"/>
                </a:solidFill>
                <a:latin typeface="Century Gothic"/>
                <a:cs typeface="Century Gothic"/>
              </a:rPr>
              <a:t> b</a:t>
            </a:r>
            <a:r>
              <a:rPr sz="1600" spc="-20" dirty="0">
                <a:solidFill>
                  <a:srgbClr val="3D3C2C"/>
                </a:solidFill>
                <a:latin typeface="Century Gothic"/>
                <a:cs typeface="Century Gothic"/>
              </a:rPr>
              <a:t>e</a:t>
            </a:r>
            <a:r>
              <a:rPr sz="1600" spc="-15" dirty="0">
                <a:solidFill>
                  <a:srgbClr val="3D3C2C"/>
                </a:solidFill>
                <a:latin typeface="Century Gothic"/>
                <a:cs typeface="Century Gothic"/>
              </a:rPr>
              <a:t>d</a:t>
            </a:r>
            <a:r>
              <a:rPr sz="1600" spc="-25" dirty="0">
                <a:solidFill>
                  <a:srgbClr val="3D3C2C"/>
                </a:solidFill>
                <a:latin typeface="Century Gothic"/>
                <a:cs typeface="Century Gothic"/>
              </a:rPr>
              <a:t>t</a:t>
            </a:r>
            <a:r>
              <a:rPr sz="1600" spc="-10" dirty="0">
                <a:solidFill>
                  <a:srgbClr val="3D3C2C"/>
                </a:solidFill>
                <a:latin typeface="Century Gothic"/>
                <a:cs typeface="Century Gothic"/>
              </a:rPr>
              <a:t>ime,</a:t>
            </a:r>
            <a:r>
              <a:rPr sz="1600" spc="10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1600" spc="-5" dirty="0">
                <a:solidFill>
                  <a:srgbClr val="3D3C2C"/>
                </a:solidFill>
                <a:latin typeface="Century Gothic"/>
                <a:cs typeface="Century Gothic"/>
              </a:rPr>
              <a:t>it</a:t>
            </a:r>
            <a:r>
              <a:rPr sz="1600" spc="-15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1600" spc="-45" dirty="0">
                <a:solidFill>
                  <a:srgbClr val="3D3C2C"/>
                </a:solidFill>
                <a:latin typeface="Century Gothic"/>
                <a:cs typeface="Century Gothic"/>
              </a:rPr>
              <a:t>w</a:t>
            </a:r>
            <a:r>
              <a:rPr sz="1600" spc="-5" dirty="0">
                <a:solidFill>
                  <a:srgbClr val="3D3C2C"/>
                </a:solidFill>
                <a:latin typeface="Century Gothic"/>
                <a:cs typeface="Century Gothic"/>
              </a:rPr>
              <a:t>i</a:t>
            </a:r>
            <a:r>
              <a:rPr sz="1600" spc="10" dirty="0">
                <a:solidFill>
                  <a:srgbClr val="3D3C2C"/>
                </a:solidFill>
                <a:latin typeface="Century Gothic"/>
                <a:cs typeface="Century Gothic"/>
              </a:rPr>
              <a:t>l</a:t>
            </a:r>
            <a:r>
              <a:rPr sz="1600" spc="-5" dirty="0">
                <a:solidFill>
                  <a:srgbClr val="3D3C2C"/>
                </a:solidFill>
                <a:latin typeface="Century Gothic"/>
                <a:cs typeface="Century Gothic"/>
              </a:rPr>
              <a:t>l</a:t>
            </a:r>
            <a:r>
              <a:rPr sz="1600" spc="25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1600" spc="-10" dirty="0">
                <a:solidFill>
                  <a:srgbClr val="3D3C2C"/>
                </a:solidFill>
                <a:latin typeface="Century Gothic"/>
                <a:cs typeface="Century Gothic"/>
              </a:rPr>
              <a:t>produce</a:t>
            </a:r>
            <a:r>
              <a:rPr sz="1600" spc="20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1600" spc="-5" dirty="0">
                <a:solidFill>
                  <a:srgbClr val="3D3C2C"/>
                </a:solidFill>
                <a:latin typeface="Century Gothic"/>
                <a:cs typeface="Century Gothic"/>
              </a:rPr>
              <a:t>i</a:t>
            </a:r>
            <a:r>
              <a:rPr sz="1600" spc="-25" dirty="0">
                <a:solidFill>
                  <a:srgbClr val="3D3C2C"/>
                </a:solidFill>
                <a:latin typeface="Century Gothic"/>
                <a:cs typeface="Century Gothic"/>
              </a:rPr>
              <a:t>t</a:t>
            </a:r>
            <a:r>
              <a:rPr sz="1600" spc="-10" dirty="0">
                <a:solidFill>
                  <a:srgbClr val="3D3C2C"/>
                </a:solidFill>
                <a:latin typeface="Century Gothic"/>
                <a:cs typeface="Century Gothic"/>
              </a:rPr>
              <a:t>s </a:t>
            </a:r>
            <a:r>
              <a:rPr sz="1600" spc="-20" dirty="0">
                <a:solidFill>
                  <a:srgbClr val="3D3C2C"/>
                </a:solidFill>
                <a:latin typeface="Century Gothic"/>
                <a:cs typeface="Century Gothic"/>
              </a:rPr>
              <a:t>e</a:t>
            </a:r>
            <a:r>
              <a:rPr sz="1600" spc="-5" dirty="0">
                <a:solidFill>
                  <a:srgbClr val="3D3C2C"/>
                </a:solidFill>
                <a:latin typeface="Century Gothic"/>
                <a:cs typeface="Century Gothic"/>
              </a:rPr>
              <a:t>f</a:t>
            </a:r>
            <a:r>
              <a:rPr sz="1600" spc="0" dirty="0">
                <a:solidFill>
                  <a:srgbClr val="3D3C2C"/>
                </a:solidFill>
                <a:latin typeface="Century Gothic"/>
                <a:cs typeface="Century Gothic"/>
              </a:rPr>
              <a:t>f</a:t>
            </a:r>
            <a:r>
              <a:rPr sz="1600" spc="-20" dirty="0">
                <a:solidFill>
                  <a:srgbClr val="3D3C2C"/>
                </a:solidFill>
                <a:latin typeface="Century Gothic"/>
                <a:cs typeface="Century Gothic"/>
              </a:rPr>
              <a:t>e</a:t>
            </a:r>
            <a:r>
              <a:rPr sz="1600" spc="-10" dirty="0">
                <a:solidFill>
                  <a:srgbClr val="3D3C2C"/>
                </a:solidFill>
                <a:latin typeface="Century Gothic"/>
                <a:cs typeface="Century Gothic"/>
              </a:rPr>
              <a:t>ct</a:t>
            </a:r>
            <a:r>
              <a:rPr sz="1600" spc="-5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1600" spc="-25" dirty="0">
                <a:solidFill>
                  <a:srgbClr val="3D3C2C"/>
                </a:solidFill>
                <a:latin typeface="Century Gothic"/>
                <a:cs typeface="Century Gothic"/>
              </a:rPr>
              <a:t>t</a:t>
            </a:r>
            <a:r>
              <a:rPr sz="1600" spc="-10" dirty="0">
                <a:solidFill>
                  <a:srgbClr val="3D3C2C"/>
                </a:solidFill>
                <a:latin typeface="Century Gothic"/>
                <a:cs typeface="Century Gothic"/>
              </a:rPr>
              <a:t>he</a:t>
            </a:r>
            <a:r>
              <a:rPr sz="1600" spc="5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1600" spc="-10" dirty="0">
                <a:solidFill>
                  <a:srgbClr val="3D3C2C"/>
                </a:solidFill>
                <a:latin typeface="Century Gothic"/>
                <a:cs typeface="Century Gothic"/>
              </a:rPr>
              <a:t>n</a:t>
            </a:r>
            <a:r>
              <a:rPr sz="1600" spc="-25" dirty="0">
                <a:solidFill>
                  <a:srgbClr val="3D3C2C"/>
                </a:solidFill>
                <a:latin typeface="Century Gothic"/>
                <a:cs typeface="Century Gothic"/>
              </a:rPr>
              <a:t>e</a:t>
            </a:r>
            <a:r>
              <a:rPr sz="1600" spc="-10" dirty="0">
                <a:solidFill>
                  <a:srgbClr val="3D3C2C"/>
                </a:solidFill>
                <a:latin typeface="Century Gothic"/>
                <a:cs typeface="Century Gothic"/>
              </a:rPr>
              <a:t>xt</a:t>
            </a:r>
            <a:r>
              <a:rPr sz="1600" spc="-15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1600" spc="-10" dirty="0" smtClean="0">
                <a:solidFill>
                  <a:srgbClr val="3D3C2C"/>
                </a:solidFill>
                <a:latin typeface="Century Gothic"/>
                <a:cs typeface="Century Gothic"/>
              </a:rPr>
              <a:t>mornin</a:t>
            </a:r>
            <a:r>
              <a:rPr sz="1600" spc="-25" dirty="0" smtClean="0">
                <a:solidFill>
                  <a:srgbClr val="3D3C2C"/>
                </a:solidFill>
                <a:latin typeface="Century Gothic"/>
                <a:cs typeface="Century Gothic"/>
              </a:rPr>
              <a:t>g</a:t>
            </a:r>
            <a:r>
              <a:rPr lang="en-US" sz="1600" spc="-10" dirty="0" smtClean="0">
                <a:solidFill>
                  <a:srgbClr val="3D3C2C"/>
                </a:solidFill>
                <a:latin typeface="Century Gothic"/>
                <a:cs typeface="Century Gothic"/>
              </a:rPr>
              <a:t>)</a:t>
            </a:r>
            <a:endParaRPr sz="1600" dirty="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395"/>
              </a:spcBef>
            </a:pPr>
            <a:r>
              <a:rPr sz="1600" b="1" spc="-20" dirty="0">
                <a:solidFill>
                  <a:srgbClr val="3D3C2C"/>
                </a:solidFill>
                <a:latin typeface="Century Gothic"/>
                <a:cs typeface="Century Gothic"/>
              </a:rPr>
              <a:t>A</a:t>
            </a:r>
            <a:r>
              <a:rPr sz="1600" b="1" spc="-10" dirty="0">
                <a:solidFill>
                  <a:srgbClr val="3D3C2C"/>
                </a:solidFill>
                <a:latin typeface="Century Gothic"/>
                <a:cs typeface="Century Gothic"/>
              </a:rPr>
              <a:t>dverse</a:t>
            </a:r>
            <a:r>
              <a:rPr sz="1600" b="1" spc="25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1600" b="1" spc="-10" dirty="0">
                <a:solidFill>
                  <a:srgbClr val="3D3C2C"/>
                </a:solidFill>
                <a:latin typeface="Century Gothic"/>
                <a:cs typeface="Century Gothic"/>
              </a:rPr>
              <a:t>ef</a:t>
            </a:r>
            <a:r>
              <a:rPr sz="1600" b="1" spc="-15" dirty="0">
                <a:solidFill>
                  <a:srgbClr val="3D3C2C"/>
                </a:solidFill>
                <a:latin typeface="Century Gothic"/>
                <a:cs typeface="Century Gothic"/>
              </a:rPr>
              <a:t>f</a:t>
            </a:r>
            <a:r>
              <a:rPr sz="1600" b="1" spc="-10" dirty="0">
                <a:solidFill>
                  <a:srgbClr val="3D3C2C"/>
                </a:solidFill>
                <a:latin typeface="Century Gothic"/>
                <a:cs typeface="Century Gothic"/>
              </a:rPr>
              <a:t>ects</a:t>
            </a:r>
            <a:r>
              <a:rPr sz="1600" b="1" spc="20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1600" b="1" spc="-10" dirty="0">
                <a:solidFill>
                  <a:srgbClr val="3D3C2C"/>
                </a:solidFill>
                <a:latin typeface="Century Gothic"/>
                <a:cs typeface="Century Gothic"/>
              </a:rPr>
              <a:t>of lon</a:t>
            </a:r>
            <a:r>
              <a:rPr sz="1600" b="1" spc="-5" dirty="0">
                <a:solidFill>
                  <a:srgbClr val="3D3C2C"/>
                </a:solidFill>
                <a:latin typeface="Century Gothic"/>
                <a:cs typeface="Century Gothic"/>
              </a:rPr>
              <a:t>g</a:t>
            </a:r>
            <a:r>
              <a:rPr sz="1600" b="1" spc="-10" dirty="0">
                <a:solidFill>
                  <a:srgbClr val="3D3C2C"/>
                </a:solidFill>
                <a:latin typeface="Century Gothic"/>
                <a:cs typeface="Century Gothic"/>
              </a:rPr>
              <a:t>-term</a:t>
            </a:r>
            <a:r>
              <a:rPr sz="1600" b="1" spc="15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1600" b="1" spc="-10" dirty="0">
                <a:solidFill>
                  <a:srgbClr val="3D3C2C"/>
                </a:solidFill>
                <a:latin typeface="Century Gothic"/>
                <a:cs typeface="Century Gothic"/>
              </a:rPr>
              <a:t>u</a:t>
            </a:r>
            <a:r>
              <a:rPr sz="1600" b="1" spc="-5" dirty="0">
                <a:solidFill>
                  <a:srgbClr val="3D3C2C"/>
                </a:solidFill>
                <a:latin typeface="Century Gothic"/>
                <a:cs typeface="Century Gothic"/>
              </a:rPr>
              <a:t>s</a:t>
            </a:r>
            <a:r>
              <a:rPr sz="1600" b="1" spc="-10" dirty="0">
                <a:solidFill>
                  <a:srgbClr val="3D3C2C"/>
                </a:solidFill>
                <a:latin typeface="Century Gothic"/>
                <a:cs typeface="Century Gothic"/>
              </a:rPr>
              <a:t>e;</a:t>
            </a:r>
            <a:endParaRPr sz="1600" dirty="0">
              <a:latin typeface="Century Gothic"/>
              <a:cs typeface="Century Gothic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363725" y="3335146"/>
            <a:ext cx="146685" cy="48768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200" spc="5" dirty="0">
                <a:solidFill>
                  <a:srgbClr val="93C500"/>
                </a:solidFill>
                <a:latin typeface="Wingdings"/>
                <a:cs typeface="Wingdings"/>
              </a:rPr>
              <a:t></a:t>
            </a:r>
            <a:endParaRPr sz="1200">
              <a:latin typeface="Wingdings"/>
              <a:cs typeface="Wingdings"/>
            </a:endParaRPr>
          </a:p>
          <a:p>
            <a:pPr>
              <a:lnSpc>
                <a:spcPts val="850"/>
              </a:lnSpc>
              <a:spcBef>
                <a:spcPts val="16"/>
              </a:spcBef>
            </a:pPr>
            <a:endParaRPr sz="850"/>
          </a:p>
          <a:p>
            <a:pPr marL="12700">
              <a:lnSpc>
                <a:spcPct val="100000"/>
              </a:lnSpc>
            </a:pPr>
            <a:r>
              <a:rPr sz="1200" dirty="0">
                <a:solidFill>
                  <a:srgbClr val="93C500"/>
                </a:solidFill>
                <a:latin typeface="Wingdings"/>
                <a:cs typeface="Wingdings"/>
              </a:rPr>
              <a:t></a:t>
            </a:r>
            <a:endParaRPr sz="1200">
              <a:latin typeface="Wingdings"/>
              <a:cs typeface="Wingdings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820926" y="3284346"/>
            <a:ext cx="4980305" cy="54546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600" spc="0" dirty="0">
                <a:solidFill>
                  <a:srgbClr val="3D3C2C"/>
                </a:solidFill>
                <a:latin typeface="Century Gothic"/>
                <a:cs typeface="Century Gothic"/>
              </a:rPr>
              <a:t>A</a:t>
            </a:r>
            <a:r>
              <a:rPr sz="1600" spc="-10" dirty="0">
                <a:solidFill>
                  <a:srgbClr val="3D3C2C"/>
                </a:solidFill>
                <a:latin typeface="Century Gothic"/>
                <a:cs typeface="Century Gothic"/>
              </a:rPr>
              <a:t>bdominal</a:t>
            </a:r>
            <a:r>
              <a:rPr sz="1600" spc="-15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1600" spc="-10" dirty="0">
                <a:solidFill>
                  <a:srgbClr val="3D3C2C"/>
                </a:solidFill>
                <a:latin typeface="Century Gothic"/>
                <a:cs typeface="Century Gothic"/>
              </a:rPr>
              <a:t>cramps</a:t>
            </a:r>
            <a:r>
              <a:rPr sz="1600" spc="-5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1600" spc="-10" dirty="0">
                <a:solidFill>
                  <a:srgbClr val="3D3C2C"/>
                </a:solidFill>
                <a:latin typeface="Century Gothic"/>
                <a:cs typeface="Century Gothic"/>
              </a:rPr>
              <a:t>af</a:t>
            </a:r>
            <a:r>
              <a:rPr sz="1600" spc="-25" dirty="0">
                <a:solidFill>
                  <a:srgbClr val="3D3C2C"/>
                </a:solidFill>
                <a:latin typeface="Century Gothic"/>
                <a:cs typeface="Century Gothic"/>
              </a:rPr>
              <a:t>te</a:t>
            </a:r>
            <a:r>
              <a:rPr sz="1600" spc="-5" dirty="0">
                <a:solidFill>
                  <a:srgbClr val="3D3C2C"/>
                </a:solidFill>
                <a:latin typeface="Century Gothic"/>
                <a:cs typeface="Century Gothic"/>
              </a:rPr>
              <a:t>r</a:t>
            </a:r>
            <a:r>
              <a:rPr sz="1600" spc="10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1600" spc="-25" dirty="0">
                <a:solidFill>
                  <a:srgbClr val="3D3C2C"/>
                </a:solidFill>
                <a:latin typeface="Century Gothic"/>
                <a:cs typeface="Century Gothic"/>
              </a:rPr>
              <a:t>e</a:t>
            </a:r>
            <a:r>
              <a:rPr sz="1600" spc="-15" dirty="0">
                <a:solidFill>
                  <a:srgbClr val="3D3C2C"/>
                </a:solidFill>
                <a:latin typeface="Century Gothic"/>
                <a:cs typeface="Century Gothic"/>
              </a:rPr>
              <a:t>ach</a:t>
            </a:r>
            <a:r>
              <a:rPr sz="1600" spc="-10" dirty="0">
                <a:solidFill>
                  <a:srgbClr val="3D3C2C"/>
                </a:solidFill>
                <a:latin typeface="Century Gothic"/>
                <a:cs typeface="Century Gothic"/>
              </a:rPr>
              <a:t> dose</a:t>
            </a:r>
            <a:endParaRPr sz="16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385"/>
              </a:spcBef>
            </a:pPr>
            <a:r>
              <a:rPr sz="1600" spc="-15" dirty="0">
                <a:solidFill>
                  <a:srgbClr val="3D3C2C"/>
                </a:solidFill>
                <a:latin typeface="Century Gothic"/>
                <a:cs typeface="Century Gothic"/>
              </a:rPr>
              <a:t>O</a:t>
            </a:r>
            <a:r>
              <a:rPr sz="1600" spc="15" dirty="0">
                <a:solidFill>
                  <a:srgbClr val="3D3C2C"/>
                </a:solidFill>
                <a:latin typeface="Century Gothic"/>
                <a:cs typeface="Century Gothic"/>
              </a:rPr>
              <a:t>v</a:t>
            </a:r>
            <a:r>
              <a:rPr sz="1600" spc="-20" dirty="0">
                <a:solidFill>
                  <a:srgbClr val="3D3C2C"/>
                </a:solidFill>
                <a:latin typeface="Century Gothic"/>
                <a:cs typeface="Century Gothic"/>
              </a:rPr>
              <a:t>e</a:t>
            </a:r>
            <a:r>
              <a:rPr sz="1600" spc="-5" dirty="0">
                <a:solidFill>
                  <a:srgbClr val="3D3C2C"/>
                </a:solidFill>
                <a:latin typeface="Century Gothic"/>
                <a:cs typeface="Century Gothic"/>
              </a:rPr>
              <a:t>r</a:t>
            </a:r>
            <a:r>
              <a:rPr sz="1600" spc="-25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1600" spc="-10" dirty="0">
                <a:solidFill>
                  <a:srgbClr val="3D3C2C"/>
                </a:solidFill>
                <a:latin typeface="Century Gothic"/>
                <a:cs typeface="Century Gothic"/>
              </a:rPr>
              <a:t>dosage </a:t>
            </a:r>
            <a:r>
              <a:rPr sz="1600" spc="-20" dirty="0">
                <a:solidFill>
                  <a:srgbClr val="3D3C2C"/>
                </a:solidFill>
                <a:latin typeface="Century Gothic"/>
                <a:cs typeface="Century Gothic"/>
              </a:rPr>
              <a:t>→</a:t>
            </a:r>
            <a:r>
              <a:rPr sz="1600" spc="-5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1600" spc="-15" dirty="0">
                <a:solidFill>
                  <a:srgbClr val="3D3C2C"/>
                </a:solidFill>
                <a:latin typeface="Century Gothic"/>
                <a:cs typeface="Century Gothic"/>
              </a:rPr>
              <a:t>ca</a:t>
            </a:r>
            <a:r>
              <a:rPr sz="1600" spc="-20" dirty="0">
                <a:solidFill>
                  <a:srgbClr val="3D3C2C"/>
                </a:solidFill>
                <a:latin typeface="Century Gothic"/>
                <a:cs typeface="Century Gothic"/>
              </a:rPr>
              <a:t>t</a:t>
            </a:r>
            <a:r>
              <a:rPr sz="1600" spc="-10" dirty="0">
                <a:solidFill>
                  <a:srgbClr val="3D3C2C"/>
                </a:solidFill>
                <a:latin typeface="Century Gothic"/>
                <a:cs typeface="Century Gothic"/>
              </a:rPr>
              <a:t>hars</a:t>
            </a:r>
            <a:r>
              <a:rPr sz="1600" spc="0" dirty="0">
                <a:solidFill>
                  <a:srgbClr val="3D3C2C"/>
                </a:solidFill>
                <a:latin typeface="Century Gothic"/>
                <a:cs typeface="Century Gothic"/>
              </a:rPr>
              <a:t>i</a:t>
            </a:r>
            <a:r>
              <a:rPr sz="1600" spc="-10" dirty="0">
                <a:solidFill>
                  <a:srgbClr val="3D3C2C"/>
                </a:solidFill>
                <a:latin typeface="Century Gothic"/>
                <a:cs typeface="Century Gothic"/>
              </a:rPr>
              <a:t>s</a:t>
            </a:r>
            <a:r>
              <a:rPr sz="1600" spc="15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1600" spc="-15" dirty="0">
                <a:solidFill>
                  <a:srgbClr val="3D3C2C"/>
                </a:solidFill>
                <a:latin typeface="Century Gothic"/>
                <a:cs typeface="Century Gothic"/>
              </a:rPr>
              <a:t>and</a:t>
            </a:r>
            <a:r>
              <a:rPr sz="1600" spc="-5" dirty="0">
                <a:solidFill>
                  <a:srgbClr val="3D3C2C"/>
                </a:solidFill>
                <a:latin typeface="Century Gothic"/>
                <a:cs typeface="Century Gothic"/>
              </a:rPr>
              <a:t> f</a:t>
            </a:r>
            <a:r>
              <a:rPr sz="1600" spc="10" dirty="0">
                <a:solidFill>
                  <a:srgbClr val="3D3C2C"/>
                </a:solidFill>
                <a:latin typeface="Century Gothic"/>
                <a:cs typeface="Century Gothic"/>
              </a:rPr>
              <a:t>l</a:t>
            </a:r>
            <a:r>
              <a:rPr sz="1600" spc="-10" dirty="0">
                <a:solidFill>
                  <a:srgbClr val="3D3C2C"/>
                </a:solidFill>
                <a:latin typeface="Century Gothic"/>
                <a:cs typeface="Century Gothic"/>
              </a:rPr>
              <a:t>uid</a:t>
            </a:r>
            <a:r>
              <a:rPr sz="1600" spc="-5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1600" spc="-15" dirty="0">
                <a:solidFill>
                  <a:srgbClr val="3D3C2C"/>
                </a:solidFill>
                <a:latin typeface="Century Gothic"/>
                <a:cs typeface="Century Gothic"/>
              </a:rPr>
              <a:t>and</a:t>
            </a:r>
            <a:r>
              <a:rPr sz="1600" spc="-5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1600" spc="-15" dirty="0">
                <a:solidFill>
                  <a:srgbClr val="3D3C2C"/>
                </a:solidFill>
                <a:latin typeface="Century Gothic"/>
                <a:cs typeface="Century Gothic"/>
              </a:rPr>
              <a:t>e</a:t>
            </a:r>
            <a:r>
              <a:rPr sz="1600" spc="5" dirty="0">
                <a:solidFill>
                  <a:srgbClr val="3D3C2C"/>
                </a:solidFill>
                <a:latin typeface="Century Gothic"/>
                <a:cs typeface="Century Gothic"/>
              </a:rPr>
              <a:t>l</a:t>
            </a:r>
            <a:r>
              <a:rPr sz="1600" spc="-20" dirty="0">
                <a:solidFill>
                  <a:srgbClr val="3D3C2C"/>
                </a:solidFill>
                <a:latin typeface="Century Gothic"/>
                <a:cs typeface="Century Gothic"/>
              </a:rPr>
              <a:t>e</a:t>
            </a:r>
            <a:r>
              <a:rPr sz="1600" spc="-15" dirty="0">
                <a:solidFill>
                  <a:srgbClr val="3D3C2C"/>
                </a:solidFill>
                <a:latin typeface="Century Gothic"/>
                <a:cs typeface="Century Gothic"/>
              </a:rPr>
              <a:t>c</a:t>
            </a:r>
            <a:r>
              <a:rPr sz="1600" spc="-25" dirty="0">
                <a:solidFill>
                  <a:srgbClr val="3D3C2C"/>
                </a:solidFill>
                <a:latin typeface="Century Gothic"/>
                <a:cs typeface="Century Gothic"/>
              </a:rPr>
              <a:t>t</a:t>
            </a:r>
            <a:r>
              <a:rPr sz="1600" spc="-10" dirty="0">
                <a:solidFill>
                  <a:srgbClr val="3D3C2C"/>
                </a:solidFill>
                <a:latin typeface="Century Gothic"/>
                <a:cs typeface="Century Gothic"/>
              </a:rPr>
              <a:t>ro</a:t>
            </a:r>
            <a:r>
              <a:rPr sz="1600" spc="5" dirty="0">
                <a:solidFill>
                  <a:srgbClr val="3D3C2C"/>
                </a:solidFill>
                <a:latin typeface="Century Gothic"/>
                <a:cs typeface="Century Gothic"/>
              </a:rPr>
              <a:t>l</a:t>
            </a:r>
            <a:r>
              <a:rPr sz="1600" spc="-5" dirty="0">
                <a:solidFill>
                  <a:srgbClr val="3D3C2C"/>
                </a:solidFill>
                <a:latin typeface="Century Gothic"/>
                <a:cs typeface="Century Gothic"/>
              </a:rPr>
              <a:t>y</a:t>
            </a:r>
            <a:r>
              <a:rPr sz="1600" spc="-25" dirty="0">
                <a:solidFill>
                  <a:srgbClr val="3D3C2C"/>
                </a:solidFill>
                <a:latin typeface="Century Gothic"/>
                <a:cs typeface="Century Gothic"/>
              </a:rPr>
              <a:t>t</a:t>
            </a:r>
            <a:r>
              <a:rPr sz="1600" spc="-15" dirty="0">
                <a:solidFill>
                  <a:srgbClr val="3D3C2C"/>
                </a:solidFill>
                <a:latin typeface="Century Gothic"/>
                <a:cs typeface="Century Gothic"/>
              </a:rPr>
              <a:t>e</a:t>
            </a:r>
            <a:endParaRPr sz="1600">
              <a:latin typeface="Century Gothic"/>
              <a:cs typeface="Century Gothic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363725" y="3822572"/>
            <a:ext cx="1333500" cy="252729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600" spc="-10" dirty="0">
                <a:solidFill>
                  <a:srgbClr val="3D3C2C"/>
                </a:solidFill>
                <a:latin typeface="Century Gothic"/>
                <a:cs typeface="Century Gothic"/>
              </a:rPr>
              <a:t>di</a:t>
            </a:r>
            <a:r>
              <a:rPr sz="1600" spc="-5" dirty="0">
                <a:solidFill>
                  <a:srgbClr val="3D3C2C"/>
                </a:solidFill>
                <a:latin typeface="Century Gothic"/>
                <a:cs typeface="Century Gothic"/>
              </a:rPr>
              <a:t>s</a:t>
            </a:r>
            <a:r>
              <a:rPr sz="1600" spc="-25" dirty="0">
                <a:solidFill>
                  <a:srgbClr val="3D3C2C"/>
                </a:solidFill>
                <a:latin typeface="Century Gothic"/>
                <a:cs typeface="Century Gothic"/>
              </a:rPr>
              <a:t>t</a:t>
            </a:r>
            <a:r>
              <a:rPr sz="1600" spc="-10" dirty="0">
                <a:solidFill>
                  <a:srgbClr val="3D3C2C"/>
                </a:solidFill>
                <a:latin typeface="Century Gothic"/>
                <a:cs typeface="Century Gothic"/>
              </a:rPr>
              <a:t>urbanc</a:t>
            </a:r>
            <a:r>
              <a:rPr sz="1600" spc="-25" dirty="0">
                <a:solidFill>
                  <a:srgbClr val="3D3C2C"/>
                </a:solidFill>
                <a:latin typeface="Century Gothic"/>
                <a:cs typeface="Century Gothic"/>
              </a:rPr>
              <a:t>e</a:t>
            </a:r>
            <a:r>
              <a:rPr sz="1600" spc="-10" dirty="0">
                <a:solidFill>
                  <a:srgbClr val="3D3C2C"/>
                </a:solidFill>
                <a:latin typeface="Century Gothic"/>
                <a:cs typeface="Century Gothic"/>
              </a:rPr>
              <a:t>s.</a:t>
            </a:r>
            <a:endParaRPr sz="1600">
              <a:latin typeface="Century Gothic"/>
              <a:cs typeface="Century Gothic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354582" y="4164457"/>
            <a:ext cx="146685" cy="19494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200" spc="5" dirty="0">
                <a:solidFill>
                  <a:srgbClr val="93C500"/>
                </a:solidFill>
                <a:latin typeface="Wingdings"/>
                <a:cs typeface="Wingdings"/>
              </a:rPr>
              <a:t></a:t>
            </a:r>
            <a:endParaRPr sz="1200">
              <a:latin typeface="Wingdings"/>
              <a:cs typeface="Wingdings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811782" y="4113657"/>
            <a:ext cx="5811520" cy="78930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>
              <a:lnSpc>
                <a:spcPct val="100000"/>
              </a:lnSpc>
            </a:pPr>
            <a:r>
              <a:rPr sz="1600" spc="-10" dirty="0">
                <a:solidFill>
                  <a:srgbClr val="3D3C2C"/>
                </a:solidFill>
                <a:latin typeface="Century Gothic"/>
                <a:cs typeface="Century Gothic"/>
              </a:rPr>
              <a:t>P</a:t>
            </a:r>
            <a:r>
              <a:rPr sz="1600" spc="0" dirty="0">
                <a:solidFill>
                  <a:srgbClr val="3D3C2C"/>
                </a:solidFill>
                <a:latin typeface="Century Gothic"/>
                <a:cs typeface="Century Gothic"/>
              </a:rPr>
              <a:t>i</a:t>
            </a:r>
            <a:r>
              <a:rPr sz="1600" spc="-25" dirty="0">
                <a:solidFill>
                  <a:srgbClr val="3D3C2C"/>
                </a:solidFill>
                <a:latin typeface="Century Gothic"/>
                <a:cs typeface="Century Gothic"/>
              </a:rPr>
              <a:t>g</a:t>
            </a:r>
            <a:r>
              <a:rPr sz="1600" spc="-15" dirty="0">
                <a:solidFill>
                  <a:srgbClr val="3D3C2C"/>
                </a:solidFill>
                <a:latin typeface="Century Gothic"/>
                <a:cs typeface="Century Gothic"/>
              </a:rPr>
              <a:t>men</a:t>
            </a:r>
            <a:r>
              <a:rPr sz="1600" spc="-30" dirty="0">
                <a:solidFill>
                  <a:srgbClr val="3D3C2C"/>
                </a:solidFill>
                <a:latin typeface="Century Gothic"/>
                <a:cs typeface="Century Gothic"/>
              </a:rPr>
              <a:t>t</a:t>
            </a:r>
            <a:r>
              <a:rPr sz="1600" spc="-15" dirty="0">
                <a:solidFill>
                  <a:srgbClr val="3D3C2C"/>
                </a:solidFill>
                <a:latin typeface="Century Gothic"/>
                <a:cs typeface="Century Gothic"/>
              </a:rPr>
              <a:t>a</a:t>
            </a:r>
            <a:r>
              <a:rPr sz="1600" spc="-25" dirty="0">
                <a:solidFill>
                  <a:srgbClr val="3D3C2C"/>
                </a:solidFill>
                <a:latin typeface="Century Gothic"/>
                <a:cs typeface="Century Gothic"/>
              </a:rPr>
              <a:t>t</a:t>
            </a:r>
            <a:r>
              <a:rPr sz="1600" spc="-10" dirty="0">
                <a:solidFill>
                  <a:srgbClr val="3D3C2C"/>
                </a:solidFill>
                <a:latin typeface="Century Gothic"/>
                <a:cs typeface="Century Gothic"/>
              </a:rPr>
              <a:t>ion</a:t>
            </a:r>
            <a:r>
              <a:rPr sz="1600" spc="30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1600" spc="-10" dirty="0">
                <a:solidFill>
                  <a:srgbClr val="3D3C2C"/>
                </a:solidFill>
                <a:latin typeface="Century Gothic"/>
                <a:cs typeface="Century Gothic"/>
              </a:rPr>
              <a:t>of</a:t>
            </a:r>
            <a:r>
              <a:rPr sz="1600" spc="-5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1600" spc="-20" dirty="0">
                <a:solidFill>
                  <a:srgbClr val="3D3C2C"/>
                </a:solidFill>
                <a:latin typeface="Century Gothic"/>
                <a:cs typeface="Century Gothic"/>
              </a:rPr>
              <a:t>t</a:t>
            </a:r>
            <a:r>
              <a:rPr sz="1600" spc="-10" dirty="0">
                <a:solidFill>
                  <a:srgbClr val="3D3C2C"/>
                </a:solidFill>
                <a:latin typeface="Century Gothic"/>
                <a:cs typeface="Century Gothic"/>
              </a:rPr>
              <a:t>he</a:t>
            </a:r>
            <a:r>
              <a:rPr sz="1600" spc="5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1600" spc="-15" dirty="0">
                <a:solidFill>
                  <a:srgbClr val="3D3C2C"/>
                </a:solidFill>
                <a:latin typeface="Century Gothic"/>
                <a:cs typeface="Century Gothic"/>
              </a:rPr>
              <a:t>co</a:t>
            </a:r>
            <a:r>
              <a:rPr sz="1600" spc="5" dirty="0">
                <a:solidFill>
                  <a:srgbClr val="3D3C2C"/>
                </a:solidFill>
                <a:latin typeface="Century Gothic"/>
                <a:cs typeface="Century Gothic"/>
              </a:rPr>
              <a:t>l</a:t>
            </a:r>
            <a:r>
              <a:rPr sz="1600" spc="-10" dirty="0">
                <a:solidFill>
                  <a:srgbClr val="3D3C2C"/>
                </a:solidFill>
                <a:latin typeface="Century Gothic"/>
                <a:cs typeface="Century Gothic"/>
              </a:rPr>
              <a:t>onic</a:t>
            </a:r>
            <a:r>
              <a:rPr sz="1600" spc="-5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1600" spc="-15" dirty="0">
                <a:solidFill>
                  <a:srgbClr val="3D3C2C"/>
                </a:solidFill>
                <a:latin typeface="Century Gothic"/>
                <a:cs typeface="Century Gothic"/>
              </a:rPr>
              <a:t>mucosa</a:t>
            </a:r>
            <a:r>
              <a:rPr sz="1600" spc="15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lang="en-US" sz="1600" spc="-35" dirty="0" smtClean="0">
                <a:solidFill>
                  <a:srgbClr val="3D3C2C"/>
                </a:solidFill>
                <a:latin typeface="Century Gothic"/>
                <a:cs typeface="Century Gothic"/>
              </a:rPr>
              <a:t>(</a:t>
            </a:r>
            <a:r>
              <a:rPr sz="1600" i="1" spc="-10" dirty="0" err="1" smtClean="0">
                <a:solidFill>
                  <a:srgbClr val="3D3C2C"/>
                </a:solidFill>
                <a:latin typeface="Century Gothic"/>
                <a:cs typeface="Century Gothic"/>
              </a:rPr>
              <a:t>melanosis</a:t>
            </a:r>
            <a:r>
              <a:rPr sz="1600" i="1" spc="45" dirty="0" smtClean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1600" i="1" spc="-10" dirty="0" smtClean="0">
                <a:solidFill>
                  <a:srgbClr val="3D3C2C"/>
                </a:solidFill>
                <a:latin typeface="Century Gothic"/>
                <a:cs typeface="Century Gothic"/>
              </a:rPr>
              <a:t>col</a:t>
            </a:r>
            <a:r>
              <a:rPr sz="1600" i="1" spc="0" dirty="0" smtClean="0">
                <a:solidFill>
                  <a:srgbClr val="3D3C2C"/>
                </a:solidFill>
                <a:latin typeface="Century Gothic"/>
                <a:cs typeface="Century Gothic"/>
              </a:rPr>
              <a:t>i</a:t>
            </a:r>
            <a:r>
              <a:rPr lang="en-US" sz="1600" spc="-25" dirty="0" smtClean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1600" spc="-10" dirty="0" smtClean="0">
                <a:solidFill>
                  <a:srgbClr val="3D3C2C"/>
                </a:solidFill>
                <a:latin typeface="Century Gothic"/>
                <a:cs typeface="Century Gothic"/>
              </a:rPr>
              <a:t>4</a:t>
            </a:r>
            <a:r>
              <a:rPr sz="1600" spc="40" dirty="0" smtClean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1600" spc="-10" dirty="0">
                <a:solidFill>
                  <a:srgbClr val="3D3C2C"/>
                </a:solidFill>
                <a:latin typeface="Century Gothic"/>
                <a:cs typeface="Century Gothic"/>
              </a:rPr>
              <a:t>– 9 mon</a:t>
            </a:r>
            <a:r>
              <a:rPr sz="1600" spc="-25" dirty="0">
                <a:solidFill>
                  <a:srgbClr val="3D3C2C"/>
                </a:solidFill>
                <a:latin typeface="Century Gothic"/>
                <a:cs typeface="Century Gothic"/>
              </a:rPr>
              <a:t>t</a:t>
            </a:r>
            <a:r>
              <a:rPr sz="1600" spc="-10" dirty="0">
                <a:solidFill>
                  <a:srgbClr val="3D3C2C"/>
                </a:solidFill>
                <a:latin typeface="Century Gothic"/>
                <a:cs typeface="Century Gothic"/>
              </a:rPr>
              <a:t>hs</a:t>
            </a:r>
            <a:r>
              <a:rPr sz="1600" spc="10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1600" spc="-10" dirty="0">
                <a:solidFill>
                  <a:srgbClr val="3D3C2C"/>
                </a:solidFill>
                <a:latin typeface="Century Gothic"/>
                <a:cs typeface="Century Gothic"/>
              </a:rPr>
              <a:t>of</a:t>
            </a:r>
            <a:r>
              <a:rPr sz="1600" spc="-5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1600" spc="-10" dirty="0" smtClean="0">
                <a:solidFill>
                  <a:srgbClr val="3D3C2C"/>
                </a:solidFill>
                <a:latin typeface="Century Gothic"/>
                <a:cs typeface="Century Gothic"/>
              </a:rPr>
              <a:t>use</a:t>
            </a:r>
            <a:endParaRPr sz="1600" dirty="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380"/>
              </a:spcBef>
            </a:pPr>
            <a:r>
              <a:rPr sz="1600" spc="0" dirty="0">
                <a:solidFill>
                  <a:srgbClr val="3D3C2C"/>
                </a:solidFill>
                <a:latin typeface="Century Gothic"/>
                <a:cs typeface="Century Gothic"/>
              </a:rPr>
              <a:t>A</a:t>
            </a:r>
            <a:r>
              <a:rPr sz="1600" spc="-25" dirty="0">
                <a:solidFill>
                  <a:srgbClr val="3D3C2C"/>
                </a:solidFill>
                <a:latin typeface="Century Gothic"/>
                <a:cs typeface="Century Gothic"/>
              </a:rPr>
              <a:t>t</a:t>
            </a:r>
            <a:r>
              <a:rPr sz="1600" spc="-10" dirty="0">
                <a:solidFill>
                  <a:srgbClr val="3D3C2C"/>
                </a:solidFill>
                <a:latin typeface="Century Gothic"/>
                <a:cs typeface="Century Gothic"/>
              </a:rPr>
              <a:t>onic </a:t>
            </a:r>
            <a:r>
              <a:rPr sz="1600" spc="-15" dirty="0">
                <a:solidFill>
                  <a:srgbClr val="3D3C2C"/>
                </a:solidFill>
                <a:latin typeface="Century Gothic"/>
                <a:cs typeface="Century Gothic"/>
              </a:rPr>
              <a:t>co</a:t>
            </a:r>
            <a:r>
              <a:rPr sz="1600" spc="10" dirty="0">
                <a:solidFill>
                  <a:srgbClr val="3D3C2C"/>
                </a:solidFill>
                <a:latin typeface="Century Gothic"/>
                <a:cs typeface="Century Gothic"/>
              </a:rPr>
              <a:t>l</a:t>
            </a:r>
            <a:r>
              <a:rPr sz="1600" spc="-10" dirty="0">
                <a:solidFill>
                  <a:srgbClr val="3D3C2C"/>
                </a:solidFill>
                <a:latin typeface="Century Gothic"/>
                <a:cs typeface="Century Gothic"/>
              </a:rPr>
              <a:t>on</a:t>
            </a:r>
            <a:r>
              <a:rPr sz="1600" spc="15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lang="en-US" sz="1600" spc="-50" dirty="0" smtClean="0">
                <a:solidFill>
                  <a:srgbClr val="3D3C2C"/>
                </a:solidFill>
                <a:latin typeface="Century Gothic"/>
                <a:cs typeface="Century Gothic"/>
              </a:rPr>
              <a:t>(</a:t>
            </a:r>
            <a:r>
              <a:rPr sz="1600" spc="-5" dirty="0" smtClean="0">
                <a:solidFill>
                  <a:srgbClr val="3D3C2C"/>
                </a:solidFill>
                <a:latin typeface="Century Gothic"/>
                <a:cs typeface="Century Gothic"/>
              </a:rPr>
              <a:t>y</a:t>
            </a:r>
            <a:r>
              <a:rPr sz="1600" spc="-10" dirty="0" smtClean="0">
                <a:solidFill>
                  <a:srgbClr val="3D3C2C"/>
                </a:solidFill>
                <a:latin typeface="Century Gothic"/>
                <a:cs typeface="Century Gothic"/>
              </a:rPr>
              <a:t>ears</a:t>
            </a:r>
            <a:r>
              <a:rPr sz="1600" spc="45" dirty="0" smtClean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1600" spc="-10" dirty="0">
                <a:solidFill>
                  <a:srgbClr val="3D3C2C"/>
                </a:solidFill>
                <a:latin typeface="Century Gothic"/>
                <a:cs typeface="Century Gothic"/>
              </a:rPr>
              <a:t>of</a:t>
            </a:r>
            <a:r>
              <a:rPr sz="1600" spc="-5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1600" spc="-10" dirty="0" smtClean="0">
                <a:solidFill>
                  <a:srgbClr val="3D3C2C"/>
                </a:solidFill>
                <a:latin typeface="Century Gothic"/>
                <a:cs typeface="Century Gothic"/>
              </a:rPr>
              <a:t>u</a:t>
            </a:r>
            <a:r>
              <a:rPr sz="1600" spc="-5" dirty="0" smtClean="0">
                <a:solidFill>
                  <a:srgbClr val="3D3C2C"/>
                </a:solidFill>
                <a:latin typeface="Century Gothic"/>
                <a:cs typeface="Century Gothic"/>
              </a:rPr>
              <a:t>s</a:t>
            </a:r>
            <a:r>
              <a:rPr sz="1600" spc="-10" dirty="0" smtClean="0">
                <a:solidFill>
                  <a:srgbClr val="3D3C2C"/>
                </a:solidFill>
                <a:latin typeface="Century Gothic"/>
                <a:cs typeface="Century Gothic"/>
              </a:rPr>
              <a:t>e</a:t>
            </a:r>
            <a:r>
              <a:rPr lang="en-US" sz="1600" spc="-10" dirty="0" smtClean="0">
                <a:solidFill>
                  <a:srgbClr val="3D3C2C"/>
                </a:solidFill>
                <a:latin typeface="Century Gothic"/>
                <a:cs typeface="Century Gothic"/>
              </a:rPr>
              <a:t>)</a:t>
            </a:r>
            <a:endParaRPr sz="1600" dirty="0">
              <a:latin typeface="Century Gothic"/>
              <a:cs typeface="Century Gothic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1354582" y="4700904"/>
            <a:ext cx="146685" cy="19494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200" dirty="0">
                <a:solidFill>
                  <a:srgbClr val="93C500"/>
                </a:solidFill>
                <a:latin typeface="Wingdings"/>
                <a:cs typeface="Wingdings"/>
              </a:rPr>
              <a:t></a:t>
            </a:r>
            <a:endParaRPr sz="1200">
              <a:latin typeface="Wingdings"/>
              <a:cs typeface="Wingdings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841044" y="4944617"/>
            <a:ext cx="1820545" cy="252729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600" b="1" spc="-10" dirty="0">
                <a:solidFill>
                  <a:srgbClr val="3D3C2C"/>
                </a:solidFill>
                <a:latin typeface="Century Gothic"/>
                <a:cs typeface="Century Gothic"/>
              </a:rPr>
              <a:t>Contraindication</a:t>
            </a:r>
            <a:r>
              <a:rPr sz="1600" b="1" spc="-5" dirty="0">
                <a:solidFill>
                  <a:srgbClr val="3D3C2C"/>
                </a:solidFill>
                <a:latin typeface="Century Gothic"/>
                <a:cs typeface="Century Gothic"/>
              </a:rPr>
              <a:t>s:</a:t>
            </a:r>
            <a:endParaRPr sz="1600" dirty="0">
              <a:latin typeface="Century Gothic"/>
              <a:cs typeface="Century Gothic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853439" y="5173979"/>
            <a:ext cx="1795272" cy="0"/>
          </a:xfrm>
          <a:custGeom>
            <a:avLst/>
            <a:gdLst/>
            <a:ahLst/>
            <a:cxnLst/>
            <a:rect l="l" t="t" r="r" b="b"/>
            <a:pathLst>
              <a:path w="1795272">
                <a:moveTo>
                  <a:pt x="0" y="0"/>
                </a:moveTo>
                <a:lnTo>
                  <a:pt x="1795272" y="0"/>
                </a:lnTo>
              </a:path>
            </a:pathLst>
          </a:custGeom>
          <a:ln w="19557">
            <a:solidFill>
              <a:srgbClr val="3D3C2C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" name="object 21"/>
          <p:cNvSpPr txBox="1"/>
          <p:nvPr/>
        </p:nvSpPr>
        <p:spPr>
          <a:xfrm>
            <a:off x="1354582" y="5286502"/>
            <a:ext cx="146685" cy="19494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200" spc="5" dirty="0">
                <a:solidFill>
                  <a:srgbClr val="93C500"/>
                </a:solidFill>
                <a:latin typeface="Wingdings"/>
                <a:cs typeface="Wingdings"/>
              </a:rPr>
              <a:t></a:t>
            </a:r>
            <a:endParaRPr sz="1200">
              <a:latin typeface="Wingdings"/>
              <a:cs typeface="Wingdings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1811782" y="5235702"/>
            <a:ext cx="5418455" cy="1033144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>
              <a:lnSpc>
                <a:spcPct val="100000"/>
              </a:lnSpc>
            </a:pPr>
            <a:r>
              <a:rPr sz="1600" spc="-10" dirty="0">
                <a:solidFill>
                  <a:srgbClr val="3D3C2C"/>
                </a:solidFill>
                <a:latin typeface="Century Gothic"/>
                <a:cs typeface="Century Gothic"/>
              </a:rPr>
              <a:t>Br</a:t>
            </a:r>
            <a:r>
              <a:rPr sz="1600" spc="-25" dirty="0">
                <a:solidFill>
                  <a:srgbClr val="3D3C2C"/>
                </a:solidFill>
                <a:latin typeface="Century Gothic"/>
                <a:cs typeface="Century Gothic"/>
              </a:rPr>
              <a:t>e</a:t>
            </a:r>
            <a:r>
              <a:rPr sz="1600" spc="-10" dirty="0">
                <a:solidFill>
                  <a:srgbClr val="3D3C2C"/>
                </a:solidFill>
                <a:latin typeface="Century Gothic"/>
                <a:cs typeface="Century Gothic"/>
              </a:rPr>
              <a:t>ast</a:t>
            </a:r>
            <a:r>
              <a:rPr sz="1600" spc="10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1600" spc="-10" dirty="0">
                <a:solidFill>
                  <a:srgbClr val="3D3C2C"/>
                </a:solidFill>
                <a:latin typeface="Century Gothic"/>
                <a:cs typeface="Century Gothic"/>
              </a:rPr>
              <a:t>fe</a:t>
            </a:r>
            <a:r>
              <a:rPr sz="1600" spc="-25" dirty="0">
                <a:solidFill>
                  <a:srgbClr val="3D3C2C"/>
                </a:solidFill>
                <a:latin typeface="Century Gothic"/>
                <a:cs typeface="Century Gothic"/>
              </a:rPr>
              <a:t>e</a:t>
            </a:r>
            <a:r>
              <a:rPr sz="1600" spc="-10" dirty="0">
                <a:solidFill>
                  <a:srgbClr val="3D3C2C"/>
                </a:solidFill>
                <a:latin typeface="Century Gothic"/>
                <a:cs typeface="Century Gothic"/>
              </a:rPr>
              <a:t>ding</a:t>
            </a:r>
            <a:r>
              <a:rPr sz="1600" spc="15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lang="en-US" sz="1600" spc="-50" dirty="0" smtClean="0">
                <a:solidFill>
                  <a:srgbClr val="3D3C2C"/>
                </a:solidFill>
                <a:latin typeface="Century Gothic"/>
                <a:cs typeface="Century Gothic"/>
              </a:rPr>
              <a:t>(</a:t>
            </a:r>
            <a:r>
              <a:rPr sz="1600" spc="-15" dirty="0" smtClean="0">
                <a:solidFill>
                  <a:srgbClr val="3D3C2C"/>
                </a:solidFill>
                <a:latin typeface="Century Gothic"/>
                <a:cs typeface="Century Gothic"/>
              </a:rPr>
              <a:t>ac</a:t>
            </a:r>
            <a:r>
              <a:rPr sz="1600" spc="-25" dirty="0" smtClean="0">
                <a:solidFill>
                  <a:srgbClr val="3D3C2C"/>
                </a:solidFill>
                <a:latin typeface="Century Gothic"/>
                <a:cs typeface="Century Gothic"/>
              </a:rPr>
              <a:t>t</a:t>
            </a:r>
            <a:r>
              <a:rPr sz="1600" spc="-5" dirty="0" smtClean="0">
                <a:solidFill>
                  <a:srgbClr val="3D3C2C"/>
                </a:solidFill>
                <a:latin typeface="Century Gothic"/>
                <a:cs typeface="Century Gothic"/>
              </a:rPr>
              <a:t>i</a:t>
            </a:r>
            <a:r>
              <a:rPr sz="1600" spc="15" dirty="0" smtClean="0">
                <a:solidFill>
                  <a:srgbClr val="3D3C2C"/>
                </a:solidFill>
                <a:latin typeface="Century Gothic"/>
                <a:cs typeface="Century Gothic"/>
              </a:rPr>
              <a:t>v</a:t>
            </a:r>
            <a:r>
              <a:rPr sz="1600" spc="-15" dirty="0" smtClean="0">
                <a:solidFill>
                  <a:srgbClr val="3D3C2C"/>
                </a:solidFill>
                <a:latin typeface="Century Gothic"/>
                <a:cs typeface="Century Gothic"/>
              </a:rPr>
              <a:t>e</a:t>
            </a:r>
            <a:r>
              <a:rPr sz="1600" spc="15" dirty="0" smtClean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1600" spc="-15" dirty="0">
                <a:solidFill>
                  <a:srgbClr val="3D3C2C"/>
                </a:solidFill>
                <a:latin typeface="Century Gothic"/>
                <a:cs typeface="Century Gothic"/>
              </a:rPr>
              <a:t>compounds</a:t>
            </a:r>
            <a:r>
              <a:rPr sz="1600" spc="15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1600" spc="-10" dirty="0">
                <a:solidFill>
                  <a:srgbClr val="3D3C2C"/>
                </a:solidFill>
                <a:latin typeface="Century Gothic"/>
                <a:cs typeface="Century Gothic"/>
              </a:rPr>
              <a:t>are</a:t>
            </a:r>
            <a:r>
              <a:rPr sz="1600" spc="5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1600" spc="-10" dirty="0">
                <a:solidFill>
                  <a:srgbClr val="3D3C2C"/>
                </a:solidFill>
                <a:latin typeface="Century Gothic"/>
                <a:cs typeface="Century Gothic"/>
              </a:rPr>
              <a:t>absorb</a:t>
            </a:r>
            <a:r>
              <a:rPr sz="1600" spc="-20" dirty="0">
                <a:solidFill>
                  <a:srgbClr val="3D3C2C"/>
                </a:solidFill>
                <a:latin typeface="Century Gothic"/>
                <a:cs typeface="Century Gothic"/>
              </a:rPr>
              <a:t>e</a:t>
            </a:r>
            <a:r>
              <a:rPr sz="1600" spc="-15" dirty="0">
                <a:solidFill>
                  <a:srgbClr val="3D3C2C"/>
                </a:solidFill>
                <a:latin typeface="Century Gothic"/>
                <a:cs typeface="Century Gothic"/>
              </a:rPr>
              <a:t>d</a:t>
            </a:r>
            <a:r>
              <a:rPr sz="1600" spc="-5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1600" spc="-25" dirty="0">
                <a:solidFill>
                  <a:srgbClr val="3D3C2C"/>
                </a:solidFill>
                <a:latin typeface="Century Gothic"/>
                <a:cs typeface="Century Gothic"/>
              </a:rPr>
              <a:t>t</a:t>
            </a:r>
            <a:r>
              <a:rPr sz="1600" spc="-15" dirty="0">
                <a:solidFill>
                  <a:srgbClr val="3D3C2C"/>
                </a:solidFill>
                <a:latin typeface="Century Gothic"/>
                <a:cs typeface="Century Gothic"/>
              </a:rPr>
              <a:t>o</a:t>
            </a:r>
            <a:r>
              <a:rPr sz="1600" spc="10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1600" spc="-15" dirty="0">
                <a:solidFill>
                  <a:srgbClr val="3D3C2C"/>
                </a:solidFill>
                <a:latin typeface="Century Gothic"/>
                <a:cs typeface="Century Gothic"/>
              </a:rPr>
              <a:t>a</a:t>
            </a:r>
            <a:r>
              <a:rPr sz="1600" spc="-5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1600" spc="15" dirty="0">
                <a:solidFill>
                  <a:srgbClr val="3D3C2C"/>
                </a:solidFill>
                <a:latin typeface="Century Gothic"/>
                <a:cs typeface="Century Gothic"/>
              </a:rPr>
              <a:t>v</a:t>
            </a:r>
            <a:r>
              <a:rPr sz="1600" spc="-10" dirty="0">
                <a:solidFill>
                  <a:srgbClr val="3D3C2C"/>
                </a:solidFill>
                <a:latin typeface="Century Gothic"/>
                <a:cs typeface="Century Gothic"/>
              </a:rPr>
              <a:t>ariab</a:t>
            </a:r>
            <a:r>
              <a:rPr sz="1600" spc="10" dirty="0">
                <a:solidFill>
                  <a:srgbClr val="3D3C2C"/>
                </a:solidFill>
                <a:latin typeface="Century Gothic"/>
                <a:cs typeface="Century Gothic"/>
              </a:rPr>
              <a:t>l</a:t>
            </a:r>
            <a:r>
              <a:rPr sz="1600" spc="-15" dirty="0">
                <a:solidFill>
                  <a:srgbClr val="3D3C2C"/>
                </a:solidFill>
                <a:latin typeface="Century Gothic"/>
                <a:cs typeface="Century Gothic"/>
              </a:rPr>
              <a:t>e</a:t>
            </a:r>
            <a:r>
              <a:rPr sz="1600" spc="-40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1600" spc="-15" dirty="0">
                <a:solidFill>
                  <a:srgbClr val="3D3C2C"/>
                </a:solidFill>
                <a:latin typeface="Century Gothic"/>
                <a:cs typeface="Century Gothic"/>
              </a:rPr>
              <a:t>d</a:t>
            </a:r>
            <a:r>
              <a:rPr sz="1600" spc="-25" dirty="0">
                <a:solidFill>
                  <a:srgbClr val="3D3C2C"/>
                </a:solidFill>
                <a:latin typeface="Century Gothic"/>
                <a:cs typeface="Century Gothic"/>
              </a:rPr>
              <a:t>eg</a:t>
            </a:r>
            <a:r>
              <a:rPr sz="1600" spc="-5" dirty="0">
                <a:solidFill>
                  <a:srgbClr val="3D3C2C"/>
                </a:solidFill>
                <a:latin typeface="Century Gothic"/>
                <a:cs typeface="Century Gothic"/>
              </a:rPr>
              <a:t>r</a:t>
            </a:r>
            <a:r>
              <a:rPr sz="1600" spc="-25" dirty="0">
                <a:solidFill>
                  <a:srgbClr val="3D3C2C"/>
                </a:solidFill>
                <a:latin typeface="Century Gothic"/>
                <a:cs typeface="Century Gothic"/>
              </a:rPr>
              <a:t>e</a:t>
            </a:r>
            <a:r>
              <a:rPr sz="1600" spc="-15" dirty="0">
                <a:solidFill>
                  <a:srgbClr val="3D3C2C"/>
                </a:solidFill>
                <a:latin typeface="Century Gothic"/>
                <a:cs typeface="Century Gothic"/>
              </a:rPr>
              <a:t>e</a:t>
            </a:r>
            <a:r>
              <a:rPr sz="1600" spc="15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1600" spc="-10" dirty="0">
                <a:solidFill>
                  <a:srgbClr val="3D3C2C"/>
                </a:solidFill>
                <a:latin typeface="Century Gothic"/>
                <a:cs typeface="Century Gothic"/>
              </a:rPr>
              <a:t>from</a:t>
            </a:r>
            <a:r>
              <a:rPr sz="1600" spc="15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1600" spc="-25" dirty="0">
                <a:solidFill>
                  <a:srgbClr val="3D3C2C"/>
                </a:solidFill>
                <a:latin typeface="Century Gothic"/>
                <a:cs typeface="Century Gothic"/>
              </a:rPr>
              <a:t>t</a:t>
            </a:r>
            <a:r>
              <a:rPr sz="1600" spc="-10" dirty="0">
                <a:solidFill>
                  <a:srgbClr val="3D3C2C"/>
                </a:solidFill>
                <a:latin typeface="Century Gothic"/>
                <a:cs typeface="Century Gothic"/>
              </a:rPr>
              <a:t>he </a:t>
            </a:r>
            <a:r>
              <a:rPr sz="1600" spc="-15" dirty="0">
                <a:solidFill>
                  <a:srgbClr val="3D3C2C"/>
                </a:solidFill>
                <a:latin typeface="Century Gothic"/>
                <a:cs typeface="Century Gothic"/>
              </a:rPr>
              <a:t>co</a:t>
            </a:r>
            <a:r>
              <a:rPr sz="1600" spc="5" dirty="0">
                <a:solidFill>
                  <a:srgbClr val="3D3C2C"/>
                </a:solidFill>
                <a:latin typeface="Century Gothic"/>
                <a:cs typeface="Century Gothic"/>
              </a:rPr>
              <a:t>l</a:t>
            </a:r>
            <a:r>
              <a:rPr sz="1600" spc="-10" dirty="0">
                <a:solidFill>
                  <a:srgbClr val="3D3C2C"/>
                </a:solidFill>
                <a:latin typeface="Century Gothic"/>
                <a:cs typeface="Century Gothic"/>
              </a:rPr>
              <a:t>on</a:t>
            </a:r>
            <a:r>
              <a:rPr sz="1600" spc="5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1600" spc="-15" dirty="0">
                <a:solidFill>
                  <a:srgbClr val="3D3C2C"/>
                </a:solidFill>
                <a:latin typeface="Century Gothic"/>
                <a:cs typeface="Century Gothic"/>
              </a:rPr>
              <a:t>and</a:t>
            </a:r>
            <a:r>
              <a:rPr sz="1600" spc="-5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1600" spc="-10" dirty="0">
                <a:solidFill>
                  <a:srgbClr val="3D3C2C"/>
                </a:solidFill>
                <a:latin typeface="Century Gothic"/>
                <a:cs typeface="Century Gothic"/>
              </a:rPr>
              <a:t>excr</a:t>
            </a:r>
            <a:r>
              <a:rPr sz="1600" spc="-25" dirty="0">
                <a:solidFill>
                  <a:srgbClr val="3D3C2C"/>
                </a:solidFill>
                <a:latin typeface="Century Gothic"/>
                <a:cs typeface="Century Gothic"/>
              </a:rPr>
              <a:t>et</a:t>
            </a:r>
            <a:r>
              <a:rPr sz="1600" spc="-20" dirty="0">
                <a:solidFill>
                  <a:srgbClr val="3D3C2C"/>
                </a:solidFill>
                <a:latin typeface="Century Gothic"/>
                <a:cs typeface="Century Gothic"/>
              </a:rPr>
              <a:t>e</a:t>
            </a:r>
            <a:r>
              <a:rPr sz="1600" spc="-15" dirty="0">
                <a:solidFill>
                  <a:srgbClr val="3D3C2C"/>
                </a:solidFill>
                <a:latin typeface="Century Gothic"/>
                <a:cs typeface="Century Gothic"/>
              </a:rPr>
              <a:t>d</a:t>
            </a:r>
            <a:r>
              <a:rPr sz="1600" spc="30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1600" spc="-10" dirty="0">
                <a:solidFill>
                  <a:srgbClr val="3D3C2C"/>
                </a:solidFill>
                <a:latin typeface="Century Gothic"/>
                <a:cs typeface="Century Gothic"/>
              </a:rPr>
              <a:t>in</a:t>
            </a:r>
            <a:r>
              <a:rPr sz="1600" spc="-15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1600" spc="-10" dirty="0">
                <a:solidFill>
                  <a:srgbClr val="3D3C2C"/>
                </a:solidFill>
                <a:latin typeface="Century Gothic"/>
                <a:cs typeface="Century Gothic"/>
              </a:rPr>
              <a:t>breast </a:t>
            </a:r>
            <a:r>
              <a:rPr sz="1600" spc="-10" dirty="0" smtClean="0">
                <a:solidFill>
                  <a:srgbClr val="3D3C2C"/>
                </a:solidFill>
                <a:latin typeface="Century Gothic"/>
                <a:cs typeface="Century Gothic"/>
              </a:rPr>
              <a:t>m</a:t>
            </a:r>
            <a:r>
              <a:rPr sz="1600" spc="0" dirty="0" smtClean="0">
                <a:solidFill>
                  <a:srgbClr val="3D3C2C"/>
                </a:solidFill>
                <a:latin typeface="Century Gothic"/>
                <a:cs typeface="Century Gothic"/>
              </a:rPr>
              <a:t>i</a:t>
            </a:r>
            <a:r>
              <a:rPr sz="1600" spc="10" dirty="0" smtClean="0">
                <a:solidFill>
                  <a:srgbClr val="3D3C2C"/>
                </a:solidFill>
                <a:latin typeface="Century Gothic"/>
                <a:cs typeface="Century Gothic"/>
              </a:rPr>
              <a:t>l</a:t>
            </a:r>
            <a:r>
              <a:rPr sz="1600" spc="-10" dirty="0" smtClean="0">
                <a:solidFill>
                  <a:srgbClr val="3D3C2C"/>
                </a:solidFill>
                <a:latin typeface="Century Gothic"/>
                <a:cs typeface="Century Gothic"/>
              </a:rPr>
              <a:t>k</a:t>
            </a:r>
            <a:r>
              <a:rPr lang="en-US" sz="1600" spc="-10" dirty="0" smtClean="0">
                <a:solidFill>
                  <a:srgbClr val="3D3C2C"/>
                </a:solidFill>
                <a:latin typeface="Century Gothic"/>
                <a:cs typeface="Century Gothic"/>
              </a:rPr>
              <a:t>)</a:t>
            </a:r>
            <a:endParaRPr sz="1600" dirty="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384"/>
              </a:spcBef>
            </a:pPr>
            <a:r>
              <a:rPr sz="1600" spc="15" dirty="0">
                <a:solidFill>
                  <a:srgbClr val="3D3C2C"/>
                </a:solidFill>
                <a:latin typeface="Century Gothic"/>
                <a:cs typeface="Century Gothic"/>
              </a:rPr>
              <a:t>I</a:t>
            </a:r>
            <a:r>
              <a:rPr sz="1600" spc="-10" dirty="0">
                <a:solidFill>
                  <a:srgbClr val="3D3C2C"/>
                </a:solidFill>
                <a:latin typeface="Century Gothic"/>
                <a:cs typeface="Century Gothic"/>
              </a:rPr>
              <a:t>n</a:t>
            </a:r>
            <a:r>
              <a:rPr sz="1600" spc="-25" dirty="0">
                <a:solidFill>
                  <a:srgbClr val="3D3C2C"/>
                </a:solidFill>
                <a:latin typeface="Century Gothic"/>
                <a:cs typeface="Century Gothic"/>
              </a:rPr>
              <a:t>t</a:t>
            </a:r>
            <a:r>
              <a:rPr sz="1600" spc="-20" dirty="0">
                <a:solidFill>
                  <a:srgbClr val="3D3C2C"/>
                </a:solidFill>
                <a:latin typeface="Century Gothic"/>
                <a:cs typeface="Century Gothic"/>
              </a:rPr>
              <a:t>e</a:t>
            </a:r>
            <a:r>
              <a:rPr sz="1600" spc="-10" dirty="0">
                <a:solidFill>
                  <a:srgbClr val="3D3C2C"/>
                </a:solidFill>
                <a:latin typeface="Century Gothic"/>
                <a:cs typeface="Century Gothic"/>
              </a:rPr>
              <a:t>s</a:t>
            </a:r>
            <a:r>
              <a:rPr sz="1600" spc="-20" dirty="0">
                <a:solidFill>
                  <a:srgbClr val="3D3C2C"/>
                </a:solidFill>
                <a:latin typeface="Century Gothic"/>
                <a:cs typeface="Century Gothic"/>
              </a:rPr>
              <a:t>t</a:t>
            </a:r>
            <a:r>
              <a:rPr sz="1600" spc="-10" dirty="0">
                <a:solidFill>
                  <a:srgbClr val="3D3C2C"/>
                </a:solidFill>
                <a:latin typeface="Century Gothic"/>
                <a:cs typeface="Century Gothic"/>
              </a:rPr>
              <a:t>inal</a:t>
            </a:r>
            <a:r>
              <a:rPr sz="1600" spc="5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1600" spc="-10" dirty="0">
                <a:solidFill>
                  <a:srgbClr val="3D3C2C"/>
                </a:solidFill>
                <a:latin typeface="Century Gothic"/>
                <a:cs typeface="Century Gothic"/>
              </a:rPr>
              <a:t>obs</a:t>
            </a:r>
            <a:r>
              <a:rPr sz="1600" spc="-25" dirty="0">
                <a:solidFill>
                  <a:srgbClr val="3D3C2C"/>
                </a:solidFill>
                <a:latin typeface="Century Gothic"/>
                <a:cs typeface="Century Gothic"/>
              </a:rPr>
              <a:t>t</a:t>
            </a:r>
            <a:r>
              <a:rPr sz="1600" spc="-10" dirty="0">
                <a:solidFill>
                  <a:srgbClr val="3D3C2C"/>
                </a:solidFill>
                <a:latin typeface="Century Gothic"/>
                <a:cs typeface="Century Gothic"/>
              </a:rPr>
              <a:t>ruc</a:t>
            </a:r>
            <a:r>
              <a:rPr sz="1600" spc="-25" dirty="0">
                <a:solidFill>
                  <a:srgbClr val="3D3C2C"/>
                </a:solidFill>
                <a:latin typeface="Century Gothic"/>
                <a:cs typeface="Century Gothic"/>
              </a:rPr>
              <a:t>t</a:t>
            </a:r>
            <a:r>
              <a:rPr sz="1600" spc="-10" dirty="0">
                <a:solidFill>
                  <a:srgbClr val="3D3C2C"/>
                </a:solidFill>
                <a:latin typeface="Century Gothic"/>
                <a:cs typeface="Century Gothic"/>
              </a:rPr>
              <a:t>ion</a:t>
            </a:r>
            <a:endParaRPr sz="1600" dirty="0">
              <a:latin typeface="Century Gothic"/>
              <a:cs typeface="Century Gothic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1354582" y="6066738"/>
            <a:ext cx="146685" cy="19494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200" dirty="0">
                <a:solidFill>
                  <a:srgbClr val="93C500"/>
                </a:solidFill>
                <a:latin typeface="Wingdings"/>
                <a:cs typeface="Wingdings"/>
              </a:rPr>
              <a:t></a:t>
            </a:r>
            <a:endParaRPr sz="1200">
              <a:latin typeface="Wingdings"/>
              <a:cs typeface="Wingdings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6691376" y="312673"/>
            <a:ext cx="1358900" cy="19304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200" spc="-5" dirty="0">
                <a:solidFill>
                  <a:srgbClr val="FDFDFD"/>
                </a:solidFill>
                <a:latin typeface="Century Gothic"/>
                <a:cs typeface="Century Gothic"/>
              </a:rPr>
              <a:t>4</a:t>
            </a:r>
            <a:r>
              <a:rPr sz="1200" spc="0" dirty="0">
                <a:solidFill>
                  <a:srgbClr val="FDFDFD"/>
                </a:solidFill>
                <a:latin typeface="Century Gothic"/>
                <a:cs typeface="Century Gothic"/>
              </a:rPr>
              <a:t>/2</a:t>
            </a:r>
            <a:r>
              <a:rPr sz="1200" spc="-10" dirty="0">
                <a:solidFill>
                  <a:srgbClr val="FDFDFD"/>
                </a:solidFill>
                <a:latin typeface="Century Gothic"/>
                <a:cs typeface="Century Gothic"/>
              </a:rPr>
              <a:t>0</a:t>
            </a:r>
            <a:r>
              <a:rPr sz="1200" spc="0" dirty="0">
                <a:solidFill>
                  <a:srgbClr val="FDFDFD"/>
                </a:solidFill>
                <a:latin typeface="Century Gothic"/>
                <a:cs typeface="Century Gothic"/>
              </a:rPr>
              <a:t>/2</a:t>
            </a:r>
            <a:r>
              <a:rPr sz="1200" spc="-10" dirty="0">
                <a:solidFill>
                  <a:srgbClr val="FDFDFD"/>
                </a:solidFill>
                <a:latin typeface="Century Gothic"/>
                <a:cs typeface="Century Gothic"/>
              </a:rPr>
              <a:t>0</a:t>
            </a:r>
            <a:r>
              <a:rPr sz="1200" spc="-5" dirty="0">
                <a:solidFill>
                  <a:srgbClr val="FDFDFD"/>
                </a:solidFill>
                <a:latin typeface="Century Gothic"/>
                <a:cs typeface="Century Gothic"/>
              </a:rPr>
              <a:t>1</a:t>
            </a:r>
            <a:r>
              <a:rPr sz="1200" spc="0" dirty="0">
                <a:solidFill>
                  <a:srgbClr val="FDFDFD"/>
                </a:solidFill>
                <a:latin typeface="Century Gothic"/>
                <a:cs typeface="Century Gothic"/>
              </a:rPr>
              <a:t>5</a:t>
            </a:r>
            <a:r>
              <a:rPr sz="1200" spc="5" dirty="0">
                <a:solidFill>
                  <a:srgbClr val="FDFDFD"/>
                </a:solidFill>
                <a:latin typeface="Century Gothic"/>
                <a:cs typeface="Century Gothic"/>
              </a:rPr>
              <a:t> </a:t>
            </a:r>
            <a:r>
              <a:rPr sz="1200" spc="-5" dirty="0">
                <a:solidFill>
                  <a:srgbClr val="FDFDFD"/>
                </a:solidFill>
                <a:latin typeface="Century Gothic"/>
                <a:cs typeface="Century Gothic"/>
              </a:rPr>
              <a:t>1</a:t>
            </a:r>
            <a:r>
              <a:rPr sz="1200" spc="-15" dirty="0">
                <a:solidFill>
                  <a:srgbClr val="FDFDFD"/>
                </a:solidFill>
                <a:latin typeface="Century Gothic"/>
                <a:cs typeface="Century Gothic"/>
              </a:rPr>
              <a:t>:</a:t>
            </a:r>
            <a:r>
              <a:rPr sz="1200" spc="-5" dirty="0">
                <a:solidFill>
                  <a:srgbClr val="FDFDFD"/>
                </a:solidFill>
                <a:latin typeface="Century Gothic"/>
                <a:cs typeface="Century Gothic"/>
              </a:rPr>
              <a:t>3</a:t>
            </a:r>
            <a:r>
              <a:rPr sz="1200" spc="0" dirty="0">
                <a:solidFill>
                  <a:srgbClr val="FDFDFD"/>
                </a:solidFill>
                <a:latin typeface="Century Gothic"/>
                <a:cs typeface="Century Gothic"/>
              </a:rPr>
              <a:t>3</a:t>
            </a:r>
            <a:r>
              <a:rPr sz="1200" spc="20" dirty="0">
                <a:solidFill>
                  <a:srgbClr val="FDFDFD"/>
                </a:solidFill>
                <a:latin typeface="Century Gothic"/>
                <a:cs typeface="Century Gothic"/>
              </a:rPr>
              <a:t> </a:t>
            </a:r>
            <a:r>
              <a:rPr sz="1200" spc="-10" dirty="0">
                <a:solidFill>
                  <a:srgbClr val="FDFDFD"/>
                </a:solidFill>
                <a:latin typeface="Century Gothic"/>
                <a:cs typeface="Century Gothic"/>
              </a:rPr>
              <a:t>PM</a:t>
            </a:r>
            <a:endParaRPr sz="120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13"/>
          <p:cNvSpPr txBox="1"/>
          <p:nvPr/>
        </p:nvSpPr>
        <p:spPr>
          <a:xfrm>
            <a:off x="609600" y="1425575"/>
            <a:ext cx="8077200" cy="390842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659765">
              <a:lnSpc>
                <a:spcPct val="100000"/>
              </a:lnSpc>
            </a:pPr>
            <a:r>
              <a:rPr sz="4000" b="1" spc="-20" dirty="0">
                <a:solidFill>
                  <a:srgbClr val="FF0000"/>
                </a:solidFill>
                <a:latin typeface="Century Gothic"/>
                <a:cs typeface="Century Gothic"/>
              </a:rPr>
              <a:t>Stimulant</a:t>
            </a:r>
            <a:r>
              <a:rPr sz="4000" b="1" spc="5" dirty="0">
                <a:solidFill>
                  <a:srgbClr val="FF0000"/>
                </a:solidFill>
                <a:latin typeface="Century Gothic"/>
                <a:cs typeface="Century Gothic"/>
              </a:rPr>
              <a:t> </a:t>
            </a:r>
            <a:r>
              <a:rPr sz="4000" b="1" spc="-10" dirty="0" smtClean="0">
                <a:solidFill>
                  <a:srgbClr val="FF0000"/>
                </a:solidFill>
                <a:latin typeface="Century Gothic"/>
                <a:cs typeface="Century Gothic"/>
              </a:rPr>
              <a:t>l</a:t>
            </a:r>
            <a:r>
              <a:rPr sz="4000" b="1" spc="-25" dirty="0" smtClean="0">
                <a:solidFill>
                  <a:srgbClr val="FF0000"/>
                </a:solidFill>
                <a:latin typeface="Century Gothic"/>
                <a:cs typeface="Century Gothic"/>
              </a:rPr>
              <a:t>a</a:t>
            </a:r>
            <a:r>
              <a:rPr sz="4000" b="1" spc="-20" dirty="0" smtClean="0">
                <a:solidFill>
                  <a:srgbClr val="FF0000"/>
                </a:solidFill>
                <a:latin typeface="Century Gothic"/>
                <a:cs typeface="Century Gothic"/>
              </a:rPr>
              <a:t>xatives</a:t>
            </a:r>
            <a:endParaRPr sz="4000" dirty="0">
              <a:latin typeface="Century Gothic"/>
              <a:cs typeface="Century Gothic"/>
            </a:endParaRPr>
          </a:p>
          <a:p>
            <a:pPr marL="365760" indent="-285115">
              <a:lnSpc>
                <a:spcPts val="2400"/>
              </a:lnSpc>
              <a:buClr>
                <a:srgbClr val="FF0000"/>
              </a:buClr>
              <a:buFont typeface="Century Gothic"/>
              <a:buAutoNum type="arabicPeriod" startAt="3"/>
              <a:tabLst>
                <a:tab pos="365760" algn="l"/>
              </a:tabLst>
            </a:pPr>
            <a:r>
              <a:rPr sz="2000" b="1" u="heavy" dirty="0">
                <a:solidFill>
                  <a:srgbClr val="FF0000"/>
                </a:solidFill>
                <a:latin typeface="Century Gothic"/>
                <a:cs typeface="Century Gothic"/>
              </a:rPr>
              <a:t>Ca</a:t>
            </a:r>
            <a:r>
              <a:rPr sz="2000" b="1" u="heavy" spc="-15" dirty="0">
                <a:solidFill>
                  <a:srgbClr val="FF0000"/>
                </a:solidFill>
                <a:latin typeface="Century Gothic"/>
                <a:cs typeface="Century Gothic"/>
              </a:rPr>
              <a:t>s</a:t>
            </a:r>
            <a:r>
              <a:rPr sz="2000" b="1" u="heavy" spc="0" dirty="0">
                <a:solidFill>
                  <a:srgbClr val="FF0000"/>
                </a:solidFill>
                <a:latin typeface="Century Gothic"/>
                <a:cs typeface="Century Gothic"/>
              </a:rPr>
              <a:t>tor O</a:t>
            </a:r>
            <a:r>
              <a:rPr sz="2000" b="1" u="heavy" spc="-10" dirty="0">
                <a:solidFill>
                  <a:srgbClr val="FF0000"/>
                </a:solidFill>
                <a:latin typeface="Century Gothic"/>
                <a:cs typeface="Century Gothic"/>
              </a:rPr>
              <a:t>i</a:t>
            </a:r>
            <a:r>
              <a:rPr sz="2000" b="1" u="heavy" spc="0" dirty="0">
                <a:solidFill>
                  <a:srgbClr val="FF0000"/>
                </a:solidFill>
                <a:latin typeface="Century Gothic"/>
                <a:cs typeface="Century Gothic"/>
              </a:rPr>
              <a:t>l:</a:t>
            </a:r>
            <a:endParaRPr sz="2000" dirty="0">
              <a:latin typeface="Century Gothic"/>
              <a:cs typeface="Century Gothic"/>
            </a:endParaRPr>
          </a:p>
          <a:p>
            <a:pPr marL="81280">
              <a:lnSpc>
                <a:spcPct val="100000"/>
              </a:lnSpc>
            </a:pPr>
            <a:r>
              <a:rPr sz="2000" b="1" dirty="0">
                <a:solidFill>
                  <a:srgbClr val="3D3C2C"/>
                </a:solidFill>
                <a:latin typeface="Century Gothic"/>
                <a:cs typeface="Century Gothic"/>
              </a:rPr>
              <a:t>Do</a:t>
            </a:r>
            <a:r>
              <a:rPr sz="2000" b="1" spc="-10" dirty="0">
                <a:solidFill>
                  <a:srgbClr val="3D3C2C"/>
                </a:solidFill>
                <a:latin typeface="Century Gothic"/>
                <a:cs typeface="Century Gothic"/>
              </a:rPr>
              <a:t>s</a:t>
            </a:r>
            <a:r>
              <a:rPr sz="2000" b="1" spc="0" dirty="0">
                <a:solidFill>
                  <a:srgbClr val="3D3C2C"/>
                </a:solidFill>
                <a:latin typeface="Century Gothic"/>
                <a:cs typeface="Century Gothic"/>
              </a:rPr>
              <a:t>a</a:t>
            </a:r>
            <a:r>
              <a:rPr sz="2000" b="1" spc="-10" dirty="0">
                <a:solidFill>
                  <a:srgbClr val="3D3C2C"/>
                </a:solidFill>
                <a:latin typeface="Century Gothic"/>
                <a:cs typeface="Century Gothic"/>
              </a:rPr>
              <a:t>g</a:t>
            </a:r>
            <a:r>
              <a:rPr sz="2000" b="1" spc="0" dirty="0">
                <a:solidFill>
                  <a:srgbClr val="3D3C2C"/>
                </a:solidFill>
                <a:latin typeface="Century Gothic"/>
                <a:cs typeface="Century Gothic"/>
              </a:rPr>
              <a:t>e</a:t>
            </a:r>
            <a:r>
              <a:rPr sz="2000" b="1" spc="-10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2000" b="1" spc="0" dirty="0">
                <a:solidFill>
                  <a:srgbClr val="3D3C2C"/>
                </a:solidFill>
                <a:latin typeface="Century Gothic"/>
                <a:cs typeface="Century Gothic"/>
              </a:rPr>
              <a:t>form:</a:t>
            </a:r>
            <a:endParaRPr sz="2000" dirty="0">
              <a:latin typeface="Century Gothic"/>
              <a:cs typeface="Century Gothic"/>
            </a:endParaRPr>
          </a:p>
          <a:p>
            <a:pPr marL="81280">
              <a:lnSpc>
                <a:spcPts val="2390"/>
              </a:lnSpc>
            </a:pPr>
            <a:r>
              <a:rPr sz="2000" dirty="0">
                <a:solidFill>
                  <a:srgbClr val="3D3C2C"/>
                </a:solidFill>
                <a:latin typeface="Century Gothic"/>
                <a:cs typeface="Century Gothic"/>
              </a:rPr>
              <a:t>Oral</a:t>
            </a:r>
            <a:r>
              <a:rPr sz="2000" spc="-30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2000" spc="0" dirty="0">
                <a:solidFill>
                  <a:srgbClr val="3D3C2C"/>
                </a:solidFill>
                <a:latin typeface="Century Gothic"/>
                <a:cs typeface="Century Gothic"/>
              </a:rPr>
              <a:t>in a</a:t>
            </a:r>
            <a:r>
              <a:rPr sz="2000" spc="-10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2000" spc="5" dirty="0">
                <a:solidFill>
                  <a:srgbClr val="3D3C2C"/>
                </a:solidFill>
                <a:latin typeface="Century Gothic"/>
                <a:cs typeface="Century Gothic"/>
              </a:rPr>
              <a:t>l</a:t>
            </a:r>
            <a:r>
              <a:rPr sz="2000" spc="0" dirty="0">
                <a:solidFill>
                  <a:srgbClr val="3D3C2C"/>
                </a:solidFill>
                <a:latin typeface="Century Gothic"/>
                <a:cs typeface="Century Gothic"/>
              </a:rPr>
              <a:t>iquid</a:t>
            </a:r>
            <a:r>
              <a:rPr sz="2000" spc="-25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2000" spc="0" dirty="0">
                <a:solidFill>
                  <a:srgbClr val="3D3C2C"/>
                </a:solidFill>
                <a:latin typeface="Century Gothic"/>
                <a:cs typeface="Century Gothic"/>
              </a:rPr>
              <a:t>f</a:t>
            </a:r>
            <a:r>
              <a:rPr sz="2000" spc="-10" dirty="0">
                <a:solidFill>
                  <a:srgbClr val="3D3C2C"/>
                </a:solidFill>
                <a:latin typeface="Century Gothic"/>
                <a:cs typeface="Century Gothic"/>
              </a:rPr>
              <a:t>o</a:t>
            </a:r>
            <a:r>
              <a:rPr sz="2000" spc="0" dirty="0">
                <a:solidFill>
                  <a:srgbClr val="3D3C2C"/>
                </a:solidFill>
                <a:latin typeface="Century Gothic"/>
                <a:cs typeface="Century Gothic"/>
              </a:rPr>
              <a:t>rm </a:t>
            </a:r>
            <a:r>
              <a:rPr sz="2000" spc="-50" dirty="0">
                <a:solidFill>
                  <a:srgbClr val="3D3C2C"/>
                </a:solidFill>
                <a:latin typeface="Century Gothic"/>
                <a:cs typeface="Century Gothic"/>
              </a:rPr>
              <a:t>(</a:t>
            </a:r>
            <a:r>
              <a:rPr sz="2000" spc="5" dirty="0">
                <a:solidFill>
                  <a:srgbClr val="3D3C2C"/>
                </a:solidFill>
                <a:latin typeface="Century Gothic"/>
                <a:cs typeface="Century Gothic"/>
              </a:rPr>
              <a:t>l</a:t>
            </a:r>
            <a:r>
              <a:rPr sz="2000" spc="0" dirty="0">
                <a:solidFill>
                  <a:srgbClr val="3D3C2C"/>
                </a:solidFill>
                <a:latin typeface="Century Gothic"/>
                <a:cs typeface="Century Gothic"/>
              </a:rPr>
              <a:t>axa</a:t>
            </a:r>
            <a:r>
              <a:rPr sz="2000" spc="10" dirty="0">
                <a:solidFill>
                  <a:srgbClr val="3D3C2C"/>
                </a:solidFill>
                <a:latin typeface="Century Gothic"/>
                <a:cs typeface="Century Gothic"/>
              </a:rPr>
              <a:t>t</a:t>
            </a:r>
            <a:r>
              <a:rPr sz="2000" spc="0" dirty="0">
                <a:solidFill>
                  <a:srgbClr val="3D3C2C"/>
                </a:solidFill>
                <a:latin typeface="Century Gothic"/>
                <a:cs typeface="Century Gothic"/>
              </a:rPr>
              <a:t>i</a:t>
            </a:r>
            <a:r>
              <a:rPr sz="2000" spc="5" dirty="0">
                <a:solidFill>
                  <a:srgbClr val="3D3C2C"/>
                </a:solidFill>
                <a:latin typeface="Century Gothic"/>
                <a:cs typeface="Century Gothic"/>
              </a:rPr>
              <a:t>v</a:t>
            </a:r>
            <a:r>
              <a:rPr sz="2000" spc="0" dirty="0">
                <a:solidFill>
                  <a:srgbClr val="3D3C2C"/>
                </a:solidFill>
                <a:latin typeface="Century Gothic"/>
                <a:cs typeface="Century Gothic"/>
              </a:rPr>
              <a:t>e</a:t>
            </a:r>
            <a:r>
              <a:rPr sz="2000" spc="-25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2000" spc="0" dirty="0">
                <a:solidFill>
                  <a:srgbClr val="3D3C2C"/>
                </a:solidFill>
                <a:latin typeface="Century Gothic"/>
                <a:cs typeface="Century Gothic"/>
              </a:rPr>
              <a:t>effect</a:t>
            </a:r>
            <a:r>
              <a:rPr sz="2000" spc="-25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2000" spc="0" dirty="0">
                <a:solidFill>
                  <a:srgbClr val="3D3C2C"/>
                </a:solidFill>
                <a:latin typeface="Century Gothic"/>
                <a:cs typeface="Century Gothic"/>
              </a:rPr>
              <a:t>occurs a</a:t>
            </a:r>
            <a:r>
              <a:rPr sz="2000" spc="-15" dirty="0">
                <a:solidFill>
                  <a:srgbClr val="3D3C2C"/>
                </a:solidFill>
                <a:latin typeface="Century Gothic"/>
                <a:cs typeface="Century Gothic"/>
              </a:rPr>
              <a:t>f</a:t>
            </a:r>
            <a:r>
              <a:rPr sz="2000" spc="10" dirty="0">
                <a:solidFill>
                  <a:srgbClr val="3D3C2C"/>
                </a:solidFill>
                <a:latin typeface="Century Gothic"/>
                <a:cs typeface="Century Gothic"/>
              </a:rPr>
              <a:t>t</a:t>
            </a:r>
            <a:r>
              <a:rPr sz="2000" spc="0" dirty="0">
                <a:solidFill>
                  <a:srgbClr val="3D3C2C"/>
                </a:solidFill>
                <a:latin typeface="Century Gothic"/>
                <a:cs typeface="Century Gothic"/>
              </a:rPr>
              <a:t>er</a:t>
            </a:r>
            <a:r>
              <a:rPr sz="2000" spc="-35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2000" spc="0" dirty="0">
                <a:solidFill>
                  <a:srgbClr val="3D3C2C"/>
                </a:solidFill>
                <a:latin typeface="Century Gothic"/>
                <a:cs typeface="Century Gothic"/>
              </a:rPr>
              <a:t>1</a:t>
            </a:r>
            <a:r>
              <a:rPr sz="2000" spc="25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2000" spc="0" dirty="0">
                <a:solidFill>
                  <a:srgbClr val="3D3C2C"/>
                </a:solidFill>
                <a:latin typeface="Century Gothic"/>
                <a:cs typeface="Century Gothic"/>
              </a:rPr>
              <a:t>–</a:t>
            </a:r>
            <a:r>
              <a:rPr sz="2000" spc="-10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2000" spc="0" dirty="0">
                <a:solidFill>
                  <a:srgbClr val="3D3C2C"/>
                </a:solidFill>
                <a:latin typeface="Century Gothic"/>
                <a:cs typeface="Century Gothic"/>
              </a:rPr>
              <a:t>3</a:t>
            </a:r>
            <a:r>
              <a:rPr sz="2000" spc="5" dirty="0">
                <a:solidFill>
                  <a:srgbClr val="3D3C2C"/>
                </a:solidFill>
                <a:latin typeface="Century Gothic"/>
                <a:cs typeface="Century Gothic"/>
              </a:rPr>
              <a:t>h</a:t>
            </a:r>
            <a:r>
              <a:rPr sz="2000" spc="0" dirty="0">
                <a:solidFill>
                  <a:srgbClr val="3D3C2C"/>
                </a:solidFill>
                <a:latin typeface="Century Gothic"/>
                <a:cs typeface="Century Gothic"/>
              </a:rPr>
              <a:t>)</a:t>
            </a:r>
            <a:endParaRPr sz="2000" dirty="0">
              <a:latin typeface="Century Gothic"/>
              <a:cs typeface="Century Gothic"/>
            </a:endParaRPr>
          </a:p>
          <a:p>
            <a:pPr marL="81280">
              <a:lnSpc>
                <a:spcPct val="100000"/>
              </a:lnSpc>
              <a:spcBef>
                <a:spcPts val="10"/>
              </a:spcBef>
            </a:pPr>
            <a:r>
              <a:rPr sz="2000" b="1" dirty="0">
                <a:solidFill>
                  <a:srgbClr val="3D3C2C"/>
                </a:solidFill>
                <a:latin typeface="Century Gothic"/>
                <a:cs typeface="Century Gothic"/>
              </a:rPr>
              <a:t>Ad</a:t>
            </a:r>
            <a:r>
              <a:rPr sz="2000" b="1" spc="5" dirty="0">
                <a:solidFill>
                  <a:srgbClr val="3D3C2C"/>
                </a:solidFill>
                <a:latin typeface="Century Gothic"/>
                <a:cs typeface="Century Gothic"/>
              </a:rPr>
              <a:t>v</a:t>
            </a:r>
            <a:r>
              <a:rPr sz="2000" b="1" spc="0" dirty="0">
                <a:solidFill>
                  <a:srgbClr val="3D3C2C"/>
                </a:solidFill>
                <a:latin typeface="Century Gothic"/>
                <a:cs typeface="Century Gothic"/>
              </a:rPr>
              <a:t>er</a:t>
            </a:r>
            <a:r>
              <a:rPr sz="2000" b="1" spc="-10" dirty="0">
                <a:solidFill>
                  <a:srgbClr val="3D3C2C"/>
                </a:solidFill>
                <a:latin typeface="Century Gothic"/>
                <a:cs typeface="Century Gothic"/>
              </a:rPr>
              <a:t>s</a:t>
            </a:r>
            <a:r>
              <a:rPr sz="2000" b="1" spc="0" dirty="0">
                <a:solidFill>
                  <a:srgbClr val="3D3C2C"/>
                </a:solidFill>
                <a:latin typeface="Century Gothic"/>
                <a:cs typeface="Century Gothic"/>
              </a:rPr>
              <a:t>e</a:t>
            </a:r>
            <a:r>
              <a:rPr sz="2000" b="1" spc="-35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2000" b="1" spc="0" dirty="0">
                <a:solidFill>
                  <a:srgbClr val="3D3C2C"/>
                </a:solidFill>
                <a:latin typeface="Century Gothic"/>
                <a:cs typeface="Century Gothic"/>
              </a:rPr>
              <a:t>ef</a:t>
            </a:r>
            <a:r>
              <a:rPr sz="2000" b="1" spc="5" dirty="0">
                <a:solidFill>
                  <a:srgbClr val="3D3C2C"/>
                </a:solidFill>
                <a:latin typeface="Century Gothic"/>
                <a:cs typeface="Century Gothic"/>
              </a:rPr>
              <a:t>f</a:t>
            </a:r>
            <a:r>
              <a:rPr sz="2000" b="1" spc="0" dirty="0">
                <a:solidFill>
                  <a:srgbClr val="3D3C2C"/>
                </a:solidFill>
                <a:latin typeface="Century Gothic"/>
                <a:cs typeface="Century Gothic"/>
              </a:rPr>
              <a:t>ects:</a:t>
            </a:r>
            <a:endParaRPr sz="2000" dirty="0">
              <a:latin typeface="Century Gothic"/>
              <a:cs typeface="Century Gothic"/>
            </a:endParaRPr>
          </a:p>
          <a:p>
            <a:pPr marL="833755" lvl="1" indent="-344805">
              <a:lnSpc>
                <a:spcPts val="2390"/>
              </a:lnSpc>
              <a:buClr>
                <a:srgbClr val="93C500"/>
              </a:buClr>
              <a:buSzPct val="75000"/>
              <a:buFont typeface="Century Gothic"/>
              <a:buAutoNum type="arabicPeriod"/>
              <a:tabLst>
                <a:tab pos="833755" algn="l"/>
              </a:tabLst>
            </a:pPr>
            <a:r>
              <a:rPr sz="2000" spc="-20" dirty="0">
                <a:solidFill>
                  <a:srgbClr val="3D3C2C"/>
                </a:solidFill>
                <a:latin typeface="Century Gothic"/>
                <a:cs typeface="Century Gothic"/>
              </a:rPr>
              <a:t>U</a:t>
            </a:r>
            <a:r>
              <a:rPr sz="2000" spc="0" dirty="0">
                <a:solidFill>
                  <a:srgbClr val="3D3C2C"/>
                </a:solidFill>
                <a:latin typeface="Century Gothic"/>
                <a:cs typeface="Century Gothic"/>
              </a:rPr>
              <a:t>np</a:t>
            </a:r>
            <a:r>
              <a:rPr sz="2000" spc="5" dirty="0">
                <a:solidFill>
                  <a:srgbClr val="3D3C2C"/>
                </a:solidFill>
                <a:latin typeface="Century Gothic"/>
                <a:cs typeface="Century Gothic"/>
              </a:rPr>
              <a:t>l</a:t>
            </a:r>
            <a:r>
              <a:rPr sz="2000" spc="0" dirty="0">
                <a:solidFill>
                  <a:srgbClr val="3D3C2C"/>
                </a:solidFill>
                <a:latin typeface="Century Gothic"/>
                <a:cs typeface="Century Gothic"/>
              </a:rPr>
              <a:t>ea</a:t>
            </a:r>
            <a:r>
              <a:rPr sz="2000" spc="5" dirty="0">
                <a:solidFill>
                  <a:srgbClr val="3D3C2C"/>
                </a:solidFill>
                <a:latin typeface="Century Gothic"/>
                <a:cs typeface="Century Gothic"/>
              </a:rPr>
              <a:t>s</a:t>
            </a:r>
            <a:r>
              <a:rPr sz="2000" spc="0" dirty="0">
                <a:solidFill>
                  <a:srgbClr val="3D3C2C"/>
                </a:solidFill>
                <a:latin typeface="Century Gothic"/>
                <a:cs typeface="Century Gothic"/>
              </a:rPr>
              <a:t>ant</a:t>
            </a:r>
            <a:r>
              <a:rPr sz="2000" spc="-35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2000" spc="10" dirty="0">
                <a:solidFill>
                  <a:srgbClr val="3D3C2C"/>
                </a:solidFill>
                <a:latin typeface="Century Gothic"/>
                <a:cs typeface="Century Gothic"/>
              </a:rPr>
              <a:t>t</a:t>
            </a:r>
            <a:r>
              <a:rPr sz="2000" spc="0" dirty="0">
                <a:solidFill>
                  <a:srgbClr val="3D3C2C"/>
                </a:solidFill>
                <a:latin typeface="Century Gothic"/>
                <a:cs typeface="Century Gothic"/>
              </a:rPr>
              <a:t>aste</a:t>
            </a:r>
            <a:endParaRPr sz="2000" dirty="0">
              <a:latin typeface="Century Gothic"/>
              <a:cs typeface="Century Gothic"/>
            </a:endParaRPr>
          </a:p>
          <a:p>
            <a:pPr marL="833755" lvl="1" indent="-344805">
              <a:lnSpc>
                <a:spcPct val="100000"/>
              </a:lnSpc>
              <a:buClr>
                <a:srgbClr val="93C500"/>
              </a:buClr>
              <a:buSzPct val="75000"/>
              <a:buFont typeface="Century Gothic"/>
              <a:buAutoNum type="arabicPeriod"/>
              <a:tabLst>
                <a:tab pos="833755" algn="l"/>
              </a:tabLst>
            </a:pPr>
            <a:r>
              <a:rPr sz="2000" spc="0" dirty="0">
                <a:solidFill>
                  <a:srgbClr val="3D3C2C"/>
                </a:solidFill>
                <a:latin typeface="Century Gothic"/>
                <a:cs typeface="Century Gothic"/>
              </a:rPr>
              <a:t>Damage</a:t>
            </a:r>
            <a:r>
              <a:rPr sz="2000" spc="-30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2000" spc="10" dirty="0">
                <a:solidFill>
                  <a:srgbClr val="3D3C2C"/>
                </a:solidFill>
                <a:latin typeface="Century Gothic"/>
                <a:cs typeface="Century Gothic"/>
              </a:rPr>
              <a:t>t</a:t>
            </a:r>
            <a:r>
              <a:rPr sz="2000" spc="0" dirty="0">
                <a:solidFill>
                  <a:srgbClr val="3D3C2C"/>
                </a:solidFill>
                <a:latin typeface="Century Gothic"/>
                <a:cs typeface="Century Gothic"/>
              </a:rPr>
              <a:t>o</a:t>
            </a:r>
            <a:r>
              <a:rPr sz="2000" spc="-35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2000" spc="0" dirty="0">
                <a:solidFill>
                  <a:srgbClr val="3D3C2C"/>
                </a:solidFill>
                <a:latin typeface="Century Gothic"/>
                <a:cs typeface="Century Gothic"/>
              </a:rPr>
              <a:t>in</a:t>
            </a:r>
            <a:r>
              <a:rPr sz="2000" spc="10" dirty="0">
                <a:solidFill>
                  <a:srgbClr val="3D3C2C"/>
                </a:solidFill>
                <a:latin typeface="Century Gothic"/>
                <a:cs typeface="Century Gothic"/>
              </a:rPr>
              <a:t>t</a:t>
            </a:r>
            <a:r>
              <a:rPr sz="2000" spc="0" dirty="0">
                <a:solidFill>
                  <a:srgbClr val="3D3C2C"/>
                </a:solidFill>
                <a:latin typeface="Century Gothic"/>
                <a:cs typeface="Century Gothic"/>
              </a:rPr>
              <a:t>e</a:t>
            </a:r>
            <a:r>
              <a:rPr sz="2000" spc="5" dirty="0">
                <a:solidFill>
                  <a:srgbClr val="3D3C2C"/>
                </a:solidFill>
                <a:latin typeface="Century Gothic"/>
                <a:cs typeface="Century Gothic"/>
              </a:rPr>
              <a:t>s</a:t>
            </a:r>
            <a:r>
              <a:rPr sz="2000" spc="0" dirty="0">
                <a:solidFill>
                  <a:srgbClr val="3D3C2C"/>
                </a:solidFill>
                <a:latin typeface="Century Gothic"/>
                <a:cs typeface="Century Gothic"/>
              </a:rPr>
              <a:t>tinal</a:t>
            </a:r>
            <a:r>
              <a:rPr sz="2000" spc="-45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2000" spc="0" dirty="0">
                <a:solidFill>
                  <a:srgbClr val="3D3C2C"/>
                </a:solidFill>
                <a:latin typeface="Century Gothic"/>
                <a:cs typeface="Century Gothic"/>
              </a:rPr>
              <a:t>epi</a:t>
            </a:r>
            <a:r>
              <a:rPr sz="2000" spc="5" dirty="0">
                <a:solidFill>
                  <a:srgbClr val="3D3C2C"/>
                </a:solidFill>
                <a:latin typeface="Century Gothic"/>
                <a:cs typeface="Century Gothic"/>
              </a:rPr>
              <a:t>t</a:t>
            </a:r>
            <a:r>
              <a:rPr sz="2000" spc="0" dirty="0">
                <a:solidFill>
                  <a:srgbClr val="3D3C2C"/>
                </a:solidFill>
                <a:latin typeface="Century Gothic"/>
                <a:cs typeface="Century Gothic"/>
              </a:rPr>
              <a:t>hel</a:t>
            </a:r>
            <a:r>
              <a:rPr sz="2000" spc="-15" dirty="0">
                <a:solidFill>
                  <a:srgbClr val="3D3C2C"/>
                </a:solidFill>
                <a:latin typeface="Century Gothic"/>
                <a:cs typeface="Century Gothic"/>
              </a:rPr>
              <a:t>i</a:t>
            </a:r>
            <a:r>
              <a:rPr sz="2000" spc="0" dirty="0">
                <a:solidFill>
                  <a:srgbClr val="3D3C2C"/>
                </a:solidFill>
                <a:latin typeface="Century Gothic"/>
                <a:cs typeface="Century Gothic"/>
              </a:rPr>
              <a:t>um</a:t>
            </a:r>
            <a:r>
              <a:rPr sz="2000" spc="-45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2000" spc="0" dirty="0">
                <a:solidFill>
                  <a:srgbClr val="3D3C2C"/>
                </a:solidFill>
                <a:latin typeface="Century Gothic"/>
                <a:cs typeface="Century Gothic"/>
              </a:rPr>
              <a:t>and</a:t>
            </a:r>
            <a:r>
              <a:rPr sz="2000" spc="-10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2000" spc="0" dirty="0">
                <a:solidFill>
                  <a:srgbClr val="3D3C2C"/>
                </a:solidFill>
                <a:latin typeface="Century Gothic"/>
                <a:cs typeface="Century Gothic"/>
              </a:rPr>
              <a:t>en</a:t>
            </a:r>
            <a:r>
              <a:rPr sz="2000" spc="10" dirty="0">
                <a:solidFill>
                  <a:srgbClr val="3D3C2C"/>
                </a:solidFill>
                <a:latin typeface="Century Gothic"/>
                <a:cs typeface="Century Gothic"/>
              </a:rPr>
              <a:t>t</a:t>
            </a:r>
            <a:r>
              <a:rPr sz="2000" spc="0" dirty="0">
                <a:solidFill>
                  <a:srgbClr val="3D3C2C"/>
                </a:solidFill>
                <a:latin typeface="Century Gothic"/>
                <a:cs typeface="Century Gothic"/>
              </a:rPr>
              <a:t>eric</a:t>
            </a:r>
            <a:r>
              <a:rPr sz="2000" spc="-45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2000" spc="0" dirty="0">
                <a:solidFill>
                  <a:srgbClr val="3D3C2C"/>
                </a:solidFill>
                <a:latin typeface="Century Gothic"/>
                <a:cs typeface="Century Gothic"/>
              </a:rPr>
              <a:t>neurons</a:t>
            </a:r>
            <a:endParaRPr sz="2000" dirty="0">
              <a:latin typeface="Century Gothic"/>
              <a:cs typeface="Century Gothic"/>
            </a:endParaRPr>
          </a:p>
          <a:p>
            <a:pPr marL="81280">
              <a:lnSpc>
                <a:spcPct val="100000"/>
              </a:lnSpc>
              <a:spcBef>
                <a:spcPts val="10"/>
              </a:spcBef>
            </a:pPr>
            <a:r>
              <a:rPr sz="2000" b="1" dirty="0">
                <a:solidFill>
                  <a:srgbClr val="3D3C2C"/>
                </a:solidFill>
                <a:latin typeface="Century Gothic"/>
                <a:cs typeface="Century Gothic"/>
              </a:rPr>
              <a:t>U</a:t>
            </a:r>
            <a:r>
              <a:rPr sz="2000" b="1" spc="-10" dirty="0">
                <a:solidFill>
                  <a:srgbClr val="3D3C2C"/>
                </a:solidFill>
                <a:latin typeface="Century Gothic"/>
                <a:cs typeface="Century Gothic"/>
              </a:rPr>
              <a:t>s</a:t>
            </a:r>
            <a:r>
              <a:rPr sz="2000" b="1" spc="0" dirty="0">
                <a:solidFill>
                  <a:srgbClr val="3D3C2C"/>
                </a:solidFill>
                <a:latin typeface="Century Gothic"/>
                <a:cs typeface="Century Gothic"/>
              </a:rPr>
              <a:t>e</a:t>
            </a:r>
            <a:r>
              <a:rPr sz="2000" b="1" spc="-10" dirty="0">
                <a:solidFill>
                  <a:srgbClr val="3D3C2C"/>
                </a:solidFill>
                <a:latin typeface="Century Gothic"/>
                <a:cs typeface="Century Gothic"/>
              </a:rPr>
              <a:t>s</a:t>
            </a:r>
            <a:r>
              <a:rPr sz="2000" b="1" spc="0" dirty="0">
                <a:solidFill>
                  <a:srgbClr val="3D3C2C"/>
                </a:solidFill>
                <a:latin typeface="Century Gothic"/>
                <a:cs typeface="Century Gothic"/>
              </a:rPr>
              <a:t>:</a:t>
            </a:r>
            <a:endParaRPr sz="2000" dirty="0">
              <a:latin typeface="Century Gothic"/>
              <a:cs typeface="Century Gothic"/>
            </a:endParaRPr>
          </a:p>
          <a:p>
            <a:pPr marL="355600" marR="12700">
              <a:lnSpc>
                <a:spcPct val="80000"/>
              </a:lnSpc>
              <a:spcBef>
                <a:spcPts val="470"/>
              </a:spcBef>
            </a:pPr>
            <a:r>
              <a:rPr sz="2000" dirty="0">
                <a:solidFill>
                  <a:srgbClr val="3D3C2C"/>
                </a:solidFill>
                <a:latin typeface="Century Gothic"/>
                <a:cs typeface="Century Gothic"/>
              </a:rPr>
              <a:t>S</a:t>
            </a:r>
            <a:r>
              <a:rPr sz="2000" spc="10" dirty="0">
                <a:solidFill>
                  <a:srgbClr val="3D3C2C"/>
                </a:solidFill>
                <a:latin typeface="Century Gothic"/>
                <a:cs typeface="Century Gothic"/>
              </a:rPr>
              <a:t>t</a:t>
            </a:r>
            <a:r>
              <a:rPr sz="2000" spc="0" dirty="0">
                <a:solidFill>
                  <a:srgbClr val="3D3C2C"/>
                </a:solidFill>
                <a:latin typeface="Century Gothic"/>
                <a:cs typeface="Century Gothic"/>
              </a:rPr>
              <a:t>r</a:t>
            </a:r>
            <a:r>
              <a:rPr sz="2000" spc="-10" dirty="0">
                <a:solidFill>
                  <a:srgbClr val="3D3C2C"/>
                </a:solidFill>
                <a:latin typeface="Century Gothic"/>
                <a:cs typeface="Century Gothic"/>
              </a:rPr>
              <a:t>o</a:t>
            </a:r>
            <a:r>
              <a:rPr sz="2000" spc="0" dirty="0">
                <a:solidFill>
                  <a:srgbClr val="3D3C2C"/>
                </a:solidFill>
                <a:latin typeface="Century Gothic"/>
                <a:cs typeface="Century Gothic"/>
              </a:rPr>
              <a:t>ng</a:t>
            </a:r>
            <a:r>
              <a:rPr sz="2000" spc="-20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2000" spc="0" dirty="0">
                <a:solidFill>
                  <a:srgbClr val="3D3C2C"/>
                </a:solidFill>
                <a:latin typeface="Century Gothic"/>
                <a:cs typeface="Century Gothic"/>
              </a:rPr>
              <a:t>pur</a:t>
            </a:r>
            <a:r>
              <a:rPr sz="2000" spc="-10" dirty="0">
                <a:solidFill>
                  <a:srgbClr val="3D3C2C"/>
                </a:solidFill>
                <a:latin typeface="Century Gothic"/>
                <a:cs typeface="Century Gothic"/>
              </a:rPr>
              <a:t>g</a:t>
            </a:r>
            <a:r>
              <a:rPr sz="2000" spc="0" dirty="0">
                <a:solidFill>
                  <a:srgbClr val="3D3C2C"/>
                </a:solidFill>
                <a:latin typeface="Century Gothic"/>
                <a:cs typeface="Century Gothic"/>
              </a:rPr>
              <a:t>a</a:t>
            </a:r>
            <a:r>
              <a:rPr sz="2000" spc="10" dirty="0">
                <a:solidFill>
                  <a:srgbClr val="3D3C2C"/>
                </a:solidFill>
                <a:latin typeface="Century Gothic"/>
                <a:cs typeface="Century Gothic"/>
              </a:rPr>
              <a:t>t</a:t>
            </a:r>
            <a:r>
              <a:rPr sz="2000" spc="0" dirty="0">
                <a:solidFill>
                  <a:srgbClr val="3D3C2C"/>
                </a:solidFill>
                <a:latin typeface="Century Gothic"/>
                <a:cs typeface="Century Gothic"/>
              </a:rPr>
              <a:t>ive</a:t>
            </a:r>
            <a:r>
              <a:rPr sz="2000" spc="-50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2000" spc="0" dirty="0">
                <a:solidFill>
                  <a:srgbClr val="3D3C2C"/>
                </a:solidFill>
                <a:latin typeface="Century Gothic"/>
                <a:cs typeface="Century Gothic"/>
              </a:rPr>
              <a:t>→ e</a:t>
            </a:r>
            <a:r>
              <a:rPr sz="2000" spc="15" dirty="0">
                <a:solidFill>
                  <a:srgbClr val="3D3C2C"/>
                </a:solidFill>
                <a:latin typeface="Century Gothic"/>
                <a:cs typeface="Century Gothic"/>
              </a:rPr>
              <a:t>v</a:t>
            </a:r>
            <a:r>
              <a:rPr sz="2000" spc="0" dirty="0">
                <a:solidFill>
                  <a:srgbClr val="3D3C2C"/>
                </a:solidFill>
                <a:latin typeface="Century Gothic"/>
                <a:cs typeface="Century Gothic"/>
              </a:rPr>
              <a:t>acu</a:t>
            </a:r>
            <a:r>
              <a:rPr sz="2000" spc="-10" dirty="0">
                <a:solidFill>
                  <a:srgbClr val="3D3C2C"/>
                </a:solidFill>
                <a:latin typeface="Century Gothic"/>
                <a:cs typeface="Century Gothic"/>
              </a:rPr>
              <a:t>a</a:t>
            </a:r>
            <a:r>
              <a:rPr sz="2000" spc="0" dirty="0">
                <a:solidFill>
                  <a:srgbClr val="3D3C2C"/>
                </a:solidFill>
                <a:latin typeface="Century Gothic"/>
                <a:cs typeface="Century Gothic"/>
              </a:rPr>
              <a:t>tion</a:t>
            </a:r>
            <a:r>
              <a:rPr sz="2000" spc="-45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2000" spc="0" dirty="0">
                <a:solidFill>
                  <a:srgbClr val="3D3C2C"/>
                </a:solidFill>
                <a:latin typeface="Century Gothic"/>
                <a:cs typeface="Century Gothic"/>
              </a:rPr>
              <a:t>of</a:t>
            </a:r>
            <a:r>
              <a:rPr sz="2000" spc="-5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2000" spc="10" dirty="0">
                <a:solidFill>
                  <a:srgbClr val="3D3C2C"/>
                </a:solidFill>
                <a:latin typeface="Century Gothic"/>
                <a:cs typeface="Century Gothic"/>
              </a:rPr>
              <a:t>t</a:t>
            </a:r>
            <a:r>
              <a:rPr sz="2000" spc="0" dirty="0">
                <a:solidFill>
                  <a:srgbClr val="3D3C2C"/>
                </a:solidFill>
                <a:latin typeface="Century Gothic"/>
                <a:cs typeface="Century Gothic"/>
              </a:rPr>
              <a:t>he</a:t>
            </a:r>
            <a:r>
              <a:rPr sz="2000" spc="-35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2000" spc="0" dirty="0">
                <a:solidFill>
                  <a:srgbClr val="3D3C2C"/>
                </a:solidFill>
                <a:latin typeface="Century Gothic"/>
                <a:cs typeface="Century Gothic"/>
              </a:rPr>
              <a:t>bowel</a:t>
            </a:r>
            <a:r>
              <a:rPr sz="2000" spc="-20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2000" spc="0" dirty="0">
                <a:solidFill>
                  <a:srgbClr val="3D3C2C"/>
                </a:solidFill>
                <a:latin typeface="Century Gothic"/>
                <a:cs typeface="Century Gothic"/>
              </a:rPr>
              <a:t>bef</a:t>
            </a:r>
            <a:r>
              <a:rPr sz="2000" spc="-10" dirty="0">
                <a:solidFill>
                  <a:srgbClr val="3D3C2C"/>
                </a:solidFill>
                <a:latin typeface="Century Gothic"/>
                <a:cs typeface="Century Gothic"/>
              </a:rPr>
              <a:t>o</a:t>
            </a:r>
            <a:r>
              <a:rPr sz="2000" spc="0" dirty="0">
                <a:solidFill>
                  <a:srgbClr val="3D3C2C"/>
                </a:solidFill>
                <a:latin typeface="Century Gothic"/>
                <a:cs typeface="Century Gothic"/>
              </a:rPr>
              <a:t>re</a:t>
            </a:r>
            <a:r>
              <a:rPr sz="2000" spc="-15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2000" spc="0" dirty="0">
                <a:solidFill>
                  <a:srgbClr val="3D3C2C"/>
                </a:solidFill>
                <a:latin typeface="Century Gothic"/>
                <a:cs typeface="Century Gothic"/>
              </a:rPr>
              <a:t>s</a:t>
            </a:r>
            <a:r>
              <a:rPr sz="2000" spc="5" dirty="0">
                <a:solidFill>
                  <a:srgbClr val="3D3C2C"/>
                </a:solidFill>
                <a:latin typeface="Century Gothic"/>
                <a:cs typeface="Century Gothic"/>
              </a:rPr>
              <a:t>u</a:t>
            </a:r>
            <a:r>
              <a:rPr sz="2000" spc="0" dirty="0">
                <a:solidFill>
                  <a:srgbClr val="3D3C2C"/>
                </a:solidFill>
                <a:latin typeface="Century Gothic"/>
                <a:cs typeface="Century Gothic"/>
              </a:rPr>
              <a:t>r</a:t>
            </a:r>
            <a:r>
              <a:rPr sz="2000" spc="-10" dirty="0">
                <a:solidFill>
                  <a:srgbClr val="3D3C2C"/>
                </a:solidFill>
                <a:latin typeface="Century Gothic"/>
                <a:cs typeface="Century Gothic"/>
              </a:rPr>
              <a:t>g</a:t>
            </a:r>
            <a:r>
              <a:rPr sz="2000" spc="0" dirty="0">
                <a:solidFill>
                  <a:srgbClr val="3D3C2C"/>
                </a:solidFill>
                <a:latin typeface="Century Gothic"/>
                <a:cs typeface="Century Gothic"/>
              </a:rPr>
              <a:t>ery and</a:t>
            </a:r>
            <a:r>
              <a:rPr sz="2000" spc="-10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2000" spc="0" dirty="0">
                <a:solidFill>
                  <a:srgbClr val="3D3C2C"/>
                </a:solidFill>
                <a:latin typeface="Century Gothic"/>
                <a:cs typeface="Century Gothic"/>
              </a:rPr>
              <a:t>d</a:t>
            </a:r>
            <a:r>
              <a:rPr sz="2000" spc="-15" dirty="0">
                <a:solidFill>
                  <a:srgbClr val="3D3C2C"/>
                </a:solidFill>
                <a:latin typeface="Century Gothic"/>
                <a:cs typeface="Century Gothic"/>
              </a:rPr>
              <a:t>i</a:t>
            </a:r>
            <a:r>
              <a:rPr sz="2000" spc="0" dirty="0">
                <a:solidFill>
                  <a:srgbClr val="3D3C2C"/>
                </a:solidFill>
                <a:latin typeface="Century Gothic"/>
                <a:cs typeface="Century Gothic"/>
              </a:rPr>
              <a:t>agn</a:t>
            </a:r>
            <a:r>
              <a:rPr sz="2000" spc="-10" dirty="0">
                <a:solidFill>
                  <a:srgbClr val="3D3C2C"/>
                </a:solidFill>
                <a:latin typeface="Century Gothic"/>
                <a:cs typeface="Century Gothic"/>
              </a:rPr>
              <a:t>o</a:t>
            </a:r>
            <a:r>
              <a:rPr sz="2000" spc="0" dirty="0">
                <a:solidFill>
                  <a:srgbClr val="3D3C2C"/>
                </a:solidFill>
                <a:latin typeface="Century Gothic"/>
                <a:cs typeface="Century Gothic"/>
              </a:rPr>
              <a:t>s</a:t>
            </a:r>
            <a:r>
              <a:rPr sz="2000" spc="15" dirty="0">
                <a:solidFill>
                  <a:srgbClr val="3D3C2C"/>
                </a:solidFill>
                <a:latin typeface="Century Gothic"/>
                <a:cs typeface="Century Gothic"/>
              </a:rPr>
              <a:t>t</a:t>
            </a:r>
            <a:r>
              <a:rPr sz="2000" spc="0" dirty="0">
                <a:solidFill>
                  <a:srgbClr val="3D3C2C"/>
                </a:solidFill>
                <a:latin typeface="Century Gothic"/>
                <a:cs typeface="Century Gothic"/>
              </a:rPr>
              <a:t>ic</a:t>
            </a:r>
            <a:r>
              <a:rPr sz="2000" spc="-10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2000" spc="0" dirty="0">
                <a:solidFill>
                  <a:srgbClr val="3D3C2C"/>
                </a:solidFill>
                <a:latin typeface="Century Gothic"/>
                <a:cs typeface="Century Gothic"/>
              </a:rPr>
              <a:t>pr</a:t>
            </a:r>
            <a:r>
              <a:rPr sz="2000" spc="-10" dirty="0">
                <a:solidFill>
                  <a:srgbClr val="3D3C2C"/>
                </a:solidFill>
                <a:latin typeface="Century Gothic"/>
                <a:cs typeface="Century Gothic"/>
              </a:rPr>
              <a:t>o</a:t>
            </a:r>
            <a:r>
              <a:rPr sz="2000" spc="0" dirty="0">
                <a:solidFill>
                  <a:srgbClr val="3D3C2C"/>
                </a:solidFill>
                <a:latin typeface="Century Gothic"/>
                <a:cs typeface="Century Gothic"/>
              </a:rPr>
              <a:t>cedur</a:t>
            </a:r>
            <a:r>
              <a:rPr sz="2000" spc="5" dirty="0">
                <a:solidFill>
                  <a:srgbClr val="3D3C2C"/>
                </a:solidFill>
                <a:latin typeface="Century Gothic"/>
                <a:cs typeface="Century Gothic"/>
              </a:rPr>
              <a:t>e</a:t>
            </a:r>
            <a:r>
              <a:rPr sz="2000" spc="0" dirty="0">
                <a:solidFill>
                  <a:srgbClr val="3D3C2C"/>
                </a:solidFill>
                <a:latin typeface="Century Gothic"/>
                <a:cs typeface="Century Gothic"/>
              </a:rPr>
              <a:t>s</a:t>
            </a:r>
            <a:endParaRPr sz="2000" dirty="0">
              <a:latin typeface="Century Gothic"/>
              <a:cs typeface="Century Gothic"/>
            </a:endParaRPr>
          </a:p>
          <a:p>
            <a:pPr marL="81280">
              <a:lnSpc>
                <a:spcPct val="100000"/>
              </a:lnSpc>
              <a:spcBef>
                <a:spcPts val="10"/>
              </a:spcBef>
            </a:pPr>
            <a:r>
              <a:rPr sz="2000" b="1" dirty="0">
                <a:solidFill>
                  <a:srgbClr val="3D3C2C"/>
                </a:solidFill>
                <a:latin typeface="Century Gothic"/>
                <a:cs typeface="Century Gothic"/>
              </a:rPr>
              <a:t>Cont</a:t>
            </a:r>
            <a:r>
              <a:rPr sz="2000" b="1" spc="-10" dirty="0">
                <a:solidFill>
                  <a:srgbClr val="3D3C2C"/>
                </a:solidFill>
                <a:latin typeface="Century Gothic"/>
                <a:cs typeface="Century Gothic"/>
              </a:rPr>
              <a:t>r</a:t>
            </a:r>
            <a:r>
              <a:rPr sz="2000" b="1" spc="0" dirty="0">
                <a:solidFill>
                  <a:srgbClr val="3D3C2C"/>
                </a:solidFill>
                <a:latin typeface="Century Gothic"/>
                <a:cs typeface="Century Gothic"/>
              </a:rPr>
              <a:t>ain</a:t>
            </a:r>
            <a:r>
              <a:rPr sz="2000" b="1" spc="-10" dirty="0">
                <a:solidFill>
                  <a:srgbClr val="3D3C2C"/>
                </a:solidFill>
                <a:latin typeface="Century Gothic"/>
                <a:cs typeface="Century Gothic"/>
              </a:rPr>
              <a:t>d</a:t>
            </a:r>
            <a:r>
              <a:rPr sz="2000" b="1" spc="0" dirty="0">
                <a:solidFill>
                  <a:srgbClr val="3D3C2C"/>
                </a:solidFill>
                <a:latin typeface="Century Gothic"/>
                <a:cs typeface="Century Gothic"/>
              </a:rPr>
              <a:t>ication</a:t>
            </a:r>
            <a:r>
              <a:rPr sz="2000" b="1" spc="-15" dirty="0">
                <a:solidFill>
                  <a:srgbClr val="3D3C2C"/>
                </a:solidFill>
                <a:latin typeface="Century Gothic"/>
                <a:cs typeface="Century Gothic"/>
              </a:rPr>
              <a:t>s</a:t>
            </a:r>
            <a:r>
              <a:rPr sz="2000" b="1" spc="0" dirty="0">
                <a:solidFill>
                  <a:srgbClr val="3D3C2C"/>
                </a:solidFill>
                <a:latin typeface="Century Gothic"/>
                <a:cs typeface="Century Gothic"/>
              </a:rPr>
              <a:t>:</a:t>
            </a:r>
            <a:endParaRPr sz="2000" dirty="0">
              <a:latin typeface="Century Gothic"/>
              <a:cs typeface="Century Gothic"/>
            </a:endParaRPr>
          </a:p>
          <a:p>
            <a:pPr marL="12700">
              <a:lnSpc>
                <a:spcPts val="2390"/>
              </a:lnSpc>
              <a:tabLst>
                <a:tab pos="527685" algn="l"/>
              </a:tabLst>
            </a:pPr>
            <a:r>
              <a:rPr sz="1500" spc="0" dirty="0">
                <a:solidFill>
                  <a:srgbClr val="93C500"/>
                </a:solidFill>
                <a:latin typeface="Century Gothic"/>
                <a:cs typeface="Century Gothic"/>
              </a:rPr>
              <a:t>1.	</a:t>
            </a:r>
            <a:r>
              <a:rPr sz="2000" spc="10" dirty="0">
                <a:solidFill>
                  <a:srgbClr val="3D3C2C"/>
                </a:solidFill>
                <a:latin typeface="Century Gothic"/>
                <a:cs typeface="Century Gothic"/>
              </a:rPr>
              <a:t>I</a:t>
            </a:r>
            <a:r>
              <a:rPr sz="2000" spc="0" dirty="0">
                <a:solidFill>
                  <a:srgbClr val="3D3C2C"/>
                </a:solidFill>
                <a:latin typeface="Century Gothic"/>
                <a:cs typeface="Century Gothic"/>
              </a:rPr>
              <a:t>n</a:t>
            </a:r>
            <a:r>
              <a:rPr sz="2000" spc="15" dirty="0">
                <a:solidFill>
                  <a:srgbClr val="3D3C2C"/>
                </a:solidFill>
                <a:latin typeface="Century Gothic"/>
                <a:cs typeface="Century Gothic"/>
              </a:rPr>
              <a:t>t</a:t>
            </a:r>
            <a:r>
              <a:rPr sz="2000" spc="-10" dirty="0">
                <a:solidFill>
                  <a:srgbClr val="3D3C2C"/>
                </a:solidFill>
                <a:latin typeface="Century Gothic"/>
                <a:cs typeface="Century Gothic"/>
              </a:rPr>
              <a:t>e</a:t>
            </a:r>
            <a:r>
              <a:rPr sz="2000" spc="-15" dirty="0">
                <a:solidFill>
                  <a:srgbClr val="3D3C2C"/>
                </a:solidFill>
                <a:latin typeface="Century Gothic"/>
                <a:cs typeface="Century Gothic"/>
              </a:rPr>
              <a:t>s</a:t>
            </a:r>
            <a:r>
              <a:rPr sz="2000" spc="0" dirty="0">
                <a:solidFill>
                  <a:srgbClr val="3D3C2C"/>
                </a:solidFill>
                <a:latin typeface="Century Gothic"/>
                <a:cs typeface="Century Gothic"/>
              </a:rPr>
              <a:t>tinal</a:t>
            </a:r>
            <a:r>
              <a:rPr sz="2000" spc="-45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2000" spc="0" dirty="0">
                <a:solidFill>
                  <a:srgbClr val="3D3C2C"/>
                </a:solidFill>
                <a:latin typeface="Century Gothic"/>
                <a:cs typeface="Century Gothic"/>
              </a:rPr>
              <a:t>obs</a:t>
            </a:r>
            <a:r>
              <a:rPr sz="2000" spc="10" dirty="0">
                <a:solidFill>
                  <a:srgbClr val="3D3C2C"/>
                </a:solidFill>
                <a:latin typeface="Century Gothic"/>
                <a:cs typeface="Century Gothic"/>
              </a:rPr>
              <a:t>t</a:t>
            </a:r>
            <a:r>
              <a:rPr sz="2000" spc="0" dirty="0">
                <a:solidFill>
                  <a:srgbClr val="3D3C2C"/>
                </a:solidFill>
                <a:latin typeface="Century Gothic"/>
                <a:cs typeface="Century Gothic"/>
              </a:rPr>
              <a:t>ruc</a:t>
            </a:r>
            <a:r>
              <a:rPr sz="2000" spc="5" dirty="0">
                <a:solidFill>
                  <a:srgbClr val="3D3C2C"/>
                </a:solidFill>
                <a:latin typeface="Century Gothic"/>
                <a:cs typeface="Century Gothic"/>
              </a:rPr>
              <a:t>t</a:t>
            </a:r>
            <a:r>
              <a:rPr sz="2000" spc="0" dirty="0">
                <a:solidFill>
                  <a:srgbClr val="3D3C2C"/>
                </a:solidFill>
                <a:latin typeface="Century Gothic"/>
                <a:cs typeface="Century Gothic"/>
              </a:rPr>
              <a:t>i</a:t>
            </a:r>
            <a:r>
              <a:rPr sz="2000" spc="-10" dirty="0">
                <a:solidFill>
                  <a:srgbClr val="3D3C2C"/>
                </a:solidFill>
                <a:latin typeface="Century Gothic"/>
                <a:cs typeface="Century Gothic"/>
              </a:rPr>
              <a:t>o</a:t>
            </a:r>
            <a:r>
              <a:rPr sz="2000" spc="0" dirty="0">
                <a:solidFill>
                  <a:srgbClr val="3D3C2C"/>
                </a:solidFill>
                <a:latin typeface="Century Gothic"/>
                <a:cs typeface="Century Gothic"/>
              </a:rPr>
              <a:t>n</a:t>
            </a:r>
            <a:endParaRPr sz="2000" dirty="0">
              <a:latin typeface="Century Gothic"/>
              <a:cs typeface="Century Gothic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6691376" y="312673"/>
            <a:ext cx="1358900" cy="19304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200" spc="-5" dirty="0">
                <a:solidFill>
                  <a:srgbClr val="FDFDFD"/>
                </a:solidFill>
                <a:latin typeface="Century Gothic"/>
                <a:cs typeface="Century Gothic"/>
              </a:rPr>
              <a:t>4</a:t>
            </a:r>
            <a:r>
              <a:rPr sz="1200" spc="0" dirty="0">
                <a:solidFill>
                  <a:srgbClr val="FDFDFD"/>
                </a:solidFill>
                <a:latin typeface="Century Gothic"/>
                <a:cs typeface="Century Gothic"/>
              </a:rPr>
              <a:t>/2</a:t>
            </a:r>
            <a:r>
              <a:rPr sz="1200" spc="-10" dirty="0">
                <a:solidFill>
                  <a:srgbClr val="FDFDFD"/>
                </a:solidFill>
                <a:latin typeface="Century Gothic"/>
                <a:cs typeface="Century Gothic"/>
              </a:rPr>
              <a:t>0</a:t>
            </a:r>
            <a:r>
              <a:rPr sz="1200" spc="0" dirty="0">
                <a:solidFill>
                  <a:srgbClr val="FDFDFD"/>
                </a:solidFill>
                <a:latin typeface="Century Gothic"/>
                <a:cs typeface="Century Gothic"/>
              </a:rPr>
              <a:t>/2</a:t>
            </a:r>
            <a:r>
              <a:rPr sz="1200" spc="-10" dirty="0">
                <a:solidFill>
                  <a:srgbClr val="FDFDFD"/>
                </a:solidFill>
                <a:latin typeface="Century Gothic"/>
                <a:cs typeface="Century Gothic"/>
              </a:rPr>
              <a:t>0</a:t>
            </a:r>
            <a:r>
              <a:rPr sz="1200" spc="-5" dirty="0">
                <a:solidFill>
                  <a:srgbClr val="FDFDFD"/>
                </a:solidFill>
                <a:latin typeface="Century Gothic"/>
                <a:cs typeface="Century Gothic"/>
              </a:rPr>
              <a:t>1</a:t>
            </a:r>
            <a:r>
              <a:rPr sz="1200" spc="0" dirty="0">
                <a:solidFill>
                  <a:srgbClr val="FDFDFD"/>
                </a:solidFill>
                <a:latin typeface="Century Gothic"/>
                <a:cs typeface="Century Gothic"/>
              </a:rPr>
              <a:t>5</a:t>
            </a:r>
            <a:r>
              <a:rPr sz="1200" spc="5" dirty="0">
                <a:solidFill>
                  <a:srgbClr val="FDFDFD"/>
                </a:solidFill>
                <a:latin typeface="Century Gothic"/>
                <a:cs typeface="Century Gothic"/>
              </a:rPr>
              <a:t> </a:t>
            </a:r>
            <a:r>
              <a:rPr sz="1200" spc="-5" dirty="0">
                <a:solidFill>
                  <a:srgbClr val="FDFDFD"/>
                </a:solidFill>
                <a:latin typeface="Century Gothic"/>
                <a:cs typeface="Century Gothic"/>
              </a:rPr>
              <a:t>1</a:t>
            </a:r>
            <a:r>
              <a:rPr sz="1200" spc="-15" dirty="0">
                <a:solidFill>
                  <a:srgbClr val="FDFDFD"/>
                </a:solidFill>
                <a:latin typeface="Century Gothic"/>
                <a:cs typeface="Century Gothic"/>
              </a:rPr>
              <a:t>:</a:t>
            </a:r>
            <a:r>
              <a:rPr sz="1200" spc="-5" dirty="0">
                <a:solidFill>
                  <a:srgbClr val="FDFDFD"/>
                </a:solidFill>
                <a:latin typeface="Century Gothic"/>
                <a:cs typeface="Century Gothic"/>
              </a:rPr>
              <a:t>3</a:t>
            </a:r>
            <a:r>
              <a:rPr sz="1200" spc="0" dirty="0">
                <a:solidFill>
                  <a:srgbClr val="FDFDFD"/>
                </a:solidFill>
                <a:latin typeface="Century Gothic"/>
                <a:cs typeface="Century Gothic"/>
              </a:rPr>
              <a:t>3</a:t>
            </a:r>
            <a:r>
              <a:rPr sz="1200" spc="20" dirty="0">
                <a:solidFill>
                  <a:srgbClr val="FDFDFD"/>
                </a:solidFill>
                <a:latin typeface="Century Gothic"/>
                <a:cs typeface="Century Gothic"/>
              </a:rPr>
              <a:t> </a:t>
            </a:r>
            <a:r>
              <a:rPr sz="1200" spc="-10" dirty="0">
                <a:solidFill>
                  <a:srgbClr val="FDFDFD"/>
                </a:solidFill>
                <a:latin typeface="Century Gothic"/>
                <a:cs typeface="Century Gothic"/>
              </a:rPr>
              <a:t>PM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4728717" y="312673"/>
            <a:ext cx="193675" cy="19304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200" spc="-5" dirty="0">
                <a:solidFill>
                  <a:srgbClr val="FDFDFD"/>
                </a:solidFill>
                <a:latin typeface="Century Gothic"/>
                <a:cs typeface="Century Gothic"/>
              </a:rPr>
              <a:t>22</a:t>
            </a:r>
            <a:endParaRPr sz="120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ject 12"/>
          <p:cNvSpPr txBox="1"/>
          <p:nvPr/>
        </p:nvSpPr>
        <p:spPr>
          <a:xfrm>
            <a:off x="975079" y="914400"/>
            <a:ext cx="6797321" cy="214249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652780" indent="-640715">
              <a:lnSpc>
                <a:spcPct val="100000"/>
              </a:lnSpc>
              <a:buClr>
                <a:srgbClr val="FF0000"/>
              </a:buClr>
              <a:buFont typeface="Century Gothic"/>
              <a:buAutoNum type="arabicPlain" startAt="3"/>
              <a:tabLst>
                <a:tab pos="652780" algn="l"/>
              </a:tabLst>
            </a:pPr>
            <a:r>
              <a:rPr sz="4000" b="1" spc="-25" dirty="0">
                <a:solidFill>
                  <a:srgbClr val="FF0000"/>
                </a:solidFill>
                <a:latin typeface="Century Gothic"/>
                <a:cs typeface="Century Gothic"/>
              </a:rPr>
              <a:t>Osmotic</a:t>
            </a:r>
            <a:r>
              <a:rPr sz="4000" b="1" spc="15" dirty="0">
                <a:solidFill>
                  <a:srgbClr val="FF0000"/>
                </a:solidFill>
                <a:latin typeface="Century Gothic"/>
                <a:cs typeface="Century Gothic"/>
              </a:rPr>
              <a:t> </a:t>
            </a:r>
            <a:r>
              <a:rPr sz="4000" b="1" spc="-20" dirty="0">
                <a:solidFill>
                  <a:srgbClr val="FF0000"/>
                </a:solidFill>
                <a:latin typeface="Century Gothic"/>
                <a:cs typeface="Century Gothic"/>
              </a:rPr>
              <a:t>laxativ</a:t>
            </a:r>
            <a:r>
              <a:rPr sz="4000" b="1" spc="-45" dirty="0">
                <a:solidFill>
                  <a:srgbClr val="FF0000"/>
                </a:solidFill>
                <a:latin typeface="Century Gothic"/>
                <a:cs typeface="Century Gothic"/>
              </a:rPr>
              <a:t>e</a:t>
            </a:r>
            <a:r>
              <a:rPr sz="4000" b="1" spc="-20" dirty="0">
                <a:solidFill>
                  <a:srgbClr val="FF0000"/>
                </a:solidFill>
                <a:latin typeface="Century Gothic"/>
                <a:cs typeface="Century Gothic"/>
              </a:rPr>
              <a:t>s</a:t>
            </a:r>
            <a:endParaRPr sz="4000" dirty="0">
              <a:latin typeface="Century Gothic"/>
              <a:cs typeface="Century Gothic"/>
            </a:endParaRPr>
          </a:p>
          <a:p>
            <a:pPr>
              <a:lnSpc>
                <a:spcPts val="1000"/>
              </a:lnSpc>
              <a:buClr>
                <a:srgbClr val="FF0000"/>
              </a:buClr>
              <a:buFont typeface="Century Gothic"/>
              <a:buAutoNum type="arabicPlain" startAt="3"/>
            </a:pPr>
            <a:endParaRPr sz="1000" dirty="0"/>
          </a:p>
          <a:p>
            <a:pPr>
              <a:lnSpc>
                <a:spcPts val="1000"/>
              </a:lnSpc>
              <a:buClr>
                <a:srgbClr val="FF0000"/>
              </a:buClr>
              <a:buFont typeface="Century Gothic"/>
              <a:buAutoNum type="arabicPlain" startAt="3"/>
            </a:pPr>
            <a:endParaRPr sz="1000" dirty="0"/>
          </a:p>
          <a:p>
            <a:pPr>
              <a:lnSpc>
                <a:spcPts val="1100"/>
              </a:lnSpc>
              <a:spcBef>
                <a:spcPts val="70"/>
              </a:spcBef>
              <a:buClr>
                <a:srgbClr val="FF0000"/>
              </a:buClr>
              <a:buFont typeface="Century Gothic"/>
              <a:buAutoNum type="arabicPlain" startAt="3"/>
            </a:pPr>
            <a:endParaRPr sz="1100" dirty="0"/>
          </a:p>
          <a:p>
            <a:pPr marL="309245" lvl="1" indent="-228600">
              <a:lnSpc>
                <a:spcPct val="100000"/>
              </a:lnSpc>
              <a:buClr>
                <a:srgbClr val="FF0000"/>
              </a:buClr>
              <a:buFont typeface="Century Gothic"/>
              <a:buAutoNum type="arabicPeriod"/>
              <a:tabLst>
                <a:tab pos="309245" algn="l"/>
              </a:tabLst>
            </a:pPr>
            <a:r>
              <a:rPr sz="1600" b="1" spc="-10" dirty="0">
                <a:solidFill>
                  <a:srgbClr val="FF0000"/>
                </a:solidFill>
                <a:latin typeface="Century Gothic"/>
                <a:cs typeface="Century Gothic"/>
              </a:rPr>
              <a:t>Saline</a:t>
            </a:r>
            <a:r>
              <a:rPr sz="1600" b="1" spc="25" dirty="0">
                <a:solidFill>
                  <a:srgbClr val="FF0000"/>
                </a:solidFill>
                <a:latin typeface="Century Gothic"/>
                <a:cs typeface="Century Gothic"/>
              </a:rPr>
              <a:t> </a:t>
            </a:r>
            <a:r>
              <a:rPr sz="1600" b="1" spc="-10" dirty="0">
                <a:solidFill>
                  <a:srgbClr val="FF0000"/>
                </a:solidFill>
                <a:latin typeface="Century Gothic"/>
                <a:cs typeface="Century Gothic"/>
              </a:rPr>
              <a:t>laxatives</a:t>
            </a:r>
            <a:r>
              <a:rPr sz="1600" b="1" spc="50" dirty="0">
                <a:solidFill>
                  <a:srgbClr val="FF0000"/>
                </a:solidFill>
                <a:latin typeface="Century Gothic"/>
                <a:cs typeface="Century Gothic"/>
              </a:rPr>
              <a:t> </a:t>
            </a:r>
            <a:r>
              <a:rPr sz="1600" b="1" spc="-10" dirty="0">
                <a:solidFill>
                  <a:srgbClr val="00AF50"/>
                </a:solidFill>
                <a:latin typeface="Century Gothic"/>
                <a:cs typeface="Century Gothic"/>
              </a:rPr>
              <a:t>(ha</a:t>
            </a:r>
            <a:r>
              <a:rPr sz="1600" b="1" spc="-20" dirty="0">
                <a:solidFill>
                  <a:srgbClr val="00AF50"/>
                </a:solidFill>
                <a:latin typeface="Century Gothic"/>
                <a:cs typeface="Century Gothic"/>
              </a:rPr>
              <a:t>v</a:t>
            </a:r>
            <a:r>
              <a:rPr sz="1600" b="1" spc="-15" dirty="0">
                <a:solidFill>
                  <a:srgbClr val="00AF50"/>
                </a:solidFill>
                <a:latin typeface="Century Gothic"/>
                <a:cs typeface="Century Gothic"/>
              </a:rPr>
              <a:t>e</a:t>
            </a:r>
            <a:r>
              <a:rPr sz="1600" b="1" spc="15" dirty="0">
                <a:solidFill>
                  <a:srgbClr val="00AF50"/>
                </a:solidFill>
                <a:latin typeface="Century Gothic"/>
                <a:cs typeface="Century Gothic"/>
              </a:rPr>
              <a:t> </a:t>
            </a:r>
            <a:r>
              <a:rPr sz="1600" b="1" spc="-10" dirty="0">
                <a:solidFill>
                  <a:srgbClr val="00AF50"/>
                </a:solidFill>
                <a:latin typeface="Century Gothic"/>
                <a:cs typeface="Century Gothic"/>
              </a:rPr>
              <a:t>catha</a:t>
            </a:r>
            <a:r>
              <a:rPr sz="1600" b="1" spc="0" dirty="0">
                <a:solidFill>
                  <a:srgbClr val="00AF50"/>
                </a:solidFill>
                <a:latin typeface="Century Gothic"/>
                <a:cs typeface="Century Gothic"/>
              </a:rPr>
              <a:t>r</a:t>
            </a:r>
            <a:r>
              <a:rPr sz="1600" b="1" spc="-10" dirty="0">
                <a:solidFill>
                  <a:srgbClr val="00AF50"/>
                </a:solidFill>
                <a:latin typeface="Century Gothic"/>
                <a:cs typeface="Century Gothic"/>
              </a:rPr>
              <a:t>tic</a:t>
            </a:r>
            <a:r>
              <a:rPr sz="1600" b="1" spc="20" dirty="0">
                <a:solidFill>
                  <a:srgbClr val="00AF50"/>
                </a:solidFill>
                <a:latin typeface="Century Gothic"/>
                <a:cs typeface="Century Gothic"/>
              </a:rPr>
              <a:t> </a:t>
            </a:r>
            <a:r>
              <a:rPr sz="1600" b="1" spc="-10" dirty="0">
                <a:solidFill>
                  <a:srgbClr val="00AF50"/>
                </a:solidFill>
                <a:latin typeface="Century Gothic"/>
                <a:cs typeface="Century Gothic"/>
              </a:rPr>
              <a:t>action</a:t>
            </a:r>
            <a:r>
              <a:rPr sz="1600" b="1" spc="20" dirty="0">
                <a:solidFill>
                  <a:srgbClr val="00AF50"/>
                </a:solidFill>
                <a:latin typeface="Century Gothic"/>
                <a:cs typeface="Century Gothic"/>
              </a:rPr>
              <a:t> </a:t>
            </a:r>
            <a:r>
              <a:rPr sz="1600" b="1" spc="-10" dirty="0">
                <a:solidFill>
                  <a:srgbClr val="00AF50"/>
                </a:solidFill>
                <a:latin typeface="Century Gothic"/>
                <a:cs typeface="Century Gothic"/>
              </a:rPr>
              <a:t>in</a:t>
            </a:r>
            <a:r>
              <a:rPr sz="1600" b="1" spc="10" dirty="0">
                <a:solidFill>
                  <a:srgbClr val="00AF50"/>
                </a:solidFill>
                <a:latin typeface="Century Gothic"/>
                <a:cs typeface="Century Gothic"/>
              </a:rPr>
              <a:t> </a:t>
            </a:r>
            <a:r>
              <a:rPr sz="1600" b="1" spc="-10" dirty="0">
                <a:solidFill>
                  <a:srgbClr val="00AF50"/>
                </a:solidFill>
                <a:latin typeface="Century Gothic"/>
                <a:cs typeface="Century Gothic"/>
              </a:rPr>
              <a:t>la</a:t>
            </a:r>
            <a:r>
              <a:rPr sz="1600" b="1" spc="0" dirty="0">
                <a:solidFill>
                  <a:srgbClr val="00AF50"/>
                </a:solidFill>
                <a:latin typeface="Century Gothic"/>
                <a:cs typeface="Century Gothic"/>
              </a:rPr>
              <a:t>r</a:t>
            </a:r>
            <a:r>
              <a:rPr sz="1600" b="1" spc="-15" dirty="0">
                <a:solidFill>
                  <a:srgbClr val="00AF50"/>
                </a:solidFill>
                <a:latin typeface="Century Gothic"/>
                <a:cs typeface="Century Gothic"/>
              </a:rPr>
              <a:t>ge</a:t>
            </a:r>
            <a:r>
              <a:rPr sz="1600" b="1" spc="15" dirty="0">
                <a:solidFill>
                  <a:srgbClr val="00AF50"/>
                </a:solidFill>
                <a:latin typeface="Century Gothic"/>
                <a:cs typeface="Century Gothic"/>
              </a:rPr>
              <a:t> </a:t>
            </a:r>
            <a:r>
              <a:rPr sz="1600" b="1" spc="-10" dirty="0" smtClean="0">
                <a:solidFill>
                  <a:srgbClr val="00AF50"/>
                </a:solidFill>
                <a:latin typeface="Century Gothic"/>
                <a:cs typeface="Century Gothic"/>
              </a:rPr>
              <a:t>doses)</a:t>
            </a:r>
            <a:endParaRPr lang="en-US" sz="1600" dirty="0" smtClean="0">
              <a:latin typeface="Century Gothic"/>
              <a:cs typeface="Century Gothic"/>
            </a:endParaRPr>
          </a:p>
          <a:p>
            <a:pPr marL="423545" lvl="1" indent="-342900">
              <a:lnSpc>
                <a:spcPct val="100000"/>
              </a:lnSpc>
              <a:buClr>
                <a:srgbClr val="FF0000"/>
              </a:buClr>
              <a:buAutoNum type="alphaUcPeriod"/>
              <a:tabLst>
                <a:tab pos="309245" algn="l"/>
              </a:tabLst>
            </a:pPr>
            <a:r>
              <a:rPr lang="en-US" sz="1600" spc="-15" dirty="0" smtClean="0">
                <a:solidFill>
                  <a:srgbClr val="3D3C2C"/>
                </a:solidFill>
                <a:latin typeface="Century Gothic"/>
                <a:cs typeface="Century Gothic"/>
              </a:rPr>
              <a:t>Ma</a:t>
            </a:r>
            <a:r>
              <a:rPr lang="en-US" sz="1600" spc="-25" dirty="0" smtClean="0">
                <a:solidFill>
                  <a:srgbClr val="3D3C2C"/>
                </a:solidFill>
                <a:latin typeface="Century Gothic"/>
                <a:cs typeface="Century Gothic"/>
              </a:rPr>
              <a:t>g</a:t>
            </a:r>
            <a:r>
              <a:rPr lang="en-US" sz="1600" spc="-10" dirty="0" smtClean="0">
                <a:solidFill>
                  <a:srgbClr val="3D3C2C"/>
                </a:solidFill>
                <a:latin typeface="Century Gothic"/>
                <a:cs typeface="Century Gothic"/>
              </a:rPr>
              <a:t>n</a:t>
            </a:r>
            <a:r>
              <a:rPr lang="en-US" sz="1600" spc="-25" dirty="0" smtClean="0">
                <a:solidFill>
                  <a:srgbClr val="3D3C2C"/>
                </a:solidFill>
                <a:latin typeface="Century Gothic"/>
                <a:cs typeface="Century Gothic"/>
              </a:rPr>
              <a:t>e</a:t>
            </a:r>
            <a:r>
              <a:rPr lang="en-US" sz="1600" spc="-10" dirty="0" smtClean="0">
                <a:solidFill>
                  <a:srgbClr val="3D3C2C"/>
                </a:solidFill>
                <a:latin typeface="Century Gothic"/>
                <a:cs typeface="Century Gothic"/>
              </a:rPr>
              <a:t>s</a:t>
            </a:r>
            <a:r>
              <a:rPr lang="en-US" sz="1600" spc="0" dirty="0" smtClean="0">
                <a:solidFill>
                  <a:srgbClr val="3D3C2C"/>
                </a:solidFill>
                <a:latin typeface="Century Gothic"/>
                <a:cs typeface="Century Gothic"/>
              </a:rPr>
              <a:t>i</a:t>
            </a:r>
            <a:r>
              <a:rPr lang="en-US" sz="1600" spc="-15" dirty="0" smtClean="0">
                <a:solidFill>
                  <a:srgbClr val="3D3C2C"/>
                </a:solidFill>
                <a:latin typeface="Century Gothic"/>
                <a:cs typeface="Century Gothic"/>
              </a:rPr>
              <a:t>um</a:t>
            </a:r>
            <a:r>
              <a:rPr lang="en-US" sz="1600" spc="25" dirty="0" smtClean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lang="en-US" sz="1600" spc="-10" dirty="0">
                <a:solidFill>
                  <a:srgbClr val="3D3C2C"/>
                </a:solidFill>
                <a:latin typeface="Century Gothic"/>
                <a:cs typeface="Century Gothic"/>
              </a:rPr>
              <a:t>sa</a:t>
            </a:r>
            <a:r>
              <a:rPr lang="en-US" sz="1600" spc="10" dirty="0">
                <a:solidFill>
                  <a:srgbClr val="3D3C2C"/>
                </a:solidFill>
                <a:latin typeface="Century Gothic"/>
                <a:cs typeface="Century Gothic"/>
              </a:rPr>
              <a:t>l</a:t>
            </a:r>
            <a:r>
              <a:rPr lang="en-US" sz="1600" spc="-25" dirty="0">
                <a:solidFill>
                  <a:srgbClr val="3D3C2C"/>
                </a:solidFill>
                <a:latin typeface="Century Gothic"/>
                <a:cs typeface="Century Gothic"/>
              </a:rPr>
              <a:t>t</a:t>
            </a:r>
            <a:r>
              <a:rPr lang="en-US" sz="1600" spc="-10" dirty="0">
                <a:solidFill>
                  <a:srgbClr val="3D3C2C"/>
                </a:solidFill>
                <a:latin typeface="Century Gothic"/>
                <a:cs typeface="Century Gothic"/>
              </a:rPr>
              <a:t>s </a:t>
            </a:r>
            <a:r>
              <a:rPr lang="en-US" sz="1600" spc="-50" dirty="0">
                <a:solidFill>
                  <a:srgbClr val="3D3C2C"/>
                </a:solidFill>
                <a:latin typeface="Century Gothic"/>
                <a:cs typeface="Century Gothic"/>
              </a:rPr>
              <a:t>(</a:t>
            </a:r>
            <a:r>
              <a:rPr lang="en-US" sz="1600" spc="-10" dirty="0">
                <a:solidFill>
                  <a:srgbClr val="3D3C2C"/>
                </a:solidFill>
                <a:latin typeface="Century Gothic"/>
                <a:cs typeface="Century Gothic"/>
              </a:rPr>
              <a:t>su</a:t>
            </a:r>
            <a:r>
              <a:rPr lang="en-US" sz="1600" spc="10" dirty="0">
                <a:solidFill>
                  <a:srgbClr val="3D3C2C"/>
                </a:solidFill>
                <a:latin typeface="Century Gothic"/>
                <a:cs typeface="Century Gothic"/>
              </a:rPr>
              <a:t>l</a:t>
            </a:r>
            <a:r>
              <a:rPr lang="en-US" sz="1600" spc="-10" dirty="0">
                <a:solidFill>
                  <a:srgbClr val="3D3C2C"/>
                </a:solidFill>
                <a:latin typeface="Century Gothic"/>
                <a:cs typeface="Century Gothic"/>
              </a:rPr>
              <a:t>fa</a:t>
            </a:r>
            <a:r>
              <a:rPr lang="en-US" sz="1600" spc="-20" dirty="0">
                <a:solidFill>
                  <a:srgbClr val="3D3C2C"/>
                </a:solidFill>
                <a:latin typeface="Century Gothic"/>
                <a:cs typeface="Century Gothic"/>
              </a:rPr>
              <a:t>te</a:t>
            </a:r>
            <a:r>
              <a:rPr lang="en-US" sz="1600" spc="-5" dirty="0">
                <a:solidFill>
                  <a:srgbClr val="3D3C2C"/>
                </a:solidFill>
                <a:latin typeface="Century Gothic"/>
                <a:cs typeface="Century Gothic"/>
              </a:rPr>
              <a:t>,</a:t>
            </a:r>
            <a:r>
              <a:rPr lang="en-US" sz="1600" spc="25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lang="en-US" sz="1600" spc="-10" dirty="0">
                <a:solidFill>
                  <a:srgbClr val="3D3C2C"/>
                </a:solidFill>
                <a:latin typeface="Century Gothic"/>
                <a:cs typeface="Century Gothic"/>
              </a:rPr>
              <a:t>hydroxide</a:t>
            </a:r>
            <a:r>
              <a:rPr lang="en-US" sz="1600" spc="20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lang="en-US" sz="1600" spc="-10" dirty="0">
                <a:solidFill>
                  <a:srgbClr val="3D3C2C"/>
                </a:solidFill>
                <a:latin typeface="Century Gothic"/>
                <a:cs typeface="Century Gothic"/>
              </a:rPr>
              <a:t>or</a:t>
            </a:r>
            <a:r>
              <a:rPr lang="en-US" sz="1600" spc="10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lang="en-US" sz="1600" spc="-10" dirty="0" smtClean="0">
                <a:solidFill>
                  <a:srgbClr val="3D3C2C"/>
                </a:solidFill>
                <a:latin typeface="Century Gothic"/>
                <a:cs typeface="Century Gothic"/>
              </a:rPr>
              <a:t>ci</a:t>
            </a:r>
            <a:r>
              <a:rPr lang="en-US" sz="1600" spc="-20" dirty="0" smtClean="0">
                <a:solidFill>
                  <a:srgbClr val="3D3C2C"/>
                </a:solidFill>
                <a:latin typeface="Century Gothic"/>
                <a:cs typeface="Century Gothic"/>
              </a:rPr>
              <a:t>t</a:t>
            </a:r>
            <a:r>
              <a:rPr lang="en-US" sz="1600" spc="-10" dirty="0" smtClean="0">
                <a:solidFill>
                  <a:srgbClr val="3D3C2C"/>
                </a:solidFill>
                <a:latin typeface="Century Gothic"/>
                <a:cs typeface="Century Gothic"/>
              </a:rPr>
              <a:t>ra</a:t>
            </a:r>
            <a:r>
              <a:rPr lang="en-US" sz="1600" spc="-25" dirty="0" smtClean="0">
                <a:solidFill>
                  <a:srgbClr val="3D3C2C"/>
                </a:solidFill>
                <a:latin typeface="Century Gothic"/>
                <a:cs typeface="Century Gothic"/>
              </a:rPr>
              <a:t>t</a:t>
            </a:r>
            <a:r>
              <a:rPr lang="en-US" sz="1600" spc="-20" dirty="0" smtClean="0">
                <a:solidFill>
                  <a:srgbClr val="3D3C2C"/>
                </a:solidFill>
                <a:latin typeface="Century Gothic"/>
                <a:cs typeface="Century Gothic"/>
              </a:rPr>
              <a:t>e</a:t>
            </a:r>
            <a:r>
              <a:rPr lang="en-US" sz="1600" spc="-10" dirty="0" smtClean="0">
                <a:solidFill>
                  <a:srgbClr val="3D3C2C"/>
                </a:solidFill>
                <a:latin typeface="Century Gothic"/>
                <a:cs typeface="Century Gothic"/>
              </a:rPr>
              <a:t>)</a:t>
            </a:r>
          </a:p>
          <a:p>
            <a:pPr marL="423545" lvl="1" indent="-342900">
              <a:lnSpc>
                <a:spcPct val="100000"/>
              </a:lnSpc>
              <a:buClr>
                <a:srgbClr val="FF0000"/>
              </a:buClr>
              <a:buAutoNum type="alphaUcPeriod"/>
              <a:tabLst>
                <a:tab pos="309245" algn="l"/>
              </a:tabLst>
            </a:pPr>
            <a:r>
              <a:rPr sz="1600" spc="-10" dirty="0" smtClean="0">
                <a:solidFill>
                  <a:srgbClr val="3D3C2C"/>
                </a:solidFill>
                <a:latin typeface="Century Gothic"/>
                <a:cs typeface="Century Gothic"/>
              </a:rPr>
              <a:t>So</a:t>
            </a:r>
            <a:r>
              <a:rPr sz="1600" spc="-20" dirty="0" smtClean="0">
                <a:solidFill>
                  <a:srgbClr val="3D3C2C"/>
                </a:solidFill>
                <a:latin typeface="Century Gothic"/>
                <a:cs typeface="Century Gothic"/>
              </a:rPr>
              <a:t>d</a:t>
            </a:r>
            <a:r>
              <a:rPr sz="1600" spc="-10" dirty="0" smtClean="0">
                <a:solidFill>
                  <a:srgbClr val="3D3C2C"/>
                </a:solidFill>
                <a:latin typeface="Century Gothic"/>
                <a:cs typeface="Century Gothic"/>
              </a:rPr>
              <a:t>ium</a:t>
            </a:r>
            <a:r>
              <a:rPr sz="1600" spc="25" dirty="0" smtClean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1600" spc="-10" dirty="0">
                <a:solidFill>
                  <a:srgbClr val="3D3C2C"/>
                </a:solidFill>
                <a:latin typeface="Century Gothic"/>
                <a:cs typeface="Century Gothic"/>
              </a:rPr>
              <a:t>phospha</a:t>
            </a:r>
            <a:r>
              <a:rPr sz="1600" spc="-20" dirty="0">
                <a:solidFill>
                  <a:srgbClr val="3D3C2C"/>
                </a:solidFill>
                <a:latin typeface="Century Gothic"/>
                <a:cs typeface="Century Gothic"/>
              </a:rPr>
              <a:t>t</a:t>
            </a:r>
            <a:r>
              <a:rPr sz="1600" spc="-15" dirty="0">
                <a:solidFill>
                  <a:srgbClr val="3D3C2C"/>
                </a:solidFill>
                <a:latin typeface="Century Gothic"/>
                <a:cs typeface="Century Gothic"/>
              </a:rPr>
              <a:t>e</a:t>
            </a:r>
            <a:endParaRPr sz="1600" dirty="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395"/>
              </a:spcBef>
            </a:pPr>
            <a:r>
              <a:rPr sz="1600" b="1" spc="-10" dirty="0">
                <a:solidFill>
                  <a:srgbClr val="3D3C2C"/>
                </a:solidFill>
                <a:latin typeface="Century Gothic"/>
                <a:cs typeface="Century Gothic"/>
              </a:rPr>
              <a:t>Mechani</a:t>
            </a:r>
            <a:r>
              <a:rPr sz="1600" b="1" spc="-5" dirty="0">
                <a:solidFill>
                  <a:srgbClr val="3D3C2C"/>
                </a:solidFill>
                <a:latin typeface="Century Gothic"/>
                <a:cs typeface="Century Gothic"/>
              </a:rPr>
              <a:t>s</a:t>
            </a:r>
            <a:r>
              <a:rPr sz="1600" b="1" spc="-15" dirty="0">
                <a:solidFill>
                  <a:srgbClr val="3D3C2C"/>
                </a:solidFill>
                <a:latin typeface="Century Gothic"/>
                <a:cs typeface="Century Gothic"/>
              </a:rPr>
              <a:t>m</a:t>
            </a:r>
            <a:r>
              <a:rPr sz="1600" b="1" spc="15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1600" b="1" spc="-10" dirty="0">
                <a:solidFill>
                  <a:srgbClr val="3D3C2C"/>
                </a:solidFill>
                <a:latin typeface="Century Gothic"/>
                <a:cs typeface="Century Gothic"/>
              </a:rPr>
              <a:t>of action:</a:t>
            </a:r>
            <a:endParaRPr sz="1600" dirty="0">
              <a:latin typeface="Century Gothic"/>
              <a:cs typeface="Century Gothic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975079" y="3163619"/>
            <a:ext cx="6043930" cy="103441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600" spc="-10" dirty="0">
                <a:solidFill>
                  <a:srgbClr val="3D3C2C"/>
                </a:solidFill>
                <a:latin typeface="Century Gothic"/>
                <a:cs typeface="Century Gothic"/>
              </a:rPr>
              <a:t>Poor</a:t>
            </a:r>
            <a:r>
              <a:rPr sz="1600" spc="5" dirty="0">
                <a:solidFill>
                  <a:srgbClr val="3D3C2C"/>
                </a:solidFill>
                <a:latin typeface="Century Gothic"/>
                <a:cs typeface="Century Gothic"/>
              </a:rPr>
              <a:t>l</a:t>
            </a:r>
            <a:r>
              <a:rPr sz="1600" spc="-10" dirty="0">
                <a:solidFill>
                  <a:srgbClr val="3D3C2C"/>
                </a:solidFill>
                <a:latin typeface="Century Gothic"/>
                <a:cs typeface="Century Gothic"/>
              </a:rPr>
              <a:t>y</a:t>
            </a:r>
            <a:r>
              <a:rPr sz="1600" spc="5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1600" spc="-15" dirty="0">
                <a:solidFill>
                  <a:srgbClr val="3D3C2C"/>
                </a:solidFill>
                <a:latin typeface="Century Gothic"/>
                <a:cs typeface="Century Gothic"/>
              </a:rPr>
              <a:t>ab</a:t>
            </a:r>
            <a:r>
              <a:rPr sz="1600" spc="-5" dirty="0">
                <a:solidFill>
                  <a:srgbClr val="3D3C2C"/>
                </a:solidFill>
                <a:latin typeface="Century Gothic"/>
                <a:cs typeface="Century Gothic"/>
              </a:rPr>
              <a:t>s</a:t>
            </a:r>
            <a:r>
              <a:rPr sz="1600" spc="-10" dirty="0">
                <a:solidFill>
                  <a:srgbClr val="3D3C2C"/>
                </a:solidFill>
                <a:latin typeface="Century Gothic"/>
                <a:cs typeface="Century Gothic"/>
              </a:rPr>
              <a:t>orb</a:t>
            </a:r>
            <a:r>
              <a:rPr sz="1600" spc="-25" dirty="0">
                <a:solidFill>
                  <a:srgbClr val="3D3C2C"/>
                </a:solidFill>
                <a:latin typeface="Century Gothic"/>
                <a:cs typeface="Century Gothic"/>
              </a:rPr>
              <a:t>e</a:t>
            </a:r>
            <a:r>
              <a:rPr sz="1600" spc="-15" dirty="0">
                <a:solidFill>
                  <a:srgbClr val="3D3C2C"/>
                </a:solidFill>
                <a:latin typeface="Century Gothic"/>
                <a:cs typeface="Century Gothic"/>
              </a:rPr>
              <a:t>d</a:t>
            </a:r>
            <a:r>
              <a:rPr sz="1600" spc="5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1600" spc="-20" dirty="0">
                <a:solidFill>
                  <a:srgbClr val="3D3C2C"/>
                </a:solidFill>
                <a:latin typeface="Century Gothic"/>
                <a:cs typeface="Century Gothic"/>
              </a:rPr>
              <a:t>→</a:t>
            </a:r>
            <a:r>
              <a:rPr sz="1600" spc="-5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1600" spc="-50" dirty="0">
                <a:solidFill>
                  <a:srgbClr val="3D3C2C"/>
                </a:solidFill>
                <a:latin typeface="Century Gothic"/>
                <a:cs typeface="Century Gothic"/>
              </a:rPr>
              <a:t>w</a:t>
            </a:r>
            <a:r>
              <a:rPr sz="1600" spc="-15" dirty="0">
                <a:solidFill>
                  <a:srgbClr val="3D3C2C"/>
                </a:solidFill>
                <a:latin typeface="Century Gothic"/>
                <a:cs typeface="Century Gothic"/>
              </a:rPr>
              <a:t>a</a:t>
            </a:r>
            <a:r>
              <a:rPr sz="1600" spc="-25" dirty="0">
                <a:solidFill>
                  <a:srgbClr val="3D3C2C"/>
                </a:solidFill>
                <a:latin typeface="Century Gothic"/>
                <a:cs typeface="Century Gothic"/>
              </a:rPr>
              <a:t>te</a:t>
            </a:r>
            <a:r>
              <a:rPr sz="1600" spc="-5" dirty="0">
                <a:solidFill>
                  <a:srgbClr val="3D3C2C"/>
                </a:solidFill>
                <a:latin typeface="Century Gothic"/>
                <a:cs typeface="Century Gothic"/>
              </a:rPr>
              <a:t>r</a:t>
            </a:r>
            <a:r>
              <a:rPr sz="1600" spc="30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1600" spc="-5" dirty="0">
                <a:solidFill>
                  <a:srgbClr val="3D3C2C"/>
                </a:solidFill>
                <a:latin typeface="Century Gothic"/>
                <a:cs typeface="Century Gothic"/>
              </a:rPr>
              <a:t>r</a:t>
            </a:r>
            <a:r>
              <a:rPr sz="1600" spc="-25" dirty="0">
                <a:solidFill>
                  <a:srgbClr val="3D3C2C"/>
                </a:solidFill>
                <a:latin typeface="Century Gothic"/>
                <a:cs typeface="Century Gothic"/>
              </a:rPr>
              <a:t>ete</a:t>
            </a:r>
            <a:r>
              <a:rPr sz="1600" spc="-10" dirty="0">
                <a:solidFill>
                  <a:srgbClr val="3D3C2C"/>
                </a:solidFill>
                <a:latin typeface="Century Gothic"/>
                <a:cs typeface="Century Gothic"/>
              </a:rPr>
              <a:t>n</a:t>
            </a:r>
            <a:r>
              <a:rPr sz="1600" spc="-30" dirty="0">
                <a:solidFill>
                  <a:srgbClr val="3D3C2C"/>
                </a:solidFill>
                <a:latin typeface="Century Gothic"/>
                <a:cs typeface="Century Gothic"/>
              </a:rPr>
              <a:t>t</a:t>
            </a:r>
            <a:r>
              <a:rPr sz="1600" spc="-10" dirty="0">
                <a:solidFill>
                  <a:srgbClr val="3D3C2C"/>
                </a:solidFill>
                <a:latin typeface="Century Gothic"/>
                <a:cs typeface="Century Gothic"/>
              </a:rPr>
              <a:t>ion </a:t>
            </a:r>
            <a:r>
              <a:rPr sz="1600" spc="30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lang="en-US" sz="1600" spc="-50" dirty="0" smtClean="0">
                <a:solidFill>
                  <a:srgbClr val="3D3C2C"/>
                </a:solidFill>
                <a:latin typeface="Century Gothic"/>
                <a:cs typeface="Century Gothic"/>
              </a:rPr>
              <a:t>(</a:t>
            </a:r>
            <a:r>
              <a:rPr sz="1600" spc="-15" dirty="0" smtClean="0">
                <a:solidFill>
                  <a:srgbClr val="3D3C2C"/>
                </a:solidFill>
                <a:latin typeface="Century Gothic"/>
                <a:cs typeface="Century Gothic"/>
              </a:rPr>
              <a:t>osmo</a:t>
            </a:r>
            <a:r>
              <a:rPr sz="1600" spc="-30" dirty="0" smtClean="0">
                <a:solidFill>
                  <a:srgbClr val="3D3C2C"/>
                </a:solidFill>
                <a:latin typeface="Century Gothic"/>
                <a:cs typeface="Century Gothic"/>
              </a:rPr>
              <a:t>t</a:t>
            </a:r>
            <a:r>
              <a:rPr sz="1600" spc="5" dirty="0" smtClean="0">
                <a:solidFill>
                  <a:srgbClr val="3D3C2C"/>
                </a:solidFill>
                <a:latin typeface="Century Gothic"/>
                <a:cs typeface="Century Gothic"/>
              </a:rPr>
              <a:t>i</a:t>
            </a:r>
            <a:r>
              <a:rPr sz="1600" spc="-15" dirty="0" smtClean="0">
                <a:solidFill>
                  <a:srgbClr val="3D3C2C"/>
                </a:solidFill>
                <a:latin typeface="Century Gothic"/>
                <a:cs typeface="Century Gothic"/>
              </a:rPr>
              <a:t>c</a:t>
            </a:r>
            <a:r>
              <a:rPr sz="1600" spc="40" dirty="0" smtClean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1600" spc="-25" dirty="0">
                <a:solidFill>
                  <a:srgbClr val="3D3C2C"/>
                </a:solidFill>
                <a:latin typeface="Century Gothic"/>
                <a:cs typeface="Century Gothic"/>
              </a:rPr>
              <a:t>e</a:t>
            </a:r>
            <a:r>
              <a:rPr sz="1600" spc="-10" dirty="0">
                <a:solidFill>
                  <a:srgbClr val="3D3C2C"/>
                </a:solidFill>
                <a:latin typeface="Century Gothic"/>
                <a:cs typeface="Century Gothic"/>
              </a:rPr>
              <a:t>ffe</a:t>
            </a:r>
            <a:r>
              <a:rPr sz="1600" spc="-20" dirty="0">
                <a:solidFill>
                  <a:srgbClr val="3D3C2C"/>
                </a:solidFill>
                <a:latin typeface="Century Gothic"/>
                <a:cs typeface="Century Gothic"/>
              </a:rPr>
              <a:t>c</a:t>
            </a:r>
            <a:r>
              <a:rPr sz="1600" spc="-25" dirty="0">
                <a:solidFill>
                  <a:srgbClr val="3D3C2C"/>
                </a:solidFill>
                <a:latin typeface="Century Gothic"/>
                <a:cs typeface="Century Gothic"/>
              </a:rPr>
              <a:t>t</a:t>
            </a:r>
            <a:r>
              <a:rPr sz="1600" spc="-10" dirty="0">
                <a:solidFill>
                  <a:srgbClr val="3D3C2C"/>
                </a:solidFill>
                <a:latin typeface="Century Gothic"/>
                <a:cs typeface="Century Gothic"/>
              </a:rPr>
              <a:t>)</a:t>
            </a:r>
            <a:r>
              <a:rPr sz="1600" spc="5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1600" spc="-10" dirty="0">
                <a:solidFill>
                  <a:srgbClr val="3D3C2C"/>
                </a:solidFill>
                <a:latin typeface="Century Gothic"/>
                <a:cs typeface="Century Gothic"/>
              </a:rPr>
              <a:t>→soft</a:t>
            </a:r>
            <a:endParaRPr sz="1600" dirty="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</a:pPr>
            <a:r>
              <a:rPr sz="1600" spc="-15" dirty="0">
                <a:solidFill>
                  <a:srgbClr val="3D3C2C"/>
                </a:solidFill>
                <a:latin typeface="Century Gothic"/>
                <a:cs typeface="Century Gothic"/>
              </a:rPr>
              <a:t>bu</a:t>
            </a:r>
            <a:r>
              <a:rPr sz="1600" spc="10" dirty="0">
                <a:solidFill>
                  <a:srgbClr val="3D3C2C"/>
                </a:solidFill>
                <a:latin typeface="Century Gothic"/>
                <a:cs typeface="Century Gothic"/>
              </a:rPr>
              <a:t>l</a:t>
            </a:r>
            <a:r>
              <a:rPr sz="1600" spc="-10" dirty="0">
                <a:solidFill>
                  <a:srgbClr val="3D3C2C"/>
                </a:solidFill>
                <a:latin typeface="Century Gothic"/>
                <a:cs typeface="Century Gothic"/>
              </a:rPr>
              <a:t>ky</a:t>
            </a:r>
            <a:r>
              <a:rPr sz="1600" spc="-15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1600" spc="-10" dirty="0">
                <a:solidFill>
                  <a:srgbClr val="3D3C2C"/>
                </a:solidFill>
                <a:latin typeface="Century Gothic"/>
                <a:cs typeface="Century Gothic"/>
              </a:rPr>
              <a:t>s</a:t>
            </a:r>
            <a:r>
              <a:rPr sz="1600" spc="-20" dirty="0">
                <a:solidFill>
                  <a:srgbClr val="3D3C2C"/>
                </a:solidFill>
                <a:latin typeface="Century Gothic"/>
                <a:cs typeface="Century Gothic"/>
              </a:rPr>
              <a:t>t</a:t>
            </a:r>
            <a:r>
              <a:rPr sz="1600" spc="-15" dirty="0">
                <a:solidFill>
                  <a:srgbClr val="3D3C2C"/>
                </a:solidFill>
                <a:latin typeface="Century Gothic"/>
                <a:cs typeface="Century Gothic"/>
              </a:rPr>
              <a:t>oo</a:t>
            </a:r>
            <a:r>
              <a:rPr sz="1600" spc="5" dirty="0">
                <a:solidFill>
                  <a:srgbClr val="3D3C2C"/>
                </a:solidFill>
                <a:latin typeface="Century Gothic"/>
                <a:cs typeface="Century Gothic"/>
              </a:rPr>
              <a:t>l</a:t>
            </a:r>
            <a:r>
              <a:rPr sz="1600" spc="-10" dirty="0">
                <a:solidFill>
                  <a:srgbClr val="3D3C2C"/>
                </a:solidFill>
                <a:latin typeface="Century Gothic"/>
                <a:cs typeface="Century Gothic"/>
              </a:rPr>
              <a:t>s </a:t>
            </a:r>
            <a:r>
              <a:rPr sz="1600" spc="-20" dirty="0">
                <a:solidFill>
                  <a:srgbClr val="3D3C2C"/>
                </a:solidFill>
                <a:latin typeface="Century Gothic"/>
                <a:cs typeface="Century Gothic"/>
              </a:rPr>
              <a:t>→</a:t>
            </a:r>
            <a:r>
              <a:rPr sz="1600" spc="-5" dirty="0">
                <a:solidFill>
                  <a:srgbClr val="3D3C2C"/>
                </a:solidFill>
                <a:latin typeface="Century Gothic"/>
                <a:cs typeface="Century Gothic"/>
              </a:rPr>
              <a:t> ↑</a:t>
            </a:r>
            <a:r>
              <a:rPr sz="1600" spc="-10" dirty="0">
                <a:solidFill>
                  <a:srgbClr val="3D3C2C"/>
                </a:solidFill>
                <a:latin typeface="Century Gothic"/>
                <a:cs typeface="Century Gothic"/>
              </a:rPr>
              <a:t>peri</a:t>
            </a:r>
            <a:r>
              <a:rPr sz="1600" spc="-5" dirty="0">
                <a:solidFill>
                  <a:srgbClr val="3D3C2C"/>
                </a:solidFill>
                <a:latin typeface="Century Gothic"/>
                <a:cs typeface="Century Gothic"/>
              </a:rPr>
              <a:t>s</a:t>
            </a:r>
            <a:r>
              <a:rPr sz="1600" spc="-25" dirty="0">
                <a:solidFill>
                  <a:srgbClr val="3D3C2C"/>
                </a:solidFill>
                <a:latin typeface="Century Gothic"/>
                <a:cs typeface="Century Gothic"/>
              </a:rPr>
              <a:t>t</a:t>
            </a:r>
            <a:r>
              <a:rPr sz="1600" spc="-15" dirty="0">
                <a:solidFill>
                  <a:srgbClr val="3D3C2C"/>
                </a:solidFill>
                <a:latin typeface="Century Gothic"/>
                <a:cs typeface="Century Gothic"/>
              </a:rPr>
              <a:t>a</a:t>
            </a:r>
            <a:r>
              <a:rPr sz="1600" spc="10" dirty="0">
                <a:solidFill>
                  <a:srgbClr val="3D3C2C"/>
                </a:solidFill>
                <a:latin typeface="Century Gothic"/>
                <a:cs typeface="Century Gothic"/>
              </a:rPr>
              <a:t>l</a:t>
            </a:r>
            <a:r>
              <a:rPr sz="1600" spc="-10" dirty="0">
                <a:solidFill>
                  <a:srgbClr val="3D3C2C"/>
                </a:solidFill>
                <a:latin typeface="Century Gothic"/>
                <a:cs typeface="Century Gothic"/>
              </a:rPr>
              <a:t>s</a:t>
            </a:r>
            <a:r>
              <a:rPr sz="1600" spc="0" dirty="0">
                <a:solidFill>
                  <a:srgbClr val="3D3C2C"/>
                </a:solidFill>
                <a:latin typeface="Century Gothic"/>
                <a:cs typeface="Century Gothic"/>
              </a:rPr>
              <a:t>i</a:t>
            </a:r>
            <a:r>
              <a:rPr sz="1600" spc="-10" dirty="0">
                <a:solidFill>
                  <a:srgbClr val="3D3C2C"/>
                </a:solidFill>
                <a:latin typeface="Century Gothic"/>
                <a:cs typeface="Century Gothic"/>
              </a:rPr>
              <a:t>s </a:t>
            </a:r>
            <a:r>
              <a:rPr sz="1600" spc="-20" dirty="0">
                <a:solidFill>
                  <a:srgbClr val="3D3C2C"/>
                </a:solidFill>
                <a:latin typeface="Century Gothic"/>
                <a:cs typeface="Century Gothic"/>
              </a:rPr>
              <a:t>→</a:t>
            </a:r>
            <a:r>
              <a:rPr sz="1600" spc="-5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1600" spc="-10" dirty="0">
                <a:solidFill>
                  <a:srgbClr val="3D3C2C"/>
                </a:solidFill>
                <a:latin typeface="Century Gothic"/>
                <a:cs typeface="Century Gothic"/>
              </a:rPr>
              <a:t>re</a:t>
            </a:r>
            <a:r>
              <a:rPr sz="1600" spc="5" dirty="0">
                <a:solidFill>
                  <a:srgbClr val="3D3C2C"/>
                </a:solidFill>
                <a:latin typeface="Century Gothic"/>
                <a:cs typeface="Century Gothic"/>
              </a:rPr>
              <a:t>l</a:t>
            </a:r>
            <a:r>
              <a:rPr sz="1600" spc="-5" dirty="0">
                <a:solidFill>
                  <a:srgbClr val="3D3C2C"/>
                </a:solidFill>
                <a:latin typeface="Century Gothic"/>
                <a:cs typeface="Century Gothic"/>
              </a:rPr>
              <a:t>i</a:t>
            </a:r>
            <a:r>
              <a:rPr sz="1600" spc="-20" dirty="0">
                <a:solidFill>
                  <a:srgbClr val="3D3C2C"/>
                </a:solidFill>
                <a:latin typeface="Century Gothic"/>
                <a:cs typeface="Century Gothic"/>
              </a:rPr>
              <a:t>e</a:t>
            </a:r>
            <a:r>
              <a:rPr sz="1600" spc="-5" dirty="0">
                <a:solidFill>
                  <a:srgbClr val="3D3C2C"/>
                </a:solidFill>
                <a:latin typeface="Century Gothic"/>
                <a:cs typeface="Century Gothic"/>
              </a:rPr>
              <a:t>f </a:t>
            </a:r>
            <a:r>
              <a:rPr sz="1600" spc="-10" dirty="0">
                <a:solidFill>
                  <a:srgbClr val="3D3C2C"/>
                </a:solidFill>
                <a:latin typeface="Century Gothic"/>
                <a:cs typeface="Century Gothic"/>
              </a:rPr>
              <a:t>of cons</a:t>
            </a:r>
            <a:r>
              <a:rPr sz="1600" spc="-25" dirty="0">
                <a:solidFill>
                  <a:srgbClr val="3D3C2C"/>
                </a:solidFill>
                <a:latin typeface="Century Gothic"/>
                <a:cs typeface="Century Gothic"/>
              </a:rPr>
              <a:t>t</a:t>
            </a:r>
            <a:r>
              <a:rPr sz="1600" spc="-10" dirty="0">
                <a:solidFill>
                  <a:srgbClr val="3D3C2C"/>
                </a:solidFill>
                <a:latin typeface="Century Gothic"/>
                <a:cs typeface="Century Gothic"/>
              </a:rPr>
              <a:t>ipa</a:t>
            </a:r>
            <a:r>
              <a:rPr sz="1600" spc="-25" dirty="0">
                <a:solidFill>
                  <a:srgbClr val="3D3C2C"/>
                </a:solidFill>
                <a:latin typeface="Century Gothic"/>
                <a:cs typeface="Century Gothic"/>
              </a:rPr>
              <a:t>t</a:t>
            </a:r>
            <a:r>
              <a:rPr sz="1600" spc="-10" dirty="0">
                <a:solidFill>
                  <a:srgbClr val="3D3C2C"/>
                </a:solidFill>
                <a:latin typeface="Century Gothic"/>
                <a:cs typeface="Century Gothic"/>
              </a:rPr>
              <a:t>ion</a:t>
            </a:r>
            <a:endParaRPr sz="1600" dirty="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380"/>
              </a:spcBef>
            </a:pPr>
            <a:r>
              <a:rPr sz="1600" spc="-15" dirty="0">
                <a:solidFill>
                  <a:srgbClr val="3D3C2C"/>
                </a:solidFill>
                <a:latin typeface="Century Gothic"/>
                <a:cs typeface="Century Gothic"/>
              </a:rPr>
              <a:t>Ma</a:t>
            </a:r>
            <a:r>
              <a:rPr sz="1600" spc="-25" dirty="0">
                <a:solidFill>
                  <a:srgbClr val="3D3C2C"/>
                </a:solidFill>
                <a:latin typeface="Century Gothic"/>
                <a:cs typeface="Century Gothic"/>
              </a:rPr>
              <a:t>g</a:t>
            </a:r>
            <a:r>
              <a:rPr sz="1600" spc="-10" dirty="0">
                <a:solidFill>
                  <a:srgbClr val="3D3C2C"/>
                </a:solidFill>
                <a:latin typeface="Century Gothic"/>
                <a:cs typeface="Century Gothic"/>
              </a:rPr>
              <a:t>n</a:t>
            </a:r>
            <a:r>
              <a:rPr sz="1600" spc="-25" dirty="0">
                <a:solidFill>
                  <a:srgbClr val="3D3C2C"/>
                </a:solidFill>
                <a:latin typeface="Century Gothic"/>
                <a:cs typeface="Century Gothic"/>
              </a:rPr>
              <a:t>e</a:t>
            </a:r>
            <a:r>
              <a:rPr sz="1600" spc="-10" dirty="0">
                <a:solidFill>
                  <a:srgbClr val="3D3C2C"/>
                </a:solidFill>
                <a:latin typeface="Century Gothic"/>
                <a:cs typeface="Century Gothic"/>
              </a:rPr>
              <a:t>s</a:t>
            </a:r>
            <a:r>
              <a:rPr sz="1600" spc="0" dirty="0">
                <a:solidFill>
                  <a:srgbClr val="3D3C2C"/>
                </a:solidFill>
                <a:latin typeface="Century Gothic"/>
                <a:cs typeface="Century Gothic"/>
              </a:rPr>
              <a:t>i</a:t>
            </a:r>
            <a:r>
              <a:rPr sz="1600" spc="-10" dirty="0">
                <a:solidFill>
                  <a:srgbClr val="3D3C2C"/>
                </a:solidFill>
                <a:latin typeface="Century Gothic"/>
                <a:cs typeface="Century Gothic"/>
              </a:rPr>
              <a:t>um</a:t>
            </a:r>
            <a:r>
              <a:rPr sz="1600" spc="-15" dirty="0">
                <a:solidFill>
                  <a:srgbClr val="3D3C2C"/>
                </a:solidFill>
                <a:latin typeface="Century Gothic"/>
                <a:cs typeface="Century Gothic"/>
              </a:rPr>
              <a:t>-con</a:t>
            </a:r>
            <a:r>
              <a:rPr sz="1600" spc="-30" dirty="0">
                <a:solidFill>
                  <a:srgbClr val="3D3C2C"/>
                </a:solidFill>
                <a:latin typeface="Century Gothic"/>
                <a:cs typeface="Century Gothic"/>
              </a:rPr>
              <a:t>t</a:t>
            </a:r>
            <a:r>
              <a:rPr sz="1600" spc="-10" dirty="0">
                <a:solidFill>
                  <a:srgbClr val="3D3C2C"/>
                </a:solidFill>
                <a:latin typeface="Century Gothic"/>
                <a:cs typeface="Century Gothic"/>
              </a:rPr>
              <a:t>aini</a:t>
            </a:r>
            <a:r>
              <a:rPr sz="1600" spc="0" dirty="0">
                <a:solidFill>
                  <a:srgbClr val="3D3C2C"/>
                </a:solidFill>
                <a:latin typeface="Century Gothic"/>
                <a:cs typeface="Century Gothic"/>
              </a:rPr>
              <a:t>n</a:t>
            </a:r>
            <a:r>
              <a:rPr sz="1600" spc="-15" dirty="0">
                <a:solidFill>
                  <a:srgbClr val="3D3C2C"/>
                </a:solidFill>
                <a:latin typeface="Century Gothic"/>
                <a:cs typeface="Century Gothic"/>
              </a:rPr>
              <a:t>g</a:t>
            </a:r>
            <a:r>
              <a:rPr sz="1600" spc="40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1600" spc="10" dirty="0">
                <a:solidFill>
                  <a:srgbClr val="3D3C2C"/>
                </a:solidFill>
                <a:latin typeface="Century Gothic"/>
                <a:cs typeface="Century Gothic"/>
              </a:rPr>
              <a:t>l</a:t>
            </a:r>
            <a:r>
              <a:rPr sz="1600" spc="-10" dirty="0">
                <a:solidFill>
                  <a:srgbClr val="3D3C2C"/>
                </a:solidFill>
                <a:latin typeface="Century Gothic"/>
                <a:cs typeface="Century Gothic"/>
              </a:rPr>
              <a:t>axa</a:t>
            </a:r>
            <a:r>
              <a:rPr sz="1600" spc="-25" dirty="0">
                <a:solidFill>
                  <a:srgbClr val="3D3C2C"/>
                </a:solidFill>
                <a:latin typeface="Century Gothic"/>
                <a:cs typeface="Century Gothic"/>
              </a:rPr>
              <a:t>t</a:t>
            </a:r>
            <a:r>
              <a:rPr sz="1600" spc="-5" dirty="0">
                <a:solidFill>
                  <a:srgbClr val="3D3C2C"/>
                </a:solidFill>
                <a:latin typeface="Century Gothic"/>
                <a:cs typeface="Century Gothic"/>
              </a:rPr>
              <a:t>i</a:t>
            </a:r>
            <a:r>
              <a:rPr sz="1600" spc="15" dirty="0">
                <a:solidFill>
                  <a:srgbClr val="3D3C2C"/>
                </a:solidFill>
                <a:latin typeface="Century Gothic"/>
                <a:cs typeface="Century Gothic"/>
              </a:rPr>
              <a:t>v</a:t>
            </a:r>
            <a:r>
              <a:rPr sz="1600" spc="-20" dirty="0">
                <a:solidFill>
                  <a:srgbClr val="3D3C2C"/>
                </a:solidFill>
                <a:latin typeface="Century Gothic"/>
                <a:cs typeface="Century Gothic"/>
              </a:rPr>
              <a:t>e</a:t>
            </a:r>
            <a:r>
              <a:rPr sz="1600" spc="-10" dirty="0">
                <a:solidFill>
                  <a:srgbClr val="3D3C2C"/>
                </a:solidFill>
                <a:latin typeface="Century Gothic"/>
                <a:cs typeface="Century Gothic"/>
              </a:rPr>
              <a:t>s</a:t>
            </a:r>
            <a:r>
              <a:rPr sz="1600" spc="-35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1600" spc="-15" dirty="0">
                <a:solidFill>
                  <a:srgbClr val="3D3C2C"/>
                </a:solidFill>
                <a:latin typeface="Century Gothic"/>
                <a:cs typeface="Century Gothic"/>
              </a:rPr>
              <a:t>may</a:t>
            </a:r>
            <a:r>
              <a:rPr sz="1600" spc="-5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1600" spc="-10" dirty="0">
                <a:solidFill>
                  <a:srgbClr val="3D3C2C"/>
                </a:solidFill>
                <a:latin typeface="Century Gothic"/>
                <a:cs typeface="Century Gothic"/>
              </a:rPr>
              <a:t>s</a:t>
            </a:r>
            <a:r>
              <a:rPr sz="1600" spc="-20" dirty="0">
                <a:solidFill>
                  <a:srgbClr val="3D3C2C"/>
                </a:solidFill>
                <a:latin typeface="Century Gothic"/>
                <a:cs typeface="Century Gothic"/>
              </a:rPr>
              <a:t>t</a:t>
            </a:r>
            <a:r>
              <a:rPr sz="1600" spc="-10" dirty="0">
                <a:solidFill>
                  <a:srgbClr val="3D3C2C"/>
                </a:solidFill>
                <a:latin typeface="Century Gothic"/>
                <a:cs typeface="Century Gothic"/>
              </a:rPr>
              <a:t>imu</a:t>
            </a:r>
            <a:r>
              <a:rPr sz="1600" spc="10" dirty="0">
                <a:solidFill>
                  <a:srgbClr val="3D3C2C"/>
                </a:solidFill>
                <a:latin typeface="Century Gothic"/>
                <a:cs typeface="Century Gothic"/>
              </a:rPr>
              <a:t>l</a:t>
            </a:r>
            <a:r>
              <a:rPr sz="1600" spc="-15" dirty="0">
                <a:solidFill>
                  <a:srgbClr val="3D3C2C"/>
                </a:solidFill>
                <a:latin typeface="Century Gothic"/>
                <a:cs typeface="Century Gothic"/>
              </a:rPr>
              <a:t>a</a:t>
            </a:r>
            <a:r>
              <a:rPr sz="1600" spc="-25" dirty="0">
                <a:solidFill>
                  <a:srgbClr val="3D3C2C"/>
                </a:solidFill>
                <a:latin typeface="Century Gothic"/>
                <a:cs typeface="Century Gothic"/>
              </a:rPr>
              <a:t>t</a:t>
            </a:r>
            <a:r>
              <a:rPr sz="1600" spc="-15" dirty="0">
                <a:solidFill>
                  <a:srgbClr val="3D3C2C"/>
                </a:solidFill>
                <a:latin typeface="Century Gothic"/>
                <a:cs typeface="Century Gothic"/>
              </a:rPr>
              <a:t>e</a:t>
            </a:r>
            <a:r>
              <a:rPr sz="1600" spc="5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1600" spc="-25" dirty="0">
                <a:solidFill>
                  <a:srgbClr val="3D3C2C"/>
                </a:solidFill>
                <a:latin typeface="Century Gothic"/>
                <a:cs typeface="Century Gothic"/>
              </a:rPr>
              <a:t>t</a:t>
            </a:r>
            <a:r>
              <a:rPr sz="1600" spc="-10" dirty="0">
                <a:solidFill>
                  <a:srgbClr val="3D3C2C"/>
                </a:solidFill>
                <a:latin typeface="Century Gothic"/>
                <a:cs typeface="Century Gothic"/>
              </a:rPr>
              <a:t>he</a:t>
            </a:r>
            <a:r>
              <a:rPr sz="1600" spc="5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1600" spc="-5" dirty="0">
                <a:solidFill>
                  <a:srgbClr val="3D3C2C"/>
                </a:solidFill>
                <a:latin typeface="Century Gothic"/>
                <a:cs typeface="Century Gothic"/>
              </a:rPr>
              <a:t>r</a:t>
            </a:r>
            <a:r>
              <a:rPr sz="1600" spc="-25" dirty="0">
                <a:solidFill>
                  <a:srgbClr val="3D3C2C"/>
                </a:solidFill>
                <a:latin typeface="Century Gothic"/>
                <a:cs typeface="Century Gothic"/>
              </a:rPr>
              <a:t>e</a:t>
            </a:r>
            <a:r>
              <a:rPr sz="1600" spc="10" dirty="0">
                <a:solidFill>
                  <a:srgbClr val="3D3C2C"/>
                </a:solidFill>
                <a:latin typeface="Century Gothic"/>
                <a:cs typeface="Century Gothic"/>
              </a:rPr>
              <a:t>l</a:t>
            </a:r>
            <a:r>
              <a:rPr sz="1600" spc="-20" dirty="0">
                <a:solidFill>
                  <a:srgbClr val="3D3C2C"/>
                </a:solidFill>
                <a:latin typeface="Century Gothic"/>
                <a:cs typeface="Century Gothic"/>
              </a:rPr>
              <a:t>e</a:t>
            </a:r>
            <a:r>
              <a:rPr sz="1600" spc="-10" dirty="0">
                <a:solidFill>
                  <a:srgbClr val="3D3C2C"/>
                </a:solidFill>
                <a:latin typeface="Century Gothic"/>
                <a:cs typeface="Century Gothic"/>
              </a:rPr>
              <a:t>ase of</a:t>
            </a:r>
            <a:endParaRPr sz="1600" dirty="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10"/>
              </a:spcBef>
            </a:pPr>
            <a:r>
              <a:rPr sz="1600" b="1" spc="-10" dirty="0">
                <a:solidFill>
                  <a:srgbClr val="FF0000"/>
                </a:solidFill>
                <a:latin typeface="Century Gothic"/>
                <a:cs typeface="Century Gothic"/>
              </a:rPr>
              <a:t>cholecystokini</a:t>
            </a:r>
            <a:r>
              <a:rPr sz="1600" b="1" spc="-5" dirty="0">
                <a:solidFill>
                  <a:srgbClr val="FF0000"/>
                </a:solidFill>
                <a:latin typeface="Century Gothic"/>
                <a:cs typeface="Century Gothic"/>
              </a:rPr>
              <a:t>n</a:t>
            </a:r>
            <a:r>
              <a:rPr sz="1600" b="1" spc="-5" dirty="0">
                <a:solidFill>
                  <a:srgbClr val="3D3C2C"/>
                </a:solidFill>
                <a:latin typeface="Century Gothic"/>
                <a:cs typeface="Century Gothic"/>
              </a:rPr>
              <a:t>,</a:t>
            </a:r>
            <a:r>
              <a:rPr sz="1600" b="1" spc="40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1600" spc="-45" dirty="0">
                <a:solidFill>
                  <a:srgbClr val="3D3C2C"/>
                </a:solidFill>
                <a:latin typeface="Century Gothic"/>
                <a:cs typeface="Century Gothic"/>
              </a:rPr>
              <a:t>w</a:t>
            </a:r>
            <a:r>
              <a:rPr sz="1600" spc="-10" dirty="0">
                <a:solidFill>
                  <a:srgbClr val="3D3C2C"/>
                </a:solidFill>
                <a:latin typeface="Century Gothic"/>
                <a:cs typeface="Century Gothic"/>
              </a:rPr>
              <a:t>hich</a:t>
            </a:r>
            <a:r>
              <a:rPr sz="1600" spc="40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1600" spc="10" dirty="0">
                <a:solidFill>
                  <a:srgbClr val="3D3C2C"/>
                </a:solidFill>
                <a:latin typeface="Century Gothic"/>
                <a:cs typeface="Century Gothic"/>
              </a:rPr>
              <a:t>l</a:t>
            </a:r>
            <a:r>
              <a:rPr sz="1600" spc="-10" dirty="0">
                <a:solidFill>
                  <a:srgbClr val="3D3C2C"/>
                </a:solidFill>
                <a:latin typeface="Century Gothic"/>
                <a:cs typeface="Century Gothic"/>
              </a:rPr>
              <a:t>eads</a:t>
            </a:r>
            <a:r>
              <a:rPr sz="1600" spc="-5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1600" spc="-25" dirty="0">
                <a:solidFill>
                  <a:srgbClr val="3D3C2C"/>
                </a:solidFill>
                <a:latin typeface="Century Gothic"/>
                <a:cs typeface="Century Gothic"/>
              </a:rPr>
              <a:t>t</a:t>
            </a:r>
            <a:r>
              <a:rPr sz="1600" spc="-15" dirty="0">
                <a:solidFill>
                  <a:srgbClr val="3D3C2C"/>
                </a:solidFill>
                <a:latin typeface="Century Gothic"/>
                <a:cs typeface="Century Gothic"/>
              </a:rPr>
              <a:t>o</a:t>
            </a:r>
            <a:r>
              <a:rPr sz="1600" spc="-10" dirty="0">
                <a:solidFill>
                  <a:srgbClr val="3D3C2C"/>
                </a:solidFill>
                <a:latin typeface="Century Gothic"/>
                <a:cs typeface="Century Gothic"/>
              </a:rPr>
              <a:t> in</a:t>
            </a:r>
            <a:r>
              <a:rPr sz="1600" spc="-25" dirty="0">
                <a:solidFill>
                  <a:srgbClr val="3D3C2C"/>
                </a:solidFill>
                <a:latin typeface="Century Gothic"/>
                <a:cs typeface="Century Gothic"/>
              </a:rPr>
              <a:t>t</a:t>
            </a:r>
            <a:r>
              <a:rPr sz="1600" spc="-10" dirty="0">
                <a:solidFill>
                  <a:srgbClr val="3D3C2C"/>
                </a:solidFill>
                <a:latin typeface="Century Gothic"/>
                <a:cs typeface="Century Gothic"/>
              </a:rPr>
              <a:t>ra</a:t>
            </a:r>
            <a:r>
              <a:rPr sz="1600" spc="10" dirty="0">
                <a:solidFill>
                  <a:srgbClr val="3D3C2C"/>
                </a:solidFill>
                <a:latin typeface="Century Gothic"/>
                <a:cs typeface="Century Gothic"/>
              </a:rPr>
              <a:t>l</a:t>
            </a:r>
            <a:r>
              <a:rPr sz="1600" spc="-15" dirty="0">
                <a:solidFill>
                  <a:srgbClr val="3D3C2C"/>
                </a:solidFill>
                <a:latin typeface="Century Gothic"/>
                <a:cs typeface="Century Gothic"/>
              </a:rPr>
              <a:t>um</a:t>
            </a:r>
            <a:r>
              <a:rPr sz="1600" spc="0" dirty="0">
                <a:solidFill>
                  <a:srgbClr val="3D3C2C"/>
                </a:solidFill>
                <a:latin typeface="Century Gothic"/>
                <a:cs typeface="Century Gothic"/>
              </a:rPr>
              <a:t>i</a:t>
            </a:r>
            <a:r>
              <a:rPr sz="1600" spc="-10" dirty="0">
                <a:solidFill>
                  <a:srgbClr val="3D3C2C"/>
                </a:solidFill>
                <a:latin typeface="Century Gothic"/>
                <a:cs typeface="Century Gothic"/>
              </a:rPr>
              <a:t>nal</a:t>
            </a:r>
            <a:r>
              <a:rPr sz="1600" spc="10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1600" spc="-5" dirty="0">
                <a:solidFill>
                  <a:srgbClr val="3D3C2C"/>
                </a:solidFill>
                <a:latin typeface="Century Gothic"/>
                <a:cs typeface="Century Gothic"/>
              </a:rPr>
              <a:t>f</a:t>
            </a:r>
            <a:r>
              <a:rPr sz="1600" spc="10" dirty="0">
                <a:solidFill>
                  <a:srgbClr val="3D3C2C"/>
                </a:solidFill>
                <a:latin typeface="Century Gothic"/>
                <a:cs typeface="Century Gothic"/>
              </a:rPr>
              <a:t>l</a:t>
            </a:r>
            <a:r>
              <a:rPr sz="1600" spc="-10" dirty="0">
                <a:solidFill>
                  <a:srgbClr val="3D3C2C"/>
                </a:solidFill>
                <a:latin typeface="Century Gothic"/>
                <a:cs typeface="Century Gothic"/>
              </a:rPr>
              <a:t>uid</a:t>
            </a:r>
            <a:r>
              <a:rPr sz="1600" spc="-15" dirty="0">
                <a:solidFill>
                  <a:srgbClr val="3D3C2C"/>
                </a:solidFill>
                <a:latin typeface="Century Gothic"/>
                <a:cs typeface="Century Gothic"/>
              </a:rPr>
              <a:t> and</a:t>
            </a:r>
            <a:endParaRPr sz="1600" dirty="0">
              <a:latin typeface="Century Gothic"/>
              <a:cs typeface="Century Gothic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975079" y="4198034"/>
            <a:ext cx="6438900" cy="195961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527685">
              <a:lnSpc>
                <a:spcPct val="100000"/>
              </a:lnSpc>
            </a:pPr>
            <a:r>
              <a:rPr sz="1600" spc="-20" dirty="0">
                <a:latin typeface="Century Gothic"/>
                <a:cs typeface="Century Gothic"/>
              </a:rPr>
              <a:t>e</a:t>
            </a:r>
            <a:r>
              <a:rPr sz="1600" spc="10" dirty="0">
                <a:latin typeface="Century Gothic"/>
                <a:cs typeface="Century Gothic"/>
              </a:rPr>
              <a:t>l</a:t>
            </a:r>
            <a:r>
              <a:rPr sz="1600" spc="-20" dirty="0">
                <a:latin typeface="Century Gothic"/>
                <a:cs typeface="Century Gothic"/>
              </a:rPr>
              <a:t>e</a:t>
            </a:r>
            <a:r>
              <a:rPr sz="1600" spc="-15" dirty="0">
                <a:latin typeface="Century Gothic"/>
                <a:cs typeface="Century Gothic"/>
              </a:rPr>
              <a:t>c</a:t>
            </a:r>
            <a:r>
              <a:rPr sz="1600" spc="-25" dirty="0">
                <a:latin typeface="Century Gothic"/>
                <a:cs typeface="Century Gothic"/>
              </a:rPr>
              <a:t>t</a:t>
            </a:r>
            <a:r>
              <a:rPr sz="1600" spc="-10" dirty="0">
                <a:latin typeface="Century Gothic"/>
                <a:cs typeface="Century Gothic"/>
              </a:rPr>
              <a:t>ro</a:t>
            </a:r>
            <a:r>
              <a:rPr sz="1600" spc="5" dirty="0">
                <a:latin typeface="Century Gothic"/>
                <a:cs typeface="Century Gothic"/>
              </a:rPr>
              <a:t>l</a:t>
            </a:r>
            <a:r>
              <a:rPr sz="1600" spc="-5" dirty="0">
                <a:latin typeface="Century Gothic"/>
                <a:cs typeface="Century Gothic"/>
              </a:rPr>
              <a:t>y</a:t>
            </a:r>
            <a:r>
              <a:rPr sz="1600" spc="-25" dirty="0">
                <a:latin typeface="Century Gothic"/>
                <a:cs typeface="Century Gothic"/>
              </a:rPr>
              <a:t>t</a:t>
            </a:r>
            <a:r>
              <a:rPr sz="1600" spc="-15" dirty="0">
                <a:latin typeface="Century Gothic"/>
                <a:cs typeface="Century Gothic"/>
              </a:rPr>
              <a:t>e</a:t>
            </a:r>
            <a:r>
              <a:rPr sz="1600" spc="15" dirty="0">
                <a:latin typeface="Century Gothic"/>
                <a:cs typeface="Century Gothic"/>
              </a:rPr>
              <a:t> </a:t>
            </a:r>
            <a:r>
              <a:rPr sz="1600" spc="-15" dirty="0">
                <a:latin typeface="Century Gothic"/>
                <a:cs typeface="Century Gothic"/>
              </a:rPr>
              <a:t>accumu</a:t>
            </a:r>
            <a:r>
              <a:rPr sz="1600" spc="10" dirty="0">
                <a:latin typeface="Century Gothic"/>
                <a:cs typeface="Century Gothic"/>
              </a:rPr>
              <a:t>l</a:t>
            </a:r>
            <a:r>
              <a:rPr sz="1600" spc="-15" dirty="0">
                <a:latin typeface="Century Gothic"/>
                <a:cs typeface="Century Gothic"/>
              </a:rPr>
              <a:t>a</a:t>
            </a:r>
            <a:r>
              <a:rPr sz="1600" spc="-25" dirty="0">
                <a:latin typeface="Century Gothic"/>
                <a:cs typeface="Century Gothic"/>
              </a:rPr>
              <a:t>t</a:t>
            </a:r>
            <a:r>
              <a:rPr sz="1600" spc="-10" dirty="0">
                <a:latin typeface="Century Gothic"/>
                <a:cs typeface="Century Gothic"/>
              </a:rPr>
              <a:t>ion</a:t>
            </a:r>
            <a:r>
              <a:rPr sz="1600" spc="5" dirty="0">
                <a:latin typeface="Century Gothic"/>
                <a:cs typeface="Century Gothic"/>
              </a:rPr>
              <a:t> </a:t>
            </a:r>
            <a:r>
              <a:rPr sz="1600" spc="-15" dirty="0">
                <a:latin typeface="Century Gothic"/>
                <a:cs typeface="Century Gothic"/>
              </a:rPr>
              <a:t>and</a:t>
            </a:r>
            <a:r>
              <a:rPr sz="1600" spc="-5" dirty="0">
                <a:latin typeface="Century Gothic"/>
                <a:cs typeface="Century Gothic"/>
              </a:rPr>
              <a:t> </a:t>
            </a:r>
            <a:r>
              <a:rPr sz="1600" spc="-25" dirty="0">
                <a:latin typeface="Century Gothic"/>
                <a:cs typeface="Century Gothic"/>
              </a:rPr>
              <a:t>t</a:t>
            </a:r>
            <a:r>
              <a:rPr sz="1600" spc="-15" dirty="0">
                <a:latin typeface="Century Gothic"/>
                <a:cs typeface="Century Gothic"/>
              </a:rPr>
              <a:t>o</a:t>
            </a:r>
            <a:r>
              <a:rPr sz="1600" spc="10" dirty="0">
                <a:latin typeface="Century Gothic"/>
                <a:cs typeface="Century Gothic"/>
              </a:rPr>
              <a:t> </a:t>
            </a:r>
            <a:r>
              <a:rPr sz="1600" spc="-10" dirty="0">
                <a:latin typeface="Century Gothic"/>
                <a:cs typeface="Century Gothic"/>
              </a:rPr>
              <a:t>incr</a:t>
            </a:r>
            <a:r>
              <a:rPr sz="1600" spc="-25" dirty="0">
                <a:latin typeface="Century Gothic"/>
                <a:cs typeface="Century Gothic"/>
              </a:rPr>
              <a:t>e</a:t>
            </a:r>
            <a:r>
              <a:rPr sz="1600" spc="-10" dirty="0">
                <a:latin typeface="Century Gothic"/>
                <a:cs typeface="Century Gothic"/>
              </a:rPr>
              <a:t>as</a:t>
            </a:r>
            <a:r>
              <a:rPr sz="1600" spc="-20" dirty="0">
                <a:latin typeface="Century Gothic"/>
                <a:cs typeface="Century Gothic"/>
              </a:rPr>
              <a:t>e</a:t>
            </a:r>
            <a:r>
              <a:rPr sz="1600" spc="-15" dirty="0">
                <a:latin typeface="Century Gothic"/>
                <a:cs typeface="Century Gothic"/>
              </a:rPr>
              <a:t>d</a:t>
            </a:r>
            <a:r>
              <a:rPr sz="1600" spc="20" dirty="0">
                <a:latin typeface="Century Gothic"/>
                <a:cs typeface="Century Gothic"/>
              </a:rPr>
              <a:t> </a:t>
            </a:r>
            <a:r>
              <a:rPr sz="1600" spc="-10" dirty="0">
                <a:latin typeface="Century Gothic"/>
                <a:cs typeface="Century Gothic"/>
              </a:rPr>
              <a:t>in</a:t>
            </a:r>
            <a:r>
              <a:rPr sz="1600" spc="-25" dirty="0">
                <a:latin typeface="Century Gothic"/>
                <a:cs typeface="Century Gothic"/>
              </a:rPr>
              <a:t>t</a:t>
            </a:r>
            <a:r>
              <a:rPr sz="1600" spc="-20" dirty="0">
                <a:latin typeface="Century Gothic"/>
                <a:cs typeface="Century Gothic"/>
              </a:rPr>
              <a:t>e</a:t>
            </a:r>
            <a:r>
              <a:rPr sz="1600" spc="-10" dirty="0">
                <a:latin typeface="Century Gothic"/>
                <a:cs typeface="Century Gothic"/>
              </a:rPr>
              <a:t>s</a:t>
            </a:r>
            <a:r>
              <a:rPr sz="1600" spc="-20" dirty="0">
                <a:latin typeface="Century Gothic"/>
                <a:cs typeface="Century Gothic"/>
              </a:rPr>
              <a:t>t</a:t>
            </a:r>
            <a:r>
              <a:rPr sz="1600" spc="-10" dirty="0">
                <a:latin typeface="Century Gothic"/>
                <a:cs typeface="Century Gothic"/>
              </a:rPr>
              <a:t>inal</a:t>
            </a:r>
            <a:r>
              <a:rPr sz="1600" spc="25" dirty="0">
                <a:latin typeface="Century Gothic"/>
                <a:cs typeface="Century Gothic"/>
              </a:rPr>
              <a:t> </a:t>
            </a:r>
            <a:r>
              <a:rPr sz="1600" spc="-15" dirty="0">
                <a:latin typeface="Century Gothic"/>
                <a:cs typeface="Century Gothic"/>
              </a:rPr>
              <a:t>mo</a:t>
            </a:r>
            <a:r>
              <a:rPr sz="1600" spc="-25" dirty="0">
                <a:latin typeface="Century Gothic"/>
                <a:cs typeface="Century Gothic"/>
              </a:rPr>
              <a:t>t</a:t>
            </a:r>
            <a:r>
              <a:rPr sz="1600" spc="-5" dirty="0">
                <a:latin typeface="Century Gothic"/>
                <a:cs typeface="Century Gothic"/>
              </a:rPr>
              <a:t>i</a:t>
            </a:r>
            <a:r>
              <a:rPr sz="1600" spc="10" dirty="0">
                <a:latin typeface="Century Gothic"/>
                <a:cs typeface="Century Gothic"/>
              </a:rPr>
              <a:t>l</a:t>
            </a:r>
            <a:r>
              <a:rPr sz="1600" spc="-5" dirty="0">
                <a:latin typeface="Century Gothic"/>
                <a:cs typeface="Century Gothic"/>
              </a:rPr>
              <a:t>i</a:t>
            </a:r>
            <a:r>
              <a:rPr sz="1600" spc="-25" dirty="0">
                <a:latin typeface="Century Gothic"/>
                <a:cs typeface="Century Gothic"/>
              </a:rPr>
              <a:t>t</a:t>
            </a:r>
            <a:r>
              <a:rPr sz="1600" spc="-10" dirty="0">
                <a:latin typeface="Century Gothic"/>
                <a:cs typeface="Century Gothic"/>
              </a:rPr>
              <a:t>y</a:t>
            </a:r>
            <a:endParaRPr sz="1600" dirty="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395"/>
              </a:spcBef>
            </a:pPr>
            <a:r>
              <a:rPr sz="1600" b="1" u="heavy" spc="-10" dirty="0">
                <a:latin typeface="Century Gothic"/>
                <a:cs typeface="Century Gothic"/>
              </a:rPr>
              <a:t>Use</a:t>
            </a:r>
            <a:r>
              <a:rPr sz="1600" b="1" u="heavy" spc="-5" dirty="0">
                <a:latin typeface="Century Gothic"/>
                <a:cs typeface="Century Gothic"/>
              </a:rPr>
              <a:t>s:</a:t>
            </a:r>
            <a:endParaRPr sz="1600" dirty="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375"/>
              </a:spcBef>
            </a:pPr>
            <a:r>
              <a:rPr sz="1200" spc="-5" dirty="0">
                <a:latin typeface="Wingdings"/>
                <a:cs typeface="Wingdings"/>
              </a:rPr>
              <a:t></a:t>
            </a:r>
            <a:r>
              <a:rPr sz="1600" spc="-10" dirty="0">
                <a:latin typeface="Century Gothic"/>
                <a:cs typeface="Century Gothic"/>
              </a:rPr>
              <a:t>E</a:t>
            </a:r>
            <a:r>
              <a:rPr sz="1600" spc="-15" dirty="0">
                <a:latin typeface="Century Gothic"/>
                <a:cs typeface="Century Gothic"/>
              </a:rPr>
              <a:t>n</a:t>
            </a:r>
            <a:r>
              <a:rPr sz="1600" spc="-20" dirty="0">
                <a:latin typeface="Century Gothic"/>
                <a:cs typeface="Century Gothic"/>
              </a:rPr>
              <a:t>e</a:t>
            </a:r>
            <a:r>
              <a:rPr sz="1600" spc="-15" dirty="0">
                <a:latin typeface="Century Gothic"/>
                <a:cs typeface="Century Gothic"/>
              </a:rPr>
              <a:t>ma</a:t>
            </a:r>
            <a:r>
              <a:rPr sz="1600" spc="10" dirty="0">
                <a:latin typeface="Century Gothic"/>
                <a:cs typeface="Century Gothic"/>
              </a:rPr>
              <a:t> </a:t>
            </a:r>
            <a:r>
              <a:rPr lang="en-US" sz="1600" spc="-50" dirty="0" smtClean="0">
                <a:latin typeface="Century Gothic"/>
                <a:cs typeface="Century Gothic"/>
              </a:rPr>
              <a:t>(</a:t>
            </a:r>
            <a:r>
              <a:rPr sz="1600" spc="-15" dirty="0" smtClean="0">
                <a:latin typeface="Century Gothic"/>
                <a:cs typeface="Century Gothic"/>
              </a:rPr>
              <a:t>cau</a:t>
            </a:r>
            <a:r>
              <a:rPr sz="1600" spc="-5" dirty="0" smtClean="0">
                <a:latin typeface="Century Gothic"/>
                <a:cs typeface="Century Gothic"/>
              </a:rPr>
              <a:t>s</a:t>
            </a:r>
            <a:r>
              <a:rPr sz="1600" spc="-20" dirty="0" smtClean="0">
                <a:latin typeface="Century Gothic"/>
                <a:cs typeface="Century Gothic"/>
              </a:rPr>
              <a:t>e</a:t>
            </a:r>
            <a:r>
              <a:rPr sz="1600" spc="-10" dirty="0" smtClean="0">
                <a:latin typeface="Century Gothic"/>
                <a:cs typeface="Century Gothic"/>
              </a:rPr>
              <a:t>s</a:t>
            </a:r>
            <a:r>
              <a:rPr sz="1600" spc="40" dirty="0" smtClean="0">
                <a:latin typeface="Century Gothic"/>
                <a:cs typeface="Century Gothic"/>
              </a:rPr>
              <a:t> </a:t>
            </a:r>
            <a:r>
              <a:rPr sz="1600" spc="-15" dirty="0">
                <a:latin typeface="Century Gothic"/>
                <a:cs typeface="Century Gothic"/>
              </a:rPr>
              <a:t>bo</a:t>
            </a:r>
            <a:r>
              <a:rPr sz="1600" spc="-45" dirty="0">
                <a:latin typeface="Century Gothic"/>
                <a:cs typeface="Century Gothic"/>
              </a:rPr>
              <a:t>w</a:t>
            </a:r>
            <a:r>
              <a:rPr sz="1600" spc="-20" dirty="0">
                <a:latin typeface="Century Gothic"/>
                <a:cs typeface="Century Gothic"/>
              </a:rPr>
              <a:t>e</a:t>
            </a:r>
            <a:r>
              <a:rPr sz="1600" spc="-5" dirty="0">
                <a:latin typeface="Century Gothic"/>
                <a:cs typeface="Century Gothic"/>
              </a:rPr>
              <a:t>l</a:t>
            </a:r>
            <a:r>
              <a:rPr sz="1600" spc="35" dirty="0">
                <a:latin typeface="Century Gothic"/>
                <a:cs typeface="Century Gothic"/>
              </a:rPr>
              <a:t> </a:t>
            </a:r>
            <a:r>
              <a:rPr sz="1600" spc="-20" dirty="0">
                <a:latin typeface="Century Gothic"/>
                <a:cs typeface="Century Gothic"/>
              </a:rPr>
              <a:t>e</a:t>
            </a:r>
            <a:r>
              <a:rPr sz="1600" spc="15" dirty="0">
                <a:latin typeface="Century Gothic"/>
                <a:cs typeface="Century Gothic"/>
              </a:rPr>
              <a:t>v</a:t>
            </a:r>
            <a:r>
              <a:rPr sz="1600" spc="-15" dirty="0">
                <a:latin typeface="Century Gothic"/>
                <a:cs typeface="Century Gothic"/>
              </a:rPr>
              <a:t>acua</a:t>
            </a:r>
            <a:r>
              <a:rPr sz="1600" spc="-25" dirty="0">
                <a:latin typeface="Century Gothic"/>
                <a:cs typeface="Century Gothic"/>
              </a:rPr>
              <a:t>t</a:t>
            </a:r>
            <a:r>
              <a:rPr sz="1600" spc="-10" dirty="0">
                <a:latin typeface="Century Gothic"/>
                <a:cs typeface="Century Gothic"/>
              </a:rPr>
              <a:t>ion</a:t>
            </a:r>
            <a:r>
              <a:rPr sz="1600" spc="-15" dirty="0">
                <a:latin typeface="Century Gothic"/>
                <a:cs typeface="Century Gothic"/>
              </a:rPr>
              <a:t> </a:t>
            </a:r>
            <a:r>
              <a:rPr sz="1600" spc="-10" dirty="0">
                <a:latin typeface="Century Gothic"/>
                <a:cs typeface="Century Gothic"/>
              </a:rPr>
              <a:t>af</a:t>
            </a:r>
            <a:r>
              <a:rPr sz="1600" spc="-20" dirty="0">
                <a:latin typeface="Century Gothic"/>
                <a:cs typeface="Century Gothic"/>
              </a:rPr>
              <a:t>te</a:t>
            </a:r>
            <a:r>
              <a:rPr sz="1600" spc="-5" dirty="0">
                <a:latin typeface="Century Gothic"/>
                <a:cs typeface="Century Gothic"/>
              </a:rPr>
              <a:t>r</a:t>
            </a:r>
            <a:r>
              <a:rPr sz="1600" spc="10" dirty="0">
                <a:latin typeface="Century Gothic"/>
                <a:cs typeface="Century Gothic"/>
              </a:rPr>
              <a:t> </a:t>
            </a:r>
            <a:r>
              <a:rPr sz="1600" spc="-10" dirty="0">
                <a:latin typeface="Century Gothic"/>
                <a:cs typeface="Century Gothic"/>
              </a:rPr>
              <a:t>30</a:t>
            </a:r>
            <a:r>
              <a:rPr sz="1600" spc="-5" dirty="0">
                <a:latin typeface="Century Gothic"/>
                <a:cs typeface="Century Gothic"/>
              </a:rPr>
              <a:t> </a:t>
            </a:r>
            <a:r>
              <a:rPr sz="1600" spc="-15" dirty="0" smtClean="0">
                <a:latin typeface="Century Gothic"/>
                <a:cs typeface="Century Gothic"/>
              </a:rPr>
              <a:t>m</a:t>
            </a:r>
            <a:r>
              <a:rPr sz="1600" spc="0" dirty="0" smtClean="0">
                <a:latin typeface="Century Gothic"/>
                <a:cs typeface="Century Gothic"/>
              </a:rPr>
              <a:t>i</a:t>
            </a:r>
            <a:r>
              <a:rPr sz="1600" spc="-10" dirty="0" smtClean="0">
                <a:latin typeface="Century Gothic"/>
                <a:cs typeface="Century Gothic"/>
              </a:rPr>
              <a:t>n</a:t>
            </a:r>
            <a:r>
              <a:rPr lang="en-US" sz="1600" spc="-10" dirty="0" smtClean="0">
                <a:latin typeface="Century Gothic"/>
                <a:cs typeface="Century Gothic"/>
              </a:rPr>
              <a:t>)</a:t>
            </a:r>
            <a:endParaRPr sz="1600" dirty="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384"/>
              </a:spcBef>
            </a:pPr>
            <a:r>
              <a:rPr sz="1200" spc="0" dirty="0">
                <a:latin typeface="Wingdings"/>
                <a:cs typeface="Wingdings"/>
              </a:rPr>
              <a:t></a:t>
            </a:r>
            <a:r>
              <a:rPr sz="1600" spc="-10" dirty="0">
                <a:latin typeface="Century Gothic"/>
                <a:cs typeface="Century Gothic"/>
              </a:rPr>
              <a:t>Oral forms</a:t>
            </a:r>
            <a:r>
              <a:rPr sz="1600" spc="20" dirty="0">
                <a:latin typeface="Century Gothic"/>
                <a:cs typeface="Century Gothic"/>
              </a:rPr>
              <a:t> </a:t>
            </a:r>
            <a:r>
              <a:rPr lang="en-US" sz="1600" spc="-50" dirty="0" smtClean="0">
                <a:latin typeface="Century Gothic"/>
                <a:cs typeface="Century Gothic"/>
              </a:rPr>
              <a:t>(</a:t>
            </a:r>
            <a:r>
              <a:rPr sz="1600" spc="-15" dirty="0" smtClean="0">
                <a:latin typeface="Century Gothic"/>
                <a:cs typeface="Century Gothic"/>
              </a:rPr>
              <a:t>cau</a:t>
            </a:r>
            <a:r>
              <a:rPr sz="1600" spc="-5" dirty="0" smtClean="0">
                <a:latin typeface="Century Gothic"/>
                <a:cs typeface="Century Gothic"/>
              </a:rPr>
              <a:t>s</a:t>
            </a:r>
            <a:r>
              <a:rPr sz="1600" spc="-15" dirty="0" smtClean="0">
                <a:latin typeface="Century Gothic"/>
                <a:cs typeface="Century Gothic"/>
              </a:rPr>
              <a:t>e</a:t>
            </a:r>
            <a:r>
              <a:rPr sz="1600" spc="30" dirty="0" smtClean="0">
                <a:latin typeface="Century Gothic"/>
                <a:cs typeface="Century Gothic"/>
              </a:rPr>
              <a:t> </a:t>
            </a:r>
            <a:r>
              <a:rPr sz="1600" spc="-15" dirty="0">
                <a:latin typeface="Century Gothic"/>
                <a:cs typeface="Century Gothic"/>
              </a:rPr>
              <a:t>bo</a:t>
            </a:r>
            <a:r>
              <a:rPr sz="1600" spc="-45" dirty="0">
                <a:latin typeface="Century Gothic"/>
                <a:cs typeface="Century Gothic"/>
              </a:rPr>
              <a:t>w</a:t>
            </a:r>
            <a:r>
              <a:rPr sz="1600" spc="-20" dirty="0">
                <a:latin typeface="Century Gothic"/>
                <a:cs typeface="Century Gothic"/>
              </a:rPr>
              <a:t>e</a:t>
            </a:r>
            <a:r>
              <a:rPr sz="1600" spc="-5" dirty="0">
                <a:latin typeface="Century Gothic"/>
                <a:cs typeface="Century Gothic"/>
              </a:rPr>
              <a:t>l</a:t>
            </a:r>
            <a:r>
              <a:rPr sz="1600" spc="35" dirty="0">
                <a:latin typeface="Century Gothic"/>
                <a:cs typeface="Century Gothic"/>
              </a:rPr>
              <a:t> </a:t>
            </a:r>
            <a:r>
              <a:rPr sz="1600" spc="-20" dirty="0">
                <a:latin typeface="Century Gothic"/>
                <a:cs typeface="Century Gothic"/>
              </a:rPr>
              <a:t>e</a:t>
            </a:r>
            <a:r>
              <a:rPr sz="1600" spc="15" dirty="0">
                <a:latin typeface="Century Gothic"/>
                <a:cs typeface="Century Gothic"/>
              </a:rPr>
              <a:t>v</a:t>
            </a:r>
            <a:r>
              <a:rPr sz="1600" spc="-15" dirty="0">
                <a:latin typeface="Century Gothic"/>
                <a:cs typeface="Century Gothic"/>
              </a:rPr>
              <a:t>acua</a:t>
            </a:r>
            <a:r>
              <a:rPr sz="1600" spc="-25" dirty="0">
                <a:latin typeface="Century Gothic"/>
                <a:cs typeface="Century Gothic"/>
              </a:rPr>
              <a:t>t</a:t>
            </a:r>
            <a:r>
              <a:rPr sz="1600" spc="-10" dirty="0">
                <a:latin typeface="Century Gothic"/>
                <a:cs typeface="Century Gothic"/>
              </a:rPr>
              <a:t>ion</a:t>
            </a:r>
            <a:r>
              <a:rPr sz="1600" spc="-15" dirty="0">
                <a:latin typeface="Century Gothic"/>
                <a:cs typeface="Century Gothic"/>
              </a:rPr>
              <a:t> </a:t>
            </a:r>
            <a:r>
              <a:rPr sz="1600" spc="-10" dirty="0">
                <a:latin typeface="Century Gothic"/>
                <a:cs typeface="Century Gothic"/>
              </a:rPr>
              <a:t>af</a:t>
            </a:r>
            <a:r>
              <a:rPr sz="1600" spc="-20" dirty="0">
                <a:latin typeface="Century Gothic"/>
                <a:cs typeface="Century Gothic"/>
              </a:rPr>
              <a:t>te</a:t>
            </a:r>
            <a:r>
              <a:rPr sz="1600" spc="-5" dirty="0">
                <a:latin typeface="Century Gothic"/>
                <a:cs typeface="Century Gothic"/>
              </a:rPr>
              <a:t>r</a:t>
            </a:r>
            <a:r>
              <a:rPr sz="1600" spc="10" dirty="0">
                <a:latin typeface="Century Gothic"/>
                <a:cs typeface="Century Gothic"/>
              </a:rPr>
              <a:t> </a:t>
            </a:r>
            <a:r>
              <a:rPr sz="1600" spc="15" dirty="0" smtClean="0">
                <a:latin typeface="Century Gothic"/>
                <a:cs typeface="Century Gothic"/>
              </a:rPr>
              <a:t>2</a:t>
            </a:r>
            <a:r>
              <a:rPr sz="1600" spc="-15" dirty="0" smtClean="0">
                <a:latin typeface="Century Gothic"/>
                <a:cs typeface="Century Gothic"/>
              </a:rPr>
              <a:t>-</a:t>
            </a:r>
            <a:r>
              <a:rPr sz="1600" spc="-10" dirty="0" smtClean="0">
                <a:latin typeface="Century Gothic"/>
                <a:cs typeface="Century Gothic"/>
              </a:rPr>
              <a:t>5h</a:t>
            </a:r>
            <a:r>
              <a:rPr lang="en-US" sz="1600" spc="-10" dirty="0" smtClean="0">
                <a:latin typeface="Century Gothic"/>
                <a:cs typeface="Century Gothic"/>
              </a:rPr>
              <a:t>)</a:t>
            </a:r>
            <a:endParaRPr sz="1600" dirty="0">
              <a:latin typeface="Century Gothic"/>
              <a:cs typeface="Century Gothic"/>
            </a:endParaRPr>
          </a:p>
          <a:p>
            <a:pPr>
              <a:lnSpc>
                <a:spcPts val="650"/>
              </a:lnSpc>
              <a:spcBef>
                <a:spcPts val="37"/>
              </a:spcBef>
            </a:pPr>
            <a:endParaRPr sz="650" dirty="0"/>
          </a:p>
          <a:p>
            <a:pPr>
              <a:lnSpc>
                <a:spcPts val="1000"/>
              </a:lnSpc>
            </a:pPr>
            <a:endParaRPr sz="1000" dirty="0"/>
          </a:p>
          <a:p>
            <a:pPr>
              <a:lnSpc>
                <a:spcPts val="1000"/>
              </a:lnSpc>
            </a:pPr>
            <a:endParaRPr sz="1000" dirty="0"/>
          </a:p>
          <a:p>
            <a:pPr marL="247015" marR="32384" indent="-234950">
              <a:lnSpc>
                <a:spcPct val="100000"/>
              </a:lnSpc>
            </a:pPr>
            <a:r>
              <a:rPr sz="1600" spc="-10" dirty="0">
                <a:latin typeface="Century Gothic"/>
                <a:cs typeface="Century Gothic"/>
              </a:rPr>
              <a:t>B</a:t>
            </a:r>
            <a:r>
              <a:rPr sz="1600" spc="-20" dirty="0">
                <a:latin typeface="Century Gothic"/>
                <a:cs typeface="Century Gothic"/>
              </a:rPr>
              <a:t>o</a:t>
            </a:r>
            <a:r>
              <a:rPr sz="1600" spc="-25" dirty="0">
                <a:latin typeface="Century Gothic"/>
                <a:cs typeface="Century Gothic"/>
              </a:rPr>
              <a:t>t</a:t>
            </a:r>
            <a:r>
              <a:rPr sz="1600" spc="-10" dirty="0">
                <a:latin typeface="Century Gothic"/>
                <a:cs typeface="Century Gothic"/>
              </a:rPr>
              <a:t>h</a:t>
            </a:r>
            <a:r>
              <a:rPr sz="1600" spc="20" dirty="0">
                <a:latin typeface="Century Gothic"/>
                <a:cs typeface="Century Gothic"/>
              </a:rPr>
              <a:t> </a:t>
            </a:r>
            <a:r>
              <a:rPr sz="1600" spc="-10" dirty="0">
                <a:latin typeface="Century Gothic"/>
                <a:cs typeface="Century Gothic"/>
              </a:rPr>
              <a:t>forms</a:t>
            </a:r>
            <a:r>
              <a:rPr sz="1600" spc="5" dirty="0">
                <a:latin typeface="Century Gothic"/>
                <a:cs typeface="Century Gothic"/>
              </a:rPr>
              <a:t> </a:t>
            </a:r>
            <a:r>
              <a:rPr sz="1600" spc="-10" dirty="0">
                <a:latin typeface="Century Gothic"/>
                <a:cs typeface="Century Gothic"/>
              </a:rPr>
              <a:t>are</a:t>
            </a:r>
            <a:r>
              <a:rPr sz="1600" spc="5" dirty="0">
                <a:latin typeface="Century Gothic"/>
                <a:cs typeface="Century Gothic"/>
              </a:rPr>
              <a:t> </a:t>
            </a:r>
            <a:r>
              <a:rPr sz="1600" spc="-10" dirty="0">
                <a:latin typeface="Century Gothic"/>
                <a:cs typeface="Century Gothic"/>
              </a:rPr>
              <a:t>us</a:t>
            </a:r>
            <a:r>
              <a:rPr sz="1600" spc="-20" dirty="0">
                <a:latin typeface="Century Gothic"/>
                <a:cs typeface="Century Gothic"/>
              </a:rPr>
              <a:t>e</a:t>
            </a:r>
            <a:r>
              <a:rPr sz="1600" spc="-15" dirty="0">
                <a:latin typeface="Century Gothic"/>
                <a:cs typeface="Century Gothic"/>
              </a:rPr>
              <a:t>d</a:t>
            </a:r>
            <a:r>
              <a:rPr sz="1600" spc="10" dirty="0">
                <a:latin typeface="Century Gothic"/>
                <a:cs typeface="Century Gothic"/>
              </a:rPr>
              <a:t> </a:t>
            </a:r>
            <a:r>
              <a:rPr sz="1600" spc="-10" dirty="0">
                <a:latin typeface="Century Gothic"/>
                <a:cs typeface="Century Gothic"/>
              </a:rPr>
              <a:t>for</a:t>
            </a:r>
            <a:r>
              <a:rPr sz="1600" spc="-5" dirty="0">
                <a:latin typeface="Century Gothic"/>
                <a:cs typeface="Century Gothic"/>
              </a:rPr>
              <a:t> </a:t>
            </a:r>
            <a:r>
              <a:rPr sz="1600" spc="0" dirty="0">
                <a:latin typeface="Century Gothic"/>
                <a:cs typeface="Century Gothic"/>
              </a:rPr>
              <a:t>i</a:t>
            </a:r>
            <a:r>
              <a:rPr sz="1600" spc="-10" dirty="0">
                <a:latin typeface="Century Gothic"/>
                <a:cs typeface="Century Gothic"/>
              </a:rPr>
              <a:t>n</a:t>
            </a:r>
            <a:r>
              <a:rPr sz="1600" spc="-25" dirty="0">
                <a:latin typeface="Century Gothic"/>
                <a:cs typeface="Century Gothic"/>
              </a:rPr>
              <a:t>t</a:t>
            </a:r>
            <a:r>
              <a:rPr sz="1600" spc="-20" dirty="0">
                <a:latin typeface="Century Gothic"/>
                <a:cs typeface="Century Gothic"/>
              </a:rPr>
              <a:t>e</a:t>
            </a:r>
            <a:r>
              <a:rPr sz="1600" spc="-10" dirty="0">
                <a:latin typeface="Century Gothic"/>
                <a:cs typeface="Century Gothic"/>
              </a:rPr>
              <a:t>s</a:t>
            </a:r>
            <a:r>
              <a:rPr sz="1600" spc="-20" dirty="0">
                <a:latin typeface="Century Gothic"/>
                <a:cs typeface="Century Gothic"/>
              </a:rPr>
              <a:t>t</a:t>
            </a:r>
            <a:r>
              <a:rPr sz="1600" spc="-10" dirty="0">
                <a:latin typeface="Century Gothic"/>
                <a:cs typeface="Century Gothic"/>
              </a:rPr>
              <a:t>inal</a:t>
            </a:r>
            <a:r>
              <a:rPr sz="1600" spc="25" dirty="0">
                <a:latin typeface="Century Gothic"/>
                <a:cs typeface="Century Gothic"/>
              </a:rPr>
              <a:t> </a:t>
            </a:r>
            <a:r>
              <a:rPr sz="1600" spc="-20" dirty="0">
                <a:latin typeface="Century Gothic"/>
                <a:cs typeface="Century Gothic"/>
              </a:rPr>
              <a:t>e</a:t>
            </a:r>
            <a:r>
              <a:rPr sz="1600" spc="15" dirty="0">
                <a:latin typeface="Century Gothic"/>
                <a:cs typeface="Century Gothic"/>
              </a:rPr>
              <a:t>v</a:t>
            </a:r>
            <a:r>
              <a:rPr sz="1600" spc="-15" dirty="0">
                <a:latin typeface="Century Gothic"/>
                <a:cs typeface="Century Gothic"/>
              </a:rPr>
              <a:t>acua</a:t>
            </a:r>
            <a:r>
              <a:rPr sz="1600" spc="-25" dirty="0">
                <a:latin typeface="Century Gothic"/>
                <a:cs typeface="Century Gothic"/>
              </a:rPr>
              <a:t>t</a:t>
            </a:r>
            <a:r>
              <a:rPr sz="1600" spc="-10" dirty="0">
                <a:latin typeface="Century Gothic"/>
                <a:cs typeface="Century Gothic"/>
              </a:rPr>
              <a:t>ion</a:t>
            </a:r>
            <a:r>
              <a:rPr sz="1600" spc="-15" dirty="0">
                <a:latin typeface="Century Gothic"/>
                <a:cs typeface="Century Gothic"/>
              </a:rPr>
              <a:t> </a:t>
            </a:r>
            <a:r>
              <a:rPr sz="1600" spc="-10" dirty="0">
                <a:latin typeface="Century Gothic"/>
                <a:cs typeface="Century Gothic"/>
              </a:rPr>
              <a:t>before</a:t>
            </a:r>
            <a:r>
              <a:rPr sz="1600" spc="5" dirty="0">
                <a:latin typeface="Century Gothic"/>
                <a:cs typeface="Century Gothic"/>
              </a:rPr>
              <a:t> </a:t>
            </a:r>
            <a:r>
              <a:rPr sz="1600" spc="-10" dirty="0">
                <a:latin typeface="Century Gothic"/>
                <a:cs typeface="Century Gothic"/>
              </a:rPr>
              <a:t>abdominal radio</a:t>
            </a:r>
            <a:r>
              <a:rPr sz="1600" spc="5" dirty="0">
                <a:latin typeface="Century Gothic"/>
                <a:cs typeface="Century Gothic"/>
              </a:rPr>
              <a:t>l</a:t>
            </a:r>
            <a:r>
              <a:rPr sz="1600" spc="-15" dirty="0">
                <a:latin typeface="Century Gothic"/>
                <a:cs typeface="Century Gothic"/>
              </a:rPr>
              <a:t>o</a:t>
            </a:r>
            <a:r>
              <a:rPr sz="1600" spc="-25" dirty="0">
                <a:latin typeface="Century Gothic"/>
                <a:cs typeface="Century Gothic"/>
              </a:rPr>
              <a:t>g</a:t>
            </a:r>
            <a:r>
              <a:rPr sz="1600" spc="-10" dirty="0">
                <a:latin typeface="Century Gothic"/>
                <a:cs typeface="Century Gothic"/>
              </a:rPr>
              <a:t>ical</a:t>
            </a:r>
            <a:r>
              <a:rPr sz="1600" spc="10" dirty="0">
                <a:latin typeface="Century Gothic"/>
                <a:cs typeface="Century Gothic"/>
              </a:rPr>
              <a:t> </a:t>
            </a:r>
            <a:r>
              <a:rPr sz="1600" spc="-10" dirty="0">
                <a:latin typeface="Century Gothic"/>
                <a:cs typeface="Century Gothic"/>
              </a:rPr>
              <a:t>proc</a:t>
            </a:r>
            <a:r>
              <a:rPr sz="1600" spc="-25" dirty="0">
                <a:latin typeface="Century Gothic"/>
                <a:cs typeface="Century Gothic"/>
              </a:rPr>
              <a:t>e</a:t>
            </a:r>
            <a:r>
              <a:rPr sz="1600" spc="-10" dirty="0">
                <a:latin typeface="Century Gothic"/>
                <a:cs typeface="Century Gothic"/>
              </a:rPr>
              <a:t>dur</a:t>
            </a:r>
            <a:r>
              <a:rPr sz="1600" spc="-20" dirty="0">
                <a:latin typeface="Century Gothic"/>
                <a:cs typeface="Century Gothic"/>
              </a:rPr>
              <a:t>e</a:t>
            </a:r>
            <a:r>
              <a:rPr sz="1600" spc="-10" dirty="0">
                <a:latin typeface="Century Gothic"/>
                <a:cs typeface="Century Gothic"/>
              </a:rPr>
              <a:t>s,</a:t>
            </a:r>
            <a:r>
              <a:rPr sz="1600" spc="55" dirty="0">
                <a:latin typeface="Century Gothic"/>
                <a:cs typeface="Century Gothic"/>
              </a:rPr>
              <a:t> </a:t>
            </a:r>
            <a:r>
              <a:rPr sz="1600" spc="-10" dirty="0">
                <a:latin typeface="Century Gothic"/>
                <a:cs typeface="Century Gothic"/>
              </a:rPr>
              <a:t>s</a:t>
            </a:r>
            <a:r>
              <a:rPr sz="1600" spc="0" dirty="0">
                <a:latin typeface="Century Gothic"/>
                <a:cs typeface="Century Gothic"/>
              </a:rPr>
              <a:t>i</a:t>
            </a:r>
            <a:r>
              <a:rPr sz="1600" spc="-25" dirty="0">
                <a:latin typeface="Century Gothic"/>
                <a:cs typeface="Century Gothic"/>
              </a:rPr>
              <a:t>g</a:t>
            </a:r>
            <a:r>
              <a:rPr sz="1600" spc="-10" dirty="0">
                <a:latin typeface="Century Gothic"/>
                <a:cs typeface="Century Gothic"/>
              </a:rPr>
              <a:t>moidoscopy</a:t>
            </a:r>
            <a:r>
              <a:rPr sz="1600" spc="55" dirty="0">
                <a:latin typeface="Century Gothic"/>
                <a:cs typeface="Century Gothic"/>
              </a:rPr>
              <a:t> </a:t>
            </a:r>
            <a:r>
              <a:rPr sz="1600" spc="-10" dirty="0">
                <a:latin typeface="Century Gothic"/>
                <a:cs typeface="Century Gothic"/>
              </a:rPr>
              <a:t>or</a:t>
            </a:r>
            <a:r>
              <a:rPr sz="1600" spc="-5" dirty="0">
                <a:latin typeface="Century Gothic"/>
                <a:cs typeface="Century Gothic"/>
              </a:rPr>
              <a:t> </a:t>
            </a:r>
            <a:r>
              <a:rPr sz="1600" spc="-10" dirty="0">
                <a:latin typeface="Century Gothic"/>
                <a:cs typeface="Century Gothic"/>
              </a:rPr>
              <a:t>sur</a:t>
            </a:r>
            <a:r>
              <a:rPr sz="1600" spc="-20" dirty="0">
                <a:latin typeface="Century Gothic"/>
                <a:cs typeface="Century Gothic"/>
              </a:rPr>
              <a:t>ge</a:t>
            </a:r>
            <a:r>
              <a:rPr sz="1600" spc="-10" dirty="0">
                <a:latin typeface="Century Gothic"/>
                <a:cs typeface="Century Gothic"/>
              </a:rPr>
              <a:t>ry</a:t>
            </a:r>
            <a:r>
              <a:rPr sz="1600" spc="25" dirty="0">
                <a:latin typeface="Century Gothic"/>
                <a:cs typeface="Century Gothic"/>
              </a:rPr>
              <a:t> </a:t>
            </a:r>
            <a:r>
              <a:rPr sz="1600" spc="-50" dirty="0">
                <a:latin typeface="Century Gothic"/>
                <a:cs typeface="Century Gothic"/>
              </a:rPr>
              <a:t>(</a:t>
            </a:r>
            <a:r>
              <a:rPr sz="1600" spc="-15" dirty="0">
                <a:latin typeface="Century Gothic"/>
                <a:cs typeface="Century Gothic"/>
              </a:rPr>
              <a:t>ca</a:t>
            </a:r>
            <a:r>
              <a:rPr sz="1600" spc="-25" dirty="0">
                <a:latin typeface="Century Gothic"/>
                <a:cs typeface="Century Gothic"/>
              </a:rPr>
              <a:t>t</a:t>
            </a:r>
            <a:r>
              <a:rPr sz="1600" spc="-10" dirty="0">
                <a:latin typeface="Century Gothic"/>
                <a:cs typeface="Century Gothic"/>
              </a:rPr>
              <a:t>har</a:t>
            </a:r>
            <a:r>
              <a:rPr sz="1600" spc="-25" dirty="0">
                <a:latin typeface="Century Gothic"/>
                <a:cs typeface="Century Gothic"/>
              </a:rPr>
              <a:t>t</a:t>
            </a:r>
            <a:r>
              <a:rPr sz="1600" spc="10" dirty="0">
                <a:latin typeface="Century Gothic"/>
                <a:cs typeface="Century Gothic"/>
              </a:rPr>
              <a:t>i</a:t>
            </a:r>
            <a:r>
              <a:rPr sz="1600" spc="-15" dirty="0">
                <a:latin typeface="Century Gothic"/>
                <a:cs typeface="Century Gothic"/>
              </a:rPr>
              <a:t>c</a:t>
            </a:r>
            <a:r>
              <a:rPr sz="1600" spc="0" dirty="0">
                <a:latin typeface="Century Gothic"/>
                <a:cs typeface="Century Gothic"/>
              </a:rPr>
              <a:t>s</a:t>
            </a:r>
            <a:r>
              <a:rPr sz="1600" spc="-10" dirty="0">
                <a:latin typeface="Century Gothic"/>
                <a:cs typeface="Century Gothic"/>
              </a:rPr>
              <a:t>)</a:t>
            </a:r>
            <a:endParaRPr sz="1600" dirty="0">
              <a:latin typeface="Century Gothic"/>
              <a:cs typeface="Century Gothic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4691581" y="265303"/>
            <a:ext cx="1358900" cy="19304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200" spc="-5" dirty="0">
                <a:solidFill>
                  <a:srgbClr val="FDFDFD"/>
                </a:solidFill>
                <a:latin typeface="Century Gothic"/>
                <a:cs typeface="Century Gothic"/>
              </a:rPr>
              <a:t>4</a:t>
            </a:r>
            <a:r>
              <a:rPr sz="1200" spc="0" dirty="0">
                <a:solidFill>
                  <a:srgbClr val="FDFDFD"/>
                </a:solidFill>
                <a:latin typeface="Century Gothic"/>
                <a:cs typeface="Century Gothic"/>
              </a:rPr>
              <a:t>/2</a:t>
            </a:r>
            <a:r>
              <a:rPr sz="1200" spc="-10" dirty="0">
                <a:solidFill>
                  <a:srgbClr val="FDFDFD"/>
                </a:solidFill>
                <a:latin typeface="Century Gothic"/>
                <a:cs typeface="Century Gothic"/>
              </a:rPr>
              <a:t>0</a:t>
            </a:r>
            <a:r>
              <a:rPr sz="1200" spc="0" dirty="0">
                <a:solidFill>
                  <a:srgbClr val="FDFDFD"/>
                </a:solidFill>
                <a:latin typeface="Century Gothic"/>
                <a:cs typeface="Century Gothic"/>
              </a:rPr>
              <a:t>/2</a:t>
            </a:r>
            <a:r>
              <a:rPr sz="1200" spc="-10" dirty="0">
                <a:solidFill>
                  <a:srgbClr val="FDFDFD"/>
                </a:solidFill>
                <a:latin typeface="Century Gothic"/>
                <a:cs typeface="Century Gothic"/>
              </a:rPr>
              <a:t>0</a:t>
            </a:r>
            <a:r>
              <a:rPr sz="1200" spc="-5" dirty="0">
                <a:solidFill>
                  <a:srgbClr val="FDFDFD"/>
                </a:solidFill>
                <a:latin typeface="Century Gothic"/>
                <a:cs typeface="Century Gothic"/>
              </a:rPr>
              <a:t>1</a:t>
            </a:r>
            <a:r>
              <a:rPr sz="1200" spc="0" dirty="0">
                <a:solidFill>
                  <a:srgbClr val="FDFDFD"/>
                </a:solidFill>
                <a:latin typeface="Century Gothic"/>
                <a:cs typeface="Century Gothic"/>
              </a:rPr>
              <a:t>5</a:t>
            </a:r>
            <a:r>
              <a:rPr sz="1200" spc="5" dirty="0">
                <a:solidFill>
                  <a:srgbClr val="FDFDFD"/>
                </a:solidFill>
                <a:latin typeface="Century Gothic"/>
                <a:cs typeface="Century Gothic"/>
              </a:rPr>
              <a:t> </a:t>
            </a:r>
            <a:r>
              <a:rPr sz="1200" spc="-5" dirty="0">
                <a:solidFill>
                  <a:srgbClr val="FDFDFD"/>
                </a:solidFill>
                <a:latin typeface="Century Gothic"/>
                <a:cs typeface="Century Gothic"/>
              </a:rPr>
              <a:t>1</a:t>
            </a:r>
            <a:r>
              <a:rPr sz="1200" spc="-15" dirty="0">
                <a:solidFill>
                  <a:srgbClr val="FDFDFD"/>
                </a:solidFill>
                <a:latin typeface="Century Gothic"/>
                <a:cs typeface="Century Gothic"/>
              </a:rPr>
              <a:t>:</a:t>
            </a:r>
            <a:r>
              <a:rPr sz="1200" spc="-5" dirty="0">
                <a:solidFill>
                  <a:srgbClr val="FDFDFD"/>
                </a:solidFill>
                <a:latin typeface="Century Gothic"/>
                <a:cs typeface="Century Gothic"/>
              </a:rPr>
              <a:t>3</a:t>
            </a:r>
            <a:r>
              <a:rPr sz="1200" spc="0" dirty="0">
                <a:solidFill>
                  <a:srgbClr val="FDFDFD"/>
                </a:solidFill>
                <a:latin typeface="Century Gothic"/>
                <a:cs typeface="Century Gothic"/>
              </a:rPr>
              <a:t>3</a:t>
            </a:r>
            <a:r>
              <a:rPr sz="1200" spc="20" dirty="0">
                <a:solidFill>
                  <a:srgbClr val="FDFDFD"/>
                </a:solidFill>
                <a:latin typeface="Century Gothic"/>
                <a:cs typeface="Century Gothic"/>
              </a:rPr>
              <a:t> </a:t>
            </a:r>
            <a:r>
              <a:rPr sz="1200" spc="-10" dirty="0">
                <a:solidFill>
                  <a:srgbClr val="FDFDFD"/>
                </a:solidFill>
                <a:latin typeface="Century Gothic"/>
                <a:cs typeface="Century Gothic"/>
              </a:rPr>
              <a:t>PM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2728922" y="265303"/>
            <a:ext cx="193675" cy="19304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200" spc="-5" dirty="0">
                <a:solidFill>
                  <a:srgbClr val="FDFDFD"/>
                </a:solidFill>
                <a:latin typeface="Century Gothic"/>
                <a:cs typeface="Century Gothic"/>
              </a:rPr>
              <a:t>23</a:t>
            </a:r>
            <a:endParaRPr sz="120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object 23"/>
          <p:cNvSpPr txBox="1"/>
          <p:nvPr/>
        </p:nvSpPr>
        <p:spPr>
          <a:xfrm>
            <a:off x="762000" y="1143000"/>
            <a:ext cx="7010400" cy="415226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4000" b="1" spc="-25" dirty="0">
                <a:solidFill>
                  <a:srgbClr val="FF0000"/>
                </a:solidFill>
                <a:latin typeface="Century Gothic"/>
                <a:cs typeface="Century Gothic"/>
              </a:rPr>
              <a:t>Osmotic</a:t>
            </a:r>
            <a:r>
              <a:rPr sz="4000" b="1" spc="35" dirty="0">
                <a:solidFill>
                  <a:srgbClr val="FF0000"/>
                </a:solidFill>
                <a:latin typeface="Century Gothic"/>
                <a:cs typeface="Century Gothic"/>
              </a:rPr>
              <a:t> </a:t>
            </a:r>
            <a:r>
              <a:rPr sz="4000" b="1" spc="-20" dirty="0" smtClean="0">
                <a:solidFill>
                  <a:srgbClr val="FF0000"/>
                </a:solidFill>
                <a:latin typeface="Century Gothic"/>
                <a:cs typeface="Century Gothic"/>
              </a:rPr>
              <a:t>laxatives</a:t>
            </a:r>
            <a:endParaRPr sz="4000" dirty="0">
              <a:latin typeface="Century Gothic"/>
              <a:cs typeface="Century Gothic"/>
            </a:endParaRPr>
          </a:p>
          <a:p>
            <a:pPr>
              <a:lnSpc>
                <a:spcPts val="1400"/>
              </a:lnSpc>
              <a:spcBef>
                <a:spcPts val="45"/>
              </a:spcBef>
            </a:pPr>
            <a:endParaRPr sz="1400" dirty="0"/>
          </a:p>
          <a:p>
            <a:pPr marL="12700">
              <a:lnSpc>
                <a:spcPct val="100000"/>
              </a:lnSpc>
            </a:pPr>
            <a:r>
              <a:rPr sz="2200" b="1" spc="-15" dirty="0">
                <a:solidFill>
                  <a:srgbClr val="FF0000"/>
                </a:solidFill>
                <a:latin typeface="Century Gothic"/>
                <a:cs typeface="Century Gothic"/>
              </a:rPr>
              <a:t>Saline</a:t>
            </a:r>
            <a:r>
              <a:rPr sz="2200" b="1" spc="-5" dirty="0">
                <a:solidFill>
                  <a:srgbClr val="FF0000"/>
                </a:solidFill>
                <a:latin typeface="Century Gothic"/>
                <a:cs typeface="Century Gothic"/>
              </a:rPr>
              <a:t> </a:t>
            </a:r>
            <a:r>
              <a:rPr sz="2200" b="1" spc="-10" dirty="0">
                <a:solidFill>
                  <a:srgbClr val="FF0000"/>
                </a:solidFill>
                <a:latin typeface="Century Gothic"/>
                <a:cs typeface="Century Gothic"/>
              </a:rPr>
              <a:t>laxativ</a:t>
            </a:r>
            <a:r>
              <a:rPr sz="2200" b="1" spc="-25" dirty="0">
                <a:solidFill>
                  <a:srgbClr val="FF0000"/>
                </a:solidFill>
                <a:latin typeface="Century Gothic"/>
                <a:cs typeface="Century Gothic"/>
              </a:rPr>
              <a:t>e</a:t>
            </a:r>
            <a:r>
              <a:rPr sz="2200" b="1" spc="-10" dirty="0">
                <a:solidFill>
                  <a:srgbClr val="FF0000"/>
                </a:solidFill>
                <a:latin typeface="Century Gothic"/>
                <a:cs typeface="Century Gothic"/>
              </a:rPr>
              <a:t>s</a:t>
            </a:r>
            <a:endParaRPr sz="2200" dirty="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</a:pPr>
            <a:r>
              <a:rPr sz="2200" b="1" spc="-20" dirty="0">
                <a:solidFill>
                  <a:srgbClr val="3D3C2C"/>
                </a:solidFill>
                <a:latin typeface="Century Gothic"/>
                <a:cs typeface="Century Gothic"/>
              </a:rPr>
              <a:t>Ad</a:t>
            </a:r>
            <a:r>
              <a:rPr sz="2200" b="1" spc="-25" dirty="0">
                <a:solidFill>
                  <a:srgbClr val="3D3C2C"/>
                </a:solidFill>
                <a:latin typeface="Century Gothic"/>
                <a:cs typeface="Century Gothic"/>
              </a:rPr>
              <a:t>v</a:t>
            </a:r>
            <a:r>
              <a:rPr sz="2200" b="1" spc="-15" dirty="0">
                <a:solidFill>
                  <a:srgbClr val="3D3C2C"/>
                </a:solidFill>
                <a:latin typeface="Century Gothic"/>
                <a:cs typeface="Century Gothic"/>
              </a:rPr>
              <a:t>er</a:t>
            </a:r>
            <a:r>
              <a:rPr sz="2200" b="1" spc="-5" dirty="0">
                <a:solidFill>
                  <a:srgbClr val="3D3C2C"/>
                </a:solidFill>
                <a:latin typeface="Century Gothic"/>
                <a:cs typeface="Century Gothic"/>
              </a:rPr>
              <a:t>s</a:t>
            </a:r>
            <a:r>
              <a:rPr sz="2200" b="1" spc="-15" dirty="0">
                <a:solidFill>
                  <a:srgbClr val="3D3C2C"/>
                </a:solidFill>
                <a:latin typeface="Century Gothic"/>
                <a:cs typeface="Century Gothic"/>
              </a:rPr>
              <a:t>e </a:t>
            </a:r>
            <a:r>
              <a:rPr sz="2200" b="1" spc="-10" dirty="0">
                <a:solidFill>
                  <a:srgbClr val="3D3C2C"/>
                </a:solidFill>
                <a:latin typeface="Century Gothic"/>
                <a:cs typeface="Century Gothic"/>
              </a:rPr>
              <a:t>ef</a:t>
            </a:r>
            <a:r>
              <a:rPr sz="2200" b="1" spc="-20" dirty="0">
                <a:solidFill>
                  <a:srgbClr val="3D3C2C"/>
                </a:solidFill>
                <a:latin typeface="Century Gothic"/>
                <a:cs typeface="Century Gothic"/>
              </a:rPr>
              <a:t>f</a:t>
            </a:r>
            <a:r>
              <a:rPr sz="2200" b="1" spc="-10" dirty="0">
                <a:solidFill>
                  <a:srgbClr val="3D3C2C"/>
                </a:solidFill>
                <a:latin typeface="Century Gothic"/>
                <a:cs typeface="Century Gothic"/>
              </a:rPr>
              <a:t>ects:</a:t>
            </a:r>
            <a:endParaRPr sz="2200" dirty="0">
              <a:latin typeface="Century Gothic"/>
              <a:cs typeface="Century Gothic"/>
            </a:endParaRPr>
          </a:p>
          <a:p>
            <a:pPr marL="704850" indent="-346710">
              <a:lnSpc>
                <a:spcPts val="2630"/>
              </a:lnSpc>
              <a:buClr>
                <a:srgbClr val="93C500"/>
              </a:buClr>
              <a:buSzPct val="75000"/>
              <a:buFont typeface="Century Gothic"/>
              <a:buAutoNum type="arabicPeriod"/>
              <a:tabLst>
                <a:tab pos="704215" algn="l"/>
              </a:tabLst>
            </a:pPr>
            <a:r>
              <a:rPr sz="2200" spc="-15" dirty="0">
                <a:solidFill>
                  <a:srgbClr val="3D3C2C"/>
                </a:solidFill>
                <a:latin typeface="Century Gothic"/>
                <a:cs typeface="Century Gothic"/>
              </a:rPr>
              <a:t>F</a:t>
            </a:r>
            <a:r>
              <a:rPr sz="2200" spc="0" dirty="0">
                <a:solidFill>
                  <a:srgbClr val="3D3C2C"/>
                </a:solidFill>
                <a:latin typeface="Century Gothic"/>
                <a:cs typeface="Century Gothic"/>
              </a:rPr>
              <a:t>l</a:t>
            </a:r>
            <a:r>
              <a:rPr sz="2200" spc="-15" dirty="0">
                <a:solidFill>
                  <a:srgbClr val="3D3C2C"/>
                </a:solidFill>
                <a:latin typeface="Century Gothic"/>
                <a:cs typeface="Century Gothic"/>
              </a:rPr>
              <a:t>a</a:t>
            </a:r>
            <a:r>
              <a:rPr sz="2200" spc="-5" dirty="0">
                <a:solidFill>
                  <a:srgbClr val="3D3C2C"/>
                </a:solidFill>
                <a:latin typeface="Century Gothic"/>
                <a:cs typeface="Century Gothic"/>
              </a:rPr>
              <a:t>t</a:t>
            </a:r>
            <a:r>
              <a:rPr sz="2200" spc="-15" dirty="0">
                <a:solidFill>
                  <a:srgbClr val="3D3C2C"/>
                </a:solidFill>
                <a:latin typeface="Century Gothic"/>
                <a:cs typeface="Century Gothic"/>
              </a:rPr>
              <a:t>ulence,</a:t>
            </a:r>
            <a:r>
              <a:rPr sz="2200" spc="-25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2200" spc="-20" dirty="0">
                <a:solidFill>
                  <a:srgbClr val="3D3C2C"/>
                </a:solidFill>
                <a:latin typeface="Century Gothic"/>
                <a:cs typeface="Century Gothic"/>
              </a:rPr>
              <a:t>abdom</a:t>
            </a:r>
            <a:r>
              <a:rPr sz="2200" spc="10" dirty="0">
                <a:solidFill>
                  <a:srgbClr val="3D3C2C"/>
                </a:solidFill>
                <a:latin typeface="Century Gothic"/>
                <a:cs typeface="Century Gothic"/>
              </a:rPr>
              <a:t>i</a:t>
            </a:r>
            <a:r>
              <a:rPr sz="2200" spc="-15" dirty="0">
                <a:solidFill>
                  <a:srgbClr val="3D3C2C"/>
                </a:solidFill>
                <a:latin typeface="Century Gothic"/>
                <a:cs typeface="Century Gothic"/>
              </a:rPr>
              <a:t>nal cramps,</a:t>
            </a:r>
            <a:r>
              <a:rPr sz="2200" spc="15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2200" spc="-15" dirty="0">
                <a:solidFill>
                  <a:srgbClr val="3D3C2C"/>
                </a:solidFill>
                <a:latin typeface="Century Gothic"/>
                <a:cs typeface="Century Gothic"/>
              </a:rPr>
              <a:t>d</a:t>
            </a:r>
            <a:r>
              <a:rPr sz="2200" spc="5" dirty="0">
                <a:solidFill>
                  <a:srgbClr val="3D3C2C"/>
                </a:solidFill>
                <a:latin typeface="Century Gothic"/>
                <a:cs typeface="Century Gothic"/>
              </a:rPr>
              <a:t>i</a:t>
            </a:r>
            <a:r>
              <a:rPr sz="2200" spc="-15" dirty="0">
                <a:solidFill>
                  <a:srgbClr val="3D3C2C"/>
                </a:solidFill>
                <a:latin typeface="Century Gothic"/>
                <a:cs typeface="Century Gothic"/>
              </a:rPr>
              <a:t>arrhea</a:t>
            </a:r>
            <a:endParaRPr sz="2200" dirty="0">
              <a:latin typeface="Century Gothic"/>
              <a:cs typeface="Century Gothic"/>
            </a:endParaRPr>
          </a:p>
          <a:p>
            <a:pPr marL="704850" indent="-346710">
              <a:lnSpc>
                <a:spcPct val="100000"/>
              </a:lnSpc>
              <a:buClr>
                <a:srgbClr val="93C500"/>
              </a:buClr>
              <a:buSzPct val="75000"/>
              <a:buFont typeface="Century Gothic"/>
              <a:buAutoNum type="arabicPeriod"/>
              <a:tabLst>
                <a:tab pos="704215" algn="l"/>
              </a:tabLst>
            </a:pPr>
            <a:r>
              <a:rPr sz="2200" spc="-10" dirty="0">
                <a:solidFill>
                  <a:srgbClr val="3D3C2C"/>
                </a:solidFill>
                <a:latin typeface="Century Gothic"/>
                <a:cs typeface="Century Gothic"/>
              </a:rPr>
              <a:t>In</a:t>
            </a:r>
            <a:r>
              <a:rPr sz="2200" spc="-5" dirty="0">
                <a:solidFill>
                  <a:srgbClr val="3D3C2C"/>
                </a:solidFill>
                <a:latin typeface="Century Gothic"/>
                <a:cs typeface="Century Gothic"/>
              </a:rPr>
              <a:t>t</a:t>
            </a:r>
            <a:r>
              <a:rPr sz="2200" spc="-15" dirty="0">
                <a:solidFill>
                  <a:srgbClr val="3D3C2C"/>
                </a:solidFill>
                <a:latin typeface="Century Gothic"/>
                <a:cs typeface="Century Gothic"/>
              </a:rPr>
              <a:t>ra</a:t>
            </a:r>
            <a:r>
              <a:rPr sz="2200" spc="0" dirty="0">
                <a:solidFill>
                  <a:srgbClr val="3D3C2C"/>
                </a:solidFill>
                <a:latin typeface="Century Gothic"/>
                <a:cs typeface="Century Gothic"/>
              </a:rPr>
              <a:t>v</a:t>
            </a:r>
            <a:r>
              <a:rPr sz="2200" spc="-15" dirty="0">
                <a:solidFill>
                  <a:srgbClr val="3D3C2C"/>
                </a:solidFill>
                <a:latin typeface="Century Gothic"/>
                <a:cs typeface="Century Gothic"/>
              </a:rPr>
              <a:t>asc</a:t>
            </a:r>
            <a:r>
              <a:rPr sz="2200" spc="-25" dirty="0">
                <a:solidFill>
                  <a:srgbClr val="3D3C2C"/>
                </a:solidFill>
                <a:latin typeface="Century Gothic"/>
                <a:cs typeface="Century Gothic"/>
              </a:rPr>
              <a:t>u</a:t>
            </a:r>
            <a:r>
              <a:rPr sz="2200" spc="-10" dirty="0">
                <a:solidFill>
                  <a:srgbClr val="3D3C2C"/>
                </a:solidFill>
                <a:latin typeface="Century Gothic"/>
                <a:cs typeface="Century Gothic"/>
              </a:rPr>
              <a:t>lar </a:t>
            </a:r>
            <a:r>
              <a:rPr sz="2200" spc="0" dirty="0">
                <a:solidFill>
                  <a:srgbClr val="3D3C2C"/>
                </a:solidFill>
                <a:latin typeface="Century Gothic"/>
                <a:cs typeface="Century Gothic"/>
              </a:rPr>
              <a:t>v</a:t>
            </a:r>
            <a:r>
              <a:rPr sz="2200" spc="-15" dirty="0">
                <a:solidFill>
                  <a:srgbClr val="3D3C2C"/>
                </a:solidFill>
                <a:latin typeface="Century Gothic"/>
                <a:cs typeface="Century Gothic"/>
              </a:rPr>
              <a:t>olume</a:t>
            </a:r>
            <a:r>
              <a:rPr sz="2200" spc="-25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2200" spc="-15" dirty="0">
                <a:solidFill>
                  <a:srgbClr val="3D3C2C"/>
                </a:solidFill>
                <a:latin typeface="Century Gothic"/>
                <a:cs typeface="Century Gothic"/>
              </a:rPr>
              <a:t>deple</a:t>
            </a:r>
            <a:r>
              <a:rPr sz="2200" spc="0" dirty="0">
                <a:solidFill>
                  <a:srgbClr val="3D3C2C"/>
                </a:solidFill>
                <a:latin typeface="Century Gothic"/>
                <a:cs typeface="Century Gothic"/>
              </a:rPr>
              <a:t>t</a:t>
            </a:r>
            <a:r>
              <a:rPr sz="2200" spc="10" dirty="0">
                <a:solidFill>
                  <a:srgbClr val="3D3C2C"/>
                </a:solidFill>
                <a:latin typeface="Century Gothic"/>
                <a:cs typeface="Century Gothic"/>
              </a:rPr>
              <a:t>i</a:t>
            </a:r>
            <a:r>
              <a:rPr sz="2200" spc="-15" dirty="0">
                <a:solidFill>
                  <a:srgbClr val="3D3C2C"/>
                </a:solidFill>
                <a:latin typeface="Century Gothic"/>
                <a:cs typeface="Century Gothic"/>
              </a:rPr>
              <a:t>on</a:t>
            </a:r>
            <a:endParaRPr sz="2200" dirty="0">
              <a:latin typeface="Century Gothic"/>
              <a:cs typeface="Century Gothic"/>
            </a:endParaRPr>
          </a:p>
          <a:p>
            <a:pPr marL="704850" indent="-346710">
              <a:lnSpc>
                <a:spcPct val="100000"/>
              </a:lnSpc>
              <a:buClr>
                <a:srgbClr val="93C500"/>
              </a:buClr>
              <a:buSzPct val="75000"/>
              <a:buFont typeface="Century Gothic"/>
              <a:buAutoNum type="arabicPeriod"/>
              <a:tabLst>
                <a:tab pos="704215" algn="l"/>
              </a:tabLst>
            </a:pPr>
            <a:r>
              <a:rPr sz="2200" spc="-15" dirty="0">
                <a:solidFill>
                  <a:srgbClr val="3D3C2C"/>
                </a:solidFill>
                <a:latin typeface="Century Gothic"/>
                <a:cs typeface="Century Gothic"/>
              </a:rPr>
              <a:t>Elec</a:t>
            </a:r>
            <a:r>
              <a:rPr sz="2200" spc="-5" dirty="0">
                <a:solidFill>
                  <a:srgbClr val="3D3C2C"/>
                </a:solidFill>
                <a:latin typeface="Century Gothic"/>
                <a:cs typeface="Century Gothic"/>
              </a:rPr>
              <a:t>t</a:t>
            </a:r>
            <a:r>
              <a:rPr sz="2200" spc="-10" dirty="0">
                <a:solidFill>
                  <a:srgbClr val="3D3C2C"/>
                </a:solidFill>
                <a:latin typeface="Century Gothic"/>
                <a:cs typeface="Century Gothic"/>
              </a:rPr>
              <a:t>rol</a:t>
            </a:r>
            <a:r>
              <a:rPr sz="2200" spc="-25" dirty="0">
                <a:solidFill>
                  <a:srgbClr val="3D3C2C"/>
                </a:solidFill>
                <a:latin typeface="Century Gothic"/>
                <a:cs typeface="Century Gothic"/>
              </a:rPr>
              <a:t>y</a:t>
            </a:r>
            <a:r>
              <a:rPr sz="2200" spc="-5" dirty="0">
                <a:solidFill>
                  <a:srgbClr val="3D3C2C"/>
                </a:solidFill>
                <a:latin typeface="Century Gothic"/>
                <a:cs typeface="Century Gothic"/>
              </a:rPr>
              <a:t>t</a:t>
            </a:r>
            <a:r>
              <a:rPr sz="2200" spc="-15" dirty="0">
                <a:solidFill>
                  <a:srgbClr val="3D3C2C"/>
                </a:solidFill>
                <a:latin typeface="Century Gothic"/>
                <a:cs typeface="Century Gothic"/>
              </a:rPr>
              <a:t>e</a:t>
            </a:r>
            <a:r>
              <a:rPr sz="2200" spc="-10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2200" spc="-15" dirty="0">
                <a:solidFill>
                  <a:srgbClr val="3D3C2C"/>
                </a:solidFill>
                <a:latin typeface="Century Gothic"/>
                <a:cs typeface="Century Gothic"/>
              </a:rPr>
              <a:t>d</a:t>
            </a:r>
            <a:r>
              <a:rPr sz="2200" spc="5" dirty="0">
                <a:solidFill>
                  <a:srgbClr val="3D3C2C"/>
                </a:solidFill>
                <a:latin typeface="Century Gothic"/>
                <a:cs typeface="Century Gothic"/>
              </a:rPr>
              <a:t>i</a:t>
            </a:r>
            <a:r>
              <a:rPr sz="2200" spc="-10" dirty="0">
                <a:solidFill>
                  <a:srgbClr val="3D3C2C"/>
                </a:solidFill>
                <a:latin typeface="Century Gothic"/>
                <a:cs typeface="Century Gothic"/>
              </a:rPr>
              <a:t>s</a:t>
            </a:r>
            <a:r>
              <a:rPr sz="2200" spc="-5" dirty="0">
                <a:solidFill>
                  <a:srgbClr val="3D3C2C"/>
                </a:solidFill>
                <a:latin typeface="Century Gothic"/>
                <a:cs typeface="Century Gothic"/>
              </a:rPr>
              <a:t>t</a:t>
            </a:r>
            <a:r>
              <a:rPr sz="2200" spc="-15" dirty="0">
                <a:solidFill>
                  <a:srgbClr val="3D3C2C"/>
                </a:solidFill>
                <a:latin typeface="Century Gothic"/>
                <a:cs typeface="Century Gothic"/>
              </a:rPr>
              <a:t>urbances</a:t>
            </a:r>
            <a:endParaRPr sz="2200" dirty="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10"/>
              </a:spcBef>
            </a:pPr>
            <a:r>
              <a:rPr sz="2200" b="1" spc="-15" dirty="0">
                <a:solidFill>
                  <a:srgbClr val="3D3C2C"/>
                </a:solidFill>
                <a:latin typeface="Century Gothic"/>
                <a:cs typeface="Century Gothic"/>
              </a:rPr>
              <a:t>Contrai</a:t>
            </a:r>
            <a:r>
              <a:rPr sz="2200" b="1" spc="-10" dirty="0">
                <a:solidFill>
                  <a:srgbClr val="3D3C2C"/>
                </a:solidFill>
                <a:latin typeface="Century Gothic"/>
                <a:cs typeface="Century Gothic"/>
              </a:rPr>
              <a:t>n</a:t>
            </a:r>
            <a:r>
              <a:rPr sz="2200" b="1" spc="-15" dirty="0">
                <a:solidFill>
                  <a:srgbClr val="3D3C2C"/>
                </a:solidFill>
                <a:latin typeface="Century Gothic"/>
                <a:cs typeface="Century Gothic"/>
              </a:rPr>
              <a:t>dications:</a:t>
            </a:r>
            <a:endParaRPr sz="2200" dirty="0">
              <a:latin typeface="Century Gothic"/>
              <a:cs typeface="Century Gothic"/>
            </a:endParaRPr>
          </a:p>
          <a:p>
            <a:pPr marL="704850" indent="-346710">
              <a:lnSpc>
                <a:spcPts val="2630"/>
              </a:lnSpc>
              <a:buClr>
                <a:srgbClr val="93C500"/>
              </a:buClr>
              <a:buSzPct val="75000"/>
              <a:buFont typeface="Century Gothic"/>
              <a:buAutoNum type="arabicPeriod"/>
              <a:tabLst>
                <a:tab pos="704215" algn="l"/>
              </a:tabLst>
            </a:pPr>
            <a:r>
              <a:rPr sz="2200" spc="-15" dirty="0">
                <a:solidFill>
                  <a:srgbClr val="3D3C2C"/>
                </a:solidFill>
                <a:latin typeface="Century Gothic"/>
                <a:cs typeface="Century Gothic"/>
              </a:rPr>
              <a:t>Renal</a:t>
            </a:r>
            <a:r>
              <a:rPr sz="2200" spc="-5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2200" spc="10" dirty="0">
                <a:solidFill>
                  <a:srgbClr val="3D3C2C"/>
                </a:solidFill>
                <a:latin typeface="Century Gothic"/>
                <a:cs typeface="Century Gothic"/>
              </a:rPr>
              <a:t>i</a:t>
            </a:r>
            <a:r>
              <a:rPr sz="2200" spc="-15" dirty="0">
                <a:solidFill>
                  <a:srgbClr val="3D3C2C"/>
                </a:solidFill>
                <a:latin typeface="Century Gothic"/>
                <a:cs typeface="Century Gothic"/>
              </a:rPr>
              <a:t>nsuf</a:t>
            </a:r>
            <a:r>
              <a:rPr sz="2200" spc="-20" dirty="0">
                <a:solidFill>
                  <a:srgbClr val="3D3C2C"/>
                </a:solidFill>
                <a:latin typeface="Century Gothic"/>
                <a:cs typeface="Century Gothic"/>
              </a:rPr>
              <a:t>f</a:t>
            </a:r>
            <a:r>
              <a:rPr sz="2200" spc="10" dirty="0">
                <a:solidFill>
                  <a:srgbClr val="3D3C2C"/>
                </a:solidFill>
                <a:latin typeface="Century Gothic"/>
                <a:cs typeface="Century Gothic"/>
              </a:rPr>
              <a:t>i</a:t>
            </a:r>
            <a:r>
              <a:rPr sz="2200" spc="-15" dirty="0">
                <a:solidFill>
                  <a:srgbClr val="3D3C2C"/>
                </a:solidFill>
                <a:latin typeface="Century Gothic"/>
                <a:cs typeface="Century Gothic"/>
              </a:rPr>
              <a:t>c</a:t>
            </a:r>
            <a:r>
              <a:rPr sz="2200" spc="0" dirty="0">
                <a:solidFill>
                  <a:srgbClr val="3D3C2C"/>
                </a:solidFill>
                <a:latin typeface="Century Gothic"/>
                <a:cs typeface="Century Gothic"/>
              </a:rPr>
              <a:t>i</a:t>
            </a:r>
            <a:r>
              <a:rPr sz="2200" spc="-30" dirty="0">
                <a:solidFill>
                  <a:srgbClr val="3D3C2C"/>
                </a:solidFill>
                <a:latin typeface="Century Gothic"/>
                <a:cs typeface="Century Gothic"/>
              </a:rPr>
              <a:t>e</a:t>
            </a:r>
            <a:r>
              <a:rPr sz="2200" spc="-15" dirty="0">
                <a:solidFill>
                  <a:srgbClr val="3D3C2C"/>
                </a:solidFill>
                <a:latin typeface="Century Gothic"/>
                <a:cs typeface="Century Gothic"/>
              </a:rPr>
              <a:t>ncy</a:t>
            </a:r>
            <a:endParaRPr sz="2200" dirty="0">
              <a:latin typeface="Century Gothic"/>
              <a:cs typeface="Century Gothic"/>
            </a:endParaRPr>
          </a:p>
          <a:p>
            <a:pPr marL="704850" indent="-346710">
              <a:lnSpc>
                <a:spcPct val="100000"/>
              </a:lnSpc>
              <a:buClr>
                <a:srgbClr val="93C500"/>
              </a:buClr>
              <a:buSzPct val="75000"/>
              <a:buFont typeface="Century Gothic"/>
              <a:buAutoNum type="arabicPeriod"/>
              <a:tabLst>
                <a:tab pos="704215" algn="l"/>
              </a:tabLst>
            </a:pPr>
            <a:r>
              <a:rPr sz="2200" spc="-15" dirty="0">
                <a:solidFill>
                  <a:srgbClr val="3D3C2C"/>
                </a:solidFill>
                <a:latin typeface="Century Gothic"/>
                <a:cs typeface="Century Gothic"/>
              </a:rPr>
              <a:t>Se</a:t>
            </a:r>
            <a:r>
              <a:rPr sz="2200" spc="0" dirty="0">
                <a:solidFill>
                  <a:srgbClr val="3D3C2C"/>
                </a:solidFill>
                <a:latin typeface="Century Gothic"/>
                <a:cs typeface="Century Gothic"/>
              </a:rPr>
              <a:t>v</a:t>
            </a:r>
            <a:r>
              <a:rPr sz="2200" spc="-15" dirty="0">
                <a:solidFill>
                  <a:srgbClr val="3D3C2C"/>
                </a:solidFill>
                <a:latin typeface="Century Gothic"/>
                <a:cs typeface="Century Gothic"/>
              </a:rPr>
              <a:t>ere</a:t>
            </a:r>
            <a:r>
              <a:rPr sz="2200" spc="-10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2200" spc="-15" dirty="0">
                <a:solidFill>
                  <a:srgbClr val="3D3C2C"/>
                </a:solidFill>
                <a:latin typeface="Century Gothic"/>
                <a:cs typeface="Century Gothic"/>
              </a:rPr>
              <a:t>car</a:t>
            </a:r>
            <a:r>
              <a:rPr sz="2200" spc="-30" dirty="0">
                <a:solidFill>
                  <a:srgbClr val="3D3C2C"/>
                </a:solidFill>
                <a:latin typeface="Century Gothic"/>
                <a:cs typeface="Century Gothic"/>
              </a:rPr>
              <a:t>d</a:t>
            </a:r>
            <a:r>
              <a:rPr sz="2200" spc="10" dirty="0">
                <a:solidFill>
                  <a:srgbClr val="3D3C2C"/>
                </a:solidFill>
                <a:latin typeface="Century Gothic"/>
                <a:cs typeface="Century Gothic"/>
              </a:rPr>
              <a:t>i</a:t>
            </a:r>
            <a:r>
              <a:rPr sz="2200" spc="-15" dirty="0">
                <a:solidFill>
                  <a:srgbClr val="3D3C2C"/>
                </a:solidFill>
                <a:latin typeface="Century Gothic"/>
                <a:cs typeface="Century Gothic"/>
              </a:rPr>
              <a:t>ac</a:t>
            </a:r>
            <a:r>
              <a:rPr sz="2200" spc="15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2200" spc="-15" dirty="0">
                <a:solidFill>
                  <a:srgbClr val="3D3C2C"/>
                </a:solidFill>
                <a:latin typeface="Century Gothic"/>
                <a:cs typeface="Century Gothic"/>
              </a:rPr>
              <a:t>d</a:t>
            </a:r>
            <a:r>
              <a:rPr sz="2200" spc="5" dirty="0">
                <a:solidFill>
                  <a:srgbClr val="3D3C2C"/>
                </a:solidFill>
                <a:latin typeface="Century Gothic"/>
                <a:cs typeface="Century Gothic"/>
              </a:rPr>
              <a:t>i</a:t>
            </a:r>
            <a:r>
              <a:rPr sz="2200" spc="-15" dirty="0">
                <a:solidFill>
                  <a:srgbClr val="3D3C2C"/>
                </a:solidFill>
                <a:latin typeface="Century Gothic"/>
                <a:cs typeface="Century Gothic"/>
              </a:rPr>
              <a:t>sease</a:t>
            </a:r>
            <a:endParaRPr sz="2200" dirty="0">
              <a:latin typeface="Century Gothic"/>
              <a:cs typeface="Century Gothic"/>
            </a:endParaRPr>
          </a:p>
          <a:p>
            <a:pPr marL="704850" indent="-346710">
              <a:lnSpc>
                <a:spcPct val="100000"/>
              </a:lnSpc>
              <a:buClr>
                <a:srgbClr val="93C500"/>
              </a:buClr>
              <a:buSzPct val="75000"/>
              <a:buFont typeface="Century Gothic"/>
              <a:buAutoNum type="arabicPeriod"/>
              <a:tabLst>
                <a:tab pos="704215" algn="l"/>
              </a:tabLst>
            </a:pPr>
            <a:r>
              <a:rPr sz="2200" spc="-15" dirty="0">
                <a:solidFill>
                  <a:srgbClr val="3D3C2C"/>
                </a:solidFill>
                <a:latin typeface="Century Gothic"/>
                <a:cs typeface="Century Gothic"/>
              </a:rPr>
              <a:t>Preex</a:t>
            </a:r>
            <a:r>
              <a:rPr sz="2200" spc="5" dirty="0">
                <a:solidFill>
                  <a:srgbClr val="3D3C2C"/>
                </a:solidFill>
                <a:latin typeface="Century Gothic"/>
                <a:cs typeface="Century Gothic"/>
              </a:rPr>
              <a:t>i</a:t>
            </a:r>
            <a:r>
              <a:rPr sz="2200" spc="-10" dirty="0">
                <a:solidFill>
                  <a:srgbClr val="3D3C2C"/>
                </a:solidFill>
                <a:latin typeface="Century Gothic"/>
                <a:cs typeface="Century Gothic"/>
              </a:rPr>
              <a:t>s</a:t>
            </a:r>
            <a:r>
              <a:rPr sz="2200" spc="-5" dirty="0">
                <a:solidFill>
                  <a:srgbClr val="3D3C2C"/>
                </a:solidFill>
                <a:latin typeface="Century Gothic"/>
                <a:cs typeface="Century Gothic"/>
              </a:rPr>
              <a:t>t</a:t>
            </a:r>
            <a:r>
              <a:rPr sz="2200" spc="-15" dirty="0">
                <a:solidFill>
                  <a:srgbClr val="3D3C2C"/>
                </a:solidFill>
                <a:latin typeface="Century Gothic"/>
                <a:cs typeface="Century Gothic"/>
              </a:rPr>
              <a:t>ing</a:t>
            </a:r>
            <a:r>
              <a:rPr sz="2200" spc="-40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2200" spc="-15" dirty="0">
                <a:solidFill>
                  <a:srgbClr val="3D3C2C"/>
                </a:solidFill>
                <a:latin typeface="Century Gothic"/>
                <a:cs typeface="Century Gothic"/>
              </a:rPr>
              <a:t>elec</a:t>
            </a:r>
            <a:r>
              <a:rPr sz="2200" spc="0" dirty="0">
                <a:solidFill>
                  <a:srgbClr val="3D3C2C"/>
                </a:solidFill>
                <a:latin typeface="Century Gothic"/>
                <a:cs typeface="Century Gothic"/>
              </a:rPr>
              <a:t>t</a:t>
            </a:r>
            <a:r>
              <a:rPr sz="2200" spc="-10" dirty="0">
                <a:solidFill>
                  <a:srgbClr val="3D3C2C"/>
                </a:solidFill>
                <a:latin typeface="Century Gothic"/>
                <a:cs typeface="Century Gothic"/>
              </a:rPr>
              <a:t>rol</a:t>
            </a:r>
            <a:r>
              <a:rPr sz="2200" spc="-25" dirty="0">
                <a:solidFill>
                  <a:srgbClr val="3D3C2C"/>
                </a:solidFill>
                <a:latin typeface="Century Gothic"/>
                <a:cs typeface="Century Gothic"/>
              </a:rPr>
              <a:t>y</a:t>
            </a:r>
            <a:r>
              <a:rPr sz="2200" spc="-5" dirty="0">
                <a:solidFill>
                  <a:srgbClr val="3D3C2C"/>
                </a:solidFill>
                <a:latin typeface="Century Gothic"/>
                <a:cs typeface="Century Gothic"/>
              </a:rPr>
              <a:t>t</a:t>
            </a:r>
            <a:r>
              <a:rPr sz="2200" spc="-15" dirty="0">
                <a:solidFill>
                  <a:srgbClr val="3D3C2C"/>
                </a:solidFill>
                <a:latin typeface="Century Gothic"/>
                <a:cs typeface="Century Gothic"/>
              </a:rPr>
              <a:t>e</a:t>
            </a:r>
            <a:r>
              <a:rPr sz="2200" spc="-10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2200" spc="-15" dirty="0">
                <a:solidFill>
                  <a:srgbClr val="3D3C2C"/>
                </a:solidFill>
                <a:latin typeface="Century Gothic"/>
                <a:cs typeface="Century Gothic"/>
              </a:rPr>
              <a:t>abnorma</a:t>
            </a:r>
            <a:r>
              <a:rPr sz="2200" spc="0" dirty="0">
                <a:solidFill>
                  <a:srgbClr val="3D3C2C"/>
                </a:solidFill>
                <a:latin typeface="Century Gothic"/>
                <a:cs typeface="Century Gothic"/>
              </a:rPr>
              <a:t>l</a:t>
            </a:r>
            <a:r>
              <a:rPr sz="2200" spc="10" dirty="0">
                <a:solidFill>
                  <a:srgbClr val="3D3C2C"/>
                </a:solidFill>
                <a:latin typeface="Century Gothic"/>
                <a:cs typeface="Century Gothic"/>
              </a:rPr>
              <a:t>i</a:t>
            </a:r>
            <a:r>
              <a:rPr sz="2200" spc="-10" dirty="0">
                <a:solidFill>
                  <a:srgbClr val="3D3C2C"/>
                </a:solidFill>
                <a:latin typeface="Century Gothic"/>
                <a:cs typeface="Century Gothic"/>
              </a:rPr>
              <a:t>ties</a:t>
            </a:r>
            <a:endParaRPr sz="2200" dirty="0">
              <a:latin typeface="Century Gothic"/>
              <a:cs typeface="Century Gothic"/>
            </a:endParaRPr>
          </a:p>
          <a:p>
            <a:pPr marL="704850" indent="-346710">
              <a:lnSpc>
                <a:spcPct val="100000"/>
              </a:lnSpc>
              <a:buClr>
                <a:srgbClr val="93C500"/>
              </a:buClr>
              <a:buSzPct val="75000"/>
              <a:buFont typeface="Century Gothic"/>
              <a:buAutoNum type="arabicPeriod"/>
              <a:tabLst>
                <a:tab pos="704215" algn="l"/>
              </a:tabLst>
            </a:pPr>
            <a:r>
              <a:rPr sz="2200" spc="-15" dirty="0">
                <a:solidFill>
                  <a:srgbClr val="3D3C2C"/>
                </a:solidFill>
                <a:latin typeface="Century Gothic"/>
                <a:cs typeface="Century Gothic"/>
              </a:rPr>
              <a:t>P</a:t>
            </a:r>
            <a:r>
              <a:rPr sz="2200" spc="-25" dirty="0">
                <a:solidFill>
                  <a:srgbClr val="3D3C2C"/>
                </a:solidFill>
                <a:latin typeface="Century Gothic"/>
                <a:cs typeface="Century Gothic"/>
              </a:rPr>
              <a:t>a</a:t>
            </a:r>
            <a:r>
              <a:rPr sz="2200" spc="-5" dirty="0">
                <a:solidFill>
                  <a:srgbClr val="3D3C2C"/>
                </a:solidFill>
                <a:latin typeface="Century Gothic"/>
                <a:cs typeface="Century Gothic"/>
              </a:rPr>
              <a:t>t</a:t>
            </a:r>
            <a:r>
              <a:rPr sz="2200" spc="10" dirty="0">
                <a:solidFill>
                  <a:srgbClr val="3D3C2C"/>
                </a:solidFill>
                <a:latin typeface="Century Gothic"/>
                <a:cs typeface="Century Gothic"/>
              </a:rPr>
              <a:t>i</a:t>
            </a:r>
            <a:r>
              <a:rPr sz="2200" spc="-15" dirty="0">
                <a:solidFill>
                  <a:srgbClr val="3D3C2C"/>
                </a:solidFill>
                <a:latin typeface="Century Gothic"/>
                <a:cs typeface="Century Gothic"/>
              </a:rPr>
              <a:t>en</a:t>
            </a:r>
            <a:r>
              <a:rPr sz="2200" spc="0" dirty="0">
                <a:solidFill>
                  <a:srgbClr val="3D3C2C"/>
                </a:solidFill>
                <a:latin typeface="Century Gothic"/>
                <a:cs typeface="Century Gothic"/>
              </a:rPr>
              <a:t>t</a:t>
            </a:r>
            <a:r>
              <a:rPr sz="2200" spc="-10" dirty="0">
                <a:solidFill>
                  <a:srgbClr val="3D3C2C"/>
                </a:solidFill>
                <a:latin typeface="Century Gothic"/>
                <a:cs typeface="Century Gothic"/>
              </a:rPr>
              <a:t>s</a:t>
            </a:r>
            <a:r>
              <a:rPr sz="2200" spc="-35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2200" spc="-15" dirty="0">
                <a:solidFill>
                  <a:srgbClr val="3D3C2C"/>
                </a:solidFill>
                <a:latin typeface="Century Gothic"/>
                <a:cs typeface="Century Gothic"/>
              </a:rPr>
              <a:t>on </a:t>
            </a:r>
            <a:r>
              <a:rPr sz="2200" spc="-30" dirty="0">
                <a:solidFill>
                  <a:srgbClr val="3D3C2C"/>
                </a:solidFill>
                <a:latin typeface="Century Gothic"/>
                <a:cs typeface="Century Gothic"/>
              </a:rPr>
              <a:t>d</a:t>
            </a:r>
            <a:r>
              <a:rPr sz="2200" spc="10" dirty="0">
                <a:solidFill>
                  <a:srgbClr val="3D3C2C"/>
                </a:solidFill>
                <a:latin typeface="Century Gothic"/>
                <a:cs typeface="Century Gothic"/>
              </a:rPr>
              <a:t>i</a:t>
            </a:r>
            <a:r>
              <a:rPr sz="2200" spc="-10" dirty="0">
                <a:solidFill>
                  <a:srgbClr val="3D3C2C"/>
                </a:solidFill>
                <a:latin typeface="Century Gothic"/>
                <a:cs typeface="Century Gothic"/>
              </a:rPr>
              <a:t>ur</a:t>
            </a:r>
            <a:r>
              <a:rPr sz="2200" spc="-25" dirty="0">
                <a:solidFill>
                  <a:srgbClr val="3D3C2C"/>
                </a:solidFill>
                <a:latin typeface="Century Gothic"/>
                <a:cs typeface="Century Gothic"/>
              </a:rPr>
              <a:t>e</a:t>
            </a:r>
            <a:r>
              <a:rPr sz="2200" spc="-5" dirty="0">
                <a:solidFill>
                  <a:srgbClr val="3D3C2C"/>
                </a:solidFill>
                <a:latin typeface="Century Gothic"/>
                <a:cs typeface="Century Gothic"/>
              </a:rPr>
              <a:t>t</a:t>
            </a:r>
            <a:r>
              <a:rPr sz="2200" spc="10" dirty="0">
                <a:solidFill>
                  <a:srgbClr val="3D3C2C"/>
                </a:solidFill>
                <a:latin typeface="Century Gothic"/>
                <a:cs typeface="Century Gothic"/>
              </a:rPr>
              <a:t>i</a:t>
            </a:r>
            <a:r>
              <a:rPr sz="2200" spc="-15" dirty="0">
                <a:solidFill>
                  <a:srgbClr val="3D3C2C"/>
                </a:solidFill>
                <a:latin typeface="Century Gothic"/>
                <a:cs typeface="Century Gothic"/>
              </a:rPr>
              <a:t>c</a:t>
            </a:r>
            <a:r>
              <a:rPr sz="2200" spc="-20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2200" spc="-5" dirty="0">
                <a:solidFill>
                  <a:srgbClr val="3D3C2C"/>
                </a:solidFill>
                <a:latin typeface="Century Gothic"/>
                <a:cs typeface="Century Gothic"/>
              </a:rPr>
              <a:t>t</a:t>
            </a:r>
            <a:r>
              <a:rPr sz="2200" spc="-15" dirty="0">
                <a:solidFill>
                  <a:srgbClr val="3D3C2C"/>
                </a:solidFill>
                <a:latin typeface="Century Gothic"/>
                <a:cs typeface="Century Gothic"/>
              </a:rPr>
              <a:t>herapy</a:t>
            </a:r>
            <a:endParaRPr sz="2200" dirty="0">
              <a:latin typeface="Century Gothic"/>
              <a:cs typeface="Century Gothic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6691376" y="312673"/>
            <a:ext cx="1358900" cy="19304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200" spc="-5" dirty="0">
                <a:solidFill>
                  <a:srgbClr val="FDFDFD"/>
                </a:solidFill>
                <a:latin typeface="Century Gothic"/>
                <a:cs typeface="Century Gothic"/>
              </a:rPr>
              <a:t>4</a:t>
            </a:r>
            <a:r>
              <a:rPr sz="1200" spc="0" dirty="0">
                <a:solidFill>
                  <a:srgbClr val="FDFDFD"/>
                </a:solidFill>
                <a:latin typeface="Century Gothic"/>
                <a:cs typeface="Century Gothic"/>
              </a:rPr>
              <a:t>/2</a:t>
            </a:r>
            <a:r>
              <a:rPr sz="1200" spc="-10" dirty="0">
                <a:solidFill>
                  <a:srgbClr val="FDFDFD"/>
                </a:solidFill>
                <a:latin typeface="Century Gothic"/>
                <a:cs typeface="Century Gothic"/>
              </a:rPr>
              <a:t>0</a:t>
            </a:r>
            <a:r>
              <a:rPr sz="1200" spc="0" dirty="0">
                <a:solidFill>
                  <a:srgbClr val="FDFDFD"/>
                </a:solidFill>
                <a:latin typeface="Century Gothic"/>
                <a:cs typeface="Century Gothic"/>
              </a:rPr>
              <a:t>/2</a:t>
            </a:r>
            <a:r>
              <a:rPr sz="1200" spc="-10" dirty="0">
                <a:solidFill>
                  <a:srgbClr val="FDFDFD"/>
                </a:solidFill>
                <a:latin typeface="Century Gothic"/>
                <a:cs typeface="Century Gothic"/>
              </a:rPr>
              <a:t>0</a:t>
            </a:r>
            <a:r>
              <a:rPr sz="1200" spc="-5" dirty="0">
                <a:solidFill>
                  <a:srgbClr val="FDFDFD"/>
                </a:solidFill>
                <a:latin typeface="Century Gothic"/>
                <a:cs typeface="Century Gothic"/>
              </a:rPr>
              <a:t>1</a:t>
            </a:r>
            <a:r>
              <a:rPr sz="1200" spc="0" dirty="0">
                <a:solidFill>
                  <a:srgbClr val="FDFDFD"/>
                </a:solidFill>
                <a:latin typeface="Century Gothic"/>
                <a:cs typeface="Century Gothic"/>
              </a:rPr>
              <a:t>5</a:t>
            </a:r>
            <a:r>
              <a:rPr sz="1200" spc="5" dirty="0">
                <a:solidFill>
                  <a:srgbClr val="FDFDFD"/>
                </a:solidFill>
                <a:latin typeface="Century Gothic"/>
                <a:cs typeface="Century Gothic"/>
              </a:rPr>
              <a:t> </a:t>
            </a:r>
            <a:r>
              <a:rPr sz="1200" spc="-5" dirty="0">
                <a:solidFill>
                  <a:srgbClr val="FDFDFD"/>
                </a:solidFill>
                <a:latin typeface="Century Gothic"/>
                <a:cs typeface="Century Gothic"/>
              </a:rPr>
              <a:t>1</a:t>
            </a:r>
            <a:r>
              <a:rPr sz="1200" spc="-15" dirty="0">
                <a:solidFill>
                  <a:srgbClr val="FDFDFD"/>
                </a:solidFill>
                <a:latin typeface="Century Gothic"/>
                <a:cs typeface="Century Gothic"/>
              </a:rPr>
              <a:t>:</a:t>
            </a:r>
            <a:r>
              <a:rPr sz="1200" spc="-5" dirty="0">
                <a:solidFill>
                  <a:srgbClr val="FDFDFD"/>
                </a:solidFill>
                <a:latin typeface="Century Gothic"/>
                <a:cs typeface="Century Gothic"/>
              </a:rPr>
              <a:t>3</a:t>
            </a:r>
            <a:r>
              <a:rPr sz="1200" spc="0" dirty="0">
                <a:solidFill>
                  <a:srgbClr val="FDFDFD"/>
                </a:solidFill>
                <a:latin typeface="Century Gothic"/>
                <a:cs typeface="Century Gothic"/>
              </a:rPr>
              <a:t>3</a:t>
            </a:r>
            <a:r>
              <a:rPr sz="1200" spc="20" dirty="0">
                <a:solidFill>
                  <a:srgbClr val="FDFDFD"/>
                </a:solidFill>
                <a:latin typeface="Century Gothic"/>
                <a:cs typeface="Century Gothic"/>
              </a:rPr>
              <a:t> </a:t>
            </a:r>
            <a:r>
              <a:rPr sz="1200" spc="-10" dirty="0">
                <a:solidFill>
                  <a:srgbClr val="FDFDFD"/>
                </a:solidFill>
                <a:latin typeface="Century Gothic"/>
                <a:cs typeface="Century Gothic"/>
              </a:rPr>
              <a:t>PM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4728717" y="312673"/>
            <a:ext cx="193675" cy="19304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200" spc="-5" dirty="0">
                <a:solidFill>
                  <a:srgbClr val="FDFDFD"/>
                </a:solidFill>
                <a:latin typeface="Century Gothic"/>
                <a:cs typeface="Century Gothic"/>
              </a:rPr>
              <a:t>24</a:t>
            </a:r>
            <a:endParaRPr sz="120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object 31"/>
          <p:cNvSpPr txBox="1"/>
          <p:nvPr/>
        </p:nvSpPr>
        <p:spPr>
          <a:xfrm>
            <a:off x="609600" y="846137"/>
            <a:ext cx="7007859" cy="516572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4000" b="1" spc="-25" dirty="0">
                <a:solidFill>
                  <a:srgbClr val="FF0000"/>
                </a:solidFill>
                <a:latin typeface="Century Gothic"/>
                <a:cs typeface="Century Gothic"/>
              </a:rPr>
              <a:t>Osmotic</a:t>
            </a:r>
            <a:r>
              <a:rPr sz="4000" b="1" spc="35" dirty="0">
                <a:solidFill>
                  <a:srgbClr val="FF0000"/>
                </a:solidFill>
                <a:latin typeface="Century Gothic"/>
                <a:cs typeface="Century Gothic"/>
              </a:rPr>
              <a:t> </a:t>
            </a:r>
            <a:r>
              <a:rPr sz="4000" b="1" spc="-20" dirty="0" smtClean="0">
                <a:solidFill>
                  <a:srgbClr val="FF0000"/>
                </a:solidFill>
                <a:latin typeface="Century Gothic"/>
                <a:cs typeface="Century Gothic"/>
              </a:rPr>
              <a:t>laxatives</a:t>
            </a:r>
            <a:endParaRPr sz="4000" dirty="0">
              <a:latin typeface="Century Gothic"/>
              <a:cs typeface="Century Gothic"/>
            </a:endParaRPr>
          </a:p>
          <a:p>
            <a:pPr>
              <a:lnSpc>
                <a:spcPts val="750"/>
              </a:lnSpc>
              <a:spcBef>
                <a:spcPts val="25"/>
              </a:spcBef>
            </a:pPr>
            <a:endParaRPr sz="750" dirty="0"/>
          </a:p>
          <a:p>
            <a:pPr marL="617220" indent="-285115">
              <a:lnSpc>
                <a:spcPct val="100000"/>
              </a:lnSpc>
              <a:buClr>
                <a:srgbClr val="FF0000"/>
              </a:buClr>
              <a:buFont typeface="Century Gothic"/>
              <a:buAutoNum type="arabicPeriod" startAt="2"/>
              <a:tabLst>
                <a:tab pos="617220" algn="l"/>
              </a:tabLst>
            </a:pPr>
            <a:r>
              <a:rPr sz="2000" b="1" spc="0" dirty="0">
                <a:solidFill>
                  <a:srgbClr val="FF0000"/>
                </a:solidFill>
                <a:latin typeface="Century Gothic"/>
                <a:cs typeface="Century Gothic"/>
              </a:rPr>
              <a:t>Non</a:t>
            </a:r>
            <a:r>
              <a:rPr sz="2000" b="1" spc="-5" dirty="0">
                <a:solidFill>
                  <a:srgbClr val="FF0000"/>
                </a:solidFill>
                <a:latin typeface="Century Gothic"/>
                <a:cs typeface="Century Gothic"/>
              </a:rPr>
              <a:t>-</a:t>
            </a:r>
            <a:r>
              <a:rPr sz="2000" b="1" spc="0" dirty="0">
                <a:solidFill>
                  <a:srgbClr val="FF0000"/>
                </a:solidFill>
                <a:latin typeface="Century Gothic"/>
                <a:cs typeface="Century Gothic"/>
              </a:rPr>
              <a:t>digestib</a:t>
            </a:r>
            <a:r>
              <a:rPr sz="2000" b="1" spc="-10" dirty="0">
                <a:solidFill>
                  <a:srgbClr val="FF0000"/>
                </a:solidFill>
                <a:latin typeface="Century Gothic"/>
                <a:cs typeface="Century Gothic"/>
              </a:rPr>
              <a:t>l</a:t>
            </a:r>
            <a:r>
              <a:rPr sz="2000" b="1" spc="0" dirty="0">
                <a:solidFill>
                  <a:srgbClr val="FF0000"/>
                </a:solidFill>
                <a:latin typeface="Century Gothic"/>
                <a:cs typeface="Century Gothic"/>
              </a:rPr>
              <a:t>e</a:t>
            </a:r>
            <a:r>
              <a:rPr sz="2000" b="1" spc="-30" dirty="0">
                <a:solidFill>
                  <a:srgbClr val="FF0000"/>
                </a:solidFill>
                <a:latin typeface="Century Gothic"/>
                <a:cs typeface="Century Gothic"/>
              </a:rPr>
              <a:t> </a:t>
            </a:r>
            <a:r>
              <a:rPr sz="2000" b="1" spc="0" dirty="0">
                <a:solidFill>
                  <a:srgbClr val="FF0000"/>
                </a:solidFill>
                <a:latin typeface="Century Gothic"/>
                <a:cs typeface="Century Gothic"/>
              </a:rPr>
              <a:t>s</a:t>
            </a:r>
            <a:r>
              <a:rPr sz="2000" b="1" spc="-10" dirty="0">
                <a:solidFill>
                  <a:srgbClr val="FF0000"/>
                </a:solidFill>
                <a:latin typeface="Century Gothic"/>
                <a:cs typeface="Century Gothic"/>
              </a:rPr>
              <a:t>u</a:t>
            </a:r>
            <a:r>
              <a:rPr sz="2000" b="1" spc="0" dirty="0">
                <a:solidFill>
                  <a:srgbClr val="FF0000"/>
                </a:solidFill>
                <a:latin typeface="Century Gothic"/>
                <a:cs typeface="Century Gothic"/>
              </a:rPr>
              <a:t>gars</a:t>
            </a:r>
            <a:r>
              <a:rPr sz="2000" b="1" spc="-15" dirty="0">
                <a:solidFill>
                  <a:srgbClr val="FF0000"/>
                </a:solidFill>
                <a:latin typeface="Century Gothic"/>
                <a:cs typeface="Century Gothic"/>
              </a:rPr>
              <a:t> </a:t>
            </a:r>
            <a:r>
              <a:rPr sz="2000" b="1" spc="0" dirty="0">
                <a:solidFill>
                  <a:srgbClr val="FF0000"/>
                </a:solidFill>
                <a:latin typeface="Century Gothic"/>
                <a:cs typeface="Century Gothic"/>
              </a:rPr>
              <a:t>and</a:t>
            </a:r>
            <a:r>
              <a:rPr sz="2000" b="1" spc="10" dirty="0">
                <a:solidFill>
                  <a:srgbClr val="FF0000"/>
                </a:solidFill>
                <a:latin typeface="Century Gothic"/>
                <a:cs typeface="Century Gothic"/>
              </a:rPr>
              <a:t> </a:t>
            </a:r>
            <a:r>
              <a:rPr sz="2000" b="1" spc="0" dirty="0">
                <a:solidFill>
                  <a:srgbClr val="FF0000"/>
                </a:solidFill>
                <a:latin typeface="Century Gothic"/>
                <a:cs typeface="Century Gothic"/>
              </a:rPr>
              <a:t>alcohols</a:t>
            </a:r>
            <a:endParaRPr sz="2000" dirty="0">
              <a:latin typeface="Century Gothic"/>
              <a:cs typeface="Century Gothic"/>
            </a:endParaRPr>
          </a:p>
          <a:p>
            <a:pPr>
              <a:lnSpc>
                <a:spcPts val="1000"/>
              </a:lnSpc>
              <a:buClr>
                <a:srgbClr val="FF0000"/>
              </a:buClr>
              <a:buFont typeface="Century Gothic"/>
              <a:buAutoNum type="arabicPeriod" startAt="2"/>
            </a:pPr>
            <a:endParaRPr sz="1000" dirty="0"/>
          </a:p>
          <a:p>
            <a:pPr>
              <a:lnSpc>
                <a:spcPts val="1000"/>
              </a:lnSpc>
              <a:buClr>
                <a:srgbClr val="FF0000"/>
              </a:buClr>
              <a:buFont typeface="Century Gothic"/>
              <a:buAutoNum type="arabicPeriod" startAt="2"/>
            </a:pPr>
            <a:endParaRPr sz="1000" dirty="0"/>
          </a:p>
          <a:p>
            <a:pPr>
              <a:lnSpc>
                <a:spcPts val="1300"/>
              </a:lnSpc>
              <a:spcBef>
                <a:spcPts val="51"/>
              </a:spcBef>
              <a:buClr>
                <a:srgbClr val="FF0000"/>
              </a:buClr>
              <a:buFont typeface="Century Gothic"/>
              <a:buAutoNum type="arabicPeriod" startAt="2"/>
            </a:pPr>
            <a:endParaRPr sz="1300" dirty="0"/>
          </a:p>
          <a:p>
            <a:pPr marL="1070610" marR="527685" lvl="1" indent="-402590">
              <a:lnSpc>
                <a:spcPct val="100000"/>
              </a:lnSpc>
              <a:buClr>
                <a:srgbClr val="93C500"/>
              </a:buClr>
              <a:buSzPct val="75000"/>
              <a:buFont typeface="Century Gothic"/>
              <a:buAutoNum type="arabicPeriod"/>
              <a:tabLst>
                <a:tab pos="1070610" algn="l"/>
              </a:tabLst>
            </a:pPr>
            <a:r>
              <a:rPr sz="2000" spc="0" dirty="0" err="1">
                <a:solidFill>
                  <a:srgbClr val="3D3C2C"/>
                </a:solidFill>
                <a:latin typeface="Century Gothic"/>
                <a:cs typeface="Century Gothic"/>
              </a:rPr>
              <a:t>Lac</a:t>
            </a:r>
            <a:r>
              <a:rPr sz="2000" spc="10" dirty="0" err="1">
                <a:solidFill>
                  <a:srgbClr val="3D3C2C"/>
                </a:solidFill>
                <a:latin typeface="Century Gothic"/>
                <a:cs typeface="Century Gothic"/>
              </a:rPr>
              <a:t>t</a:t>
            </a:r>
            <a:r>
              <a:rPr sz="2000" spc="0" dirty="0" err="1">
                <a:solidFill>
                  <a:srgbClr val="3D3C2C"/>
                </a:solidFill>
                <a:latin typeface="Century Gothic"/>
                <a:cs typeface="Century Gothic"/>
              </a:rPr>
              <a:t>u</a:t>
            </a:r>
            <a:r>
              <a:rPr sz="2000" spc="5" dirty="0" err="1">
                <a:solidFill>
                  <a:srgbClr val="3D3C2C"/>
                </a:solidFill>
                <a:latin typeface="Century Gothic"/>
                <a:cs typeface="Century Gothic"/>
              </a:rPr>
              <a:t>l</a:t>
            </a:r>
            <a:r>
              <a:rPr sz="2000" spc="0" dirty="0" err="1">
                <a:solidFill>
                  <a:srgbClr val="3D3C2C"/>
                </a:solidFill>
                <a:latin typeface="Century Gothic"/>
                <a:cs typeface="Century Gothic"/>
              </a:rPr>
              <a:t>ose</a:t>
            </a:r>
            <a:r>
              <a:rPr sz="2000" spc="-40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lang="en-US" sz="2000" spc="-45" dirty="0" smtClean="0">
                <a:solidFill>
                  <a:srgbClr val="3D3C2C"/>
                </a:solidFill>
                <a:latin typeface="Century Gothic"/>
                <a:cs typeface="Century Gothic"/>
              </a:rPr>
              <a:t>(</a:t>
            </a:r>
            <a:r>
              <a:rPr sz="2000" spc="0" dirty="0" smtClean="0">
                <a:solidFill>
                  <a:srgbClr val="3D3C2C"/>
                </a:solidFill>
                <a:latin typeface="Century Gothic"/>
                <a:cs typeface="Century Gothic"/>
              </a:rPr>
              <a:t>d</a:t>
            </a:r>
            <a:r>
              <a:rPr sz="2000" spc="-15" dirty="0" smtClean="0">
                <a:solidFill>
                  <a:srgbClr val="3D3C2C"/>
                </a:solidFill>
                <a:latin typeface="Century Gothic"/>
                <a:cs typeface="Century Gothic"/>
              </a:rPr>
              <a:t>i</a:t>
            </a:r>
            <a:r>
              <a:rPr sz="2000" spc="0" dirty="0" smtClean="0">
                <a:solidFill>
                  <a:srgbClr val="3D3C2C"/>
                </a:solidFill>
                <a:latin typeface="Century Gothic"/>
                <a:cs typeface="Century Gothic"/>
              </a:rPr>
              <a:t>sacchar</a:t>
            </a:r>
            <a:r>
              <a:rPr sz="2000" spc="-10" dirty="0" smtClean="0">
                <a:solidFill>
                  <a:srgbClr val="3D3C2C"/>
                </a:solidFill>
                <a:latin typeface="Century Gothic"/>
                <a:cs typeface="Century Gothic"/>
              </a:rPr>
              <a:t>i</a:t>
            </a:r>
            <a:r>
              <a:rPr sz="2000" spc="0" dirty="0" smtClean="0">
                <a:solidFill>
                  <a:srgbClr val="3D3C2C"/>
                </a:solidFill>
                <a:latin typeface="Century Gothic"/>
                <a:cs typeface="Century Gothic"/>
              </a:rPr>
              <a:t>de</a:t>
            </a:r>
            <a:r>
              <a:rPr sz="2000" spc="45" dirty="0" smtClean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2000" spc="0" dirty="0">
                <a:solidFill>
                  <a:srgbClr val="3D3C2C"/>
                </a:solidFill>
                <a:latin typeface="Century Gothic"/>
                <a:cs typeface="Century Gothic"/>
              </a:rPr>
              <a:t>of</a:t>
            </a:r>
            <a:r>
              <a:rPr sz="2000" spc="-10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2000" spc="0" dirty="0">
                <a:solidFill>
                  <a:srgbClr val="3D3C2C"/>
                </a:solidFill>
                <a:latin typeface="Century Gothic"/>
                <a:cs typeface="Century Gothic"/>
              </a:rPr>
              <a:t>galac</a:t>
            </a:r>
            <a:r>
              <a:rPr sz="2000" spc="15" dirty="0">
                <a:solidFill>
                  <a:srgbClr val="3D3C2C"/>
                </a:solidFill>
                <a:latin typeface="Century Gothic"/>
                <a:cs typeface="Century Gothic"/>
              </a:rPr>
              <a:t>t</a:t>
            </a:r>
            <a:r>
              <a:rPr sz="2000" spc="0" dirty="0">
                <a:solidFill>
                  <a:srgbClr val="3D3C2C"/>
                </a:solidFill>
                <a:latin typeface="Century Gothic"/>
                <a:cs typeface="Century Gothic"/>
              </a:rPr>
              <a:t>ose</a:t>
            </a:r>
            <a:r>
              <a:rPr sz="2000" spc="-35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2000" spc="0" dirty="0">
                <a:solidFill>
                  <a:srgbClr val="3D3C2C"/>
                </a:solidFill>
                <a:latin typeface="Century Gothic"/>
                <a:cs typeface="Century Gothic"/>
              </a:rPr>
              <a:t>and f</a:t>
            </a:r>
            <a:r>
              <a:rPr sz="2000" spc="-10" dirty="0">
                <a:solidFill>
                  <a:srgbClr val="3D3C2C"/>
                </a:solidFill>
                <a:latin typeface="Century Gothic"/>
                <a:cs typeface="Century Gothic"/>
              </a:rPr>
              <a:t>r</a:t>
            </a:r>
            <a:r>
              <a:rPr sz="2000" spc="0" dirty="0">
                <a:solidFill>
                  <a:srgbClr val="3D3C2C"/>
                </a:solidFill>
                <a:latin typeface="Century Gothic"/>
                <a:cs typeface="Century Gothic"/>
              </a:rPr>
              <a:t>uc</a:t>
            </a:r>
            <a:r>
              <a:rPr sz="2000" spc="20" dirty="0">
                <a:solidFill>
                  <a:srgbClr val="3D3C2C"/>
                </a:solidFill>
                <a:latin typeface="Century Gothic"/>
                <a:cs typeface="Century Gothic"/>
              </a:rPr>
              <a:t>t</a:t>
            </a:r>
            <a:r>
              <a:rPr sz="2000" spc="0" dirty="0">
                <a:solidFill>
                  <a:srgbClr val="3D3C2C"/>
                </a:solidFill>
                <a:latin typeface="Century Gothic"/>
                <a:cs typeface="Century Gothic"/>
              </a:rPr>
              <a:t>ose</a:t>
            </a:r>
            <a:r>
              <a:rPr sz="2000" spc="-35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2000" spc="10" dirty="0">
                <a:solidFill>
                  <a:srgbClr val="3D3C2C"/>
                </a:solidFill>
                <a:latin typeface="Century Gothic"/>
                <a:cs typeface="Century Gothic"/>
              </a:rPr>
              <a:t>t</a:t>
            </a:r>
            <a:r>
              <a:rPr sz="2000" spc="0" dirty="0">
                <a:solidFill>
                  <a:srgbClr val="3D3C2C"/>
                </a:solidFill>
                <a:latin typeface="Century Gothic"/>
                <a:cs typeface="Century Gothic"/>
              </a:rPr>
              <a:t>hat</a:t>
            </a:r>
            <a:r>
              <a:rPr sz="2000" spc="-35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2000" spc="0" dirty="0">
                <a:solidFill>
                  <a:srgbClr val="3D3C2C"/>
                </a:solidFill>
                <a:latin typeface="Century Gothic"/>
                <a:cs typeface="Century Gothic"/>
              </a:rPr>
              <a:t>resis</a:t>
            </a:r>
            <a:r>
              <a:rPr sz="2000" spc="15" dirty="0">
                <a:solidFill>
                  <a:srgbClr val="3D3C2C"/>
                </a:solidFill>
                <a:latin typeface="Century Gothic"/>
                <a:cs typeface="Century Gothic"/>
              </a:rPr>
              <a:t>t</a:t>
            </a:r>
            <a:r>
              <a:rPr sz="2000" spc="0" dirty="0">
                <a:solidFill>
                  <a:srgbClr val="3D3C2C"/>
                </a:solidFill>
                <a:latin typeface="Century Gothic"/>
                <a:cs typeface="Century Gothic"/>
              </a:rPr>
              <a:t>s</a:t>
            </a:r>
            <a:r>
              <a:rPr sz="2000" spc="-50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2000" spc="0" dirty="0">
                <a:solidFill>
                  <a:srgbClr val="3D3C2C"/>
                </a:solidFill>
                <a:latin typeface="Century Gothic"/>
                <a:cs typeface="Century Gothic"/>
              </a:rPr>
              <a:t>in</a:t>
            </a:r>
            <a:r>
              <a:rPr sz="2000" spc="10" dirty="0">
                <a:solidFill>
                  <a:srgbClr val="3D3C2C"/>
                </a:solidFill>
                <a:latin typeface="Century Gothic"/>
                <a:cs typeface="Century Gothic"/>
              </a:rPr>
              <a:t>t</a:t>
            </a:r>
            <a:r>
              <a:rPr sz="2000" spc="0" dirty="0">
                <a:solidFill>
                  <a:srgbClr val="3D3C2C"/>
                </a:solidFill>
                <a:latin typeface="Century Gothic"/>
                <a:cs typeface="Century Gothic"/>
              </a:rPr>
              <a:t>e</a:t>
            </a:r>
            <a:r>
              <a:rPr sz="2000" spc="5" dirty="0">
                <a:solidFill>
                  <a:srgbClr val="3D3C2C"/>
                </a:solidFill>
                <a:latin typeface="Century Gothic"/>
                <a:cs typeface="Century Gothic"/>
              </a:rPr>
              <a:t>s</a:t>
            </a:r>
            <a:r>
              <a:rPr sz="2000" spc="0" dirty="0">
                <a:solidFill>
                  <a:srgbClr val="3D3C2C"/>
                </a:solidFill>
                <a:latin typeface="Century Gothic"/>
                <a:cs typeface="Century Gothic"/>
              </a:rPr>
              <a:t>tinal</a:t>
            </a:r>
            <a:r>
              <a:rPr sz="2000" spc="-30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2000" spc="0" dirty="0" err="1">
                <a:solidFill>
                  <a:srgbClr val="3D3C2C"/>
                </a:solidFill>
                <a:latin typeface="Century Gothic"/>
                <a:cs typeface="Century Gothic"/>
              </a:rPr>
              <a:t>d</a:t>
            </a:r>
            <a:r>
              <a:rPr sz="2000" spc="-15" dirty="0" err="1">
                <a:solidFill>
                  <a:srgbClr val="3D3C2C"/>
                </a:solidFill>
                <a:latin typeface="Century Gothic"/>
                <a:cs typeface="Century Gothic"/>
              </a:rPr>
              <a:t>i</a:t>
            </a:r>
            <a:r>
              <a:rPr sz="2000" spc="0" dirty="0" err="1">
                <a:solidFill>
                  <a:srgbClr val="3D3C2C"/>
                </a:solidFill>
                <a:latin typeface="Century Gothic"/>
                <a:cs typeface="Century Gothic"/>
              </a:rPr>
              <a:t>sacchar</a:t>
            </a:r>
            <a:r>
              <a:rPr sz="2000" spc="-10" dirty="0" err="1">
                <a:solidFill>
                  <a:srgbClr val="3D3C2C"/>
                </a:solidFill>
                <a:latin typeface="Century Gothic"/>
                <a:cs typeface="Century Gothic"/>
              </a:rPr>
              <a:t>i</a:t>
            </a:r>
            <a:r>
              <a:rPr sz="2000" spc="0" dirty="0" err="1">
                <a:solidFill>
                  <a:srgbClr val="3D3C2C"/>
                </a:solidFill>
                <a:latin typeface="Century Gothic"/>
                <a:cs typeface="Century Gothic"/>
              </a:rPr>
              <a:t>dase</a:t>
            </a:r>
            <a:r>
              <a:rPr sz="2000" spc="0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2000" spc="0" dirty="0" smtClean="0">
                <a:solidFill>
                  <a:srgbClr val="3D3C2C"/>
                </a:solidFill>
                <a:latin typeface="Century Gothic"/>
                <a:cs typeface="Century Gothic"/>
              </a:rPr>
              <a:t>ac</a:t>
            </a:r>
            <a:r>
              <a:rPr sz="2000" spc="10" dirty="0" smtClean="0">
                <a:solidFill>
                  <a:srgbClr val="3D3C2C"/>
                </a:solidFill>
                <a:latin typeface="Century Gothic"/>
                <a:cs typeface="Century Gothic"/>
              </a:rPr>
              <a:t>t</a:t>
            </a:r>
            <a:r>
              <a:rPr sz="2000" spc="0" dirty="0" smtClean="0">
                <a:solidFill>
                  <a:srgbClr val="3D3C2C"/>
                </a:solidFill>
                <a:latin typeface="Century Gothic"/>
                <a:cs typeface="Century Gothic"/>
              </a:rPr>
              <a:t>i</a:t>
            </a:r>
            <a:r>
              <a:rPr sz="2000" spc="5" dirty="0" smtClean="0">
                <a:solidFill>
                  <a:srgbClr val="3D3C2C"/>
                </a:solidFill>
                <a:latin typeface="Century Gothic"/>
                <a:cs typeface="Century Gothic"/>
              </a:rPr>
              <a:t>v</a:t>
            </a:r>
            <a:r>
              <a:rPr sz="2000" spc="0" dirty="0" smtClean="0">
                <a:solidFill>
                  <a:srgbClr val="3D3C2C"/>
                </a:solidFill>
                <a:latin typeface="Century Gothic"/>
                <a:cs typeface="Century Gothic"/>
              </a:rPr>
              <a:t>it</a:t>
            </a:r>
            <a:r>
              <a:rPr sz="2000" spc="-10" dirty="0" smtClean="0">
                <a:solidFill>
                  <a:srgbClr val="3D3C2C"/>
                </a:solidFill>
                <a:latin typeface="Century Gothic"/>
                <a:cs typeface="Century Gothic"/>
              </a:rPr>
              <a:t>y</a:t>
            </a:r>
            <a:r>
              <a:rPr lang="en-US" sz="2000" spc="0" dirty="0" smtClean="0">
                <a:solidFill>
                  <a:srgbClr val="3D3C2C"/>
                </a:solidFill>
                <a:latin typeface="Century Gothic"/>
                <a:cs typeface="Century Gothic"/>
              </a:rPr>
              <a:t>)</a:t>
            </a:r>
            <a:endParaRPr sz="2000" dirty="0">
              <a:latin typeface="Century Gothic"/>
              <a:cs typeface="Century Gothic"/>
            </a:endParaRPr>
          </a:p>
          <a:p>
            <a:pPr marL="1012825" lvl="1" indent="-405765">
              <a:lnSpc>
                <a:spcPct val="100000"/>
              </a:lnSpc>
              <a:spcBef>
                <a:spcPts val="480"/>
              </a:spcBef>
              <a:buClr>
                <a:srgbClr val="93C500"/>
              </a:buClr>
              <a:buSzPct val="75000"/>
              <a:buFont typeface="Century Gothic"/>
              <a:buAutoNum type="arabicPeriod"/>
              <a:tabLst>
                <a:tab pos="1012825" algn="l"/>
              </a:tabLst>
            </a:pPr>
            <a:r>
              <a:rPr sz="2000" spc="0" dirty="0">
                <a:solidFill>
                  <a:srgbClr val="3D3C2C"/>
                </a:solidFill>
                <a:latin typeface="Century Gothic"/>
                <a:cs typeface="Century Gothic"/>
              </a:rPr>
              <a:t>S</a:t>
            </a:r>
            <a:r>
              <a:rPr sz="2000" spc="-10" dirty="0">
                <a:solidFill>
                  <a:srgbClr val="3D3C2C"/>
                </a:solidFill>
                <a:latin typeface="Century Gothic"/>
                <a:cs typeface="Century Gothic"/>
              </a:rPr>
              <a:t>o</a:t>
            </a:r>
            <a:r>
              <a:rPr sz="2000" spc="0" dirty="0">
                <a:solidFill>
                  <a:srgbClr val="3D3C2C"/>
                </a:solidFill>
                <a:latin typeface="Century Gothic"/>
                <a:cs typeface="Century Gothic"/>
              </a:rPr>
              <a:t>rb</a:t>
            </a:r>
            <a:r>
              <a:rPr sz="2000" spc="-15" dirty="0">
                <a:solidFill>
                  <a:srgbClr val="3D3C2C"/>
                </a:solidFill>
                <a:latin typeface="Century Gothic"/>
                <a:cs typeface="Century Gothic"/>
              </a:rPr>
              <a:t>i</a:t>
            </a:r>
            <a:r>
              <a:rPr sz="2000" spc="10" dirty="0">
                <a:solidFill>
                  <a:srgbClr val="3D3C2C"/>
                </a:solidFill>
                <a:latin typeface="Century Gothic"/>
                <a:cs typeface="Century Gothic"/>
              </a:rPr>
              <a:t>t</a:t>
            </a:r>
            <a:r>
              <a:rPr sz="2000" spc="-10" dirty="0">
                <a:solidFill>
                  <a:srgbClr val="3D3C2C"/>
                </a:solidFill>
                <a:latin typeface="Century Gothic"/>
                <a:cs typeface="Century Gothic"/>
              </a:rPr>
              <a:t>o</a:t>
            </a:r>
            <a:r>
              <a:rPr sz="2000" spc="0" dirty="0">
                <a:solidFill>
                  <a:srgbClr val="3D3C2C"/>
                </a:solidFill>
                <a:latin typeface="Century Gothic"/>
                <a:cs typeface="Century Gothic"/>
              </a:rPr>
              <a:t>l</a:t>
            </a:r>
            <a:r>
              <a:rPr sz="2000" spc="-15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2000" spc="-45" dirty="0">
                <a:solidFill>
                  <a:srgbClr val="3D3C2C"/>
                </a:solidFill>
                <a:latin typeface="Century Gothic"/>
                <a:cs typeface="Century Gothic"/>
              </a:rPr>
              <a:t>(</a:t>
            </a:r>
            <a:r>
              <a:rPr sz="2000" spc="0" dirty="0">
                <a:solidFill>
                  <a:srgbClr val="3D3C2C"/>
                </a:solidFill>
                <a:latin typeface="Century Gothic"/>
                <a:cs typeface="Century Gothic"/>
              </a:rPr>
              <a:t>mon</a:t>
            </a:r>
            <a:r>
              <a:rPr sz="2000" spc="-10" dirty="0">
                <a:solidFill>
                  <a:srgbClr val="3D3C2C"/>
                </a:solidFill>
                <a:latin typeface="Century Gothic"/>
                <a:cs typeface="Century Gothic"/>
              </a:rPr>
              <a:t>o</a:t>
            </a:r>
            <a:r>
              <a:rPr sz="2000" spc="0" dirty="0">
                <a:solidFill>
                  <a:srgbClr val="3D3C2C"/>
                </a:solidFill>
                <a:latin typeface="Century Gothic"/>
                <a:cs typeface="Century Gothic"/>
              </a:rPr>
              <a:t>sacch</a:t>
            </a:r>
            <a:r>
              <a:rPr sz="2000" spc="-10" dirty="0">
                <a:solidFill>
                  <a:srgbClr val="3D3C2C"/>
                </a:solidFill>
                <a:latin typeface="Century Gothic"/>
                <a:cs typeface="Century Gothic"/>
              </a:rPr>
              <a:t>a</a:t>
            </a:r>
            <a:r>
              <a:rPr sz="2000" spc="0" dirty="0">
                <a:solidFill>
                  <a:srgbClr val="3D3C2C"/>
                </a:solidFill>
                <a:latin typeface="Century Gothic"/>
                <a:cs typeface="Century Gothic"/>
              </a:rPr>
              <a:t>r</a:t>
            </a:r>
            <a:r>
              <a:rPr sz="2000" spc="-10" dirty="0">
                <a:solidFill>
                  <a:srgbClr val="3D3C2C"/>
                </a:solidFill>
                <a:latin typeface="Century Gothic"/>
                <a:cs typeface="Century Gothic"/>
              </a:rPr>
              <a:t>id</a:t>
            </a:r>
            <a:r>
              <a:rPr sz="2000" spc="0" dirty="0">
                <a:solidFill>
                  <a:srgbClr val="3D3C2C"/>
                </a:solidFill>
                <a:latin typeface="Century Gothic"/>
                <a:cs typeface="Century Gothic"/>
              </a:rPr>
              <a:t>e)</a:t>
            </a:r>
            <a:endParaRPr sz="2000" dirty="0">
              <a:latin typeface="Century Gothic"/>
              <a:cs typeface="Century Gothic"/>
            </a:endParaRPr>
          </a:p>
          <a:p>
            <a:pPr marL="332740">
              <a:lnSpc>
                <a:spcPct val="100000"/>
              </a:lnSpc>
              <a:spcBef>
                <a:spcPts val="495"/>
              </a:spcBef>
            </a:pPr>
            <a:r>
              <a:rPr sz="2000" b="1" dirty="0">
                <a:solidFill>
                  <a:srgbClr val="3D3C2C"/>
                </a:solidFill>
                <a:latin typeface="Century Gothic"/>
                <a:cs typeface="Century Gothic"/>
              </a:rPr>
              <a:t>Mecha</a:t>
            </a:r>
            <a:r>
              <a:rPr sz="2000" b="1" spc="-10" dirty="0">
                <a:solidFill>
                  <a:srgbClr val="3D3C2C"/>
                </a:solidFill>
                <a:latin typeface="Century Gothic"/>
                <a:cs typeface="Century Gothic"/>
              </a:rPr>
              <a:t>n</a:t>
            </a:r>
            <a:r>
              <a:rPr sz="2000" b="1" spc="0" dirty="0">
                <a:solidFill>
                  <a:srgbClr val="3D3C2C"/>
                </a:solidFill>
                <a:latin typeface="Century Gothic"/>
                <a:cs typeface="Century Gothic"/>
              </a:rPr>
              <a:t>i</a:t>
            </a:r>
            <a:r>
              <a:rPr sz="2000" b="1" spc="-10" dirty="0">
                <a:solidFill>
                  <a:srgbClr val="3D3C2C"/>
                </a:solidFill>
                <a:latin typeface="Century Gothic"/>
                <a:cs typeface="Century Gothic"/>
              </a:rPr>
              <a:t>s</a:t>
            </a:r>
            <a:r>
              <a:rPr sz="2000" b="1" spc="0" dirty="0">
                <a:solidFill>
                  <a:srgbClr val="3D3C2C"/>
                </a:solidFill>
                <a:latin typeface="Century Gothic"/>
                <a:cs typeface="Century Gothic"/>
              </a:rPr>
              <a:t>m</a:t>
            </a:r>
            <a:r>
              <a:rPr sz="2000" b="1" spc="-20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2000" b="1" spc="0" dirty="0">
                <a:solidFill>
                  <a:srgbClr val="3D3C2C"/>
                </a:solidFill>
                <a:latin typeface="Century Gothic"/>
                <a:cs typeface="Century Gothic"/>
              </a:rPr>
              <a:t>of </a:t>
            </a:r>
            <a:r>
              <a:rPr sz="2000" b="1" spc="-10" dirty="0">
                <a:solidFill>
                  <a:srgbClr val="3D3C2C"/>
                </a:solidFill>
                <a:latin typeface="Century Gothic"/>
                <a:cs typeface="Century Gothic"/>
              </a:rPr>
              <a:t>a</a:t>
            </a:r>
            <a:r>
              <a:rPr sz="2000" b="1" spc="0" dirty="0">
                <a:solidFill>
                  <a:srgbClr val="3D3C2C"/>
                </a:solidFill>
                <a:latin typeface="Century Gothic"/>
                <a:cs typeface="Century Gothic"/>
              </a:rPr>
              <a:t>ction:</a:t>
            </a:r>
            <a:endParaRPr sz="2000" dirty="0">
              <a:latin typeface="Century Gothic"/>
              <a:cs typeface="Century Gothic"/>
            </a:endParaRPr>
          </a:p>
          <a:p>
            <a:pPr marL="607060" marR="12700" indent="-204470">
              <a:lnSpc>
                <a:spcPct val="100000"/>
              </a:lnSpc>
              <a:spcBef>
                <a:spcPts val="465"/>
              </a:spcBef>
            </a:pPr>
            <a:r>
              <a:rPr sz="2000" dirty="0">
                <a:solidFill>
                  <a:srgbClr val="3D3C2C"/>
                </a:solidFill>
                <a:latin typeface="Century Gothic"/>
                <a:cs typeface="Century Gothic"/>
              </a:rPr>
              <a:t>Lac</a:t>
            </a:r>
            <a:r>
              <a:rPr sz="2000" spc="10" dirty="0">
                <a:solidFill>
                  <a:srgbClr val="3D3C2C"/>
                </a:solidFill>
                <a:latin typeface="Century Gothic"/>
                <a:cs typeface="Century Gothic"/>
              </a:rPr>
              <a:t>t</a:t>
            </a:r>
            <a:r>
              <a:rPr sz="2000" spc="0" dirty="0">
                <a:solidFill>
                  <a:srgbClr val="3D3C2C"/>
                </a:solidFill>
                <a:latin typeface="Century Gothic"/>
                <a:cs typeface="Century Gothic"/>
              </a:rPr>
              <a:t>ulose</a:t>
            </a:r>
            <a:r>
              <a:rPr sz="2000" spc="-30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2000" spc="0" dirty="0">
                <a:solidFill>
                  <a:srgbClr val="3D3C2C"/>
                </a:solidFill>
                <a:latin typeface="Century Gothic"/>
                <a:cs typeface="Century Gothic"/>
              </a:rPr>
              <a:t>→</a:t>
            </a:r>
            <a:r>
              <a:rPr sz="2000" spc="-15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2000" spc="0" dirty="0">
                <a:solidFill>
                  <a:srgbClr val="3D3C2C"/>
                </a:solidFill>
                <a:latin typeface="Century Gothic"/>
                <a:cs typeface="Century Gothic"/>
              </a:rPr>
              <a:t>m</a:t>
            </a:r>
            <a:r>
              <a:rPr sz="2000" spc="5" dirty="0">
                <a:solidFill>
                  <a:srgbClr val="3D3C2C"/>
                </a:solidFill>
                <a:latin typeface="Century Gothic"/>
                <a:cs typeface="Century Gothic"/>
              </a:rPr>
              <a:t>e</a:t>
            </a:r>
            <a:r>
              <a:rPr sz="2000" spc="10" dirty="0">
                <a:solidFill>
                  <a:srgbClr val="3D3C2C"/>
                </a:solidFill>
                <a:latin typeface="Century Gothic"/>
                <a:cs typeface="Century Gothic"/>
              </a:rPr>
              <a:t>t</a:t>
            </a:r>
            <a:r>
              <a:rPr sz="2000" spc="-15" dirty="0">
                <a:solidFill>
                  <a:srgbClr val="3D3C2C"/>
                </a:solidFill>
                <a:latin typeface="Century Gothic"/>
                <a:cs typeface="Century Gothic"/>
              </a:rPr>
              <a:t>a</a:t>
            </a:r>
            <a:r>
              <a:rPr sz="2000" spc="0" dirty="0">
                <a:solidFill>
                  <a:srgbClr val="3D3C2C"/>
                </a:solidFill>
                <a:latin typeface="Century Gothic"/>
                <a:cs typeface="Century Gothic"/>
              </a:rPr>
              <a:t>boliz</a:t>
            </a:r>
            <a:r>
              <a:rPr sz="2000" spc="-10" dirty="0">
                <a:solidFill>
                  <a:srgbClr val="3D3C2C"/>
                </a:solidFill>
                <a:latin typeface="Century Gothic"/>
                <a:cs typeface="Century Gothic"/>
              </a:rPr>
              <a:t>e</a:t>
            </a:r>
            <a:r>
              <a:rPr sz="2000" spc="0" dirty="0">
                <a:solidFill>
                  <a:srgbClr val="3D3C2C"/>
                </a:solidFill>
                <a:latin typeface="Century Gothic"/>
                <a:cs typeface="Century Gothic"/>
              </a:rPr>
              <a:t>d</a:t>
            </a:r>
            <a:r>
              <a:rPr sz="2000" spc="-35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2000" spc="0" dirty="0">
                <a:solidFill>
                  <a:srgbClr val="3D3C2C"/>
                </a:solidFill>
                <a:latin typeface="Century Gothic"/>
                <a:cs typeface="Century Gothic"/>
              </a:rPr>
              <a:t>by</a:t>
            </a:r>
            <a:r>
              <a:rPr sz="2000" spc="-10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2000" spc="0" dirty="0">
                <a:solidFill>
                  <a:srgbClr val="3D3C2C"/>
                </a:solidFill>
                <a:latin typeface="Century Gothic"/>
                <a:cs typeface="Century Gothic"/>
              </a:rPr>
              <a:t>colonic bac</a:t>
            </a:r>
            <a:r>
              <a:rPr sz="2000" spc="10" dirty="0">
                <a:solidFill>
                  <a:srgbClr val="3D3C2C"/>
                </a:solidFill>
                <a:latin typeface="Century Gothic"/>
                <a:cs typeface="Century Gothic"/>
              </a:rPr>
              <a:t>t</a:t>
            </a:r>
            <a:r>
              <a:rPr sz="2000" spc="0" dirty="0">
                <a:solidFill>
                  <a:srgbClr val="3D3C2C"/>
                </a:solidFill>
                <a:latin typeface="Century Gothic"/>
                <a:cs typeface="Century Gothic"/>
              </a:rPr>
              <a:t>eria</a:t>
            </a:r>
            <a:r>
              <a:rPr sz="2000" spc="-55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2000" spc="0" dirty="0">
                <a:solidFill>
                  <a:srgbClr val="3D3C2C"/>
                </a:solidFill>
                <a:latin typeface="Century Gothic"/>
                <a:cs typeface="Century Gothic"/>
              </a:rPr>
              <a:t>in</a:t>
            </a:r>
            <a:r>
              <a:rPr sz="2000" spc="10" dirty="0">
                <a:solidFill>
                  <a:srgbClr val="3D3C2C"/>
                </a:solidFill>
                <a:latin typeface="Century Gothic"/>
                <a:cs typeface="Century Gothic"/>
              </a:rPr>
              <a:t>t</a:t>
            </a:r>
            <a:r>
              <a:rPr sz="2000" spc="0" dirty="0">
                <a:solidFill>
                  <a:srgbClr val="3D3C2C"/>
                </a:solidFill>
                <a:latin typeface="Century Gothic"/>
                <a:cs typeface="Century Gothic"/>
              </a:rPr>
              <a:t>o short</a:t>
            </a:r>
            <a:r>
              <a:rPr sz="2000" spc="-20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2000" spc="0" dirty="0">
                <a:solidFill>
                  <a:srgbClr val="3D3C2C"/>
                </a:solidFill>
                <a:latin typeface="Century Gothic"/>
                <a:cs typeface="Century Gothic"/>
              </a:rPr>
              <a:t>chain</a:t>
            </a:r>
            <a:r>
              <a:rPr sz="2000" spc="-5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2000" spc="0" dirty="0">
                <a:solidFill>
                  <a:srgbClr val="3D3C2C"/>
                </a:solidFill>
                <a:latin typeface="Century Gothic"/>
                <a:cs typeface="Century Gothic"/>
              </a:rPr>
              <a:t>fa</a:t>
            </a:r>
            <a:r>
              <a:rPr sz="2000" spc="5" dirty="0">
                <a:solidFill>
                  <a:srgbClr val="3D3C2C"/>
                </a:solidFill>
                <a:latin typeface="Century Gothic"/>
                <a:cs typeface="Century Gothic"/>
              </a:rPr>
              <a:t>t</a:t>
            </a:r>
            <a:r>
              <a:rPr sz="2000" spc="0" dirty="0">
                <a:solidFill>
                  <a:srgbClr val="3D3C2C"/>
                </a:solidFill>
                <a:latin typeface="Century Gothic"/>
                <a:cs typeface="Century Gothic"/>
              </a:rPr>
              <a:t>ty</a:t>
            </a:r>
            <a:r>
              <a:rPr sz="2000" spc="-30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2000" spc="0" dirty="0">
                <a:solidFill>
                  <a:srgbClr val="3D3C2C"/>
                </a:solidFill>
                <a:latin typeface="Century Gothic"/>
                <a:cs typeface="Century Gothic"/>
              </a:rPr>
              <a:t>ac</a:t>
            </a:r>
            <a:r>
              <a:rPr sz="2000" spc="-10" dirty="0">
                <a:solidFill>
                  <a:srgbClr val="3D3C2C"/>
                </a:solidFill>
                <a:latin typeface="Century Gothic"/>
                <a:cs typeface="Century Gothic"/>
              </a:rPr>
              <a:t>i</a:t>
            </a:r>
            <a:r>
              <a:rPr sz="2000" spc="0" dirty="0">
                <a:solidFill>
                  <a:srgbClr val="3D3C2C"/>
                </a:solidFill>
                <a:latin typeface="Century Gothic"/>
                <a:cs typeface="Century Gothic"/>
              </a:rPr>
              <a:t>ds →</a:t>
            </a:r>
            <a:r>
              <a:rPr sz="2000" spc="-10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2000" spc="0" dirty="0">
                <a:solidFill>
                  <a:srgbClr val="3D3C2C"/>
                </a:solidFill>
                <a:latin typeface="Century Gothic"/>
                <a:cs typeface="Century Gothic"/>
              </a:rPr>
              <a:t>osmo</a:t>
            </a:r>
            <a:r>
              <a:rPr sz="2000" spc="10" dirty="0">
                <a:solidFill>
                  <a:srgbClr val="3D3C2C"/>
                </a:solidFill>
                <a:latin typeface="Century Gothic"/>
                <a:cs typeface="Century Gothic"/>
              </a:rPr>
              <a:t>t</a:t>
            </a:r>
            <a:r>
              <a:rPr sz="2000" spc="0" dirty="0">
                <a:solidFill>
                  <a:srgbClr val="3D3C2C"/>
                </a:solidFill>
                <a:latin typeface="Century Gothic"/>
                <a:cs typeface="Century Gothic"/>
              </a:rPr>
              <a:t>ic</a:t>
            </a:r>
            <a:r>
              <a:rPr sz="2000" spc="-35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2000" spc="0" dirty="0">
                <a:solidFill>
                  <a:srgbClr val="3D3C2C"/>
                </a:solidFill>
                <a:latin typeface="Century Gothic"/>
                <a:cs typeface="Century Gothic"/>
              </a:rPr>
              <a:t>effect</a:t>
            </a:r>
            <a:r>
              <a:rPr sz="2000" spc="-25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2000" spc="0" dirty="0">
                <a:solidFill>
                  <a:srgbClr val="3D3C2C"/>
                </a:solidFill>
                <a:latin typeface="Century Gothic"/>
                <a:cs typeface="Century Gothic"/>
              </a:rPr>
              <a:t>→ s</a:t>
            </a:r>
            <a:r>
              <a:rPr sz="2000" spc="10" dirty="0">
                <a:solidFill>
                  <a:srgbClr val="3D3C2C"/>
                </a:solidFill>
                <a:latin typeface="Century Gothic"/>
                <a:cs typeface="Century Gothic"/>
              </a:rPr>
              <a:t>t</a:t>
            </a:r>
            <a:r>
              <a:rPr sz="2000" spc="0" dirty="0">
                <a:solidFill>
                  <a:srgbClr val="3D3C2C"/>
                </a:solidFill>
                <a:latin typeface="Century Gothic"/>
                <a:cs typeface="Century Gothic"/>
              </a:rPr>
              <a:t>im</a:t>
            </a:r>
            <a:r>
              <a:rPr sz="2000" spc="-10" dirty="0">
                <a:solidFill>
                  <a:srgbClr val="3D3C2C"/>
                </a:solidFill>
                <a:latin typeface="Century Gothic"/>
                <a:cs typeface="Century Gothic"/>
              </a:rPr>
              <a:t>u</a:t>
            </a:r>
            <a:r>
              <a:rPr sz="2000" spc="0" dirty="0">
                <a:solidFill>
                  <a:srgbClr val="3D3C2C"/>
                </a:solidFill>
                <a:latin typeface="Century Gothic"/>
                <a:cs typeface="Century Gothic"/>
              </a:rPr>
              <a:t>l</a:t>
            </a:r>
            <a:r>
              <a:rPr sz="2000" spc="-20" dirty="0">
                <a:solidFill>
                  <a:srgbClr val="3D3C2C"/>
                </a:solidFill>
                <a:latin typeface="Century Gothic"/>
                <a:cs typeface="Century Gothic"/>
              </a:rPr>
              <a:t>a</a:t>
            </a:r>
            <a:r>
              <a:rPr sz="2000" spc="0" dirty="0">
                <a:solidFill>
                  <a:srgbClr val="3D3C2C"/>
                </a:solidFill>
                <a:latin typeface="Century Gothic"/>
                <a:cs typeface="Century Gothic"/>
              </a:rPr>
              <a:t>te pr</a:t>
            </a:r>
            <a:r>
              <a:rPr sz="2000" spc="-10" dirty="0">
                <a:solidFill>
                  <a:srgbClr val="3D3C2C"/>
                </a:solidFill>
                <a:latin typeface="Century Gothic"/>
                <a:cs typeface="Century Gothic"/>
              </a:rPr>
              <a:t>o</a:t>
            </a:r>
            <a:r>
              <a:rPr sz="2000" spc="0" dirty="0">
                <a:solidFill>
                  <a:srgbClr val="3D3C2C"/>
                </a:solidFill>
                <a:latin typeface="Century Gothic"/>
                <a:cs typeface="Century Gothic"/>
              </a:rPr>
              <a:t>pu</a:t>
            </a:r>
            <a:r>
              <a:rPr sz="2000" spc="5" dirty="0">
                <a:solidFill>
                  <a:srgbClr val="3D3C2C"/>
                </a:solidFill>
                <a:latin typeface="Century Gothic"/>
                <a:cs typeface="Century Gothic"/>
              </a:rPr>
              <a:t>l</a:t>
            </a:r>
            <a:r>
              <a:rPr sz="2000" spc="0" dirty="0">
                <a:solidFill>
                  <a:srgbClr val="3D3C2C"/>
                </a:solidFill>
                <a:latin typeface="Century Gothic"/>
                <a:cs typeface="Century Gothic"/>
              </a:rPr>
              <a:t>sive</a:t>
            </a:r>
            <a:r>
              <a:rPr sz="2000" spc="-40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2000" spc="0" dirty="0">
                <a:solidFill>
                  <a:srgbClr val="3D3C2C"/>
                </a:solidFill>
                <a:latin typeface="Century Gothic"/>
                <a:cs typeface="Century Gothic"/>
              </a:rPr>
              <a:t>ac</a:t>
            </a:r>
            <a:r>
              <a:rPr sz="2000" spc="10" dirty="0">
                <a:solidFill>
                  <a:srgbClr val="3D3C2C"/>
                </a:solidFill>
                <a:latin typeface="Century Gothic"/>
                <a:cs typeface="Century Gothic"/>
              </a:rPr>
              <a:t>t</a:t>
            </a:r>
            <a:r>
              <a:rPr sz="2000" spc="0" dirty="0">
                <a:solidFill>
                  <a:srgbClr val="3D3C2C"/>
                </a:solidFill>
                <a:latin typeface="Century Gothic"/>
                <a:cs typeface="Century Gothic"/>
              </a:rPr>
              <a:t>i</a:t>
            </a:r>
            <a:r>
              <a:rPr sz="2000" spc="5" dirty="0">
                <a:solidFill>
                  <a:srgbClr val="3D3C2C"/>
                </a:solidFill>
                <a:latin typeface="Century Gothic"/>
                <a:cs typeface="Century Gothic"/>
              </a:rPr>
              <a:t>v</a:t>
            </a:r>
            <a:r>
              <a:rPr sz="2000" spc="-20" dirty="0">
                <a:solidFill>
                  <a:srgbClr val="3D3C2C"/>
                </a:solidFill>
                <a:latin typeface="Century Gothic"/>
                <a:cs typeface="Century Gothic"/>
              </a:rPr>
              <a:t>i</a:t>
            </a:r>
            <a:r>
              <a:rPr sz="2000" spc="0" dirty="0">
                <a:solidFill>
                  <a:srgbClr val="3D3C2C"/>
                </a:solidFill>
                <a:latin typeface="Century Gothic"/>
                <a:cs typeface="Century Gothic"/>
              </a:rPr>
              <a:t>ty</a:t>
            </a:r>
            <a:endParaRPr sz="2000" dirty="0">
              <a:latin typeface="Century Gothic"/>
              <a:cs typeface="Century Gothic"/>
            </a:endParaRPr>
          </a:p>
          <a:p>
            <a:pPr marL="332740">
              <a:lnSpc>
                <a:spcPct val="100000"/>
              </a:lnSpc>
              <a:spcBef>
                <a:spcPts val="495"/>
              </a:spcBef>
            </a:pPr>
            <a:r>
              <a:rPr sz="2000" b="1" dirty="0">
                <a:solidFill>
                  <a:srgbClr val="3D3C2C"/>
                </a:solidFill>
                <a:latin typeface="Century Gothic"/>
                <a:cs typeface="Century Gothic"/>
              </a:rPr>
              <a:t>Ad</a:t>
            </a:r>
            <a:r>
              <a:rPr sz="2000" b="1" spc="5" dirty="0">
                <a:solidFill>
                  <a:srgbClr val="3D3C2C"/>
                </a:solidFill>
                <a:latin typeface="Century Gothic"/>
                <a:cs typeface="Century Gothic"/>
              </a:rPr>
              <a:t>v</a:t>
            </a:r>
            <a:r>
              <a:rPr sz="2000" b="1" spc="0" dirty="0">
                <a:solidFill>
                  <a:srgbClr val="3D3C2C"/>
                </a:solidFill>
                <a:latin typeface="Century Gothic"/>
                <a:cs typeface="Century Gothic"/>
              </a:rPr>
              <a:t>er</a:t>
            </a:r>
            <a:r>
              <a:rPr sz="2000" b="1" spc="-10" dirty="0">
                <a:solidFill>
                  <a:srgbClr val="3D3C2C"/>
                </a:solidFill>
                <a:latin typeface="Century Gothic"/>
                <a:cs typeface="Century Gothic"/>
              </a:rPr>
              <a:t>s</a:t>
            </a:r>
            <a:r>
              <a:rPr sz="2000" b="1" spc="0" dirty="0">
                <a:solidFill>
                  <a:srgbClr val="3D3C2C"/>
                </a:solidFill>
                <a:latin typeface="Century Gothic"/>
                <a:cs typeface="Century Gothic"/>
              </a:rPr>
              <a:t>e</a:t>
            </a:r>
            <a:r>
              <a:rPr sz="2000" b="1" spc="-35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2000" b="1" spc="0" dirty="0">
                <a:solidFill>
                  <a:srgbClr val="3D3C2C"/>
                </a:solidFill>
                <a:latin typeface="Century Gothic"/>
                <a:cs typeface="Century Gothic"/>
              </a:rPr>
              <a:t>ef</a:t>
            </a:r>
            <a:r>
              <a:rPr sz="2000" b="1" spc="5" dirty="0">
                <a:solidFill>
                  <a:srgbClr val="3D3C2C"/>
                </a:solidFill>
                <a:latin typeface="Century Gothic"/>
                <a:cs typeface="Century Gothic"/>
              </a:rPr>
              <a:t>f</a:t>
            </a:r>
            <a:r>
              <a:rPr sz="2000" b="1" spc="0" dirty="0">
                <a:solidFill>
                  <a:srgbClr val="3D3C2C"/>
                </a:solidFill>
                <a:latin typeface="Century Gothic"/>
                <a:cs typeface="Century Gothic"/>
              </a:rPr>
              <a:t>ects:</a:t>
            </a:r>
            <a:endParaRPr sz="2000" dirty="0">
              <a:latin typeface="Century Gothic"/>
              <a:cs typeface="Century Gothic"/>
            </a:endParaRPr>
          </a:p>
          <a:p>
            <a:pPr marL="779780" indent="-515620">
              <a:lnSpc>
                <a:spcPct val="100000"/>
              </a:lnSpc>
              <a:spcBef>
                <a:spcPts val="465"/>
              </a:spcBef>
              <a:buClr>
                <a:srgbClr val="93C500"/>
              </a:buClr>
              <a:buSzPct val="75000"/>
              <a:buFont typeface="Century Gothic"/>
              <a:buAutoNum type="arabicPeriod"/>
              <a:tabLst>
                <a:tab pos="779145" algn="l"/>
              </a:tabLst>
            </a:pPr>
            <a:r>
              <a:rPr sz="2000" spc="-10" dirty="0">
                <a:solidFill>
                  <a:srgbClr val="3D3C2C"/>
                </a:solidFill>
                <a:latin typeface="Century Gothic"/>
                <a:cs typeface="Century Gothic"/>
              </a:rPr>
              <a:t>A</a:t>
            </a:r>
            <a:r>
              <a:rPr sz="2000" spc="0" dirty="0">
                <a:solidFill>
                  <a:srgbClr val="3D3C2C"/>
                </a:solidFill>
                <a:latin typeface="Century Gothic"/>
                <a:cs typeface="Century Gothic"/>
              </a:rPr>
              <a:t>bd</a:t>
            </a:r>
            <a:r>
              <a:rPr sz="2000" spc="-10" dirty="0">
                <a:solidFill>
                  <a:srgbClr val="3D3C2C"/>
                </a:solidFill>
                <a:latin typeface="Century Gothic"/>
                <a:cs typeface="Century Gothic"/>
              </a:rPr>
              <a:t>o</a:t>
            </a:r>
            <a:r>
              <a:rPr sz="2000" spc="0" dirty="0">
                <a:solidFill>
                  <a:srgbClr val="3D3C2C"/>
                </a:solidFill>
                <a:latin typeface="Century Gothic"/>
                <a:cs typeface="Century Gothic"/>
              </a:rPr>
              <a:t>minal</a:t>
            </a:r>
            <a:r>
              <a:rPr sz="2000" spc="-10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2000" spc="0" dirty="0">
                <a:solidFill>
                  <a:srgbClr val="3D3C2C"/>
                </a:solidFill>
                <a:latin typeface="Century Gothic"/>
                <a:cs typeface="Century Gothic"/>
              </a:rPr>
              <a:t>d</a:t>
            </a:r>
            <a:r>
              <a:rPr sz="2000" spc="-15" dirty="0">
                <a:solidFill>
                  <a:srgbClr val="3D3C2C"/>
                </a:solidFill>
                <a:latin typeface="Century Gothic"/>
                <a:cs typeface="Century Gothic"/>
              </a:rPr>
              <a:t>i</a:t>
            </a:r>
            <a:r>
              <a:rPr sz="2000" spc="0" dirty="0">
                <a:solidFill>
                  <a:srgbClr val="3D3C2C"/>
                </a:solidFill>
                <a:latin typeface="Century Gothic"/>
                <a:cs typeface="Century Gothic"/>
              </a:rPr>
              <a:t>s</a:t>
            </a:r>
            <a:r>
              <a:rPr sz="2000" spc="15" dirty="0">
                <a:solidFill>
                  <a:srgbClr val="3D3C2C"/>
                </a:solidFill>
                <a:latin typeface="Century Gothic"/>
                <a:cs typeface="Century Gothic"/>
              </a:rPr>
              <a:t>t</a:t>
            </a:r>
            <a:r>
              <a:rPr sz="2000" spc="0" dirty="0">
                <a:solidFill>
                  <a:srgbClr val="3D3C2C"/>
                </a:solidFill>
                <a:latin typeface="Century Gothic"/>
                <a:cs typeface="Century Gothic"/>
              </a:rPr>
              <a:t>ention</a:t>
            </a:r>
            <a:endParaRPr sz="2000" dirty="0">
              <a:latin typeface="Century Gothic"/>
              <a:cs typeface="Century Gothic"/>
            </a:endParaRPr>
          </a:p>
          <a:p>
            <a:pPr marL="779780" indent="-515620">
              <a:lnSpc>
                <a:spcPct val="100000"/>
              </a:lnSpc>
              <a:spcBef>
                <a:spcPts val="480"/>
              </a:spcBef>
              <a:buClr>
                <a:srgbClr val="93C500"/>
              </a:buClr>
              <a:buSzPct val="75000"/>
              <a:buFont typeface="Century Gothic"/>
              <a:buAutoNum type="arabicPeriod"/>
              <a:tabLst>
                <a:tab pos="779145" algn="l"/>
              </a:tabLst>
            </a:pPr>
            <a:r>
              <a:rPr sz="2000" spc="0" dirty="0">
                <a:solidFill>
                  <a:srgbClr val="3D3C2C"/>
                </a:solidFill>
                <a:latin typeface="Century Gothic"/>
                <a:cs typeface="Century Gothic"/>
              </a:rPr>
              <a:t>D</a:t>
            </a:r>
            <a:r>
              <a:rPr sz="2000" spc="-10" dirty="0">
                <a:solidFill>
                  <a:srgbClr val="3D3C2C"/>
                </a:solidFill>
                <a:latin typeface="Century Gothic"/>
                <a:cs typeface="Century Gothic"/>
              </a:rPr>
              <a:t>i</a:t>
            </a:r>
            <a:r>
              <a:rPr sz="2000" spc="0" dirty="0">
                <a:solidFill>
                  <a:srgbClr val="3D3C2C"/>
                </a:solidFill>
                <a:latin typeface="Century Gothic"/>
                <a:cs typeface="Century Gothic"/>
              </a:rPr>
              <a:t>ar</a:t>
            </a:r>
            <a:r>
              <a:rPr sz="2000" spc="-10" dirty="0">
                <a:solidFill>
                  <a:srgbClr val="3D3C2C"/>
                </a:solidFill>
                <a:latin typeface="Century Gothic"/>
                <a:cs typeface="Century Gothic"/>
              </a:rPr>
              <a:t>r</a:t>
            </a:r>
            <a:r>
              <a:rPr sz="2000" spc="0" dirty="0">
                <a:solidFill>
                  <a:srgbClr val="3D3C2C"/>
                </a:solidFill>
                <a:latin typeface="Century Gothic"/>
                <a:cs typeface="Century Gothic"/>
              </a:rPr>
              <a:t>hea</a:t>
            </a:r>
            <a:endParaRPr sz="2000" dirty="0">
              <a:latin typeface="Century Gothic"/>
              <a:cs typeface="Century Gothic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6691376" y="312673"/>
            <a:ext cx="1358900" cy="19304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200" spc="-5" dirty="0">
                <a:solidFill>
                  <a:srgbClr val="FDFDFD"/>
                </a:solidFill>
                <a:latin typeface="Century Gothic"/>
                <a:cs typeface="Century Gothic"/>
              </a:rPr>
              <a:t>4</a:t>
            </a:r>
            <a:r>
              <a:rPr sz="1200" spc="0" dirty="0">
                <a:solidFill>
                  <a:srgbClr val="FDFDFD"/>
                </a:solidFill>
                <a:latin typeface="Century Gothic"/>
                <a:cs typeface="Century Gothic"/>
              </a:rPr>
              <a:t>/2</a:t>
            </a:r>
            <a:r>
              <a:rPr sz="1200" spc="-10" dirty="0">
                <a:solidFill>
                  <a:srgbClr val="FDFDFD"/>
                </a:solidFill>
                <a:latin typeface="Century Gothic"/>
                <a:cs typeface="Century Gothic"/>
              </a:rPr>
              <a:t>0</a:t>
            </a:r>
            <a:r>
              <a:rPr sz="1200" spc="0" dirty="0">
                <a:solidFill>
                  <a:srgbClr val="FDFDFD"/>
                </a:solidFill>
                <a:latin typeface="Century Gothic"/>
                <a:cs typeface="Century Gothic"/>
              </a:rPr>
              <a:t>/2</a:t>
            </a:r>
            <a:r>
              <a:rPr sz="1200" spc="-10" dirty="0">
                <a:solidFill>
                  <a:srgbClr val="FDFDFD"/>
                </a:solidFill>
                <a:latin typeface="Century Gothic"/>
                <a:cs typeface="Century Gothic"/>
              </a:rPr>
              <a:t>0</a:t>
            </a:r>
            <a:r>
              <a:rPr sz="1200" spc="-5" dirty="0">
                <a:solidFill>
                  <a:srgbClr val="FDFDFD"/>
                </a:solidFill>
                <a:latin typeface="Century Gothic"/>
                <a:cs typeface="Century Gothic"/>
              </a:rPr>
              <a:t>1</a:t>
            </a:r>
            <a:r>
              <a:rPr sz="1200" spc="0" dirty="0">
                <a:solidFill>
                  <a:srgbClr val="FDFDFD"/>
                </a:solidFill>
                <a:latin typeface="Century Gothic"/>
                <a:cs typeface="Century Gothic"/>
              </a:rPr>
              <a:t>5</a:t>
            </a:r>
            <a:r>
              <a:rPr sz="1200" spc="5" dirty="0">
                <a:solidFill>
                  <a:srgbClr val="FDFDFD"/>
                </a:solidFill>
                <a:latin typeface="Century Gothic"/>
                <a:cs typeface="Century Gothic"/>
              </a:rPr>
              <a:t> </a:t>
            </a:r>
            <a:r>
              <a:rPr sz="1200" spc="-5" dirty="0">
                <a:solidFill>
                  <a:srgbClr val="FDFDFD"/>
                </a:solidFill>
                <a:latin typeface="Century Gothic"/>
                <a:cs typeface="Century Gothic"/>
              </a:rPr>
              <a:t>1</a:t>
            </a:r>
            <a:r>
              <a:rPr sz="1200" spc="-15" dirty="0">
                <a:solidFill>
                  <a:srgbClr val="FDFDFD"/>
                </a:solidFill>
                <a:latin typeface="Century Gothic"/>
                <a:cs typeface="Century Gothic"/>
              </a:rPr>
              <a:t>:</a:t>
            </a:r>
            <a:r>
              <a:rPr sz="1200" spc="-5" dirty="0">
                <a:solidFill>
                  <a:srgbClr val="FDFDFD"/>
                </a:solidFill>
                <a:latin typeface="Century Gothic"/>
                <a:cs typeface="Century Gothic"/>
              </a:rPr>
              <a:t>3</a:t>
            </a:r>
            <a:r>
              <a:rPr sz="1200" spc="0" dirty="0">
                <a:solidFill>
                  <a:srgbClr val="FDFDFD"/>
                </a:solidFill>
                <a:latin typeface="Century Gothic"/>
                <a:cs typeface="Century Gothic"/>
              </a:rPr>
              <a:t>3</a:t>
            </a:r>
            <a:r>
              <a:rPr sz="1200" spc="20" dirty="0">
                <a:solidFill>
                  <a:srgbClr val="FDFDFD"/>
                </a:solidFill>
                <a:latin typeface="Century Gothic"/>
                <a:cs typeface="Century Gothic"/>
              </a:rPr>
              <a:t> </a:t>
            </a:r>
            <a:r>
              <a:rPr sz="1200" spc="-10" dirty="0">
                <a:solidFill>
                  <a:srgbClr val="FDFDFD"/>
                </a:solidFill>
                <a:latin typeface="Century Gothic"/>
                <a:cs typeface="Century Gothic"/>
              </a:rPr>
              <a:t>PM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4728717" y="312673"/>
            <a:ext cx="193675" cy="19304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200" spc="-5" dirty="0">
                <a:solidFill>
                  <a:srgbClr val="FDFDFD"/>
                </a:solidFill>
                <a:latin typeface="Century Gothic"/>
                <a:cs typeface="Century Gothic"/>
              </a:rPr>
              <a:t>25</a:t>
            </a:r>
            <a:endParaRPr sz="120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 txBox="1"/>
          <p:nvPr/>
        </p:nvSpPr>
        <p:spPr>
          <a:xfrm>
            <a:off x="762000" y="1079119"/>
            <a:ext cx="6184900" cy="152400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4000" b="1" spc="-25" dirty="0">
                <a:solidFill>
                  <a:srgbClr val="FF0000"/>
                </a:solidFill>
                <a:latin typeface="Century Gothic"/>
                <a:cs typeface="Century Gothic"/>
              </a:rPr>
              <a:t>Osmotic</a:t>
            </a:r>
            <a:r>
              <a:rPr sz="4000" b="1" spc="25" dirty="0">
                <a:solidFill>
                  <a:srgbClr val="FF0000"/>
                </a:solidFill>
                <a:latin typeface="Century Gothic"/>
                <a:cs typeface="Century Gothic"/>
              </a:rPr>
              <a:t> </a:t>
            </a:r>
            <a:r>
              <a:rPr sz="4000" b="1" spc="-20" dirty="0">
                <a:solidFill>
                  <a:srgbClr val="FF0000"/>
                </a:solidFill>
                <a:latin typeface="Century Gothic"/>
                <a:cs typeface="Century Gothic"/>
              </a:rPr>
              <a:t>laxativ</a:t>
            </a:r>
            <a:r>
              <a:rPr sz="4000" b="1" spc="-45" dirty="0">
                <a:solidFill>
                  <a:srgbClr val="FF0000"/>
                </a:solidFill>
                <a:latin typeface="Century Gothic"/>
                <a:cs typeface="Century Gothic"/>
              </a:rPr>
              <a:t>e</a:t>
            </a:r>
            <a:r>
              <a:rPr sz="4000" b="1" spc="-20" dirty="0">
                <a:solidFill>
                  <a:srgbClr val="FF0000"/>
                </a:solidFill>
                <a:latin typeface="Century Gothic"/>
                <a:cs typeface="Century Gothic"/>
              </a:rPr>
              <a:t>s</a:t>
            </a:r>
            <a:r>
              <a:rPr sz="4000" b="1" spc="15" dirty="0">
                <a:solidFill>
                  <a:srgbClr val="FF0000"/>
                </a:solidFill>
                <a:latin typeface="Century Gothic"/>
                <a:cs typeface="Century Gothic"/>
              </a:rPr>
              <a:t> </a:t>
            </a:r>
            <a:r>
              <a:rPr sz="4000" b="1" spc="-20" dirty="0">
                <a:solidFill>
                  <a:srgbClr val="FF0000"/>
                </a:solidFill>
                <a:latin typeface="Century Gothic"/>
                <a:cs typeface="Century Gothic"/>
              </a:rPr>
              <a:t>(cont.)</a:t>
            </a:r>
            <a:endParaRPr sz="4000" dirty="0">
              <a:latin typeface="Century Gothic"/>
              <a:cs typeface="Century Gothic"/>
            </a:endParaRPr>
          </a:p>
          <a:p>
            <a:pPr>
              <a:lnSpc>
                <a:spcPts val="650"/>
              </a:lnSpc>
              <a:spcBef>
                <a:spcPts val="25"/>
              </a:spcBef>
            </a:pPr>
            <a:endParaRPr sz="650" dirty="0"/>
          </a:p>
          <a:p>
            <a:pPr>
              <a:lnSpc>
                <a:spcPts val="1000"/>
              </a:lnSpc>
            </a:pPr>
            <a:endParaRPr sz="1000" dirty="0"/>
          </a:p>
          <a:p>
            <a:pPr marL="81280">
              <a:lnSpc>
                <a:spcPct val="100000"/>
              </a:lnSpc>
            </a:pPr>
            <a:r>
              <a:rPr sz="2400" b="1" u="heavy" spc="-15" dirty="0">
                <a:solidFill>
                  <a:srgbClr val="3D3C2C"/>
                </a:solidFill>
                <a:latin typeface="Century Gothic"/>
                <a:cs typeface="Century Gothic"/>
              </a:rPr>
              <a:t>Uses:</a:t>
            </a:r>
            <a:endParaRPr sz="2400" dirty="0">
              <a:latin typeface="Century Gothic"/>
              <a:cs typeface="Century Gothic"/>
            </a:endParaRPr>
          </a:p>
          <a:p>
            <a:pPr marL="355600" indent="-274955">
              <a:lnSpc>
                <a:spcPts val="2590"/>
              </a:lnSpc>
              <a:buClr>
                <a:srgbClr val="93C500"/>
              </a:buClr>
              <a:buSzPct val="75000"/>
              <a:buFont typeface="Wingdings"/>
              <a:buChar char=""/>
              <a:tabLst>
                <a:tab pos="355600" algn="l"/>
              </a:tabLst>
            </a:pPr>
            <a:r>
              <a:rPr sz="2400" b="1" spc="0" dirty="0">
                <a:solidFill>
                  <a:srgbClr val="3D3C2C"/>
                </a:solidFill>
                <a:latin typeface="Century Gothic"/>
                <a:cs typeface="Century Gothic"/>
              </a:rPr>
              <a:t>Lactu</a:t>
            </a:r>
            <a:r>
              <a:rPr sz="2400" b="1" spc="-15" dirty="0">
                <a:solidFill>
                  <a:srgbClr val="3D3C2C"/>
                </a:solidFill>
                <a:latin typeface="Century Gothic"/>
                <a:cs typeface="Century Gothic"/>
              </a:rPr>
              <a:t>los</a:t>
            </a:r>
            <a:r>
              <a:rPr sz="2400" b="1" spc="-25" dirty="0">
                <a:solidFill>
                  <a:srgbClr val="3D3C2C"/>
                </a:solidFill>
                <a:latin typeface="Century Gothic"/>
                <a:cs typeface="Century Gothic"/>
              </a:rPr>
              <a:t>e</a:t>
            </a:r>
            <a:r>
              <a:rPr sz="2400" b="1" spc="-10" dirty="0">
                <a:solidFill>
                  <a:srgbClr val="3D3C2C"/>
                </a:solidFill>
                <a:latin typeface="Century Gothic"/>
                <a:cs typeface="Century Gothic"/>
              </a:rPr>
              <a:t>: (24-48h)</a:t>
            </a:r>
            <a:endParaRPr sz="2400" dirty="0">
              <a:latin typeface="Century Gothic"/>
              <a:cs typeface="Century Gothic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762000" y="2669540"/>
            <a:ext cx="6604634" cy="357886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873760" marR="387350" indent="-283845">
              <a:lnSpc>
                <a:spcPct val="90000"/>
              </a:lnSpc>
              <a:buClr>
                <a:srgbClr val="93C500"/>
              </a:buClr>
              <a:buSzPct val="75000"/>
              <a:buFont typeface="Century Gothic"/>
              <a:buAutoNum type="arabicPeriod"/>
              <a:tabLst>
                <a:tab pos="873760" algn="l"/>
              </a:tabLst>
            </a:pPr>
            <a:r>
              <a:rPr sz="2400" spc="-45" dirty="0">
                <a:solidFill>
                  <a:srgbClr val="3D3C2C"/>
                </a:solidFill>
                <a:latin typeface="Century Gothic"/>
                <a:cs typeface="Century Gothic"/>
              </a:rPr>
              <a:t>U</a:t>
            </a:r>
            <a:r>
              <a:rPr sz="2400" spc="0" dirty="0">
                <a:solidFill>
                  <a:srgbClr val="3D3C2C"/>
                </a:solidFill>
                <a:latin typeface="Century Gothic"/>
                <a:cs typeface="Century Gothic"/>
              </a:rPr>
              <a:t>sed</a:t>
            </a:r>
            <a:r>
              <a:rPr sz="2400" spc="30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2400" spc="-15" dirty="0">
                <a:solidFill>
                  <a:srgbClr val="3D3C2C"/>
                </a:solidFill>
                <a:latin typeface="Century Gothic"/>
                <a:cs typeface="Century Gothic"/>
              </a:rPr>
              <a:t>for</a:t>
            </a:r>
            <a:r>
              <a:rPr sz="2400" spc="5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2400" spc="-15" dirty="0">
                <a:solidFill>
                  <a:srgbClr val="3D3C2C"/>
                </a:solidFill>
                <a:latin typeface="Century Gothic"/>
                <a:cs typeface="Century Gothic"/>
              </a:rPr>
              <a:t>treatment of hepat</a:t>
            </a:r>
            <a:r>
              <a:rPr sz="2400" spc="20" dirty="0">
                <a:solidFill>
                  <a:srgbClr val="3D3C2C"/>
                </a:solidFill>
                <a:latin typeface="Century Gothic"/>
                <a:cs typeface="Century Gothic"/>
              </a:rPr>
              <a:t>i</a:t>
            </a:r>
            <a:r>
              <a:rPr sz="2400" spc="-20" dirty="0">
                <a:solidFill>
                  <a:srgbClr val="3D3C2C"/>
                </a:solidFill>
                <a:latin typeface="Century Gothic"/>
                <a:cs typeface="Century Gothic"/>
              </a:rPr>
              <a:t>c</a:t>
            </a:r>
            <a:r>
              <a:rPr sz="2400" spc="-10" dirty="0">
                <a:solidFill>
                  <a:srgbClr val="3D3C2C"/>
                </a:solidFill>
                <a:latin typeface="Century Gothic"/>
                <a:cs typeface="Century Gothic"/>
              </a:rPr>
              <a:t> encep</a:t>
            </a:r>
            <a:r>
              <a:rPr sz="2400" spc="0" dirty="0">
                <a:solidFill>
                  <a:srgbClr val="3D3C2C"/>
                </a:solidFill>
                <a:latin typeface="Century Gothic"/>
                <a:cs typeface="Century Gothic"/>
              </a:rPr>
              <a:t>halopathy</a:t>
            </a:r>
            <a:r>
              <a:rPr sz="2400" spc="-10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2400" spc="0" dirty="0">
                <a:solidFill>
                  <a:srgbClr val="3D3C2C"/>
                </a:solidFill>
                <a:latin typeface="Century Gothic"/>
                <a:cs typeface="Century Gothic"/>
              </a:rPr>
              <a:t>(↓ blood</a:t>
            </a:r>
            <a:r>
              <a:rPr sz="2400" spc="5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2400" spc="0" dirty="0">
                <a:solidFill>
                  <a:srgbClr val="3D3C2C"/>
                </a:solidFill>
                <a:latin typeface="Century Gothic"/>
                <a:cs typeface="Century Gothic"/>
              </a:rPr>
              <a:t>a</a:t>
            </a:r>
            <a:r>
              <a:rPr sz="2400" spc="5" dirty="0">
                <a:solidFill>
                  <a:srgbClr val="3D3C2C"/>
                </a:solidFill>
                <a:latin typeface="Century Gothic"/>
                <a:cs typeface="Century Gothic"/>
              </a:rPr>
              <a:t>m</a:t>
            </a:r>
            <a:r>
              <a:rPr sz="2400" spc="0" dirty="0">
                <a:solidFill>
                  <a:srgbClr val="3D3C2C"/>
                </a:solidFill>
                <a:latin typeface="Century Gothic"/>
                <a:cs typeface="Century Gothic"/>
              </a:rPr>
              <a:t>mon</a:t>
            </a:r>
            <a:r>
              <a:rPr sz="2400" spc="10" dirty="0">
                <a:solidFill>
                  <a:srgbClr val="3D3C2C"/>
                </a:solidFill>
                <a:latin typeface="Century Gothic"/>
                <a:cs typeface="Century Gothic"/>
              </a:rPr>
              <a:t>i</a:t>
            </a:r>
            <a:r>
              <a:rPr sz="2400" spc="0" dirty="0">
                <a:solidFill>
                  <a:srgbClr val="3D3C2C"/>
                </a:solidFill>
                <a:latin typeface="Century Gothic"/>
                <a:cs typeface="Century Gothic"/>
              </a:rPr>
              <a:t>a by</a:t>
            </a:r>
            <a:r>
              <a:rPr sz="2400" spc="-10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2400" spc="0" dirty="0">
                <a:solidFill>
                  <a:srgbClr val="3D3C2C"/>
                </a:solidFill>
                <a:latin typeface="Century Gothic"/>
                <a:cs typeface="Century Gothic"/>
              </a:rPr>
              <a:t>lower</a:t>
            </a:r>
            <a:r>
              <a:rPr sz="2400" spc="15" dirty="0">
                <a:solidFill>
                  <a:srgbClr val="3D3C2C"/>
                </a:solidFill>
                <a:latin typeface="Century Gothic"/>
                <a:cs typeface="Century Gothic"/>
              </a:rPr>
              <a:t>i</a:t>
            </a:r>
            <a:r>
              <a:rPr sz="2400" spc="0" dirty="0">
                <a:solidFill>
                  <a:srgbClr val="3D3C2C"/>
                </a:solidFill>
                <a:latin typeface="Century Gothic"/>
                <a:cs typeface="Century Gothic"/>
              </a:rPr>
              <a:t>ng</a:t>
            </a:r>
            <a:r>
              <a:rPr sz="2400" spc="-25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2400" spc="0" dirty="0">
                <a:solidFill>
                  <a:srgbClr val="3D3C2C"/>
                </a:solidFill>
                <a:latin typeface="Century Gothic"/>
                <a:cs typeface="Century Gothic"/>
              </a:rPr>
              <a:t>fecal</a:t>
            </a:r>
            <a:r>
              <a:rPr sz="2400" spc="-15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2400" spc="0" dirty="0">
                <a:solidFill>
                  <a:srgbClr val="3D3C2C"/>
                </a:solidFill>
                <a:latin typeface="Century Gothic"/>
                <a:cs typeface="Century Gothic"/>
              </a:rPr>
              <a:t>pH →↓growth of a</a:t>
            </a:r>
            <a:r>
              <a:rPr sz="2400" spc="5" dirty="0">
                <a:solidFill>
                  <a:srgbClr val="3D3C2C"/>
                </a:solidFill>
                <a:latin typeface="Century Gothic"/>
                <a:cs typeface="Century Gothic"/>
              </a:rPr>
              <a:t>m</a:t>
            </a:r>
            <a:r>
              <a:rPr sz="2400" spc="-20" dirty="0">
                <a:solidFill>
                  <a:srgbClr val="3D3C2C"/>
                </a:solidFill>
                <a:latin typeface="Century Gothic"/>
                <a:cs typeface="Century Gothic"/>
              </a:rPr>
              <a:t>mon</a:t>
            </a:r>
            <a:r>
              <a:rPr sz="2400" spc="5" dirty="0">
                <a:solidFill>
                  <a:srgbClr val="3D3C2C"/>
                </a:solidFill>
                <a:latin typeface="Century Gothic"/>
                <a:cs typeface="Century Gothic"/>
              </a:rPr>
              <a:t>i</a:t>
            </a:r>
            <a:r>
              <a:rPr sz="2400" spc="10" dirty="0">
                <a:solidFill>
                  <a:srgbClr val="3D3C2C"/>
                </a:solidFill>
                <a:latin typeface="Century Gothic"/>
                <a:cs typeface="Century Gothic"/>
              </a:rPr>
              <a:t>a</a:t>
            </a:r>
            <a:r>
              <a:rPr sz="2400" spc="-5" dirty="0">
                <a:solidFill>
                  <a:srgbClr val="3D3C2C"/>
                </a:solidFill>
                <a:latin typeface="Century Gothic"/>
                <a:cs typeface="Century Gothic"/>
              </a:rPr>
              <a:t>-</a:t>
            </a:r>
            <a:r>
              <a:rPr sz="2400" spc="-15" dirty="0">
                <a:solidFill>
                  <a:srgbClr val="3D3C2C"/>
                </a:solidFill>
                <a:latin typeface="Century Gothic"/>
                <a:cs typeface="Century Gothic"/>
              </a:rPr>
              <a:t>pr</a:t>
            </a:r>
            <a:r>
              <a:rPr sz="2400" spc="-30" dirty="0">
                <a:solidFill>
                  <a:srgbClr val="3D3C2C"/>
                </a:solidFill>
                <a:latin typeface="Century Gothic"/>
                <a:cs typeface="Century Gothic"/>
              </a:rPr>
              <a:t>o</a:t>
            </a:r>
            <a:r>
              <a:rPr sz="2400" spc="0" dirty="0">
                <a:solidFill>
                  <a:srgbClr val="3D3C2C"/>
                </a:solidFill>
                <a:latin typeface="Century Gothic"/>
                <a:cs typeface="Century Gothic"/>
              </a:rPr>
              <a:t>duc</a:t>
            </a:r>
            <a:r>
              <a:rPr sz="2400" spc="20" dirty="0">
                <a:solidFill>
                  <a:srgbClr val="3D3C2C"/>
                </a:solidFill>
                <a:latin typeface="Century Gothic"/>
                <a:cs typeface="Century Gothic"/>
              </a:rPr>
              <a:t>i</a:t>
            </a:r>
            <a:r>
              <a:rPr sz="2400" spc="-30" dirty="0">
                <a:solidFill>
                  <a:srgbClr val="3D3C2C"/>
                </a:solidFill>
                <a:latin typeface="Century Gothic"/>
                <a:cs typeface="Century Gothic"/>
              </a:rPr>
              <a:t>n</a:t>
            </a:r>
            <a:r>
              <a:rPr sz="2400" spc="-20" dirty="0">
                <a:solidFill>
                  <a:srgbClr val="3D3C2C"/>
                </a:solidFill>
                <a:latin typeface="Century Gothic"/>
                <a:cs typeface="Century Gothic"/>
              </a:rPr>
              <a:t>g</a:t>
            </a:r>
            <a:r>
              <a:rPr sz="2400" spc="-40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2400" spc="-15" dirty="0">
                <a:solidFill>
                  <a:srgbClr val="3D3C2C"/>
                </a:solidFill>
                <a:latin typeface="Century Gothic"/>
                <a:cs typeface="Century Gothic"/>
              </a:rPr>
              <a:t>bacter</a:t>
            </a:r>
            <a:r>
              <a:rPr sz="2400" spc="10" dirty="0">
                <a:solidFill>
                  <a:srgbClr val="3D3C2C"/>
                </a:solidFill>
                <a:latin typeface="Century Gothic"/>
                <a:cs typeface="Century Gothic"/>
              </a:rPr>
              <a:t>i</a:t>
            </a:r>
            <a:r>
              <a:rPr sz="2400" spc="0" dirty="0">
                <a:solidFill>
                  <a:srgbClr val="3D3C2C"/>
                </a:solidFill>
                <a:latin typeface="Century Gothic"/>
                <a:cs typeface="Century Gothic"/>
              </a:rPr>
              <a:t>a</a:t>
            </a:r>
            <a:r>
              <a:rPr sz="2400" spc="-25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2400" spc="0" dirty="0">
                <a:solidFill>
                  <a:srgbClr val="3D3C2C"/>
                </a:solidFill>
                <a:latin typeface="Century Gothic"/>
                <a:cs typeface="Century Gothic"/>
              </a:rPr>
              <a:t>and</a:t>
            </a:r>
            <a:endParaRPr sz="2400" dirty="0">
              <a:latin typeface="Century Gothic"/>
              <a:cs typeface="Century Gothic"/>
            </a:endParaRPr>
          </a:p>
          <a:p>
            <a:pPr marL="873760" marR="12700">
              <a:lnSpc>
                <a:spcPts val="2590"/>
              </a:lnSpc>
              <a:spcBef>
                <a:spcPts val="40"/>
              </a:spcBef>
            </a:pPr>
            <a:r>
              <a:rPr sz="2400" spc="-20" dirty="0">
                <a:solidFill>
                  <a:srgbClr val="3D3C2C"/>
                </a:solidFill>
                <a:latin typeface="Century Gothic"/>
                <a:cs typeface="Century Gothic"/>
              </a:rPr>
              <a:t>con</a:t>
            </a:r>
            <a:r>
              <a:rPr sz="2400" spc="0" dirty="0">
                <a:solidFill>
                  <a:srgbClr val="3D3C2C"/>
                </a:solidFill>
                <a:latin typeface="Century Gothic"/>
                <a:cs typeface="Century Gothic"/>
              </a:rPr>
              <a:t>vers</a:t>
            </a:r>
            <a:r>
              <a:rPr sz="2400" spc="10" dirty="0">
                <a:solidFill>
                  <a:srgbClr val="3D3C2C"/>
                </a:solidFill>
                <a:latin typeface="Century Gothic"/>
                <a:cs typeface="Century Gothic"/>
              </a:rPr>
              <a:t>i</a:t>
            </a:r>
            <a:r>
              <a:rPr sz="2400" spc="-20" dirty="0">
                <a:solidFill>
                  <a:srgbClr val="3D3C2C"/>
                </a:solidFill>
                <a:latin typeface="Century Gothic"/>
                <a:cs typeface="Century Gothic"/>
              </a:rPr>
              <a:t>on</a:t>
            </a:r>
            <a:r>
              <a:rPr sz="2400" spc="-40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2400" spc="-15" dirty="0">
                <a:solidFill>
                  <a:srgbClr val="3D3C2C"/>
                </a:solidFill>
                <a:latin typeface="Century Gothic"/>
                <a:cs typeface="Century Gothic"/>
              </a:rPr>
              <a:t>of am</a:t>
            </a:r>
            <a:r>
              <a:rPr sz="2400" spc="-20" dirty="0">
                <a:solidFill>
                  <a:srgbClr val="3D3C2C"/>
                </a:solidFill>
                <a:latin typeface="Century Gothic"/>
                <a:cs typeface="Century Gothic"/>
              </a:rPr>
              <a:t>mon</a:t>
            </a:r>
            <a:r>
              <a:rPr sz="2400" spc="20" dirty="0">
                <a:solidFill>
                  <a:srgbClr val="3D3C2C"/>
                </a:solidFill>
                <a:latin typeface="Century Gothic"/>
                <a:cs typeface="Century Gothic"/>
              </a:rPr>
              <a:t>i</a:t>
            </a:r>
            <a:r>
              <a:rPr sz="2400" spc="0" dirty="0">
                <a:solidFill>
                  <a:srgbClr val="3D3C2C"/>
                </a:solidFill>
                <a:latin typeface="Century Gothic"/>
                <a:cs typeface="Century Gothic"/>
              </a:rPr>
              <a:t>a</a:t>
            </a:r>
            <a:r>
              <a:rPr sz="2400" spc="-50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2400" spc="20" dirty="0">
                <a:solidFill>
                  <a:srgbClr val="3D3C2C"/>
                </a:solidFill>
                <a:latin typeface="Century Gothic"/>
                <a:cs typeface="Century Gothic"/>
              </a:rPr>
              <a:t>i</a:t>
            </a:r>
            <a:r>
              <a:rPr sz="2400" spc="-15" dirty="0">
                <a:solidFill>
                  <a:srgbClr val="3D3C2C"/>
                </a:solidFill>
                <a:latin typeface="Century Gothic"/>
                <a:cs typeface="Century Gothic"/>
              </a:rPr>
              <a:t>n</a:t>
            </a:r>
            <a:r>
              <a:rPr sz="2400" spc="-30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2400" spc="-15" dirty="0">
                <a:solidFill>
                  <a:srgbClr val="3D3C2C"/>
                </a:solidFill>
                <a:latin typeface="Century Gothic"/>
                <a:cs typeface="Century Gothic"/>
              </a:rPr>
              <a:t>the colon to</a:t>
            </a:r>
            <a:r>
              <a:rPr sz="2400" spc="-10" dirty="0">
                <a:solidFill>
                  <a:srgbClr val="3D3C2C"/>
                </a:solidFill>
                <a:latin typeface="Century Gothic"/>
                <a:cs typeface="Century Gothic"/>
              </a:rPr>
              <a:t> a</a:t>
            </a:r>
            <a:r>
              <a:rPr sz="2400" spc="5" dirty="0">
                <a:solidFill>
                  <a:srgbClr val="3D3C2C"/>
                </a:solidFill>
                <a:latin typeface="Century Gothic"/>
                <a:cs typeface="Century Gothic"/>
              </a:rPr>
              <a:t>m</a:t>
            </a:r>
            <a:r>
              <a:rPr sz="2400" spc="-20" dirty="0">
                <a:solidFill>
                  <a:srgbClr val="3D3C2C"/>
                </a:solidFill>
                <a:latin typeface="Century Gothic"/>
                <a:cs typeface="Century Gothic"/>
              </a:rPr>
              <a:t>mon</a:t>
            </a:r>
            <a:r>
              <a:rPr sz="2400" spc="5" dirty="0">
                <a:solidFill>
                  <a:srgbClr val="3D3C2C"/>
                </a:solidFill>
                <a:latin typeface="Century Gothic"/>
                <a:cs typeface="Century Gothic"/>
              </a:rPr>
              <a:t>i</a:t>
            </a:r>
            <a:r>
              <a:rPr sz="2400" spc="-20" dirty="0">
                <a:solidFill>
                  <a:srgbClr val="3D3C2C"/>
                </a:solidFill>
                <a:latin typeface="Century Gothic"/>
                <a:cs typeface="Century Gothic"/>
              </a:rPr>
              <a:t>um</a:t>
            </a:r>
            <a:r>
              <a:rPr sz="2400" spc="-35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2400" spc="20" dirty="0">
                <a:solidFill>
                  <a:srgbClr val="3D3C2C"/>
                </a:solidFill>
                <a:latin typeface="Century Gothic"/>
                <a:cs typeface="Century Gothic"/>
              </a:rPr>
              <a:t>i</a:t>
            </a:r>
            <a:r>
              <a:rPr sz="2400" spc="-20" dirty="0">
                <a:solidFill>
                  <a:srgbClr val="3D3C2C"/>
                </a:solidFill>
                <a:latin typeface="Century Gothic"/>
                <a:cs typeface="Century Gothic"/>
              </a:rPr>
              <a:t>on</a:t>
            </a:r>
            <a:r>
              <a:rPr sz="2400" spc="-45" dirty="0">
                <a:solidFill>
                  <a:srgbClr val="3D3C2C"/>
                </a:solidFill>
                <a:latin typeface="Century Gothic"/>
                <a:cs typeface="Century Gothic"/>
              </a:rPr>
              <a:t>)</a:t>
            </a:r>
            <a:r>
              <a:rPr sz="2400" spc="-10" dirty="0">
                <a:solidFill>
                  <a:srgbClr val="3D3C2C"/>
                </a:solidFill>
                <a:latin typeface="Century Gothic"/>
                <a:cs typeface="Century Gothic"/>
              </a:rPr>
              <a:t>.</a:t>
            </a:r>
            <a:endParaRPr sz="2400" dirty="0">
              <a:latin typeface="Century Gothic"/>
              <a:cs typeface="Century Gothic"/>
            </a:endParaRPr>
          </a:p>
          <a:p>
            <a:pPr marL="873760" indent="-283845">
              <a:lnSpc>
                <a:spcPct val="100000"/>
              </a:lnSpc>
              <a:spcBef>
                <a:spcPts val="250"/>
              </a:spcBef>
              <a:buClr>
                <a:srgbClr val="93C500"/>
              </a:buClr>
              <a:buSzPct val="75000"/>
              <a:buFont typeface="Century Gothic"/>
              <a:buAutoNum type="arabicPeriod" startAt="2"/>
              <a:tabLst>
                <a:tab pos="873760" algn="l"/>
              </a:tabLst>
            </a:pPr>
            <a:r>
              <a:rPr sz="2400" spc="0" dirty="0">
                <a:solidFill>
                  <a:srgbClr val="3D3C2C"/>
                </a:solidFill>
                <a:latin typeface="Century Gothic"/>
                <a:cs typeface="Century Gothic"/>
              </a:rPr>
              <a:t>Const</a:t>
            </a:r>
            <a:r>
              <a:rPr sz="2400" spc="25" dirty="0">
                <a:solidFill>
                  <a:srgbClr val="3D3C2C"/>
                </a:solidFill>
                <a:latin typeface="Century Gothic"/>
                <a:cs typeface="Century Gothic"/>
              </a:rPr>
              <a:t>i</a:t>
            </a:r>
            <a:r>
              <a:rPr sz="2400" spc="0" dirty="0">
                <a:solidFill>
                  <a:srgbClr val="3D3C2C"/>
                </a:solidFill>
                <a:latin typeface="Century Gothic"/>
                <a:cs typeface="Century Gothic"/>
              </a:rPr>
              <a:t>pa</a:t>
            </a:r>
            <a:r>
              <a:rPr sz="2400" spc="-15" dirty="0">
                <a:solidFill>
                  <a:srgbClr val="3D3C2C"/>
                </a:solidFill>
                <a:latin typeface="Century Gothic"/>
                <a:cs typeface="Century Gothic"/>
              </a:rPr>
              <a:t>t</a:t>
            </a:r>
            <a:r>
              <a:rPr sz="2400" spc="0" dirty="0">
                <a:solidFill>
                  <a:srgbClr val="3D3C2C"/>
                </a:solidFill>
                <a:latin typeface="Century Gothic"/>
                <a:cs typeface="Century Gothic"/>
              </a:rPr>
              <a:t>ion</a:t>
            </a:r>
            <a:r>
              <a:rPr sz="2400" spc="-35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2400" spc="20" dirty="0">
                <a:solidFill>
                  <a:srgbClr val="3D3C2C"/>
                </a:solidFill>
                <a:latin typeface="Century Gothic"/>
                <a:cs typeface="Century Gothic"/>
              </a:rPr>
              <a:t>i</a:t>
            </a:r>
            <a:r>
              <a:rPr sz="2400" spc="0" dirty="0">
                <a:solidFill>
                  <a:srgbClr val="3D3C2C"/>
                </a:solidFill>
                <a:latin typeface="Century Gothic"/>
                <a:cs typeface="Century Gothic"/>
              </a:rPr>
              <a:t>n</a:t>
            </a:r>
            <a:r>
              <a:rPr sz="2400" spc="-45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2400" spc="0" dirty="0">
                <a:solidFill>
                  <a:srgbClr val="3D3C2C"/>
                </a:solidFill>
                <a:latin typeface="Century Gothic"/>
                <a:cs typeface="Century Gothic"/>
              </a:rPr>
              <a:t>the </a:t>
            </a:r>
            <a:r>
              <a:rPr sz="2400" spc="-10" dirty="0">
                <a:solidFill>
                  <a:srgbClr val="3D3C2C"/>
                </a:solidFill>
                <a:latin typeface="Century Gothic"/>
                <a:cs typeface="Century Gothic"/>
              </a:rPr>
              <a:t>e</a:t>
            </a:r>
            <a:r>
              <a:rPr sz="2400" spc="0" dirty="0">
                <a:solidFill>
                  <a:srgbClr val="3D3C2C"/>
                </a:solidFill>
                <a:latin typeface="Century Gothic"/>
                <a:cs typeface="Century Gothic"/>
              </a:rPr>
              <a:t>lder</a:t>
            </a:r>
            <a:r>
              <a:rPr sz="2400" spc="-10" dirty="0">
                <a:solidFill>
                  <a:srgbClr val="3D3C2C"/>
                </a:solidFill>
                <a:latin typeface="Century Gothic"/>
                <a:cs typeface="Century Gothic"/>
              </a:rPr>
              <a:t>l</a:t>
            </a:r>
            <a:r>
              <a:rPr sz="2400" spc="0" dirty="0">
                <a:solidFill>
                  <a:srgbClr val="3D3C2C"/>
                </a:solidFill>
                <a:latin typeface="Century Gothic"/>
                <a:cs typeface="Century Gothic"/>
              </a:rPr>
              <a:t>y pat</a:t>
            </a:r>
            <a:r>
              <a:rPr sz="2400" spc="20" dirty="0">
                <a:solidFill>
                  <a:srgbClr val="3D3C2C"/>
                </a:solidFill>
                <a:latin typeface="Century Gothic"/>
                <a:cs typeface="Century Gothic"/>
              </a:rPr>
              <a:t>i</a:t>
            </a:r>
            <a:r>
              <a:rPr sz="2400" spc="0" dirty="0">
                <a:solidFill>
                  <a:srgbClr val="3D3C2C"/>
                </a:solidFill>
                <a:latin typeface="Century Gothic"/>
                <a:cs typeface="Century Gothic"/>
              </a:rPr>
              <a:t>ent</a:t>
            </a:r>
            <a:endParaRPr sz="2400" dirty="0">
              <a:latin typeface="Century Gothic"/>
              <a:cs typeface="Century Gothic"/>
            </a:endParaRPr>
          </a:p>
          <a:p>
            <a:pPr marL="873760" indent="-283845">
              <a:lnSpc>
                <a:spcPct val="100000"/>
              </a:lnSpc>
              <a:spcBef>
                <a:spcPts val="290"/>
              </a:spcBef>
              <a:buClr>
                <a:srgbClr val="93C500"/>
              </a:buClr>
              <a:buSzPct val="75000"/>
              <a:buFont typeface="Century Gothic"/>
              <a:buAutoNum type="arabicPeriod" startAt="2"/>
              <a:tabLst>
                <a:tab pos="873760" algn="l"/>
              </a:tabLst>
            </a:pPr>
            <a:r>
              <a:rPr sz="2400" spc="-15" dirty="0">
                <a:solidFill>
                  <a:srgbClr val="3D3C2C"/>
                </a:solidFill>
                <a:latin typeface="Century Gothic"/>
                <a:cs typeface="Century Gothic"/>
              </a:rPr>
              <a:t>Alternat</a:t>
            </a:r>
            <a:r>
              <a:rPr sz="2400" spc="10" dirty="0">
                <a:solidFill>
                  <a:srgbClr val="3D3C2C"/>
                </a:solidFill>
                <a:latin typeface="Century Gothic"/>
                <a:cs typeface="Century Gothic"/>
              </a:rPr>
              <a:t>i</a:t>
            </a:r>
            <a:r>
              <a:rPr sz="2400" spc="0" dirty="0">
                <a:solidFill>
                  <a:srgbClr val="3D3C2C"/>
                </a:solidFill>
                <a:latin typeface="Century Gothic"/>
                <a:cs typeface="Century Gothic"/>
              </a:rPr>
              <a:t>ve</a:t>
            </a:r>
            <a:r>
              <a:rPr sz="2400" spc="-40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2400" spc="-15" dirty="0">
                <a:solidFill>
                  <a:srgbClr val="3D3C2C"/>
                </a:solidFill>
                <a:latin typeface="Century Gothic"/>
                <a:cs typeface="Century Gothic"/>
              </a:rPr>
              <a:t>for</a:t>
            </a:r>
            <a:r>
              <a:rPr sz="2400" spc="5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2400" spc="-20" dirty="0">
                <a:solidFill>
                  <a:srgbClr val="3D3C2C"/>
                </a:solidFill>
                <a:latin typeface="Century Gothic"/>
                <a:cs typeface="Century Gothic"/>
              </a:rPr>
              <a:t>acu</a:t>
            </a:r>
            <a:r>
              <a:rPr sz="2400" spc="-5" dirty="0">
                <a:solidFill>
                  <a:srgbClr val="3D3C2C"/>
                </a:solidFill>
                <a:latin typeface="Century Gothic"/>
                <a:cs typeface="Century Gothic"/>
              </a:rPr>
              <a:t>t</a:t>
            </a:r>
            <a:r>
              <a:rPr sz="2400" spc="-20" dirty="0">
                <a:solidFill>
                  <a:srgbClr val="3D3C2C"/>
                </a:solidFill>
                <a:latin typeface="Century Gothic"/>
                <a:cs typeface="Century Gothic"/>
              </a:rPr>
              <a:t>e </a:t>
            </a:r>
            <a:r>
              <a:rPr sz="2400" spc="-15" dirty="0">
                <a:solidFill>
                  <a:srgbClr val="3D3C2C"/>
                </a:solidFill>
                <a:latin typeface="Century Gothic"/>
                <a:cs typeface="Century Gothic"/>
              </a:rPr>
              <a:t>const</a:t>
            </a:r>
            <a:r>
              <a:rPr sz="2400" spc="15" dirty="0">
                <a:solidFill>
                  <a:srgbClr val="3D3C2C"/>
                </a:solidFill>
                <a:latin typeface="Century Gothic"/>
                <a:cs typeface="Century Gothic"/>
              </a:rPr>
              <a:t>i</a:t>
            </a:r>
            <a:r>
              <a:rPr sz="2400" spc="0" dirty="0">
                <a:solidFill>
                  <a:srgbClr val="3D3C2C"/>
                </a:solidFill>
                <a:latin typeface="Century Gothic"/>
                <a:cs typeface="Century Gothic"/>
              </a:rPr>
              <a:t>pa</a:t>
            </a:r>
            <a:r>
              <a:rPr sz="2400" spc="-10" dirty="0">
                <a:solidFill>
                  <a:srgbClr val="3D3C2C"/>
                </a:solidFill>
                <a:latin typeface="Century Gothic"/>
                <a:cs typeface="Century Gothic"/>
              </a:rPr>
              <a:t>t</a:t>
            </a:r>
            <a:r>
              <a:rPr sz="2400" spc="5" dirty="0">
                <a:solidFill>
                  <a:srgbClr val="3D3C2C"/>
                </a:solidFill>
                <a:latin typeface="Century Gothic"/>
                <a:cs typeface="Century Gothic"/>
              </a:rPr>
              <a:t>i</a:t>
            </a:r>
            <a:r>
              <a:rPr sz="2400" spc="-20" dirty="0">
                <a:solidFill>
                  <a:srgbClr val="3D3C2C"/>
                </a:solidFill>
                <a:latin typeface="Century Gothic"/>
                <a:cs typeface="Century Gothic"/>
              </a:rPr>
              <a:t>on</a:t>
            </a:r>
            <a:endParaRPr sz="2400" dirty="0">
              <a:latin typeface="Century Gothic"/>
              <a:cs typeface="Century Gothic"/>
            </a:endParaRPr>
          </a:p>
          <a:p>
            <a:pPr marL="613410" indent="-601345">
              <a:lnSpc>
                <a:spcPct val="100000"/>
              </a:lnSpc>
              <a:spcBef>
                <a:spcPts val="285"/>
              </a:spcBef>
              <a:buClr>
                <a:srgbClr val="93C500"/>
              </a:buClr>
              <a:buSzPct val="75000"/>
              <a:buFont typeface="Wingdings"/>
              <a:buChar char=""/>
              <a:tabLst>
                <a:tab pos="613410" algn="l"/>
              </a:tabLst>
            </a:pPr>
            <a:r>
              <a:rPr sz="2400" b="1" spc="-15" dirty="0">
                <a:solidFill>
                  <a:srgbClr val="3D3C2C"/>
                </a:solidFill>
                <a:latin typeface="Century Gothic"/>
                <a:cs typeface="Century Gothic"/>
              </a:rPr>
              <a:t>Sorbitol:</a:t>
            </a:r>
            <a:endParaRPr sz="2400" dirty="0">
              <a:latin typeface="Century Gothic"/>
              <a:cs typeface="Century Gothic"/>
            </a:endParaRPr>
          </a:p>
          <a:p>
            <a:pPr>
              <a:lnSpc>
                <a:spcPts val="850"/>
              </a:lnSpc>
              <a:spcBef>
                <a:spcPts val="38"/>
              </a:spcBef>
            </a:pPr>
            <a:endParaRPr sz="850" dirty="0"/>
          </a:p>
          <a:p>
            <a:pPr marL="12700">
              <a:lnSpc>
                <a:spcPct val="100000"/>
              </a:lnSpc>
            </a:pPr>
            <a:r>
              <a:rPr sz="1800" spc="0" dirty="0">
                <a:solidFill>
                  <a:srgbClr val="93C500"/>
                </a:solidFill>
                <a:latin typeface="Century Gothic"/>
                <a:cs typeface="Century Gothic"/>
              </a:rPr>
              <a:t>1.</a:t>
            </a:r>
            <a:endParaRPr sz="1800" dirty="0">
              <a:latin typeface="Century Gothic"/>
              <a:cs typeface="Century Gothic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1637792" y="5896051"/>
            <a:ext cx="3112135" cy="37274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2400" spc="-15" dirty="0">
                <a:solidFill>
                  <a:srgbClr val="3D3C2C"/>
                </a:solidFill>
                <a:latin typeface="Century Gothic"/>
                <a:cs typeface="Century Gothic"/>
              </a:rPr>
              <a:t>Chron</a:t>
            </a:r>
            <a:r>
              <a:rPr sz="2400" spc="20" dirty="0">
                <a:solidFill>
                  <a:srgbClr val="3D3C2C"/>
                </a:solidFill>
                <a:latin typeface="Century Gothic"/>
                <a:cs typeface="Century Gothic"/>
              </a:rPr>
              <a:t>i</a:t>
            </a:r>
            <a:r>
              <a:rPr sz="2400" spc="-20" dirty="0">
                <a:solidFill>
                  <a:srgbClr val="3D3C2C"/>
                </a:solidFill>
                <a:latin typeface="Century Gothic"/>
                <a:cs typeface="Century Gothic"/>
              </a:rPr>
              <a:t>c</a:t>
            </a:r>
            <a:r>
              <a:rPr sz="2400" spc="-35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2400" spc="-15" dirty="0">
                <a:solidFill>
                  <a:srgbClr val="3D3C2C"/>
                </a:solidFill>
                <a:latin typeface="Century Gothic"/>
                <a:cs typeface="Century Gothic"/>
              </a:rPr>
              <a:t>const</a:t>
            </a:r>
            <a:r>
              <a:rPr sz="2400" spc="15" dirty="0">
                <a:solidFill>
                  <a:srgbClr val="3D3C2C"/>
                </a:solidFill>
                <a:latin typeface="Century Gothic"/>
                <a:cs typeface="Century Gothic"/>
              </a:rPr>
              <a:t>i</a:t>
            </a:r>
            <a:r>
              <a:rPr sz="2400" spc="0" dirty="0">
                <a:solidFill>
                  <a:srgbClr val="3D3C2C"/>
                </a:solidFill>
                <a:latin typeface="Century Gothic"/>
                <a:cs typeface="Century Gothic"/>
              </a:rPr>
              <a:t>pa</a:t>
            </a:r>
            <a:r>
              <a:rPr sz="2400" spc="-10" dirty="0">
                <a:solidFill>
                  <a:srgbClr val="3D3C2C"/>
                </a:solidFill>
                <a:latin typeface="Century Gothic"/>
                <a:cs typeface="Century Gothic"/>
              </a:rPr>
              <a:t>t</a:t>
            </a:r>
            <a:r>
              <a:rPr sz="2400" spc="5" dirty="0">
                <a:solidFill>
                  <a:srgbClr val="3D3C2C"/>
                </a:solidFill>
                <a:latin typeface="Century Gothic"/>
                <a:cs typeface="Century Gothic"/>
              </a:rPr>
              <a:t>i</a:t>
            </a:r>
            <a:r>
              <a:rPr sz="2400" spc="-20" dirty="0">
                <a:solidFill>
                  <a:srgbClr val="3D3C2C"/>
                </a:solidFill>
                <a:latin typeface="Century Gothic"/>
                <a:cs typeface="Century Gothic"/>
              </a:rPr>
              <a:t>on</a:t>
            </a:r>
            <a:endParaRPr sz="2400">
              <a:latin typeface="Century Gothic"/>
              <a:cs typeface="Century Gothic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6691376" y="312673"/>
            <a:ext cx="1358900" cy="19304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200" spc="-5" dirty="0">
                <a:solidFill>
                  <a:srgbClr val="FDFDFD"/>
                </a:solidFill>
                <a:latin typeface="Century Gothic"/>
                <a:cs typeface="Century Gothic"/>
              </a:rPr>
              <a:t>4</a:t>
            </a:r>
            <a:r>
              <a:rPr sz="1200" spc="0" dirty="0">
                <a:solidFill>
                  <a:srgbClr val="FDFDFD"/>
                </a:solidFill>
                <a:latin typeface="Century Gothic"/>
                <a:cs typeface="Century Gothic"/>
              </a:rPr>
              <a:t>/2</a:t>
            </a:r>
            <a:r>
              <a:rPr sz="1200" spc="-10" dirty="0">
                <a:solidFill>
                  <a:srgbClr val="FDFDFD"/>
                </a:solidFill>
                <a:latin typeface="Century Gothic"/>
                <a:cs typeface="Century Gothic"/>
              </a:rPr>
              <a:t>0</a:t>
            </a:r>
            <a:r>
              <a:rPr sz="1200" spc="0" dirty="0">
                <a:solidFill>
                  <a:srgbClr val="FDFDFD"/>
                </a:solidFill>
                <a:latin typeface="Century Gothic"/>
                <a:cs typeface="Century Gothic"/>
              </a:rPr>
              <a:t>/2</a:t>
            </a:r>
            <a:r>
              <a:rPr sz="1200" spc="-10" dirty="0">
                <a:solidFill>
                  <a:srgbClr val="FDFDFD"/>
                </a:solidFill>
                <a:latin typeface="Century Gothic"/>
                <a:cs typeface="Century Gothic"/>
              </a:rPr>
              <a:t>0</a:t>
            </a:r>
            <a:r>
              <a:rPr sz="1200" spc="-5" dirty="0">
                <a:solidFill>
                  <a:srgbClr val="FDFDFD"/>
                </a:solidFill>
                <a:latin typeface="Century Gothic"/>
                <a:cs typeface="Century Gothic"/>
              </a:rPr>
              <a:t>1</a:t>
            </a:r>
            <a:r>
              <a:rPr sz="1200" spc="0" dirty="0">
                <a:solidFill>
                  <a:srgbClr val="FDFDFD"/>
                </a:solidFill>
                <a:latin typeface="Century Gothic"/>
                <a:cs typeface="Century Gothic"/>
              </a:rPr>
              <a:t>5</a:t>
            </a:r>
            <a:r>
              <a:rPr sz="1200" spc="5" dirty="0">
                <a:solidFill>
                  <a:srgbClr val="FDFDFD"/>
                </a:solidFill>
                <a:latin typeface="Century Gothic"/>
                <a:cs typeface="Century Gothic"/>
              </a:rPr>
              <a:t> </a:t>
            </a:r>
            <a:r>
              <a:rPr sz="1200" spc="-5" dirty="0">
                <a:solidFill>
                  <a:srgbClr val="FDFDFD"/>
                </a:solidFill>
                <a:latin typeface="Century Gothic"/>
                <a:cs typeface="Century Gothic"/>
              </a:rPr>
              <a:t>1</a:t>
            </a:r>
            <a:r>
              <a:rPr sz="1200" spc="-15" dirty="0">
                <a:solidFill>
                  <a:srgbClr val="FDFDFD"/>
                </a:solidFill>
                <a:latin typeface="Century Gothic"/>
                <a:cs typeface="Century Gothic"/>
              </a:rPr>
              <a:t>:</a:t>
            </a:r>
            <a:r>
              <a:rPr sz="1200" spc="-5" dirty="0">
                <a:solidFill>
                  <a:srgbClr val="FDFDFD"/>
                </a:solidFill>
                <a:latin typeface="Century Gothic"/>
                <a:cs typeface="Century Gothic"/>
              </a:rPr>
              <a:t>3</a:t>
            </a:r>
            <a:r>
              <a:rPr sz="1200" spc="0" dirty="0">
                <a:solidFill>
                  <a:srgbClr val="FDFDFD"/>
                </a:solidFill>
                <a:latin typeface="Century Gothic"/>
                <a:cs typeface="Century Gothic"/>
              </a:rPr>
              <a:t>3</a:t>
            </a:r>
            <a:r>
              <a:rPr sz="1200" spc="20" dirty="0">
                <a:solidFill>
                  <a:srgbClr val="FDFDFD"/>
                </a:solidFill>
                <a:latin typeface="Century Gothic"/>
                <a:cs typeface="Century Gothic"/>
              </a:rPr>
              <a:t> </a:t>
            </a:r>
            <a:r>
              <a:rPr sz="1200" spc="-10" dirty="0">
                <a:solidFill>
                  <a:srgbClr val="FDFDFD"/>
                </a:solidFill>
                <a:latin typeface="Century Gothic"/>
                <a:cs typeface="Century Gothic"/>
              </a:rPr>
              <a:t>PM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4728717" y="312673"/>
            <a:ext cx="193675" cy="19304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200" spc="-5" dirty="0">
                <a:solidFill>
                  <a:srgbClr val="FDFDFD"/>
                </a:solidFill>
                <a:latin typeface="Century Gothic"/>
                <a:cs typeface="Century Gothic"/>
              </a:rPr>
              <a:t>26</a:t>
            </a:r>
            <a:endParaRPr sz="120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object 14"/>
          <p:cNvSpPr txBox="1"/>
          <p:nvPr/>
        </p:nvSpPr>
        <p:spPr>
          <a:xfrm>
            <a:off x="649287" y="1278255"/>
            <a:ext cx="7845425" cy="430149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598805">
              <a:lnSpc>
                <a:spcPct val="100000"/>
              </a:lnSpc>
            </a:pPr>
            <a:r>
              <a:rPr sz="4000" b="1" spc="-25" dirty="0">
                <a:solidFill>
                  <a:srgbClr val="FF0000"/>
                </a:solidFill>
                <a:latin typeface="Century Gothic"/>
                <a:cs typeface="Century Gothic"/>
              </a:rPr>
              <a:t>Osmotic</a:t>
            </a:r>
            <a:r>
              <a:rPr sz="4000" b="1" spc="35" dirty="0">
                <a:solidFill>
                  <a:srgbClr val="FF0000"/>
                </a:solidFill>
                <a:latin typeface="Century Gothic"/>
                <a:cs typeface="Century Gothic"/>
              </a:rPr>
              <a:t> </a:t>
            </a:r>
            <a:r>
              <a:rPr sz="4000" b="1" spc="-20" dirty="0" smtClean="0">
                <a:solidFill>
                  <a:srgbClr val="FF0000"/>
                </a:solidFill>
                <a:latin typeface="Century Gothic"/>
                <a:cs typeface="Century Gothic"/>
              </a:rPr>
              <a:t>laxatives</a:t>
            </a:r>
            <a:endParaRPr sz="4000" dirty="0">
              <a:latin typeface="Century Gothic"/>
              <a:cs typeface="Century Gothic"/>
            </a:endParaRPr>
          </a:p>
          <a:p>
            <a:pPr marL="81280">
              <a:lnSpc>
                <a:spcPct val="100000"/>
              </a:lnSpc>
            </a:pPr>
            <a:endParaRPr lang="en-US" sz="600" dirty="0" smtClean="0"/>
          </a:p>
          <a:p>
            <a:pPr marL="81280">
              <a:lnSpc>
                <a:spcPct val="100000"/>
              </a:lnSpc>
            </a:pPr>
            <a:r>
              <a:rPr lang="en-US" sz="2300" b="1" spc="5" dirty="0" smtClean="0">
                <a:solidFill>
                  <a:srgbClr val="FF0000"/>
                </a:solidFill>
                <a:latin typeface="Century Gothic"/>
                <a:cs typeface="Century Gothic"/>
              </a:rPr>
              <a:t>3. </a:t>
            </a:r>
            <a:r>
              <a:rPr sz="2300" b="1" spc="5" dirty="0" smtClean="0">
                <a:solidFill>
                  <a:srgbClr val="FF0000"/>
                </a:solidFill>
                <a:latin typeface="Century Gothic"/>
                <a:cs typeface="Century Gothic"/>
              </a:rPr>
              <a:t>P</a:t>
            </a:r>
            <a:r>
              <a:rPr sz="2300" b="1" spc="0" dirty="0" smtClean="0">
                <a:solidFill>
                  <a:srgbClr val="FF0000"/>
                </a:solidFill>
                <a:latin typeface="Century Gothic"/>
                <a:cs typeface="Century Gothic"/>
              </a:rPr>
              <a:t>olye</a:t>
            </a:r>
            <a:r>
              <a:rPr sz="2300" b="1" spc="5" dirty="0" smtClean="0">
                <a:solidFill>
                  <a:srgbClr val="FF0000"/>
                </a:solidFill>
                <a:latin typeface="Century Gothic"/>
                <a:cs typeface="Century Gothic"/>
              </a:rPr>
              <a:t>t</a:t>
            </a:r>
            <a:r>
              <a:rPr sz="2300" b="1" spc="0" dirty="0" smtClean="0">
                <a:solidFill>
                  <a:srgbClr val="FF0000"/>
                </a:solidFill>
                <a:latin typeface="Century Gothic"/>
                <a:cs typeface="Century Gothic"/>
              </a:rPr>
              <a:t>hylene</a:t>
            </a:r>
            <a:r>
              <a:rPr sz="2300" b="1" spc="-30" dirty="0" smtClean="0">
                <a:solidFill>
                  <a:srgbClr val="FF0000"/>
                </a:solidFill>
                <a:latin typeface="Century Gothic"/>
                <a:cs typeface="Century Gothic"/>
              </a:rPr>
              <a:t> </a:t>
            </a:r>
            <a:r>
              <a:rPr sz="2300" b="1" spc="0" dirty="0">
                <a:solidFill>
                  <a:srgbClr val="FF0000"/>
                </a:solidFill>
                <a:latin typeface="Century Gothic"/>
                <a:cs typeface="Century Gothic"/>
              </a:rPr>
              <a:t>Glyco</a:t>
            </a:r>
            <a:r>
              <a:rPr sz="2300" b="1" spc="-25" dirty="0">
                <a:solidFill>
                  <a:srgbClr val="FF0000"/>
                </a:solidFill>
                <a:latin typeface="Century Gothic"/>
                <a:cs typeface="Century Gothic"/>
              </a:rPr>
              <a:t>l</a:t>
            </a:r>
            <a:r>
              <a:rPr sz="2300" b="1" spc="0" dirty="0">
                <a:solidFill>
                  <a:srgbClr val="FF0000"/>
                </a:solidFill>
                <a:latin typeface="Century Gothic"/>
                <a:cs typeface="Century Gothic"/>
              </a:rPr>
              <a:t>-Elec</a:t>
            </a:r>
            <a:r>
              <a:rPr sz="2300" b="1" spc="5" dirty="0">
                <a:solidFill>
                  <a:srgbClr val="FF0000"/>
                </a:solidFill>
                <a:latin typeface="Century Gothic"/>
                <a:cs typeface="Century Gothic"/>
              </a:rPr>
              <a:t>t</a:t>
            </a:r>
            <a:r>
              <a:rPr sz="2300" b="1" spc="0" dirty="0">
                <a:solidFill>
                  <a:srgbClr val="FF0000"/>
                </a:solidFill>
                <a:latin typeface="Century Gothic"/>
                <a:cs typeface="Century Gothic"/>
              </a:rPr>
              <a:t>rol</a:t>
            </a:r>
            <a:r>
              <a:rPr sz="2300" b="1" spc="-10" dirty="0">
                <a:solidFill>
                  <a:srgbClr val="FF0000"/>
                </a:solidFill>
                <a:latin typeface="Century Gothic"/>
                <a:cs typeface="Century Gothic"/>
              </a:rPr>
              <a:t>y</a:t>
            </a:r>
            <a:r>
              <a:rPr sz="2300" b="1" spc="0" dirty="0">
                <a:solidFill>
                  <a:srgbClr val="FF0000"/>
                </a:solidFill>
                <a:latin typeface="Century Gothic"/>
                <a:cs typeface="Century Gothic"/>
              </a:rPr>
              <a:t>te</a:t>
            </a:r>
            <a:r>
              <a:rPr sz="2300" b="1" spc="-30" dirty="0">
                <a:solidFill>
                  <a:srgbClr val="FF0000"/>
                </a:solidFill>
                <a:latin typeface="Century Gothic"/>
                <a:cs typeface="Century Gothic"/>
              </a:rPr>
              <a:t> </a:t>
            </a:r>
            <a:r>
              <a:rPr sz="2300" b="1" spc="0" dirty="0">
                <a:solidFill>
                  <a:srgbClr val="FF0000"/>
                </a:solidFill>
                <a:latin typeface="Century Gothic"/>
                <a:cs typeface="Century Gothic"/>
              </a:rPr>
              <a:t>Solutions.</a:t>
            </a:r>
            <a:endParaRPr sz="2300" dirty="0">
              <a:latin typeface="Century Gothic"/>
              <a:cs typeface="Century Gothic"/>
            </a:endParaRPr>
          </a:p>
          <a:p>
            <a:pPr>
              <a:lnSpc>
                <a:spcPts val="750"/>
              </a:lnSpc>
              <a:spcBef>
                <a:spcPts val="12"/>
              </a:spcBef>
            </a:pPr>
            <a:endParaRPr sz="750" dirty="0"/>
          </a:p>
          <a:p>
            <a:pPr>
              <a:lnSpc>
                <a:spcPts val="1000"/>
              </a:lnSpc>
            </a:pPr>
            <a:endParaRPr sz="1000" dirty="0"/>
          </a:p>
          <a:p>
            <a:pPr>
              <a:lnSpc>
                <a:spcPts val="1000"/>
              </a:lnSpc>
            </a:pPr>
            <a:endParaRPr sz="1000" dirty="0"/>
          </a:p>
          <a:p>
            <a:pPr marL="81280">
              <a:lnSpc>
                <a:spcPct val="100000"/>
              </a:lnSpc>
            </a:pPr>
            <a:r>
              <a:rPr sz="2300" b="1" dirty="0">
                <a:solidFill>
                  <a:srgbClr val="3D3C2C"/>
                </a:solidFill>
                <a:latin typeface="Century Gothic"/>
                <a:cs typeface="Century Gothic"/>
              </a:rPr>
              <a:t>M</a:t>
            </a:r>
            <a:r>
              <a:rPr sz="2300" b="1" spc="5" dirty="0">
                <a:solidFill>
                  <a:srgbClr val="3D3C2C"/>
                </a:solidFill>
                <a:latin typeface="Century Gothic"/>
                <a:cs typeface="Century Gothic"/>
              </a:rPr>
              <a:t>e</a:t>
            </a:r>
            <a:r>
              <a:rPr sz="2300" b="1" spc="0" dirty="0">
                <a:solidFill>
                  <a:srgbClr val="3D3C2C"/>
                </a:solidFill>
                <a:latin typeface="Century Gothic"/>
                <a:cs typeface="Century Gothic"/>
              </a:rPr>
              <a:t>ch</a:t>
            </a:r>
            <a:r>
              <a:rPr sz="2300" b="1" spc="5" dirty="0">
                <a:solidFill>
                  <a:srgbClr val="3D3C2C"/>
                </a:solidFill>
                <a:latin typeface="Century Gothic"/>
                <a:cs typeface="Century Gothic"/>
              </a:rPr>
              <a:t>a</a:t>
            </a:r>
            <a:r>
              <a:rPr sz="2300" b="1" spc="0" dirty="0">
                <a:solidFill>
                  <a:srgbClr val="3D3C2C"/>
                </a:solidFill>
                <a:latin typeface="Century Gothic"/>
                <a:cs typeface="Century Gothic"/>
              </a:rPr>
              <a:t>nism</a:t>
            </a:r>
            <a:r>
              <a:rPr sz="2300" b="1" spc="-30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2300" b="1" spc="0" dirty="0">
                <a:solidFill>
                  <a:srgbClr val="3D3C2C"/>
                </a:solidFill>
                <a:latin typeface="Century Gothic"/>
                <a:cs typeface="Century Gothic"/>
              </a:rPr>
              <a:t>of</a:t>
            </a:r>
            <a:r>
              <a:rPr sz="2300" b="1" spc="-15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2300" b="1" spc="0" dirty="0">
                <a:solidFill>
                  <a:srgbClr val="3D3C2C"/>
                </a:solidFill>
                <a:latin typeface="Century Gothic"/>
                <a:cs typeface="Century Gothic"/>
              </a:rPr>
              <a:t>a</a:t>
            </a:r>
            <a:r>
              <a:rPr sz="2300" b="1" spc="5" dirty="0">
                <a:solidFill>
                  <a:srgbClr val="3D3C2C"/>
                </a:solidFill>
                <a:latin typeface="Century Gothic"/>
                <a:cs typeface="Century Gothic"/>
              </a:rPr>
              <a:t>c</a:t>
            </a:r>
            <a:r>
              <a:rPr sz="2300" b="1" spc="0" dirty="0">
                <a:solidFill>
                  <a:srgbClr val="3D3C2C"/>
                </a:solidFill>
                <a:latin typeface="Century Gothic"/>
                <a:cs typeface="Century Gothic"/>
              </a:rPr>
              <a:t>ti</a:t>
            </a:r>
            <a:r>
              <a:rPr sz="2300" b="1" spc="5" dirty="0">
                <a:solidFill>
                  <a:srgbClr val="3D3C2C"/>
                </a:solidFill>
                <a:latin typeface="Century Gothic"/>
                <a:cs typeface="Century Gothic"/>
              </a:rPr>
              <a:t>o</a:t>
            </a:r>
            <a:r>
              <a:rPr sz="2300" b="1" spc="0" dirty="0">
                <a:solidFill>
                  <a:srgbClr val="3D3C2C"/>
                </a:solidFill>
                <a:latin typeface="Century Gothic"/>
                <a:cs typeface="Century Gothic"/>
              </a:rPr>
              <a:t>n:</a:t>
            </a:r>
            <a:endParaRPr sz="2300" dirty="0">
              <a:latin typeface="Century Gothic"/>
              <a:cs typeface="Century Gothic"/>
            </a:endParaRPr>
          </a:p>
          <a:p>
            <a:pPr marL="81280">
              <a:lnSpc>
                <a:spcPts val="2690"/>
              </a:lnSpc>
            </a:pPr>
            <a:r>
              <a:rPr sz="2300" dirty="0">
                <a:solidFill>
                  <a:srgbClr val="3D3C2C"/>
                </a:solidFill>
                <a:latin typeface="Century Gothic"/>
                <a:cs typeface="Century Gothic"/>
              </a:rPr>
              <a:t>P</a:t>
            </a:r>
            <a:r>
              <a:rPr sz="2300" spc="10" dirty="0">
                <a:solidFill>
                  <a:srgbClr val="3D3C2C"/>
                </a:solidFill>
                <a:latin typeface="Century Gothic"/>
                <a:cs typeface="Century Gothic"/>
              </a:rPr>
              <a:t>o</a:t>
            </a:r>
            <a:r>
              <a:rPr sz="2300" spc="0" dirty="0">
                <a:solidFill>
                  <a:srgbClr val="3D3C2C"/>
                </a:solidFill>
                <a:latin typeface="Century Gothic"/>
                <a:cs typeface="Century Gothic"/>
              </a:rPr>
              <a:t>o</a:t>
            </a:r>
            <a:r>
              <a:rPr sz="2300" spc="5" dirty="0">
                <a:solidFill>
                  <a:srgbClr val="3D3C2C"/>
                </a:solidFill>
                <a:latin typeface="Century Gothic"/>
                <a:cs typeface="Century Gothic"/>
              </a:rPr>
              <a:t>r</a:t>
            </a:r>
            <a:r>
              <a:rPr sz="2300" spc="0" dirty="0">
                <a:solidFill>
                  <a:srgbClr val="3D3C2C"/>
                </a:solidFill>
                <a:latin typeface="Century Gothic"/>
                <a:cs typeface="Century Gothic"/>
              </a:rPr>
              <a:t>ly</a:t>
            </a:r>
            <a:r>
              <a:rPr sz="2300" spc="-30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2300" spc="0" dirty="0">
                <a:solidFill>
                  <a:srgbClr val="3D3C2C"/>
                </a:solidFill>
                <a:latin typeface="Century Gothic"/>
                <a:cs typeface="Century Gothic"/>
              </a:rPr>
              <a:t>ab</a:t>
            </a:r>
            <a:r>
              <a:rPr sz="2300" spc="5" dirty="0">
                <a:solidFill>
                  <a:srgbClr val="3D3C2C"/>
                </a:solidFill>
                <a:latin typeface="Century Gothic"/>
                <a:cs typeface="Century Gothic"/>
              </a:rPr>
              <a:t>s</a:t>
            </a:r>
            <a:r>
              <a:rPr sz="2300" spc="0" dirty="0">
                <a:solidFill>
                  <a:srgbClr val="3D3C2C"/>
                </a:solidFill>
                <a:latin typeface="Century Gothic"/>
                <a:cs typeface="Century Gothic"/>
              </a:rPr>
              <a:t>o</a:t>
            </a:r>
            <a:r>
              <a:rPr sz="2300" spc="5" dirty="0">
                <a:solidFill>
                  <a:srgbClr val="3D3C2C"/>
                </a:solidFill>
                <a:latin typeface="Century Gothic"/>
                <a:cs typeface="Century Gothic"/>
              </a:rPr>
              <a:t>r</a:t>
            </a:r>
            <a:r>
              <a:rPr sz="2300" spc="0" dirty="0">
                <a:solidFill>
                  <a:srgbClr val="3D3C2C"/>
                </a:solidFill>
                <a:latin typeface="Century Gothic"/>
                <a:cs typeface="Century Gothic"/>
              </a:rPr>
              <a:t>be</a:t>
            </a:r>
            <a:r>
              <a:rPr sz="2300" spc="5" dirty="0">
                <a:solidFill>
                  <a:srgbClr val="3D3C2C"/>
                </a:solidFill>
                <a:latin typeface="Century Gothic"/>
                <a:cs typeface="Century Gothic"/>
              </a:rPr>
              <a:t>d</a:t>
            </a:r>
            <a:r>
              <a:rPr sz="2300" spc="0" dirty="0">
                <a:solidFill>
                  <a:srgbClr val="3D3C2C"/>
                </a:solidFill>
                <a:latin typeface="Century Gothic"/>
                <a:cs typeface="Century Gothic"/>
              </a:rPr>
              <a:t>,</a:t>
            </a:r>
            <a:r>
              <a:rPr sz="2300" spc="-40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2300" spc="0" dirty="0">
                <a:solidFill>
                  <a:srgbClr val="3D3C2C"/>
                </a:solidFill>
                <a:latin typeface="Century Gothic"/>
                <a:cs typeface="Century Gothic"/>
              </a:rPr>
              <a:t>and</a:t>
            </a:r>
            <a:r>
              <a:rPr sz="2300" spc="-10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2300" spc="0" dirty="0">
                <a:solidFill>
                  <a:srgbClr val="3D3C2C"/>
                </a:solidFill>
                <a:latin typeface="Century Gothic"/>
                <a:cs typeface="Century Gothic"/>
              </a:rPr>
              <a:t>r</a:t>
            </a:r>
            <a:r>
              <a:rPr sz="2300" spc="5" dirty="0">
                <a:solidFill>
                  <a:srgbClr val="3D3C2C"/>
                </a:solidFill>
                <a:latin typeface="Century Gothic"/>
                <a:cs typeface="Century Gothic"/>
              </a:rPr>
              <a:t>e</a:t>
            </a:r>
            <a:r>
              <a:rPr sz="2300" spc="0" dirty="0">
                <a:solidFill>
                  <a:srgbClr val="3D3C2C"/>
                </a:solidFill>
                <a:latin typeface="Century Gothic"/>
                <a:cs typeface="Century Gothic"/>
              </a:rPr>
              <a:t>tained</a:t>
            </a:r>
            <a:r>
              <a:rPr sz="2300" spc="-15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2300" spc="0" dirty="0">
                <a:solidFill>
                  <a:srgbClr val="3D3C2C"/>
                </a:solidFill>
                <a:latin typeface="Century Gothic"/>
                <a:cs typeface="Century Gothic"/>
              </a:rPr>
              <a:t>in</a:t>
            </a:r>
            <a:r>
              <a:rPr sz="2300" spc="-15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2300" spc="0" dirty="0">
                <a:solidFill>
                  <a:srgbClr val="3D3C2C"/>
                </a:solidFill>
                <a:latin typeface="Century Gothic"/>
                <a:cs typeface="Century Gothic"/>
              </a:rPr>
              <a:t>the </a:t>
            </a:r>
            <a:r>
              <a:rPr sz="2300" spc="5" dirty="0">
                <a:solidFill>
                  <a:srgbClr val="3D3C2C"/>
                </a:solidFill>
                <a:latin typeface="Century Gothic"/>
                <a:cs typeface="Century Gothic"/>
              </a:rPr>
              <a:t>l</a:t>
            </a:r>
            <a:r>
              <a:rPr sz="2300" spc="0" dirty="0">
                <a:solidFill>
                  <a:srgbClr val="3D3C2C"/>
                </a:solidFill>
                <a:latin typeface="Century Gothic"/>
                <a:cs typeface="Century Gothic"/>
              </a:rPr>
              <a:t>um</a:t>
            </a:r>
            <a:r>
              <a:rPr sz="2300" spc="5" dirty="0">
                <a:solidFill>
                  <a:srgbClr val="3D3C2C"/>
                </a:solidFill>
                <a:latin typeface="Century Gothic"/>
                <a:cs typeface="Century Gothic"/>
              </a:rPr>
              <a:t>e</a:t>
            </a:r>
            <a:r>
              <a:rPr sz="2300" spc="0" dirty="0">
                <a:solidFill>
                  <a:srgbClr val="3D3C2C"/>
                </a:solidFill>
                <a:latin typeface="Century Gothic"/>
                <a:cs typeface="Century Gothic"/>
              </a:rPr>
              <a:t>n</a:t>
            </a:r>
            <a:r>
              <a:rPr sz="2300" spc="-15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2300" spc="0" dirty="0">
                <a:solidFill>
                  <a:srgbClr val="3D3C2C"/>
                </a:solidFill>
                <a:latin typeface="Century Gothic"/>
                <a:cs typeface="Century Gothic"/>
              </a:rPr>
              <a:t>of the</a:t>
            </a:r>
            <a:r>
              <a:rPr sz="2300" spc="-10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2300" spc="0" dirty="0">
                <a:solidFill>
                  <a:srgbClr val="3D3C2C"/>
                </a:solidFill>
                <a:latin typeface="Century Gothic"/>
                <a:cs typeface="Century Gothic"/>
              </a:rPr>
              <a:t>gut</a:t>
            </a:r>
            <a:endParaRPr sz="2300" dirty="0">
              <a:latin typeface="Century Gothic"/>
              <a:cs typeface="Century Gothic"/>
            </a:endParaRPr>
          </a:p>
          <a:p>
            <a:pPr marL="355600">
              <a:lnSpc>
                <a:spcPts val="2280"/>
              </a:lnSpc>
            </a:pPr>
            <a:r>
              <a:rPr sz="2300" dirty="0">
                <a:solidFill>
                  <a:srgbClr val="3D3C2C"/>
                </a:solidFill>
                <a:latin typeface="Century Gothic"/>
                <a:cs typeface="Century Gothic"/>
              </a:rPr>
              <a:t>→ osm</a:t>
            </a:r>
            <a:r>
              <a:rPr sz="2300" spc="5" dirty="0">
                <a:solidFill>
                  <a:srgbClr val="3D3C2C"/>
                </a:solidFill>
                <a:latin typeface="Century Gothic"/>
                <a:cs typeface="Century Gothic"/>
              </a:rPr>
              <a:t>o</a:t>
            </a:r>
            <a:r>
              <a:rPr sz="2300" spc="0" dirty="0">
                <a:solidFill>
                  <a:srgbClr val="3D3C2C"/>
                </a:solidFill>
                <a:latin typeface="Century Gothic"/>
                <a:cs typeface="Century Gothic"/>
              </a:rPr>
              <a:t>tic</a:t>
            </a:r>
            <a:r>
              <a:rPr sz="2300" spc="-50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2300" spc="0" dirty="0">
                <a:solidFill>
                  <a:srgbClr val="3D3C2C"/>
                </a:solidFill>
                <a:latin typeface="Century Gothic"/>
                <a:cs typeface="Century Gothic"/>
              </a:rPr>
              <a:t>effect →</a:t>
            </a:r>
            <a:r>
              <a:rPr sz="2300" spc="-10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2300" spc="0" dirty="0">
                <a:solidFill>
                  <a:srgbClr val="3D3C2C"/>
                </a:solidFill>
                <a:latin typeface="Century Gothic"/>
                <a:cs typeface="Century Gothic"/>
              </a:rPr>
              <a:t>increase</a:t>
            </a:r>
            <a:r>
              <a:rPr sz="2300" spc="-20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2300" spc="0" dirty="0">
                <a:solidFill>
                  <a:srgbClr val="3D3C2C"/>
                </a:solidFill>
                <a:latin typeface="Century Gothic"/>
                <a:cs typeface="Century Gothic"/>
              </a:rPr>
              <a:t>water</a:t>
            </a:r>
            <a:r>
              <a:rPr sz="2300" spc="-10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2300" spc="0" dirty="0">
                <a:solidFill>
                  <a:srgbClr val="3D3C2C"/>
                </a:solidFill>
                <a:latin typeface="Century Gothic"/>
                <a:cs typeface="Century Gothic"/>
              </a:rPr>
              <a:t>content</a:t>
            </a:r>
            <a:r>
              <a:rPr sz="2300" spc="-45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2300" spc="0" dirty="0">
                <a:solidFill>
                  <a:srgbClr val="3D3C2C"/>
                </a:solidFill>
                <a:latin typeface="Century Gothic"/>
                <a:cs typeface="Century Gothic"/>
              </a:rPr>
              <a:t>of stool</a:t>
            </a:r>
            <a:r>
              <a:rPr sz="2300" spc="-15" dirty="0">
                <a:solidFill>
                  <a:srgbClr val="3D3C2C"/>
                </a:solidFill>
                <a:latin typeface="Century Gothic"/>
                <a:cs typeface="Century Gothic"/>
              </a:rPr>
              <a:t>s</a:t>
            </a:r>
            <a:r>
              <a:rPr sz="2300" spc="0" dirty="0">
                <a:solidFill>
                  <a:srgbClr val="3D3C2C"/>
                </a:solidFill>
                <a:latin typeface="Century Gothic"/>
                <a:cs typeface="Century Gothic"/>
              </a:rPr>
              <a:t>.</a:t>
            </a:r>
            <a:endParaRPr sz="2300" dirty="0">
              <a:latin typeface="Century Gothic"/>
              <a:cs typeface="Century Gothic"/>
            </a:endParaRPr>
          </a:p>
          <a:p>
            <a:pPr marL="81280">
              <a:lnSpc>
                <a:spcPct val="100000"/>
              </a:lnSpc>
            </a:pPr>
            <a:r>
              <a:rPr sz="2300" b="1" dirty="0">
                <a:solidFill>
                  <a:srgbClr val="3D3C2C"/>
                </a:solidFill>
                <a:latin typeface="Century Gothic"/>
                <a:cs typeface="Century Gothic"/>
              </a:rPr>
              <a:t>Uses:</a:t>
            </a:r>
            <a:endParaRPr sz="2300" dirty="0">
              <a:latin typeface="Century Gothic"/>
              <a:cs typeface="Century Gothic"/>
            </a:endParaRPr>
          </a:p>
          <a:p>
            <a:pPr>
              <a:lnSpc>
                <a:spcPts val="750"/>
              </a:lnSpc>
              <a:spcBef>
                <a:spcPts val="12"/>
              </a:spcBef>
            </a:pPr>
            <a:endParaRPr sz="750" dirty="0"/>
          </a:p>
          <a:p>
            <a:pPr>
              <a:lnSpc>
                <a:spcPts val="1000"/>
              </a:lnSpc>
            </a:pPr>
            <a:endParaRPr sz="1000" dirty="0"/>
          </a:p>
          <a:p>
            <a:pPr>
              <a:lnSpc>
                <a:spcPts val="1000"/>
              </a:lnSpc>
            </a:pPr>
            <a:endParaRPr sz="1000" dirty="0"/>
          </a:p>
          <a:p>
            <a:pPr marL="259079" indent="-247015">
              <a:lnSpc>
                <a:spcPct val="100000"/>
              </a:lnSpc>
              <a:buClr>
                <a:srgbClr val="3D3C2C"/>
              </a:buClr>
              <a:buFont typeface="Century Gothic"/>
              <a:buAutoNum type="arabicPeriod"/>
              <a:tabLst>
                <a:tab pos="259079" algn="l"/>
              </a:tabLst>
            </a:pPr>
            <a:r>
              <a:rPr sz="2300" b="1" spc="0" dirty="0">
                <a:solidFill>
                  <a:srgbClr val="3D3C2C"/>
                </a:solidFill>
                <a:latin typeface="Century Gothic"/>
                <a:cs typeface="Century Gothic"/>
              </a:rPr>
              <a:t>Cat</a:t>
            </a:r>
            <a:r>
              <a:rPr sz="2300" b="1" spc="-20" dirty="0">
                <a:solidFill>
                  <a:srgbClr val="3D3C2C"/>
                </a:solidFill>
                <a:latin typeface="Century Gothic"/>
                <a:cs typeface="Century Gothic"/>
              </a:rPr>
              <a:t>h</a:t>
            </a:r>
            <a:r>
              <a:rPr sz="2300" b="1" spc="-10" dirty="0">
                <a:solidFill>
                  <a:srgbClr val="3D3C2C"/>
                </a:solidFill>
                <a:latin typeface="Century Gothic"/>
                <a:cs typeface="Century Gothic"/>
              </a:rPr>
              <a:t>a</a:t>
            </a:r>
            <a:r>
              <a:rPr sz="2300" b="1" spc="0" dirty="0">
                <a:solidFill>
                  <a:srgbClr val="3D3C2C"/>
                </a:solidFill>
                <a:latin typeface="Century Gothic"/>
                <a:cs typeface="Century Gothic"/>
              </a:rPr>
              <a:t>rtic:</a:t>
            </a:r>
            <a:r>
              <a:rPr sz="2300" b="1" spc="-50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2300" spc="0" dirty="0">
                <a:solidFill>
                  <a:srgbClr val="3D3C2C"/>
                </a:solidFill>
                <a:latin typeface="Century Gothic"/>
                <a:cs typeface="Century Gothic"/>
              </a:rPr>
              <a:t>high</a:t>
            </a:r>
            <a:r>
              <a:rPr sz="2300" spc="-10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2300" spc="0" dirty="0">
                <a:solidFill>
                  <a:srgbClr val="3D3C2C"/>
                </a:solidFill>
                <a:latin typeface="Century Gothic"/>
                <a:cs typeface="Century Gothic"/>
              </a:rPr>
              <a:t>d</a:t>
            </a:r>
            <a:r>
              <a:rPr sz="2300" spc="5" dirty="0">
                <a:solidFill>
                  <a:srgbClr val="3D3C2C"/>
                </a:solidFill>
                <a:latin typeface="Century Gothic"/>
                <a:cs typeface="Century Gothic"/>
              </a:rPr>
              <a:t>o</a:t>
            </a:r>
            <a:r>
              <a:rPr sz="2300" spc="0" dirty="0">
                <a:solidFill>
                  <a:srgbClr val="3D3C2C"/>
                </a:solidFill>
                <a:latin typeface="Century Gothic"/>
                <a:cs typeface="Century Gothic"/>
              </a:rPr>
              <a:t>s</a:t>
            </a:r>
            <a:r>
              <a:rPr sz="2300" spc="5" dirty="0">
                <a:solidFill>
                  <a:srgbClr val="3D3C2C"/>
                </a:solidFill>
                <a:latin typeface="Century Gothic"/>
                <a:cs typeface="Century Gothic"/>
              </a:rPr>
              <a:t>e</a:t>
            </a:r>
            <a:r>
              <a:rPr sz="2300" spc="0" dirty="0">
                <a:solidFill>
                  <a:srgbClr val="3D3C2C"/>
                </a:solidFill>
                <a:latin typeface="Century Gothic"/>
                <a:cs typeface="Century Gothic"/>
              </a:rPr>
              <a:t>s.</a:t>
            </a:r>
            <a:endParaRPr sz="2300" dirty="0">
              <a:latin typeface="Century Gothic"/>
              <a:cs typeface="Century Gothic"/>
            </a:endParaRPr>
          </a:p>
          <a:p>
            <a:pPr>
              <a:lnSpc>
                <a:spcPts val="700"/>
              </a:lnSpc>
              <a:spcBef>
                <a:spcPts val="48"/>
              </a:spcBef>
              <a:buClr>
                <a:srgbClr val="3D3C2C"/>
              </a:buClr>
              <a:buFont typeface="Century Gothic"/>
              <a:buAutoNum type="arabicPeriod"/>
            </a:pPr>
            <a:endParaRPr sz="700" dirty="0"/>
          </a:p>
          <a:p>
            <a:pPr>
              <a:lnSpc>
                <a:spcPts val="1000"/>
              </a:lnSpc>
              <a:buClr>
                <a:srgbClr val="3D3C2C"/>
              </a:buClr>
              <a:buFont typeface="Century Gothic"/>
              <a:buAutoNum type="arabicPeriod"/>
            </a:pPr>
            <a:endParaRPr sz="1000" dirty="0"/>
          </a:p>
          <a:p>
            <a:pPr>
              <a:lnSpc>
                <a:spcPts val="1000"/>
              </a:lnSpc>
              <a:buClr>
                <a:srgbClr val="3D3C2C"/>
              </a:buClr>
              <a:buFont typeface="Century Gothic"/>
              <a:buAutoNum type="arabicPeriod"/>
            </a:pPr>
            <a:endParaRPr sz="1000" dirty="0"/>
          </a:p>
          <a:p>
            <a:pPr marL="259079" indent="-247015">
              <a:lnSpc>
                <a:spcPct val="100000"/>
              </a:lnSpc>
              <a:buClr>
                <a:srgbClr val="3D3C2C"/>
              </a:buClr>
              <a:buFont typeface="Century Gothic"/>
              <a:buAutoNum type="arabicPeriod"/>
              <a:tabLst>
                <a:tab pos="259079" algn="l"/>
              </a:tabLst>
            </a:pPr>
            <a:r>
              <a:rPr sz="2300" b="1" spc="0" dirty="0">
                <a:solidFill>
                  <a:srgbClr val="3D3C2C"/>
                </a:solidFill>
                <a:latin typeface="Century Gothic"/>
                <a:cs typeface="Century Gothic"/>
              </a:rPr>
              <a:t>Laxa</a:t>
            </a:r>
            <a:r>
              <a:rPr sz="2300" b="1" spc="-15" dirty="0">
                <a:solidFill>
                  <a:srgbClr val="3D3C2C"/>
                </a:solidFill>
                <a:latin typeface="Century Gothic"/>
                <a:cs typeface="Century Gothic"/>
              </a:rPr>
              <a:t>t</a:t>
            </a:r>
            <a:r>
              <a:rPr sz="2300" b="1" spc="0" dirty="0">
                <a:solidFill>
                  <a:srgbClr val="3D3C2C"/>
                </a:solidFill>
                <a:latin typeface="Century Gothic"/>
                <a:cs typeface="Century Gothic"/>
              </a:rPr>
              <a:t>ive:</a:t>
            </a:r>
            <a:r>
              <a:rPr sz="2300" b="1" spc="-45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2600" spc="0" dirty="0">
                <a:solidFill>
                  <a:srgbClr val="3D3C2C"/>
                </a:solidFill>
                <a:latin typeface="Century Gothic"/>
                <a:cs typeface="Century Gothic"/>
              </a:rPr>
              <a:t>sma</a:t>
            </a:r>
            <a:r>
              <a:rPr sz="2600" spc="-15" dirty="0">
                <a:solidFill>
                  <a:srgbClr val="3D3C2C"/>
                </a:solidFill>
                <a:latin typeface="Century Gothic"/>
                <a:cs typeface="Century Gothic"/>
              </a:rPr>
              <a:t>l</a:t>
            </a:r>
            <a:r>
              <a:rPr sz="2600" spc="0" dirty="0">
                <a:solidFill>
                  <a:srgbClr val="3D3C2C"/>
                </a:solidFill>
                <a:latin typeface="Century Gothic"/>
                <a:cs typeface="Century Gothic"/>
              </a:rPr>
              <a:t>l</a:t>
            </a:r>
            <a:r>
              <a:rPr sz="2600" spc="-75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2300" spc="0" dirty="0">
                <a:solidFill>
                  <a:srgbClr val="3D3C2C"/>
                </a:solidFill>
                <a:latin typeface="Century Gothic"/>
                <a:cs typeface="Century Gothic"/>
              </a:rPr>
              <a:t>oral</a:t>
            </a:r>
            <a:r>
              <a:rPr sz="2300" spc="-15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2300" spc="0" dirty="0">
                <a:solidFill>
                  <a:srgbClr val="3D3C2C"/>
                </a:solidFill>
                <a:latin typeface="Century Gothic"/>
                <a:cs typeface="Century Gothic"/>
              </a:rPr>
              <a:t>d</a:t>
            </a:r>
            <a:r>
              <a:rPr sz="2300" spc="5" dirty="0">
                <a:solidFill>
                  <a:srgbClr val="3D3C2C"/>
                </a:solidFill>
                <a:latin typeface="Century Gothic"/>
                <a:cs typeface="Century Gothic"/>
              </a:rPr>
              <a:t>o</a:t>
            </a:r>
            <a:r>
              <a:rPr sz="2300" spc="0" dirty="0">
                <a:solidFill>
                  <a:srgbClr val="3D3C2C"/>
                </a:solidFill>
                <a:latin typeface="Century Gothic"/>
                <a:cs typeface="Century Gothic"/>
              </a:rPr>
              <a:t>s</a:t>
            </a:r>
            <a:r>
              <a:rPr sz="2300" spc="5" dirty="0">
                <a:solidFill>
                  <a:srgbClr val="3D3C2C"/>
                </a:solidFill>
                <a:latin typeface="Century Gothic"/>
                <a:cs typeface="Century Gothic"/>
              </a:rPr>
              <a:t>e</a:t>
            </a:r>
            <a:r>
              <a:rPr sz="2300" spc="0" dirty="0">
                <a:solidFill>
                  <a:srgbClr val="3D3C2C"/>
                </a:solidFill>
                <a:latin typeface="Century Gothic"/>
                <a:cs typeface="Century Gothic"/>
              </a:rPr>
              <a:t>s</a:t>
            </a:r>
            <a:endParaRPr sz="2300" dirty="0">
              <a:latin typeface="Century Gothic"/>
              <a:cs typeface="Century Gothic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6691376" y="312673"/>
            <a:ext cx="1358900" cy="19304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200" spc="-5" dirty="0">
                <a:solidFill>
                  <a:srgbClr val="FDFDFD"/>
                </a:solidFill>
                <a:latin typeface="Century Gothic"/>
                <a:cs typeface="Century Gothic"/>
              </a:rPr>
              <a:t>4</a:t>
            </a:r>
            <a:r>
              <a:rPr sz="1200" spc="0" dirty="0">
                <a:solidFill>
                  <a:srgbClr val="FDFDFD"/>
                </a:solidFill>
                <a:latin typeface="Century Gothic"/>
                <a:cs typeface="Century Gothic"/>
              </a:rPr>
              <a:t>/2</a:t>
            </a:r>
            <a:r>
              <a:rPr sz="1200" spc="-10" dirty="0">
                <a:solidFill>
                  <a:srgbClr val="FDFDFD"/>
                </a:solidFill>
                <a:latin typeface="Century Gothic"/>
                <a:cs typeface="Century Gothic"/>
              </a:rPr>
              <a:t>0</a:t>
            </a:r>
            <a:r>
              <a:rPr sz="1200" spc="0" dirty="0">
                <a:solidFill>
                  <a:srgbClr val="FDFDFD"/>
                </a:solidFill>
                <a:latin typeface="Century Gothic"/>
                <a:cs typeface="Century Gothic"/>
              </a:rPr>
              <a:t>/2</a:t>
            </a:r>
            <a:r>
              <a:rPr sz="1200" spc="-10" dirty="0">
                <a:solidFill>
                  <a:srgbClr val="FDFDFD"/>
                </a:solidFill>
                <a:latin typeface="Century Gothic"/>
                <a:cs typeface="Century Gothic"/>
              </a:rPr>
              <a:t>0</a:t>
            </a:r>
            <a:r>
              <a:rPr sz="1200" spc="-5" dirty="0">
                <a:solidFill>
                  <a:srgbClr val="FDFDFD"/>
                </a:solidFill>
                <a:latin typeface="Century Gothic"/>
                <a:cs typeface="Century Gothic"/>
              </a:rPr>
              <a:t>1</a:t>
            </a:r>
            <a:r>
              <a:rPr sz="1200" spc="0" dirty="0">
                <a:solidFill>
                  <a:srgbClr val="FDFDFD"/>
                </a:solidFill>
                <a:latin typeface="Century Gothic"/>
                <a:cs typeface="Century Gothic"/>
              </a:rPr>
              <a:t>5</a:t>
            </a:r>
            <a:r>
              <a:rPr sz="1200" spc="5" dirty="0">
                <a:solidFill>
                  <a:srgbClr val="FDFDFD"/>
                </a:solidFill>
                <a:latin typeface="Century Gothic"/>
                <a:cs typeface="Century Gothic"/>
              </a:rPr>
              <a:t> </a:t>
            </a:r>
            <a:r>
              <a:rPr sz="1200" spc="-5" dirty="0">
                <a:solidFill>
                  <a:srgbClr val="FDFDFD"/>
                </a:solidFill>
                <a:latin typeface="Century Gothic"/>
                <a:cs typeface="Century Gothic"/>
              </a:rPr>
              <a:t>1</a:t>
            </a:r>
            <a:r>
              <a:rPr sz="1200" spc="-15" dirty="0">
                <a:solidFill>
                  <a:srgbClr val="FDFDFD"/>
                </a:solidFill>
                <a:latin typeface="Century Gothic"/>
                <a:cs typeface="Century Gothic"/>
              </a:rPr>
              <a:t>:</a:t>
            </a:r>
            <a:r>
              <a:rPr sz="1200" spc="-5" dirty="0">
                <a:solidFill>
                  <a:srgbClr val="FDFDFD"/>
                </a:solidFill>
                <a:latin typeface="Century Gothic"/>
                <a:cs typeface="Century Gothic"/>
              </a:rPr>
              <a:t>3</a:t>
            </a:r>
            <a:r>
              <a:rPr sz="1200" spc="0" dirty="0">
                <a:solidFill>
                  <a:srgbClr val="FDFDFD"/>
                </a:solidFill>
                <a:latin typeface="Century Gothic"/>
                <a:cs typeface="Century Gothic"/>
              </a:rPr>
              <a:t>3</a:t>
            </a:r>
            <a:r>
              <a:rPr sz="1200" spc="20" dirty="0">
                <a:solidFill>
                  <a:srgbClr val="FDFDFD"/>
                </a:solidFill>
                <a:latin typeface="Century Gothic"/>
                <a:cs typeface="Century Gothic"/>
              </a:rPr>
              <a:t> </a:t>
            </a:r>
            <a:r>
              <a:rPr sz="1200" spc="-10" dirty="0">
                <a:solidFill>
                  <a:srgbClr val="FDFDFD"/>
                </a:solidFill>
                <a:latin typeface="Century Gothic"/>
                <a:cs typeface="Century Gothic"/>
              </a:rPr>
              <a:t>PM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4728717" y="312673"/>
            <a:ext cx="193675" cy="19304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200" spc="-5" dirty="0">
                <a:solidFill>
                  <a:srgbClr val="FDFDFD"/>
                </a:solidFill>
                <a:latin typeface="Century Gothic"/>
                <a:cs typeface="Century Gothic"/>
              </a:rPr>
              <a:t>27</a:t>
            </a:r>
            <a:endParaRPr sz="120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ject 12"/>
          <p:cNvSpPr txBox="1"/>
          <p:nvPr/>
        </p:nvSpPr>
        <p:spPr>
          <a:xfrm>
            <a:off x="762000" y="1369695"/>
            <a:ext cx="6183630" cy="411861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4000" b="1" spc="-25" dirty="0">
                <a:solidFill>
                  <a:srgbClr val="FF0000"/>
                </a:solidFill>
                <a:latin typeface="Century Gothic"/>
                <a:cs typeface="Century Gothic"/>
              </a:rPr>
              <a:t>Osmotic</a:t>
            </a:r>
            <a:r>
              <a:rPr sz="4000" b="1" spc="35" dirty="0">
                <a:solidFill>
                  <a:srgbClr val="FF0000"/>
                </a:solidFill>
                <a:latin typeface="Century Gothic"/>
                <a:cs typeface="Century Gothic"/>
              </a:rPr>
              <a:t> </a:t>
            </a:r>
            <a:r>
              <a:rPr sz="4000" b="1" spc="-20" dirty="0" smtClean="0">
                <a:solidFill>
                  <a:srgbClr val="FF0000"/>
                </a:solidFill>
                <a:latin typeface="Century Gothic"/>
                <a:cs typeface="Century Gothic"/>
              </a:rPr>
              <a:t>laxatives</a:t>
            </a:r>
            <a:endParaRPr sz="4000" dirty="0">
              <a:latin typeface="Century Gothic"/>
              <a:cs typeface="Century Gothic"/>
            </a:endParaRPr>
          </a:p>
          <a:p>
            <a:pPr>
              <a:lnSpc>
                <a:spcPts val="700"/>
              </a:lnSpc>
              <a:spcBef>
                <a:spcPts val="8"/>
              </a:spcBef>
            </a:pPr>
            <a:endParaRPr sz="700" dirty="0"/>
          </a:p>
          <a:p>
            <a:pPr marL="81280">
              <a:lnSpc>
                <a:spcPct val="100000"/>
              </a:lnSpc>
            </a:pPr>
            <a:r>
              <a:rPr lang="en-US" sz="2200" b="1" spc="-10" dirty="0" smtClean="0">
                <a:solidFill>
                  <a:srgbClr val="FF0000"/>
                </a:solidFill>
                <a:latin typeface="Century Gothic"/>
                <a:cs typeface="Century Gothic"/>
              </a:rPr>
              <a:t>4. </a:t>
            </a:r>
            <a:r>
              <a:rPr sz="2200" b="1" spc="-20" dirty="0" smtClean="0">
                <a:solidFill>
                  <a:srgbClr val="FF0000"/>
                </a:solidFill>
                <a:latin typeface="Century Gothic"/>
                <a:cs typeface="Century Gothic"/>
              </a:rPr>
              <a:t>G</a:t>
            </a:r>
            <a:r>
              <a:rPr sz="2200" b="1" spc="-5" dirty="0" smtClean="0">
                <a:solidFill>
                  <a:srgbClr val="FF0000"/>
                </a:solidFill>
                <a:latin typeface="Century Gothic"/>
                <a:cs typeface="Century Gothic"/>
              </a:rPr>
              <a:t>l</a:t>
            </a:r>
            <a:r>
              <a:rPr sz="2200" b="1" spc="-15" dirty="0" smtClean="0">
                <a:solidFill>
                  <a:srgbClr val="FF0000"/>
                </a:solidFill>
                <a:latin typeface="Century Gothic"/>
                <a:cs typeface="Century Gothic"/>
              </a:rPr>
              <a:t>yc</a:t>
            </a:r>
            <a:r>
              <a:rPr sz="2200" b="1" spc="-25" dirty="0" smtClean="0">
                <a:solidFill>
                  <a:srgbClr val="FF0000"/>
                </a:solidFill>
                <a:latin typeface="Century Gothic"/>
                <a:cs typeface="Century Gothic"/>
              </a:rPr>
              <a:t>e</a:t>
            </a:r>
            <a:r>
              <a:rPr sz="2200" b="1" spc="-10" dirty="0" smtClean="0">
                <a:solidFill>
                  <a:srgbClr val="FF0000"/>
                </a:solidFill>
                <a:latin typeface="Century Gothic"/>
                <a:cs typeface="Century Gothic"/>
              </a:rPr>
              <a:t>rin</a:t>
            </a:r>
            <a:endParaRPr sz="2200" dirty="0">
              <a:latin typeface="Century Gothic"/>
              <a:cs typeface="Century Gothic"/>
            </a:endParaRPr>
          </a:p>
          <a:p>
            <a:pPr marL="81280">
              <a:lnSpc>
                <a:spcPct val="100000"/>
              </a:lnSpc>
              <a:spcBef>
                <a:spcPts val="265"/>
              </a:spcBef>
            </a:pPr>
            <a:r>
              <a:rPr sz="2200" b="1" spc="-15" dirty="0">
                <a:solidFill>
                  <a:srgbClr val="3D3C2C"/>
                </a:solidFill>
                <a:latin typeface="Century Gothic"/>
                <a:cs typeface="Century Gothic"/>
              </a:rPr>
              <a:t>Dosa</a:t>
            </a:r>
            <a:r>
              <a:rPr sz="2200" b="1" spc="-10" dirty="0">
                <a:solidFill>
                  <a:srgbClr val="3D3C2C"/>
                </a:solidFill>
                <a:latin typeface="Century Gothic"/>
                <a:cs typeface="Century Gothic"/>
              </a:rPr>
              <a:t>g</a:t>
            </a:r>
            <a:r>
              <a:rPr sz="2200" b="1" spc="-15" dirty="0">
                <a:solidFill>
                  <a:srgbClr val="3D3C2C"/>
                </a:solidFill>
                <a:latin typeface="Century Gothic"/>
                <a:cs typeface="Century Gothic"/>
              </a:rPr>
              <a:t>e</a:t>
            </a:r>
            <a:r>
              <a:rPr sz="2200" b="1" spc="-5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2200" b="1" spc="-20" dirty="0">
                <a:solidFill>
                  <a:srgbClr val="3D3C2C"/>
                </a:solidFill>
                <a:latin typeface="Century Gothic"/>
                <a:cs typeface="Century Gothic"/>
              </a:rPr>
              <a:t>f</a:t>
            </a:r>
            <a:r>
              <a:rPr sz="2200" b="1" spc="-15" dirty="0">
                <a:solidFill>
                  <a:srgbClr val="3D3C2C"/>
                </a:solidFill>
                <a:latin typeface="Century Gothic"/>
                <a:cs typeface="Century Gothic"/>
              </a:rPr>
              <a:t>orm:</a:t>
            </a:r>
            <a:endParaRPr sz="2200" dirty="0">
              <a:latin typeface="Century Gothic"/>
              <a:cs typeface="Century Gothic"/>
            </a:endParaRPr>
          </a:p>
          <a:p>
            <a:pPr marL="81280">
              <a:lnSpc>
                <a:spcPct val="100000"/>
              </a:lnSpc>
              <a:spcBef>
                <a:spcPts val="250"/>
              </a:spcBef>
            </a:pPr>
            <a:r>
              <a:rPr sz="2200" spc="-15" dirty="0">
                <a:solidFill>
                  <a:srgbClr val="3D3C2C"/>
                </a:solidFill>
                <a:latin typeface="Century Gothic"/>
                <a:cs typeface="Century Gothic"/>
              </a:rPr>
              <a:t>Suppos</a:t>
            </a:r>
            <a:r>
              <a:rPr sz="2200" spc="5" dirty="0">
                <a:solidFill>
                  <a:srgbClr val="3D3C2C"/>
                </a:solidFill>
                <a:latin typeface="Century Gothic"/>
                <a:cs typeface="Century Gothic"/>
              </a:rPr>
              <a:t>i</a:t>
            </a:r>
            <a:r>
              <a:rPr sz="2200" spc="-5" dirty="0">
                <a:solidFill>
                  <a:srgbClr val="3D3C2C"/>
                </a:solidFill>
                <a:latin typeface="Century Gothic"/>
                <a:cs typeface="Century Gothic"/>
              </a:rPr>
              <a:t>t</a:t>
            </a:r>
            <a:r>
              <a:rPr sz="2200" spc="-15" dirty="0">
                <a:solidFill>
                  <a:srgbClr val="3D3C2C"/>
                </a:solidFill>
                <a:latin typeface="Century Gothic"/>
                <a:cs typeface="Century Gothic"/>
              </a:rPr>
              <a:t>ory </a:t>
            </a:r>
            <a:r>
              <a:rPr sz="2200" spc="-50" dirty="0">
                <a:solidFill>
                  <a:srgbClr val="3D3C2C"/>
                </a:solidFill>
                <a:latin typeface="Century Gothic"/>
                <a:cs typeface="Century Gothic"/>
              </a:rPr>
              <a:t>(</a:t>
            </a:r>
            <a:r>
              <a:rPr sz="2200" spc="-15" dirty="0">
                <a:solidFill>
                  <a:srgbClr val="3D3C2C"/>
                </a:solidFill>
                <a:latin typeface="Century Gothic"/>
                <a:cs typeface="Century Gothic"/>
              </a:rPr>
              <a:t>laxa</a:t>
            </a:r>
            <a:r>
              <a:rPr sz="2200" spc="-5" dirty="0">
                <a:solidFill>
                  <a:srgbClr val="3D3C2C"/>
                </a:solidFill>
                <a:latin typeface="Century Gothic"/>
                <a:cs typeface="Century Gothic"/>
              </a:rPr>
              <a:t>t</a:t>
            </a:r>
            <a:r>
              <a:rPr sz="2200" spc="10" dirty="0">
                <a:solidFill>
                  <a:srgbClr val="3D3C2C"/>
                </a:solidFill>
                <a:latin typeface="Century Gothic"/>
                <a:cs typeface="Century Gothic"/>
              </a:rPr>
              <a:t>i</a:t>
            </a:r>
            <a:r>
              <a:rPr sz="2200" spc="0" dirty="0">
                <a:solidFill>
                  <a:srgbClr val="3D3C2C"/>
                </a:solidFill>
                <a:latin typeface="Century Gothic"/>
                <a:cs typeface="Century Gothic"/>
              </a:rPr>
              <a:t>v</a:t>
            </a:r>
            <a:r>
              <a:rPr sz="2200" spc="-15" dirty="0">
                <a:solidFill>
                  <a:srgbClr val="3D3C2C"/>
                </a:solidFill>
                <a:latin typeface="Century Gothic"/>
                <a:cs typeface="Century Gothic"/>
              </a:rPr>
              <a:t>e</a:t>
            </a:r>
            <a:r>
              <a:rPr sz="2200" spc="-10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2200" spc="-15" dirty="0">
                <a:solidFill>
                  <a:srgbClr val="3D3C2C"/>
                </a:solidFill>
                <a:latin typeface="Century Gothic"/>
                <a:cs typeface="Century Gothic"/>
              </a:rPr>
              <a:t>ef</a:t>
            </a:r>
            <a:r>
              <a:rPr sz="2200" spc="-25" dirty="0">
                <a:solidFill>
                  <a:srgbClr val="3D3C2C"/>
                </a:solidFill>
                <a:latin typeface="Century Gothic"/>
                <a:cs typeface="Century Gothic"/>
              </a:rPr>
              <a:t>f</a:t>
            </a:r>
            <a:r>
              <a:rPr sz="2200" spc="-15" dirty="0">
                <a:solidFill>
                  <a:srgbClr val="3D3C2C"/>
                </a:solidFill>
                <a:latin typeface="Century Gothic"/>
                <a:cs typeface="Century Gothic"/>
              </a:rPr>
              <a:t>ect</a:t>
            </a:r>
            <a:r>
              <a:rPr sz="2200" spc="15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2200" spc="-15" dirty="0">
                <a:solidFill>
                  <a:srgbClr val="3D3C2C"/>
                </a:solidFill>
                <a:latin typeface="Century Gothic"/>
                <a:cs typeface="Century Gothic"/>
              </a:rPr>
              <a:t>&gt;</a:t>
            </a:r>
            <a:r>
              <a:rPr sz="2200" spc="-5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2200" spc="-15" dirty="0">
                <a:solidFill>
                  <a:srgbClr val="3D3C2C"/>
                </a:solidFill>
                <a:latin typeface="Century Gothic"/>
                <a:cs typeface="Century Gothic"/>
              </a:rPr>
              <a:t>30</a:t>
            </a:r>
            <a:r>
              <a:rPr sz="2200" spc="20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2200" spc="-25" dirty="0">
                <a:solidFill>
                  <a:srgbClr val="3D3C2C"/>
                </a:solidFill>
                <a:latin typeface="Century Gothic"/>
                <a:cs typeface="Century Gothic"/>
              </a:rPr>
              <a:t>m</a:t>
            </a:r>
            <a:r>
              <a:rPr sz="2200" spc="10" dirty="0">
                <a:solidFill>
                  <a:srgbClr val="3D3C2C"/>
                </a:solidFill>
                <a:latin typeface="Century Gothic"/>
                <a:cs typeface="Century Gothic"/>
              </a:rPr>
              <a:t>i</a:t>
            </a:r>
            <a:r>
              <a:rPr sz="2200" spc="-15" dirty="0">
                <a:solidFill>
                  <a:srgbClr val="3D3C2C"/>
                </a:solidFill>
                <a:latin typeface="Century Gothic"/>
                <a:cs typeface="Century Gothic"/>
              </a:rPr>
              <a:t>n</a:t>
            </a:r>
            <a:r>
              <a:rPr sz="2200" spc="-25" dirty="0">
                <a:solidFill>
                  <a:srgbClr val="3D3C2C"/>
                </a:solidFill>
                <a:latin typeface="Century Gothic"/>
                <a:cs typeface="Century Gothic"/>
              </a:rPr>
              <a:t>.</a:t>
            </a:r>
            <a:r>
              <a:rPr sz="2200" spc="-10" dirty="0">
                <a:solidFill>
                  <a:srgbClr val="3D3C2C"/>
                </a:solidFill>
                <a:latin typeface="Century Gothic"/>
                <a:cs typeface="Century Gothic"/>
              </a:rPr>
              <a:t>)</a:t>
            </a:r>
            <a:endParaRPr sz="2200" dirty="0">
              <a:latin typeface="Century Gothic"/>
              <a:cs typeface="Century Gothic"/>
            </a:endParaRPr>
          </a:p>
          <a:p>
            <a:pPr marL="81280" marR="2120900">
              <a:lnSpc>
                <a:spcPct val="110100"/>
              </a:lnSpc>
              <a:spcBef>
                <a:spcPts val="10"/>
              </a:spcBef>
            </a:pPr>
            <a:r>
              <a:rPr sz="2200" b="1" spc="-15" dirty="0">
                <a:solidFill>
                  <a:srgbClr val="3D3C2C"/>
                </a:solidFill>
                <a:latin typeface="Century Gothic"/>
                <a:cs typeface="Century Gothic"/>
              </a:rPr>
              <a:t>Mecha</a:t>
            </a:r>
            <a:r>
              <a:rPr sz="2200" b="1" spc="-10" dirty="0">
                <a:solidFill>
                  <a:srgbClr val="3D3C2C"/>
                </a:solidFill>
                <a:latin typeface="Century Gothic"/>
                <a:cs typeface="Century Gothic"/>
              </a:rPr>
              <a:t>ni</a:t>
            </a:r>
            <a:r>
              <a:rPr sz="2200" b="1" spc="-5" dirty="0">
                <a:solidFill>
                  <a:srgbClr val="3D3C2C"/>
                </a:solidFill>
                <a:latin typeface="Century Gothic"/>
                <a:cs typeface="Century Gothic"/>
              </a:rPr>
              <a:t>s</a:t>
            </a:r>
            <a:r>
              <a:rPr sz="2200" b="1" spc="-25" dirty="0">
                <a:solidFill>
                  <a:srgbClr val="3D3C2C"/>
                </a:solidFill>
                <a:latin typeface="Century Gothic"/>
                <a:cs typeface="Century Gothic"/>
              </a:rPr>
              <a:t>m</a:t>
            </a:r>
            <a:r>
              <a:rPr sz="2200" b="1" spc="5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2200" b="1" spc="-10" dirty="0">
                <a:solidFill>
                  <a:srgbClr val="3D3C2C"/>
                </a:solidFill>
                <a:latin typeface="Century Gothic"/>
                <a:cs typeface="Century Gothic"/>
              </a:rPr>
              <a:t>of </a:t>
            </a:r>
            <a:r>
              <a:rPr sz="2200" b="1" spc="-15" dirty="0">
                <a:solidFill>
                  <a:srgbClr val="3D3C2C"/>
                </a:solidFill>
                <a:latin typeface="Century Gothic"/>
                <a:cs typeface="Century Gothic"/>
              </a:rPr>
              <a:t>action:</a:t>
            </a:r>
            <a:r>
              <a:rPr sz="2200" b="1" spc="-10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2200" spc="-20" dirty="0">
                <a:solidFill>
                  <a:srgbClr val="3D3C2C"/>
                </a:solidFill>
                <a:latin typeface="Century Gothic"/>
                <a:cs typeface="Century Gothic"/>
              </a:rPr>
              <a:t>Osmo</a:t>
            </a:r>
            <a:r>
              <a:rPr sz="2200" spc="-5" dirty="0">
                <a:solidFill>
                  <a:srgbClr val="3D3C2C"/>
                </a:solidFill>
                <a:latin typeface="Century Gothic"/>
                <a:cs typeface="Century Gothic"/>
              </a:rPr>
              <a:t>t</a:t>
            </a:r>
            <a:r>
              <a:rPr sz="2200" spc="10" dirty="0">
                <a:solidFill>
                  <a:srgbClr val="3D3C2C"/>
                </a:solidFill>
                <a:latin typeface="Century Gothic"/>
                <a:cs typeface="Century Gothic"/>
              </a:rPr>
              <a:t>i</a:t>
            </a:r>
            <a:r>
              <a:rPr sz="2200" spc="-15" dirty="0">
                <a:solidFill>
                  <a:srgbClr val="3D3C2C"/>
                </a:solidFill>
                <a:latin typeface="Century Gothic"/>
                <a:cs typeface="Century Gothic"/>
              </a:rPr>
              <a:t>c</a:t>
            </a:r>
            <a:r>
              <a:rPr sz="2200" spc="-20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2200" spc="-15" dirty="0">
                <a:solidFill>
                  <a:srgbClr val="3D3C2C"/>
                </a:solidFill>
                <a:latin typeface="Century Gothic"/>
                <a:cs typeface="Century Gothic"/>
              </a:rPr>
              <a:t>e</a:t>
            </a:r>
            <a:r>
              <a:rPr sz="2200" spc="-20" dirty="0">
                <a:solidFill>
                  <a:srgbClr val="3D3C2C"/>
                </a:solidFill>
                <a:latin typeface="Century Gothic"/>
                <a:cs typeface="Century Gothic"/>
              </a:rPr>
              <a:t>f</a:t>
            </a:r>
            <a:r>
              <a:rPr sz="2200" spc="-10" dirty="0">
                <a:solidFill>
                  <a:srgbClr val="3D3C2C"/>
                </a:solidFill>
                <a:latin typeface="Century Gothic"/>
                <a:cs typeface="Century Gothic"/>
              </a:rPr>
              <a:t>f</a:t>
            </a:r>
            <a:r>
              <a:rPr sz="2200" spc="-25" dirty="0">
                <a:solidFill>
                  <a:srgbClr val="3D3C2C"/>
                </a:solidFill>
                <a:latin typeface="Century Gothic"/>
                <a:cs typeface="Century Gothic"/>
              </a:rPr>
              <a:t>e</a:t>
            </a:r>
            <a:r>
              <a:rPr sz="2200" spc="-15" dirty="0">
                <a:solidFill>
                  <a:srgbClr val="3D3C2C"/>
                </a:solidFill>
                <a:latin typeface="Century Gothic"/>
                <a:cs typeface="Century Gothic"/>
              </a:rPr>
              <a:t>ct </a:t>
            </a:r>
            <a:r>
              <a:rPr sz="2200" spc="10" dirty="0">
                <a:solidFill>
                  <a:srgbClr val="3D3C2C"/>
                </a:solidFill>
                <a:latin typeface="Century Gothic"/>
                <a:cs typeface="Century Gothic"/>
              </a:rPr>
              <a:t>i</a:t>
            </a:r>
            <a:r>
              <a:rPr sz="2200" spc="-15" dirty="0">
                <a:solidFill>
                  <a:srgbClr val="3D3C2C"/>
                </a:solidFill>
                <a:latin typeface="Century Gothic"/>
                <a:cs typeface="Century Gothic"/>
              </a:rPr>
              <a:t>n</a:t>
            </a:r>
            <a:r>
              <a:rPr sz="2200" spc="-20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2200" spc="-5" dirty="0">
                <a:solidFill>
                  <a:srgbClr val="3D3C2C"/>
                </a:solidFill>
                <a:latin typeface="Century Gothic"/>
                <a:cs typeface="Century Gothic"/>
              </a:rPr>
              <a:t>t</a:t>
            </a:r>
            <a:r>
              <a:rPr sz="2200" spc="-15" dirty="0">
                <a:solidFill>
                  <a:srgbClr val="3D3C2C"/>
                </a:solidFill>
                <a:latin typeface="Century Gothic"/>
                <a:cs typeface="Century Gothic"/>
              </a:rPr>
              <a:t>he</a:t>
            </a:r>
            <a:r>
              <a:rPr sz="2200" spc="-10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2200" spc="-15" dirty="0">
                <a:solidFill>
                  <a:srgbClr val="3D3C2C"/>
                </a:solidFill>
                <a:latin typeface="Century Gothic"/>
                <a:cs typeface="Century Gothic"/>
              </a:rPr>
              <a:t>re</a:t>
            </a:r>
            <a:r>
              <a:rPr sz="2200" spc="-25" dirty="0">
                <a:solidFill>
                  <a:srgbClr val="3D3C2C"/>
                </a:solidFill>
                <a:latin typeface="Century Gothic"/>
                <a:cs typeface="Century Gothic"/>
              </a:rPr>
              <a:t>c</a:t>
            </a:r>
            <a:r>
              <a:rPr sz="2200" spc="-5" dirty="0">
                <a:solidFill>
                  <a:srgbClr val="3D3C2C"/>
                </a:solidFill>
                <a:latin typeface="Century Gothic"/>
                <a:cs typeface="Century Gothic"/>
              </a:rPr>
              <a:t>t</a:t>
            </a:r>
            <a:r>
              <a:rPr sz="2200" spc="-15" dirty="0">
                <a:solidFill>
                  <a:srgbClr val="3D3C2C"/>
                </a:solidFill>
                <a:latin typeface="Century Gothic"/>
                <a:cs typeface="Century Gothic"/>
              </a:rPr>
              <a:t>um.</a:t>
            </a:r>
            <a:r>
              <a:rPr sz="2200" spc="-10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2200" b="1" spc="-20" dirty="0">
                <a:solidFill>
                  <a:srgbClr val="3D3C2C"/>
                </a:solidFill>
                <a:latin typeface="Century Gothic"/>
                <a:cs typeface="Century Gothic"/>
              </a:rPr>
              <a:t>Ad</a:t>
            </a:r>
            <a:r>
              <a:rPr sz="2200" b="1" spc="-25" dirty="0">
                <a:solidFill>
                  <a:srgbClr val="3D3C2C"/>
                </a:solidFill>
                <a:latin typeface="Century Gothic"/>
                <a:cs typeface="Century Gothic"/>
              </a:rPr>
              <a:t>v</a:t>
            </a:r>
            <a:r>
              <a:rPr sz="2200" b="1" spc="-15" dirty="0">
                <a:solidFill>
                  <a:srgbClr val="3D3C2C"/>
                </a:solidFill>
                <a:latin typeface="Century Gothic"/>
                <a:cs typeface="Century Gothic"/>
              </a:rPr>
              <a:t>er</a:t>
            </a:r>
            <a:r>
              <a:rPr sz="2200" b="1" spc="-5" dirty="0">
                <a:solidFill>
                  <a:srgbClr val="3D3C2C"/>
                </a:solidFill>
                <a:latin typeface="Century Gothic"/>
                <a:cs typeface="Century Gothic"/>
              </a:rPr>
              <a:t>s</a:t>
            </a:r>
            <a:r>
              <a:rPr sz="2200" b="1" spc="-15" dirty="0">
                <a:solidFill>
                  <a:srgbClr val="3D3C2C"/>
                </a:solidFill>
                <a:latin typeface="Century Gothic"/>
                <a:cs typeface="Century Gothic"/>
              </a:rPr>
              <a:t>e </a:t>
            </a:r>
            <a:r>
              <a:rPr sz="2200" b="1" spc="-10" dirty="0">
                <a:solidFill>
                  <a:srgbClr val="3D3C2C"/>
                </a:solidFill>
                <a:latin typeface="Century Gothic"/>
                <a:cs typeface="Century Gothic"/>
              </a:rPr>
              <a:t>ef</a:t>
            </a:r>
            <a:r>
              <a:rPr sz="2200" b="1" spc="-20" dirty="0">
                <a:solidFill>
                  <a:srgbClr val="3D3C2C"/>
                </a:solidFill>
                <a:latin typeface="Century Gothic"/>
                <a:cs typeface="Century Gothic"/>
              </a:rPr>
              <a:t>f</a:t>
            </a:r>
            <a:r>
              <a:rPr sz="2200" b="1" spc="-10" dirty="0">
                <a:solidFill>
                  <a:srgbClr val="3D3C2C"/>
                </a:solidFill>
                <a:latin typeface="Century Gothic"/>
                <a:cs typeface="Century Gothic"/>
              </a:rPr>
              <a:t>ects:</a:t>
            </a:r>
            <a:endParaRPr sz="2200" dirty="0">
              <a:latin typeface="Century Gothic"/>
              <a:cs typeface="Century Gothic"/>
            </a:endParaRPr>
          </a:p>
          <a:p>
            <a:pPr marL="81280">
              <a:lnSpc>
                <a:spcPct val="100000"/>
              </a:lnSpc>
              <a:spcBef>
                <a:spcPts val="250"/>
              </a:spcBef>
            </a:pPr>
            <a:r>
              <a:rPr sz="2200" spc="-20" dirty="0">
                <a:solidFill>
                  <a:srgbClr val="3D3C2C"/>
                </a:solidFill>
                <a:latin typeface="Century Gothic"/>
                <a:cs typeface="Century Gothic"/>
              </a:rPr>
              <a:t>Oc</a:t>
            </a:r>
            <a:r>
              <a:rPr sz="2200" spc="-30" dirty="0">
                <a:solidFill>
                  <a:srgbClr val="3D3C2C"/>
                </a:solidFill>
                <a:latin typeface="Century Gothic"/>
                <a:cs typeface="Century Gothic"/>
              </a:rPr>
              <a:t>c</a:t>
            </a:r>
            <a:r>
              <a:rPr sz="2200" spc="-15" dirty="0">
                <a:solidFill>
                  <a:srgbClr val="3D3C2C"/>
                </a:solidFill>
                <a:latin typeface="Century Gothic"/>
                <a:cs typeface="Century Gothic"/>
              </a:rPr>
              <a:t>as</a:t>
            </a:r>
            <a:r>
              <a:rPr sz="2200" spc="5" dirty="0">
                <a:solidFill>
                  <a:srgbClr val="3D3C2C"/>
                </a:solidFill>
                <a:latin typeface="Century Gothic"/>
                <a:cs typeface="Century Gothic"/>
              </a:rPr>
              <a:t>i</a:t>
            </a:r>
            <a:r>
              <a:rPr sz="2200" spc="-15" dirty="0">
                <a:solidFill>
                  <a:srgbClr val="3D3C2C"/>
                </a:solidFill>
                <a:latin typeface="Century Gothic"/>
                <a:cs typeface="Century Gothic"/>
              </a:rPr>
              <a:t>onal</a:t>
            </a:r>
            <a:r>
              <a:rPr sz="2200" spc="-5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2200" spc="-15" dirty="0">
                <a:solidFill>
                  <a:srgbClr val="3D3C2C"/>
                </a:solidFill>
                <a:latin typeface="Century Gothic"/>
                <a:cs typeface="Century Gothic"/>
              </a:rPr>
              <a:t>rectal</a:t>
            </a:r>
            <a:r>
              <a:rPr sz="2200" spc="5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2200" spc="10" dirty="0">
                <a:solidFill>
                  <a:srgbClr val="3D3C2C"/>
                </a:solidFill>
                <a:latin typeface="Century Gothic"/>
                <a:cs typeface="Century Gothic"/>
              </a:rPr>
              <a:t>i</a:t>
            </a:r>
            <a:r>
              <a:rPr sz="2200" spc="-10" dirty="0">
                <a:solidFill>
                  <a:srgbClr val="3D3C2C"/>
                </a:solidFill>
                <a:latin typeface="Century Gothic"/>
                <a:cs typeface="Century Gothic"/>
              </a:rPr>
              <a:t>rr</a:t>
            </a:r>
            <a:r>
              <a:rPr sz="2200" spc="5" dirty="0">
                <a:solidFill>
                  <a:srgbClr val="3D3C2C"/>
                </a:solidFill>
                <a:latin typeface="Century Gothic"/>
                <a:cs typeface="Century Gothic"/>
              </a:rPr>
              <a:t>i</a:t>
            </a:r>
            <a:r>
              <a:rPr sz="2200" spc="-10" dirty="0">
                <a:solidFill>
                  <a:srgbClr val="3D3C2C"/>
                </a:solidFill>
                <a:latin typeface="Century Gothic"/>
                <a:cs typeface="Century Gothic"/>
              </a:rPr>
              <a:t>tation.</a:t>
            </a:r>
            <a:endParaRPr sz="2200" dirty="0">
              <a:latin typeface="Century Gothic"/>
              <a:cs typeface="Century Gothic"/>
            </a:endParaRPr>
          </a:p>
          <a:p>
            <a:pPr marL="81280">
              <a:lnSpc>
                <a:spcPct val="100000"/>
              </a:lnSpc>
              <a:spcBef>
                <a:spcPts val="275"/>
              </a:spcBef>
            </a:pPr>
            <a:r>
              <a:rPr sz="2200" b="1" u="heavy" spc="-15" dirty="0">
                <a:solidFill>
                  <a:srgbClr val="3D3C2C"/>
                </a:solidFill>
                <a:latin typeface="Century Gothic"/>
                <a:cs typeface="Century Gothic"/>
              </a:rPr>
              <a:t>Use</a:t>
            </a:r>
            <a:r>
              <a:rPr sz="2200" b="1" u="heavy" spc="-5" dirty="0">
                <a:solidFill>
                  <a:srgbClr val="3D3C2C"/>
                </a:solidFill>
                <a:latin typeface="Century Gothic"/>
                <a:cs typeface="Century Gothic"/>
              </a:rPr>
              <a:t>s</a:t>
            </a:r>
            <a:r>
              <a:rPr sz="2200" b="1" u="heavy" spc="-10" dirty="0">
                <a:solidFill>
                  <a:srgbClr val="3D3C2C"/>
                </a:solidFill>
                <a:latin typeface="Century Gothic"/>
                <a:cs typeface="Century Gothic"/>
              </a:rPr>
              <a:t>:</a:t>
            </a:r>
            <a:endParaRPr sz="2200" dirty="0">
              <a:latin typeface="Century Gothic"/>
              <a:cs typeface="Century Gothic"/>
            </a:endParaRPr>
          </a:p>
          <a:p>
            <a:pPr marL="81280">
              <a:lnSpc>
                <a:spcPct val="100000"/>
              </a:lnSpc>
              <a:spcBef>
                <a:spcPts val="250"/>
              </a:spcBef>
            </a:pPr>
            <a:r>
              <a:rPr sz="2200" spc="-10" dirty="0">
                <a:solidFill>
                  <a:srgbClr val="3D3C2C"/>
                </a:solidFill>
                <a:latin typeface="Century Gothic"/>
                <a:cs typeface="Century Gothic"/>
              </a:rPr>
              <a:t>In</a:t>
            </a:r>
            <a:r>
              <a:rPr sz="2200" spc="-5" dirty="0">
                <a:solidFill>
                  <a:srgbClr val="3D3C2C"/>
                </a:solidFill>
                <a:latin typeface="Century Gothic"/>
                <a:cs typeface="Century Gothic"/>
              </a:rPr>
              <a:t>t</a:t>
            </a:r>
            <a:r>
              <a:rPr sz="2200" spc="-15" dirty="0">
                <a:solidFill>
                  <a:srgbClr val="3D3C2C"/>
                </a:solidFill>
                <a:latin typeface="Century Gothic"/>
                <a:cs typeface="Century Gothic"/>
              </a:rPr>
              <a:t>erm</a:t>
            </a:r>
            <a:r>
              <a:rPr sz="2200" spc="5" dirty="0">
                <a:solidFill>
                  <a:srgbClr val="3D3C2C"/>
                </a:solidFill>
                <a:latin typeface="Century Gothic"/>
                <a:cs typeface="Century Gothic"/>
              </a:rPr>
              <a:t>i</a:t>
            </a:r>
            <a:r>
              <a:rPr sz="2200" spc="-5" dirty="0">
                <a:solidFill>
                  <a:srgbClr val="3D3C2C"/>
                </a:solidFill>
                <a:latin typeface="Century Gothic"/>
                <a:cs typeface="Century Gothic"/>
              </a:rPr>
              <a:t>tt</a:t>
            </a:r>
            <a:r>
              <a:rPr sz="2200" spc="-15" dirty="0">
                <a:solidFill>
                  <a:srgbClr val="3D3C2C"/>
                </a:solidFill>
                <a:latin typeface="Century Gothic"/>
                <a:cs typeface="Century Gothic"/>
              </a:rPr>
              <a:t>e</a:t>
            </a:r>
            <a:r>
              <a:rPr sz="2200" spc="-30" dirty="0">
                <a:solidFill>
                  <a:srgbClr val="3D3C2C"/>
                </a:solidFill>
                <a:latin typeface="Century Gothic"/>
                <a:cs typeface="Century Gothic"/>
              </a:rPr>
              <a:t>n</a:t>
            </a:r>
            <a:r>
              <a:rPr sz="2200" spc="-10" dirty="0">
                <a:solidFill>
                  <a:srgbClr val="3D3C2C"/>
                </a:solidFill>
                <a:latin typeface="Century Gothic"/>
                <a:cs typeface="Century Gothic"/>
              </a:rPr>
              <a:t>t</a:t>
            </a:r>
            <a:r>
              <a:rPr sz="2200" spc="-25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2200" spc="-15" dirty="0">
                <a:solidFill>
                  <a:srgbClr val="3D3C2C"/>
                </a:solidFill>
                <a:latin typeface="Century Gothic"/>
                <a:cs typeface="Century Gothic"/>
              </a:rPr>
              <a:t>const</a:t>
            </a:r>
            <a:r>
              <a:rPr sz="2200" spc="15" dirty="0">
                <a:solidFill>
                  <a:srgbClr val="3D3C2C"/>
                </a:solidFill>
                <a:latin typeface="Century Gothic"/>
                <a:cs typeface="Century Gothic"/>
              </a:rPr>
              <a:t>i</a:t>
            </a:r>
            <a:r>
              <a:rPr sz="2200" spc="-15" dirty="0">
                <a:solidFill>
                  <a:srgbClr val="3D3C2C"/>
                </a:solidFill>
                <a:latin typeface="Century Gothic"/>
                <a:cs typeface="Century Gothic"/>
              </a:rPr>
              <a:t>pation</a:t>
            </a:r>
            <a:r>
              <a:rPr sz="2200" spc="-30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2200" spc="10" dirty="0">
                <a:solidFill>
                  <a:srgbClr val="3D3C2C"/>
                </a:solidFill>
                <a:latin typeface="Century Gothic"/>
                <a:cs typeface="Century Gothic"/>
              </a:rPr>
              <a:t>i</a:t>
            </a:r>
            <a:r>
              <a:rPr sz="2200" spc="-15" dirty="0">
                <a:solidFill>
                  <a:srgbClr val="3D3C2C"/>
                </a:solidFill>
                <a:latin typeface="Century Gothic"/>
                <a:cs typeface="Century Gothic"/>
              </a:rPr>
              <a:t>n</a:t>
            </a:r>
            <a:r>
              <a:rPr sz="2200" spc="-20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2200" spc="-15" dirty="0">
                <a:solidFill>
                  <a:srgbClr val="3D3C2C"/>
                </a:solidFill>
                <a:latin typeface="Century Gothic"/>
                <a:cs typeface="Century Gothic"/>
              </a:rPr>
              <a:t>ch</a:t>
            </a:r>
            <a:r>
              <a:rPr sz="2200" spc="5" dirty="0">
                <a:solidFill>
                  <a:srgbClr val="3D3C2C"/>
                </a:solidFill>
                <a:latin typeface="Century Gothic"/>
                <a:cs typeface="Century Gothic"/>
              </a:rPr>
              <a:t>i</a:t>
            </a:r>
            <a:r>
              <a:rPr sz="2200" spc="-10" dirty="0">
                <a:solidFill>
                  <a:srgbClr val="3D3C2C"/>
                </a:solidFill>
                <a:latin typeface="Century Gothic"/>
                <a:cs typeface="Century Gothic"/>
              </a:rPr>
              <a:t>ldren.</a:t>
            </a:r>
            <a:endParaRPr sz="2200" dirty="0">
              <a:latin typeface="Century Gothic"/>
              <a:cs typeface="Century Gothic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6691376" y="312673"/>
            <a:ext cx="1358900" cy="19304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200" spc="-5" dirty="0">
                <a:solidFill>
                  <a:srgbClr val="FDFDFD"/>
                </a:solidFill>
                <a:latin typeface="Century Gothic"/>
                <a:cs typeface="Century Gothic"/>
              </a:rPr>
              <a:t>4</a:t>
            </a:r>
            <a:r>
              <a:rPr sz="1200" spc="0" dirty="0">
                <a:solidFill>
                  <a:srgbClr val="FDFDFD"/>
                </a:solidFill>
                <a:latin typeface="Century Gothic"/>
                <a:cs typeface="Century Gothic"/>
              </a:rPr>
              <a:t>/2</a:t>
            </a:r>
            <a:r>
              <a:rPr sz="1200" spc="-10" dirty="0">
                <a:solidFill>
                  <a:srgbClr val="FDFDFD"/>
                </a:solidFill>
                <a:latin typeface="Century Gothic"/>
                <a:cs typeface="Century Gothic"/>
              </a:rPr>
              <a:t>0</a:t>
            </a:r>
            <a:r>
              <a:rPr sz="1200" spc="0" dirty="0">
                <a:solidFill>
                  <a:srgbClr val="FDFDFD"/>
                </a:solidFill>
                <a:latin typeface="Century Gothic"/>
                <a:cs typeface="Century Gothic"/>
              </a:rPr>
              <a:t>/2</a:t>
            </a:r>
            <a:r>
              <a:rPr sz="1200" spc="-10" dirty="0">
                <a:solidFill>
                  <a:srgbClr val="FDFDFD"/>
                </a:solidFill>
                <a:latin typeface="Century Gothic"/>
                <a:cs typeface="Century Gothic"/>
              </a:rPr>
              <a:t>0</a:t>
            </a:r>
            <a:r>
              <a:rPr sz="1200" spc="-5" dirty="0">
                <a:solidFill>
                  <a:srgbClr val="FDFDFD"/>
                </a:solidFill>
                <a:latin typeface="Century Gothic"/>
                <a:cs typeface="Century Gothic"/>
              </a:rPr>
              <a:t>1</a:t>
            </a:r>
            <a:r>
              <a:rPr sz="1200" spc="0" dirty="0">
                <a:solidFill>
                  <a:srgbClr val="FDFDFD"/>
                </a:solidFill>
                <a:latin typeface="Century Gothic"/>
                <a:cs typeface="Century Gothic"/>
              </a:rPr>
              <a:t>5</a:t>
            </a:r>
            <a:r>
              <a:rPr sz="1200" spc="5" dirty="0">
                <a:solidFill>
                  <a:srgbClr val="FDFDFD"/>
                </a:solidFill>
                <a:latin typeface="Century Gothic"/>
                <a:cs typeface="Century Gothic"/>
              </a:rPr>
              <a:t> </a:t>
            </a:r>
            <a:r>
              <a:rPr sz="1200" spc="-5" dirty="0">
                <a:solidFill>
                  <a:srgbClr val="FDFDFD"/>
                </a:solidFill>
                <a:latin typeface="Century Gothic"/>
                <a:cs typeface="Century Gothic"/>
              </a:rPr>
              <a:t>1</a:t>
            </a:r>
            <a:r>
              <a:rPr sz="1200" spc="-15" dirty="0">
                <a:solidFill>
                  <a:srgbClr val="FDFDFD"/>
                </a:solidFill>
                <a:latin typeface="Century Gothic"/>
                <a:cs typeface="Century Gothic"/>
              </a:rPr>
              <a:t>:</a:t>
            </a:r>
            <a:r>
              <a:rPr sz="1200" spc="-5" dirty="0">
                <a:solidFill>
                  <a:srgbClr val="FDFDFD"/>
                </a:solidFill>
                <a:latin typeface="Century Gothic"/>
                <a:cs typeface="Century Gothic"/>
              </a:rPr>
              <a:t>3</a:t>
            </a:r>
            <a:r>
              <a:rPr sz="1200" spc="0" dirty="0">
                <a:solidFill>
                  <a:srgbClr val="FDFDFD"/>
                </a:solidFill>
                <a:latin typeface="Century Gothic"/>
                <a:cs typeface="Century Gothic"/>
              </a:rPr>
              <a:t>3</a:t>
            </a:r>
            <a:r>
              <a:rPr sz="1200" spc="20" dirty="0">
                <a:solidFill>
                  <a:srgbClr val="FDFDFD"/>
                </a:solidFill>
                <a:latin typeface="Century Gothic"/>
                <a:cs typeface="Century Gothic"/>
              </a:rPr>
              <a:t> </a:t>
            </a:r>
            <a:r>
              <a:rPr sz="1200" spc="-10" dirty="0">
                <a:solidFill>
                  <a:srgbClr val="FDFDFD"/>
                </a:solidFill>
                <a:latin typeface="Century Gothic"/>
                <a:cs typeface="Century Gothic"/>
              </a:rPr>
              <a:t>PM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4728717" y="312673"/>
            <a:ext cx="193675" cy="19304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200" spc="-5" dirty="0">
                <a:solidFill>
                  <a:srgbClr val="FDFDFD"/>
                </a:solidFill>
                <a:latin typeface="Century Gothic"/>
                <a:cs typeface="Century Gothic"/>
              </a:rPr>
              <a:t>28</a:t>
            </a:r>
            <a:endParaRPr sz="120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ject 15"/>
          <p:cNvSpPr txBox="1"/>
          <p:nvPr/>
        </p:nvSpPr>
        <p:spPr>
          <a:xfrm>
            <a:off x="762000" y="609600"/>
            <a:ext cx="8077200" cy="590740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lang="en-US" sz="3600" b="1" dirty="0" smtClean="0">
                <a:solidFill>
                  <a:srgbClr val="FF0000"/>
                </a:solidFill>
                <a:latin typeface="Century Gothic"/>
                <a:cs typeface="Century Gothic"/>
              </a:rPr>
              <a:t>4. </a:t>
            </a:r>
            <a:r>
              <a:rPr sz="3600" b="1" spc="-15" dirty="0" smtClean="0">
                <a:solidFill>
                  <a:srgbClr val="FF0000"/>
                </a:solidFill>
                <a:latin typeface="Century Gothic"/>
                <a:cs typeface="Century Gothic"/>
              </a:rPr>
              <a:t>Fecal </a:t>
            </a:r>
            <a:r>
              <a:rPr sz="3600" b="1" spc="-20" dirty="0">
                <a:solidFill>
                  <a:srgbClr val="FF0000"/>
                </a:solidFill>
                <a:latin typeface="Century Gothic"/>
                <a:cs typeface="Century Gothic"/>
              </a:rPr>
              <a:t>softeners/emollient</a:t>
            </a:r>
            <a:endParaRPr sz="3600" dirty="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</a:pPr>
            <a:r>
              <a:rPr sz="3600" b="1" dirty="0">
                <a:solidFill>
                  <a:srgbClr val="FF0000"/>
                </a:solidFill>
                <a:latin typeface="Century Gothic"/>
                <a:cs typeface="Century Gothic"/>
              </a:rPr>
              <a:t>laxatives</a:t>
            </a:r>
            <a:endParaRPr sz="3600" dirty="0">
              <a:latin typeface="Century Gothic"/>
              <a:cs typeface="Century Gothic"/>
            </a:endParaRPr>
          </a:p>
          <a:p>
            <a:pPr>
              <a:lnSpc>
                <a:spcPts val="900"/>
              </a:lnSpc>
              <a:spcBef>
                <a:spcPts val="47"/>
              </a:spcBef>
            </a:pPr>
            <a:endParaRPr sz="900" dirty="0"/>
          </a:p>
          <a:p>
            <a:pPr>
              <a:lnSpc>
                <a:spcPts val="1000"/>
              </a:lnSpc>
            </a:pPr>
            <a:endParaRPr sz="1000" dirty="0"/>
          </a:p>
          <a:p>
            <a:pPr marL="104139">
              <a:lnSpc>
                <a:spcPct val="100000"/>
              </a:lnSpc>
            </a:pPr>
            <a:r>
              <a:rPr sz="1800" b="1" dirty="0">
                <a:solidFill>
                  <a:srgbClr val="3D3C2C"/>
                </a:solidFill>
                <a:latin typeface="Century Gothic"/>
                <a:cs typeface="Century Gothic"/>
              </a:rPr>
              <a:t>Mechanism</a:t>
            </a:r>
            <a:r>
              <a:rPr sz="1800" b="1" spc="-15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1800" b="1" spc="-10" dirty="0">
                <a:solidFill>
                  <a:srgbClr val="3D3C2C"/>
                </a:solidFill>
                <a:latin typeface="Century Gothic"/>
                <a:cs typeface="Century Gothic"/>
              </a:rPr>
              <a:t>of</a:t>
            </a:r>
            <a:r>
              <a:rPr sz="1800" b="1" spc="-15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1800" b="1" spc="0" dirty="0">
                <a:solidFill>
                  <a:srgbClr val="3D3C2C"/>
                </a:solidFill>
                <a:latin typeface="Century Gothic"/>
                <a:cs typeface="Century Gothic"/>
              </a:rPr>
              <a:t>action</a:t>
            </a:r>
            <a:r>
              <a:rPr sz="1800" spc="-5" dirty="0">
                <a:solidFill>
                  <a:srgbClr val="3D3C2C"/>
                </a:solidFill>
                <a:latin typeface="Century Gothic"/>
                <a:cs typeface="Century Gothic"/>
              </a:rPr>
              <a:t>:</a:t>
            </a:r>
            <a:endParaRPr sz="1800" dirty="0">
              <a:latin typeface="Century Gothic"/>
              <a:cs typeface="Century Gothic"/>
            </a:endParaRPr>
          </a:p>
          <a:p>
            <a:pPr marL="604520" marR="631825" indent="-279400">
              <a:lnSpc>
                <a:spcPct val="100000"/>
              </a:lnSpc>
              <a:spcBef>
                <a:spcPts val="430"/>
              </a:spcBef>
              <a:tabLst>
                <a:tab pos="603885" algn="l"/>
              </a:tabLst>
            </a:pPr>
            <a:r>
              <a:rPr sz="1350" spc="0" dirty="0">
                <a:solidFill>
                  <a:srgbClr val="93C500"/>
                </a:solidFill>
                <a:latin typeface="Century Gothic"/>
                <a:cs typeface="Century Gothic"/>
              </a:rPr>
              <a:t>1.	</a:t>
            </a:r>
            <a:r>
              <a:rPr sz="1800" spc="0" dirty="0">
                <a:solidFill>
                  <a:srgbClr val="3D3C2C"/>
                </a:solidFill>
                <a:latin typeface="Century Gothic"/>
                <a:cs typeface="Century Gothic"/>
              </a:rPr>
              <a:t>R</a:t>
            </a:r>
            <a:r>
              <a:rPr sz="1800" spc="-10" dirty="0">
                <a:solidFill>
                  <a:srgbClr val="3D3C2C"/>
                </a:solidFill>
                <a:latin typeface="Century Gothic"/>
                <a:cs typeface="Century Gothic"/>
              </a:rPr>
              <a:t>e</a:t>
            </a:r>
            <a:r>
              <a:rPr sz="1800" spc="0" dirty="0">
                <a:solidFill>
                  <a:srgbClr val="3D3C2C"/>
                </a:solidFill>
                <a:latin typeface="Century Gothic"/>
                <a:cs typeface="Century Gothic"/>
              </a:rPr>
              <a:t>duc</a:t>
            </a:r>
            <a:r>
              <a:rPr sz="1800" spc="-10" dirty="0">
                <a:solidFill>
                  <a:srgbClr val="3D3C2C"/>
                </a:solidFill>
                <a:latin typeface="Century Gothic"/>
                <a:cs typeface="Century Gothic"/>
              </a:rPr>
              <a:t>e</a:t>
            </a:r>
            <a:r>
              <a:rPr sz="1800" spc="0" dirty="0">
                <a:solidFill>
                  <a:srgbClr val="3D3C2C"/>
                </a:solidFill>
                <a:latin typeface="Century Gothic"/>
                <a:cs typeface="Century Gothic"/>
              </a:rPr>
              <a:t>s</a:t>
            </a:r>
            <a:r>
              <a:rPr sz="1800" spc="25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1800" spc="0" dirty="0">
                <a:solidFill>
                  <a:srgbClr val="3D3C2C"/>
                </a:solidFill>
                <a:latin typeface="Century Gothic"/>
                <a:cs typeface="Century Gothic"/>
              </a:rPr>
              <a:t>su</a:t>
            </a:r>
            <a:r>
              <a:rPr sz="1800" spc="-10" dirty="0">
                <a:solidFill>
                  <a:srgbClr val="3D3C2C"/>
                </a:solidFill>
                <a:latin typeface="Century Gothic"/>
                <a:cs typeface="Century Gothic"/>
              </a:rPr>
              <a:t>r</a:t>
            </a:r>
            <a:r>
              <a:rPr sz="1800" spc="0" dirty="0">
                <a:solidFill>
                  <a:srgbClr val="3D3C2C"/>
                </a:solidFill>
                <a:latin typeface="Century Gothic"/>
                <a:cs typeface="Century Gothic"/>
              </a:rPr>
              <a:t>f</a:t>
            </a:r>
            <a:r>
              <a:rPr sz="1800" spc="-10" dirty="0">
                <a:solidFill>
                  <a:srgbClr val="3D3C2C"/>
                </a:solidFill>
                <a:latin typeface="Century Gothic"/>
                <a:cs typeface="Century Gothic"/>
              </a:rPr>
              <a:t>a</a:t>
            </a:r>
            <a:r>
              <a:rPr sz="1800" spc="0" dirty="0">
                <a:solidFill>
                  <a:srgbClr val="3D3C2C"/>
                </a:solidFill>
                <a:latin typeface="Century Gothic"/>
                <a:cs typeface="Century Gothic"/>
              </a:rPr>
              <a:t>ce</a:t>
            </a:r>
            <a:r>
              <a:rPr sz="1800" spc="5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1800" spc="-15" dirty="0">
                <a:solidFill>
                  <a:srgbClr val="3D3C2C"/>
                </a:solidFill>
                <a:latin typeface="Century Gothic"/>
                <a:cs typeface="Century Gothic"/>
              </a:rPr>
              <a:t>t</a:t>
            </a:r>
            <a:r>
              <a:rPr sz="1800" spc="-10" dirty="0">
                <a:solidFill>
                  <a:srgbClr val="3D3C2C"/>
                </a:solidFill>
                <a:latin typeface="Century Gothic"/>
                <a:cs typeface="Century Gothic"/>
              </a:rPr>
              <a:t>en</a:t>
            </a:r>
            <a:r>
              <a:rPr sz="1800" spc="0" dirty="0">
                <a:solidFill>
                  <a:srgbClr val="3D3C2C"/>
                </a:solidFill>
                <a:latin typeface="Century Gothic"/>
                <a:cs typeface="Century Gothic"/>
              </a:rPr>
              <a:t>s</a:t>
            </a:r>
            <a:r>
              <a:rPr sz="1800" spc="15" dirty="0">
                <a:solidFill>
                  <a:srgbClr val="3D3C2C"/>
                </a:solidFill>
                <a:latin typeface="Century Gothic"/>
                <a:cs typeface="Century Gothic"/>
              </a:rPr>
              <a:t>i</a:t>
            </a:r>
            <a:r>
              <a:rPr sz="1800" spc="0" dirty="0">
                <a:solidFill>
                  <a:srgbClr val="3D3C2C"/>
                </a:solidFill>
                <a:latin typeface="Century Gothic"/>
                <a:cs typeface="Century Gothic"/>
              </a:rPr>
              <a:t>on</a:t>
            </a:r>
            <a:r>
              <a:rPr sz="1800" spc="15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1800" spc="0" dirty="0">
                <a:solidFill>
                  <a:srgbClr val="3D3C2C"/>
                </a:solidFill>
                <a:latin typeface="Century Gothic"/>
                <a:cs typeface="Century Gothic"/>
              </a:rPr>
              <a:t>of</a:t>
            </a:r>
            <a:r>
              <a:rPr sz="1800" spc="-15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1800" spc="0" dirty="0">
                <a:solidFill>
                  <a:srgbClr val="3D3C2C"/>
                </a:solidFill>
                <a:latin typeface="Century Gothic"/>
                <a:cs typeface="Century Gothic"/>
              </a:rPr>
              <a:t>s</a:t>
            </a:r>
            <a:r>
              <a:rPr sz="1800" spc="-15" dirty="0">
                <a:solidFill>
                  <a:srgbClr val="3D3C2C"/>
                </a:solidFill>
                <a:latin typeface="Century Gothic"/>
                <a:cs typeface="Century Gothic"/>
              </a:rPr>
              <a:t>t</a:t>
            </a:r>
            <a:r>
              <a:rPr sz="1800" spc="0" dirty="0">
                <a:solidFill>
                  <a:srgbClr val="3D3C2C"/>
                </a:solidFill>
                <a:latin typeface="Century Gothic"/>
                <a:cs typeface="Century Gothic"/>
              </a:rPr>
              <a:t>o</a:t>
            </a:r>
            <a:r>
              <a:rPr sz="1800" spc="-10" dirty="0">
                <a:solidFill>
                  <a:srgbClr val="3D3C2C"/>
                </a:solidFill>
                <a:latin typeface="Century Gothic"/>
                <a:cs typeface="Century Gothic"/>
              </a:rPr>
              <a:t>o</a:t>
            </a:r>
            <a:r>
              <a:rPr sz="1800" spc="10" dirty="0">
                <a:solidFill>
                  <a:srgbClr val="3D3C2C"/>
                </a:solidFill>
                <a:latin typeface="Century Gothic"/>
                <a:cs typeface="Century Gothic"/>
              </a:rPr>
              <a:t>l</a:t>
            </a:r>
            <a:r>
              <a:rPr sz="1800" spc="0" dirty="0">
                <a:solidFill>
                  <a:srgbClr val="3D3C2C"/>
                </a:solidFill>
                <a:latin typeface="Century Gothic"/>
                <a:cs typeface="Century Gothic"/>
              </a:rPr>
              <a:t>s</a:t>
            </a:r>
            <a:r>
              <a:rPr sz="1800" spc="10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1800" spc="0" dirty="0">
                <a:solidFill>
                  <a:srgbClr val="3D3C2C"/>
                </a:solidFill>
                <a:latin typeface="Century Gothic"/>
                <a:cs typeface="Century Gothic"/>
              </a:rPr>
              <a:t>→</a:t>
            </a:r>
            <a:r>
              <a:rPr sz="1800" spc="-10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1800" spc="20" dirty="0">
                <a:solidFill>
                  <a:srgbClr val="3D3C2C"/>
                </a:solidFill>
                <a:latin typeface="Century Gothic"/>
                <a:cs typeface="Century Gothic"/>
              </a:rPr>
              <a:t>i</a:t>
            </a:r>
            <a:r>
              <a:rPr sz="1800" spc="-10" dirty="0">
                <a:solidFill>
                  <a:srgbClr val="3D3C2C"/>
                </a:solidFill>
                <a:latin typeface="Century Gothic"/>
                <a:cs typeface="Century Gothic"/>
              </a:rPr>
              <a:t>n</a:t>
            </a:r>
            <a:r>
              <a:rPr sz="1800" spc="0" dirty="0">
                <a:solidFill>
                  <a:srgbClr val="3D3C2C"/>
                </a:solidFill>
                <a:latin typeface="Century Gothic"/>
                <a:cs typeface="Century Gothic"/>
              </a:rPr>
              <a:t>cr</a:t>
            </a:r>
            <a:r>
              <a:rPr sz="1800" spc="-10" dirty="0">
                <a:solidFill>
                  <a:srgbClr val="3D3C2C"/>
                </a:solidFill>
                <a:latin typeface="Century Gothic"/>
                <a:cs typeface="Century Gothic"/>
              </a:rPr>
              <a:t>ea</a:t>
            </a:r>
            <a:r>
              <a:rPr sz="1800" spc="0" dirty="0">
                <a:solidFill>
                  <a:srgbClr val="3D3C2C"/>
                </a:solidFill>
                <a:latin typeface="Century Gothic"/>
                <a:cs typeface="Century Gothic"/>
              </a:rPr>
              <a:t>s</a:t>
            </a:r>
            <a:r>
              <a:rPr sz="1800" spc="-10" dirty="0">
                <a:solidFill>
                  <a:srgbClr val="3D3C2C"/>
                </a:solidFill>
                <a:latin typeface="Century Gothic"/>
                <a:cs typeface="Century Gothic"/>
              </a:rPr>
              <a:t>e</a:t>
            </a:r>
            <a:r>
              <a:rPr sz="1800" spc="0" dirty="0">
                <a:solidFill>
                  <a:srgbClr val="3D3C2C"/>
                </a:solidFill>
                <a:latin typeface="Century Gothic"/>
                <a:cs typeface="Century Gothic"/>
              </a:rPr>
              <a:t>s p</a:t>
            </a:r>
            <a:r>
              <a:rPr sz="1800" spc="-10" dirty="0">
                <a:solidFill>
                  <a:srgbClr val="3D3C2C"/>
                </a:solidFill>
                <a:latin typeface="Century Gothic"/>
                <a:cs typeface="Century Gothic"/>
              </a:rPr>
              <a:t>ene</a:t>
            </a:r>
            <a:r>
              <a:rPr sz="1800" spc="-15" dirty="0">
                <a:solidFill>
                  <a:srgbClr val="3D3C2C"/>
                </a:solidFill>
                <a:latin typeface="Century Gothic"/>
                <a:cs typeface="Century Gothic"/>
              </a:rPr>
              <a:t>t</a:t>
            </a:r>
            <a:r>
              <a:rPr sz="1800" spc="0" dirty="0">
                <a:solidFill>
                  <a:srgbClr val="3D3C2C"/>
                </a:solidFill>
                <a:latin typeface="Century Gothic"/>
                <a:cs typeface="Century Gothic"/>
              </a:rPr>
              <a:t>r</a:t>
            </a:r>
            <a:r>
              <a:rPr sz="1800" spc="-10" dirty="0">
                <a:solidFill>
                  <a:srgbClr val="3D3C2C"/>
                </a:solidFill>
                <a:latin typeface="Century Gothic"/>
                <a:cs typeface="Century Gothic"/>
              </a:rPr>
              <a:t>a</a:t>
            </a:r>
            <a:r>
              <a:rPr sz="1800" spc="-15" dirty="0">
                <a:solidFill>
                  <a:srgbClr val="3D3C2C"/>
                </a:solidFill>
                <a:latin typeface="Century Gothic"/>
                <a:cs typeface="Century Gothic"/>
              </a:rPr>
              <a:t>t</a:t>
            </a:r>
            <a:r>
              <a:rPr sz="1800" spc="20" dirty="0">
                <a:solidFill>
                  <a:srgbClr val="3D3C2C"/>
                </a:solidFill>
                <a:latin typeface="Century Gothic"/>
                <a:cs typeface="Century Gothic"/>
              </a:rPr>
              <a:t>i</a:t>
            </a:r>
            <a:r>
              <a:rPr sz="1800" spc="0" dirty="0">
                <a:solidFill>
                  <a:srgbClr val="3D3C2C"/>
                </a:solidFill>
                <a:latin typeface="Century Gothic"/>
                <a:cs typeface="Century Gothic"/>
              </a:rPr>
              <a:t>on</a:t>
            </a:r>
            <a:r>
              <a:rPr sz="1800" spc="30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1800" spc="0" dirty="0">
                <a:solidFill>
                  <a:srgbClr val="3D3C2C"/>
                </a:solidFill>
                <a:latin typeface="Century Gothic"/>
                <a:cs typeface="Century Gothic"/>
              </a:rPr>
              <a:t>of</a:t>
            </a:r>
            <a:r>
              <a:rPr sz="1800" spc="-15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1800" spc="0" dirty="0">
                <a:solidFill>
                  <a:srgbClr val="3D3C2C"/>
                </a:solidFill>
                <a:latin typeface="Century Gothic"/>
                <a:cs typeface="Century Gothic"/>
              </a:rPr>
              <a:t>f</a:t>
            </a:r>
            <a:r>
              <a:rPr sz="1800" spc="5" dirty="0">
                <a:solidFill>
                  <a:srgbClr val="3D3C2C"/>
                </a:solidFill>
                <a:latin typeface="Century Gothic"/>
                <a:cs typeface="Century Gothic"/>
              </a:rPr>
              <a:t>l</a:t>
            </a:r>
            <a:r>
              <a:rPr sz="1800" spc="0" dirty="0">
                <a:solidFill>
                  <a:srgbClr val="3D3C2C"/>
                </a:solidFill>
                <a:latin typeface="Century Gothic"/>
                <a:cs typeface="Century Gothic"/>
              </a:rPr>
              <a:t>u</a:t>
            </a:r>
            <a:r>
              <a:rPr sz="1800" spc="15" dirty="0">
                <a:solidFill>
                  <a:srgbClr val="3D3C2C"/>
                </a:solidFill>
                <a:latin typeface="Century Gothic"/>
                <a:cs typeface="Century Gothic"/>
              </a:rPr>
              <a:t>i</a:t>
            </a:r>
            <a:r>
              <a:rPr sz="1800" spc="0" dirty="0">
                <a:solidFill>
                  <a:srgbClr val="3D3C2C"/>
                </a:solidFill>
                <a:latin typeface="Century Gothic"/>
                <a:cs typeface="Century Gothic"/>
              </a:rPr>
              <a:t>ds</a:t>
            </a:r>
            <a:r>
              <a:rPr sz="1800" spc="-10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1800" spc="20" dirty="0">
                <a:solidFill>
                  <a:srgbClr val="3D3C2C"/>
                </a:solidFill>
                <a:latin typeface="Century Gothic"/>
                <a:cs typeface="Century Gothic"/>
              </a:rPr>
              <a:t>i</a:t>
            </a:r>
            <a:r>
              <a:rPr sz="1800" spc="-10" dirty="0">
                <a:solidFill>
                  <a:srgbClr val="3D3C2C"/>
                </a:solidFill>
                <a:latin typeface="Century Gothic"/>
                <a:cs typeface="Century Gothic"/>
              </a:rPr>
              <a:t>n</a:t>
            </a:r>
            <a:r>
              <a:rPr sz="1800" spc="-15" dirty="0">
                <a:solidFill>
                  <a:srgbClr val="3D3C2C"/>
                </a:solidFill>
                <a:latin typeface="Century Gothic"/>
                <a:cs typeface="Century Gothic"/>
              </a:rPr>
              <a:t>t</a:t>
            </a:r>
            <a:r>
              <a:rPr sz="1800" spc="0" dirty="0">
                <a:solidFill>
                  <a:srgbClr val="3D3C2C"/>
                </a:solidFill>
                <a:latin typeface="Century Gothic"/>
                <a:cs typeface="Century Gothic"/>
              </a:rPr>
              <a:t>o</a:t>
            </a:r>
            <a:r>
              <a:rPr sz="1800" spc="-10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1800" spc="0" dirty="0">
                <a:solidFill>
                  <a:srgbClr val="3D3C2C"/>
                </a:solidFill>
                <a:latin typeface="Century Gothic"/>
                <a:cs typeface="Century Gothic"/>
              </a:rPr>
              <a:t>f</a:t>
            </a:r>
            <a:r>
              <a:rPr sz="1800" spc="-10" dirty="0">
                <a:solidFill>
                  <a:srgbClr val="3D3C2C"/>
                </a:solidFill>
                <a:latin typeface="Century Gothic"/>
                <a:cs typeface="Century Gothic"/>
              </a:rPr>
              <a:t>e</a:t>
            </a:r>
            <a:r>
              <a:rPr sz="1800" spc="0" dirty="0">
                <a:solidFill>
                  <a:srgbClr val="3D3C2C"/>
                </a:solidFill>
                <a:latin typeface="Century Gothic"/>
                <a:cs typeface="Century Gothic"/>
              </a:rPr>
              <a:t>c</a:t>
            </a:r>
            <a:r>
              <a:rPr sz="1800" spc="-10" dirty="0">
                <a:solidFill>
                  <a:srgbClr val="3D3C2C"/>
                </a:solidFill>
                <a:latin typeface="Century Gothic"/>
                <a:cs typeface="Century Gothic"/>
              </a:rPr>
              <a:t>e</a:t>
            </a:r>
            <a:r>
              <a:rPr sz="1800" spc="0" dirty="0">
                <a:solidFill>
                  <a:srgbClr val="3D3C2C"/>
                </a:solidFill>
                <a:latin typeface="Century Gothic"/>
                <a:cs typeface="Century Gothic"/>
              </a:rPr>
              <a:t>s</a:t>
            </a:r>
            <a:r>
              <a:rPr sz="1800" spc="25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1800" spc="0" dirty="0">
                <a:solidFill>
                  <a:srgbClr val="3D3C2C"/>
                </a:solidFill>
                <a:latin typeface="Century Gothic"/>
                <a:cs typeface="Century Gothic"/>
              </a:rPr>
              <a:t>→</a:t>
            </a:r>
            <a:r>
              <a:rPr sz="1800" spc="-10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1800" spc="0" dirty="0">
                <a:solidFill>
                  <a:srgbClr val="3D3C2C"/>
                </a:solidFill>
                <a:latin typeface="Century Gothic"/>
                <a:cs typeface="Century Gothic"/>
              </a:rPr>
              <a:t>s</a:t>
            </a:r>
            <a:r>
              <a:rPr sz="1800" spc="-10" dirty="0">
                <a:solidFill>
                  <a:srgbClr val="3D3C2C"/>
                </a:solidFill>
                <a:latin typeface="Century Gothic"/>
                <a:cs typeface="Century Gothic"/>
              </a:rPr>
              <a:t>o</a:t>
            </a:r>
            <a:r>
              <a:rPr sz="1800" spc="0" dirty="0">
                <a:solidFill>
                  <a:srgbClr val="3D3C2C"/>
                </a:solidFill>
                <a:latin typeface="Century Gothic"/>
                <a:cs typeface="Century Gothic"/>
              </a:rPr>
              <a:t>ft</a:t>
            </a:r>
            <a:r>
              <a:rPr sz="1800" spc="5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1800" spc="0" dirty="0">
                <a:solidFill>
                  <a:srgbClr val="3D3C2C"/>
                </a:solidFill>
                <a:latin typeface="Century Gothic"/>
                <a:cs typeface="Century Gothic"/>
              </a:rPr>
              <a:t>b</a:t>
            </a:r>
            <a:r>
              <a:rPr sz="1800" spc="-10" dirty="0">
                <a:solidFill>
                  <a:srgbClr val="3D3C2C"/>
                </a:solidFill>
                <a:latin typeface="Century Gothic"/>
                <a:cs typeface="Century Gothic"/>
              </a:rPr>
              <a:t>u</a:t>
            </a:r>
            <a:r>
              <a:rPr sz="1800" spc="10" dirty="0">
                <a:solidFill>
                  <a:srgbClr val="3D3C2C"/>
                </a:solidFill>
                <a:latin typeface="Century Gothic"/>
                <a:cs typeface="Century Gothic"/>
              </a:rPr>
              <a:t>l</a:t>
            </a:r>
            <a:r>
              <a:rPr sz="1800" spc="0" dirty="0">
                <a:solidFill>
                  <a:srgbClr val="3D3C2C"/>
                </a:solidFill>
                <a:latin typeface="Century Gothic"/>
                <a:cs typeface="Century Gothic"/>
              </a:rPr>
              <a:t>ky</a:t>
            </a:r>
            <a:r>
              <a:rPr sz="1800" spc="-10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1800" spc="0" dirty="0">
                <a:solidFill>
                  <a:srgbClr val="3D3C2C"/>
                </a:solidFill>
                <a:latin typeface="Century Gothic"/>
                <a:cs typeface="Century Gothic"/>
              </a:rPr>
              <a:t>s</a:t>
            </a:r>
            <a:r>
              <a:rPr sz="1800" spc="-10" dirty="0">
                <a:solidFill>
                  <a:srgbClr val="3D3C2C"/>
                </a:solidFill>
                <a:latin typeface="Century Gothic"/>
                <a:cs typeface="Century Gothic"/>
              </a:rPr>
              <a:t>t</a:t>
            </a:r>
            <a:r>
              <a:rPr sz="1800" spc="0" dirty="0">
                <a:solidFill>
                  <a:srgbClr val="3D3C2C"/>
                </a:solidFill>
                <a:latin typeface="Century Gothic"/>
                <a:cs typeface="Century Gothic"/>
              </a:rPr>
              <a:t>o</a:t>
            </a:r>
            <a:r>
              <a:rPr sz="1800" spc="-10" dirty="0">
                <a:solidFill>
                  <a:srgbClr val="3D3C2C"/>
                </a:solidFill>
                <a:latin typeface="Century Gothic"/>
                <a:cs typeface="Century Gothic"/>
              </a:rPr>
              <a:t>o</a:t>
            </a:r>
            <a:r>
              <a:rPr sz="1800" spc="10" dirty="0">
                <a:solidFill>
                  <a:srgbClr val="3D3C2C"/>
                </a:solidFill>
                <a:latin typeface="Century Gothic"/>
                <a:cs typeface="Century Gothic"/>
              </a:rPr>
              <a:t>l</a:t>
            </a:r>
            <a:r>
              <a:rPr sz="1800" spc="0" dirty="0">
                <a:solidFill>
                  <a:srgbClr val="3D3C2C"/>
                </a:solidFill>
                <a:latin typeface="Century Gothic"/>
                <a:cs typeface="Century Gothic"/>
              </a:rPr>
              <a:t>s</a:t>
            </a:r>
            <a:endParaRPr sz="1800" dirty="0">
              <a:latin typeface="Century Gothic"/>
              <a:cs typeface="Century Gothic"/>
            </a:endParaRPr>
          </a:p>
          <a:p>
            <a:pPr marL="35560">
              <a:lnSpc>
                <a:spcPct val="100000"/>
              </a:lnSpc>
              <a:spcBef>
                <a:spcPts val="430"/>
              </a:spcBef>
              <a:tabLst>
                <a:tab pos="327025" algn="l"/>
              </a:tabLst>
            </a:pPr>
            <a:r>
              <a:rPr sz="1350" b="1" spc="5" dirty="0">
                <a:solidFill>
                  <a:srgbClr val="93C500"/>
                </a:solidFill>
                <a:latin typeface="Century Gothic"/>
                <a:cs typeface="Century Gothic"/>
              </a:rPr>
              <a:t>2.	</a:t>
            </a:r>
            <a:r>
              <a:rPr sz="1800" b="1" spc="5" dirty="0">
                <a:solidFill>
                  <a:srgbClr val="FF0000"/>
                </a:solidFill>
                <a:latin typeface="Century Gothic"/>
                <a:cs typeface="Century Gothic"/>
              </a:rPr>
              <a:t>Docusate</a:t>
            </a:r>
            <a:r>
              <a:rPr sz="1800" b="1" spc="-25" dirty="0">
                <a:solidFill>
                  <a:srgbClr val="FF0000"/>
                </a:solidFill>
                <a:latin typeface="Century Gothic"/>
                <a:cs typeface="Century Gothic"/>
              </a:rPr>
              <a:t> </a:t>
            </a:r>
            <a:r>
              <a:rPr sz="1800" b="1" spc="-10" dirty="0">
                <a:solidFill>
                  <a:srgbClr val="FF0000"/>
                </a:solidFill>
                <a:latin typeface="Century Gothic"/>
                <a:cs typeface="Century Gothic"/>
              </a:rPr>
              <a:t>salts</a:t>
            </a:r>
            <a:r>
              <a:rPr sz="1800" b="1" spc="-15" dirty="0">
                <a:solidFill>
                  <a:srgbClr val="FF0000"/>
                </a:solidFill>
                <a:latin typeface="Century Gothic"/>
                <a:cs typeface="Century Gothic"/>
              </a:rPr>
              <a:t> </a:t>
            </a:r>
            <a:r>
              <a:rPr sz="1800" b="1" spc="-10" dirty="0">
                <a:solidFill>
                  <a:srgbClr val="FF0000"/>
                </a:solidFill>
                <a:latin typeface="Century Gothic"/>
                <a:cs typeface="Century Gothic"/>
              </a:rPr>
              <a:t>(sodium or</a:t>
            </a:r>
            <a:r>
              <a:rPr sz="1800" b="1" spc="-15" dirty="0">
                <a:solidFill>
                  <a:srgbClr val="FF0000"/>
                </a:solidFill>
                <a:latin typeface="Century Gothic"/>
                <a:cs typeface="Century Gothic"/>
              </a:rPr>
              <a:t> </a:t>
            </a:r>
            <a:r>
              <a:rPr sz="1800" b="1" spc="-10" dirty="0">
                <a:solidFill>
                  <a:srgbClr val="FF0000"/>
                </a:solidFill>
                <a:latin typeface="Century Gothic"/>
                <a:cs typeface="Century Gothic"/>
              </a:rPr>
              <a:t>calcium)  </a:t>
            </a:r>
            <a:r>
              <a:rPr sz="1800" spc="-30" dirty="0">
                <a:solidFill>
                  <a:srgbClr val="00AF50"/>
                </a:solidFill>
                <a:latin typeface="Century Gothic"/>
                <a:cs typeface="Century Gothic"/>
              </a:rPr>
              <a:t>(</a:t>
            </a:r>
            <a:r>
              <a:rPr sz="1800" spc="-20" dirty="0">
                <a:solidFill>
                  <a:srgbClr val="00AF50"/>
                </a:solidFill>
                <a:latin typeface="Century Gothic"/>
                <a:cs typeface="Century Gothic"/>
              </a:rPr>
              <a:t>w</a:t>
            </a:r>
            <a:r>
              <a:rPr sz="1800" spc="-15" dirty="0">
                <a:solidFill>
                  <a:srgbClr val="00AF50"/>
                </a:solidFill>
                <a:latin typeface="Century Gothic"/>
                <a:cs typeface="Century Gothic"/>
              </a:rPr>
              <a:t>e</a:t>
            </a:r>
            <a:r>
              <a:rPr sz="1800" spc="-10" dirty="0">
                <a:solidFill>
                  <a:srgbClr val="00AF50"/>
                </a:solidFill>
                <a:latin typeface="Century Gothic"/>
                <a:cs typeface="Century Gothic"/>
              </a:rPr>
              <a:t>ak</a:t>
            </a:r>
            <a:r>
              <a:rPr sz="1800" spc="45" dirty="0">
                <a:solidFill>
                  <a:srgbClr val="00AF50"/>
                </a:solidFill>
                <a:latin typeface="Century Gothic"/>
                <a:cs typeface="Century Gothic"/>
              </a:rPr>
              <a:t> </a:t>
            </a:r>
            <a:r>
              <a:rPr sz="1800" spc="10" dirty="0">
                <a:solidFill>
                  <a:srgbClr val="00AF50"/>
                </a:solidFill>
                <a:latin typeface="Century Gothic"/>
                <a:cs typeface="Century Gothic"/>
              </a:rPr>
              <a:t>l</a:t>
            </a:r>
            <a:r>
              <a:rPr sz="1800" spc="-10" dirty="0">
                <a:solidFill>
                  <a:srgbClr val="00AF50"/>
                </a:solidFill>
                <a:latin typeface="Century Gothic"/>
                <a:cs typeface="Century Gothic"/>
              </a:rPr>
              <a:t>a</a:t>
            </a:r>
            <a:r>
              <a:rPr sz="1800" spc="0" dirty="0">
                <a:solidFill>
                  <a:srgbClr val="00AF50"/>
                </a:solidFill>
                <a:latin typeface="Century Gothic"/>
                <a:cs typeface="Century Gothic"/>
              </a:rPr>
              <a:t>x</a:t>
            </a:r>
            <a:r>
              <a:rPr sz="1800" spc="-10" dirty="0">
                <a:solidFill>
                  <a:srgbClr val="00AF50"/>
                </a:solidFill>
                <a:latin typeface="Century Gothic"/>
                <a:cs typeface="Century Gothic"/>
              </a:rPr>
              <a:t>a</a:t>
            </a:r>
            <a:r>
              <a:rPr sz="1800" spc="-25" dirty="0">
                <a:solidFill>
                  <a:srgbClr val="00AF50"/>
                </a:solidFill>
                <a:latin typeface="Century Gothic"/>
                <a:cs typeface="Century Gothic"/>
              </a:rPr>
              <a:t>t</a:t>
            </a:r>
            <a:r>
              <a:rPr sz="1800" spc="20" dirty="0">
                <a:solidFill>
                  <a:srgbClr val="00AF50"/>
                </a:solidFill>
                <a:latin typeface="Century Gothic"/>
                <a:cs typeface="Century Gothic"/>
              </a:rPr>
              <a:t>iv</a:t>
            </a:r>
            <a:r>
              <a:rPr sz="1800" spc="-25" dirty="0">
                <a:solidFill>
                  <a:srgbClr val="00AF50"/>
                </a:solidFill>
                <a:latin typeface="Century Gothic"/>
                <a:cs typeface="Century Gothic"/>
              </a:rPr>
              <a:t>e</a:t>
            </a:r>
            <a:r>
              <a:rPr sz="1800" spc="0" dirty="0">
                <a:solidFill>
                  <a:srgbClr val="00AF50"/>
                </a:solidFill>
                <a:latin typeface="Century Gothic"/>
                <a:cs typeface="Century Gothic"/>
              </a:rPr>
              <a:t>s)</a:t>
            </a:r>
            <a:endParaRPr sz="1800" dirty="0">
              <a:latin typeface="Century Gothic"/>
              <a:cs typeface="Century Gothic"/>
            </a:endParaRPr>
          </a:p>
          <a:p>
            <a:pPr marL="659130" indent="-335280">
              <a:lnSpc>
                <a:spcPct val="100000"/>
              </a:lnSpc>
              <a:spcBef>
                <a:spcPts val="430"/>
              </a:spcBef>
              <a:buClr>
                <a:srgbClr val="93C500"/>
              </a:buClr>
              <a:buSzPct val="75000"/>
              <a:buFont typeface="Century Gothic"/>
              <a:buAutoNum type="arabicPeriod" startAt="3"/>
              <a:tabLst>
                <a:tab pos="659130" algn="l"/>
              </a:tabLst>
            </a:pPr>
            <a:r>
              <a:rPr sz="1800" spc="0" dirty="0">
                <a:solidFill>
                  <a:srgbClr val="3D3C2C"/>
                </a:solidFill>
                <a:latin typeface="Century Gothic"/>
                <a:cs typeface="Century Gothic"/>
              </a:rPr>
              <a:t>S</a:t>
            </a:r>
            <a:r>
              <a:rPr sz="1800" spc="-10" dirty="0">
                <a:solidFill>
                  <a:srgbClr val="3D3C2C"/>
                </a:solidFill>
                <a:latin typeface="Century Gothic"/>
                <a:cs typeface="Century Gothic"/>
              </a:rPr>
              <a:t>t</a:t>
            </a:r>
            <a:r>
              <a:rPr sz="1800" spc="20" dirty="0">
                <a:solidFill>
                  <a:srgbClr val="3D3C2C"/>
                </a:solidFill>
                <a:latin typeface="Century Gothic"/>
                <a:cs typeface="Century Gothic"/>
              </a:rPr>
              <a:t>i</a:t>
            </a:r>
            <a:r>
              <a:rPr sz="1800" spc="0" dirty="0">
                <a:solidFill>
                  <a:srgbClr val="3D3C2C"/>
                </a:solidFill>
                <a:latin typeface="Century Gothic"/>
                <a:cs typeface="Century Gothic"/>
              </a:rPr>
              <a:t>mu</a:t>
            </a:r>
            <a:r>
              <a:rPr sz="1800" spc="5" dirty="0">
                <a:solidFill>
                  <a:srgbClr val="3D3C2C"/>
                </a:solidFill>
                <a:latin typeface="Century Gothic"/>
                <a:cs typeface="Century Gothic"/>
              </a:rPr>
              <a:t>l</a:t>
            </a:r>
            <a:r>
              <a:rPr sz="1800" spc="-10" dirty="0">
                <a:solidFill>
                  <a:srgbClr val="3D3C2C"/>
                </a:solidFill>
                <a:latin typeface="Century Gothic"/>
                <a:cs typeface="Century Gothic"/>
              </a:rPr>
              <a:t>a</a:t>
            </a:r>
            <a:r>
              <a:rPr sz="1800" spc="-15" dirty="0">
                <a:solidFill>
                  <a:srgbClr val="3D3C2C"/>
                </a:solidFill>
                <a:latin typeface="Century Gothic"/>
                <a:cs typeface="Century Gothic"/>
              </a:rPr>
              <a:t>t</a:t>
            </a:r>
            <a:r>
              <a:rPr sz="1800" spc="0" dirty="0">
                <a:solidFill>
                  <a:srgbClr val="3D3C2C"/>
                </a:solidFill>
                <a:latin typeface="Century Gothic"/>
                <a:cs typeface="Century Gothic"/>
              </a:rPr>
              <a:t>e</a:t>
            </a:r>
            <a:r>
              <a:rPr sz="1800" spc="-10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1800" spc="25" dirty="0">
                <a:solidFill>
                  <a:srgbClr val="3D3C2C"/>
                </a:solidFill>
                <a:latin typeface="Century Gothic"/>
                <a:cs typeface="Century Gothic"/>
              </a:rPr>
              <a:t>i</a:t>
            </a:r>
            <a:r>
              <a:rPr sz="1800" spc="-10" dirty="0">
                <a:solidFill>
                  <a:srgbClr val="3D3C2C"/>
                </a:solidFill>
                <a:latin typeface="Century Gothic"/>
                <a:cs typeface="Century Gothic"/>
              </a:rPr>
              <a:t>n</a:t>
            </a:r>
            <a:r>
              <a:rPr sz="1800" spc="-15" dirty="0">
                <a:solidFill>
                  <a:srgbClr val="3D3C2C"/>
                </a:solidFill>
                <a:latin typeface="Century Gothic"/>
                <a:cs typeface="Century Gothic"/>
              </a:rPr>
              <a:t>t</a:t>
            </a:r>
            <a:r>
              <a:rPr sz="1800" spc="-10" dirty="0">
                <a:solidFill>
                  <a:srgbClr val="3D3C2C"/>
                </a:solidFill>
                <a:latin typeface="Century Gothic"/>
                <a:cs typeface="Century Gothic"/>
              </a:rPr>
              <a:t>e</a:t>
            </a:r>
            <a:r>
              <a:rPr sz="1800" spc="0" dirty="0">
                <a:solidFill>
                  <a:srgbClr val="3D3C2C"/>
                </a:solidFill>
                <a:latin typeface="Century Gothic"/>
                <a:cs typeface="Century Gothic"/>
              </a:rPr>
              <a:t>s</a:t>
            </a:r>
            <a:r>
              <a:rPr sz="1800" spc="-15" dirty="0">
                <a:solidFill>
                  <a:srgbClr val="3D3C2C"/>
                </a:solidFill>
                <a:latin typeface="Century Gothic"/>
                <a:cs typeface="Century Gothic"/>
              </a:rPr>
              <a:t>t</a:t>
            </a:r>
            <a:r>
              <a:rPr sz="1800" spc="20" dirty="0">
                <a:solidFill>
                  <a:srgbClr val="3D3C2C"/>
                </a:solidFill>
                <a:latin typeface="Century Gothic"/>
                <a:cs typeface="Century Gothic"/>
              </a:rPr>
              <a:t>i</a:t>
            </a:r>
            <a:r>
              <a:rPr sz="1800" spc="-10" dirty="0">
                <a:solidFill>
                  <a:srgbClr val="3D3C2C"/>
                </a:solidFill>
                <a:latin typeface="Century Gothic"/>
                <a:cs typeface="Century Gothic"/>
              </a:rPr>
              <a:t>na</a:t>
            </a:r>
            <a:r>
              <a:rPr sz="1800" spc="0" dirty="0">
                <a:solidFill>
                  <a:srgbClr val="3D3C2C"/>
                </a:solidFill>
                <a:latin typeface="Century Gothic"/>
                <a:cs typeface="Century Gothic"/>
              </a:rPr>
              <a:t>l</a:t>
            </a:r>
            <a:r>
              <a:rPr sz="1800" spc="20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1800" spc="0" dirty="0">
                <a:solidFill>
                  <a:srgbClr val="3D3C2C"/>
                </a:solidFill>
                <a:latin typeface="Century Gothic"/>
                <a:cs typeface="Century Gothic"/>
              </a:rPr>
              <a:t>f</a:t>
            </a:r>
            <a:r>
              <a:rPr sz="1800" spc="5" dirty="0">
                <a:solidFill>
                  <a:srgbClr val="3D3C2C"/>
                </a:solidFill>
                <a:latin typeface="Century Gothic"/>
                <a:cs typeface="Century Gothic"/>
              </a:rPr>
              <a:t>l</a:t>
            </a:r>
            <a:r>
              <a:rPr sz="1800" spc="0" dirty="0">
                <a:solidFill>
                  <a:srgbClr val="3D3C2C"/>
                </a:solidFill>
                <a:latin typeface="Century Gothic"/>
                <a:cs typeface="Century Gothic"/>
              </a:rPr>
              <a:t>u</a:t>
            </a:r>
            <a:r>
              <a:rPr sz="1800" spc="15" dirty="0">
                <a:solidFill>
                  <a:srgbClr val="3D3C2C"/>
                </a:solidFill>
                <a:latin typeface="Century Gothic"/>
                <a:cs typeface="Century Gothic"/>
              </a:rPr>
              <a:t>i</a:t>
            </a:r>
            <a:r>
              <a:rPr sz="1800" spc="0" dirty="0">
                <a:solidFill>
                  <a:srgbClr val="3D3C2C"/>
                </a:solidFill>
                <a:latin typeface="Century Gothic"/>
                <a:cs typeface="Century Gothic"/>
              </a:rPr>
              <a:t>d</a:t>
            </a:r>
            <a:r>
              <a:rPr sz="1800" spc="-30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1800" spc="-10" dirty="0">
                <a:solidFill>
                  <a:srgbClr val="3D3C2C"/>
                </a:solidFill>
                <a:latin typeface="Century Gothic"/>
                <a:cs typeface="Century Gothic"/>
              </a:rPr>
              <a:t>an</a:t>
            </a:r>
            <a:r>
              <a:rPr sz="1800" spc="0" dirty="0">
                <a:solidFill>
                  <a:srgbClr val="3D3C2C"/>
                </a:solidFill>
                <a:latin typeface="Century Gothic"/>
                <a:cs typeface="Century Gothic"/>
              </a:rPr>
              <a:t>d</a:t>
            </a:r>
            <a:r>
              <a:rPr sz="1800" spc="15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1800" spc="-10" dirty="0">
                <a:solidFill>
                  <a:srgbClr val="3D3C2C"/>
                </a:solidFill>
                <a:latin typeface="Century Gothic"/>
                <a:cs typeface="Century Gothic"/>
              </a:rPr>
              <a:t>e</a:t>
            </a:r>
            <a:r>
              <a:rPr sz="1800" spc="5" dirty="0">
                <a:solidFill>
                  <a:srgbClr val="3D3C2C"/>
                </a:solidFill>
                <a:latin typeface="Century Gothic"/>
                <a:cs typeface="Century Gothic"/>
              </a:rPr>
              <a:t>l</a:t>
            </a:r>
            <a:r>
              <a:rPr sz="1800" spc="-10" dirty="0">
                <a:solidFill>
                  <a:srgbClr val="3D3C2C"/>
                </a:solidFill>
                <a:latin typeface="Century Gothic"/>
                <a:cs typeface="Century Gothic"/>
              </a:rPr>
              <a:t>e</a:t>
            </a:r>
            <a:r>
              <a:rPr sz="1800" spc="0" dirty="0">
                <a:solidFill>
                  <a:srgbClr val="3D3C2C"/>
                </a:solidFill>
                <a:latin typeface="Century Gothic"/>
                <a:cs typeface="Century Gothic"/>
              </a:rPr>
              <a:t>c</a:t>
            </a:r>
            <a:r>
              <a:rPr sz="1800" spc="-15" dirty="0">
                <a:solidFill>
                  <a:srgbClr val="3D3C2C"/>
                </a:solidFill>
                <a:latin typeface="Century Gothic"/>
                <a:cs typeface="Century Gothic"/>
              </a:rPr>
              <a:t>t</a:t>
            </a:r>
            <a:r>
              <a:rPr sz="1800" spc="0" dirty="0">
                <a:solidFill>
                  <a:srgbClr val="3D3C2C"/>
                </a:solidFill>
                <a:latin typeface="Century Gothic"/>
                <a:cs typeface="Century Gothic"/>
              </a:rPr>
              <a:t>r</a:t>
            </a:r>
            <a:r>
              <a:rPr sz="1800" spc="-10" dirty="0">
                <a:solidFill>
                  <a:srgbClr val="3D3C2C"/>
                </a:solidFill>
                <a:latin typeface="Century Gothic"/>
                <a:cs typeface="Century Gothic"/>
              </a:rPr>
              <a:t>o</a:t>
            </a:r>
            <a:r>
              <a:rPr sz="1800" spc="5" dirty="0">
                <a:solidFill>
                  <a:srgbClr val="3D3C2C"/>
                </a:solidFill>
                <a:latin typeface="Century Gothic"/>
                <a:cs typeface="Century Gothic"/>
              </a:rPr>
              <a:t>l</a:t>
            </a:r>
            <a:r>
              <a:rPr sz="1800" spc="-10" dirty="0">
                <a:solidFill>
                  <a:srgbClr val="3D3C2C"/>
                </a:solidFill>
                <a:latin typeface="Century Gothic"/>
                <a:cs typeface="Century Gothic"/>
              </a:rPr>
              <a:t>y</a:t>
            </a:r>
            <a:r>
              <a:rPr sz="1800" spc="-15" dirty="0">
                <a:solidFill>
                  <a:srgbClr val="3D3C2C"/>
                </a:solidFill>
                <a:latin typeface="Century Gothic"/>
                <a:cs typeface="Century Gothic"/>
              </a:rPr>
              <a:t>t</a:t>
            </a:r>
            <a:r>
              <a:rPr sz="1800" spc="0" dirty="0">
                <a:solidFill>
                  <a:srgbClr val="3D3C2C"/>
                </a:solidFill>
                <a:latin typeface="Century Gothic"/>
                <a:cs typeface="Century Gothic"/>
              </a:rPr>
              <a:t>e</a:t>
            </a:r>
            <a:r>
              <a:rPr sz="1800" spc="30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1800" spc="0" dirty="0">
                <a:solidFill>
                  <a:srgbClr val="3D3C2C"/>
                </a:solidFill>
                <a:latin typeface="Century Gothic"/>
                <a:cs typeface="Century Gothic"/>
              </a:rPr>
              <a:t>s</a:t>
            </a:r>
            <a:r>
              <a:rPr sz="1800" spc="-15" dirty="0">
                <a:solidFill>
                  <a:srgbClr val="3D3C2C"/>
                </a:solidFill>
                <a:latin typeface="Century Gothic"/>
                <a:cs typeface="Century Gothic"/>
              </a:rPr>
              <a:t>e</a:t>
            </a:r>
            <a:r>
              <a:rPr sz="1800" spc="0" dirty="0">
                <a:solidFill>
                  <a:srgbClr val="3D3C2C"/>
                </a:solidFill>
                <a:latin typeface="Century Gothic"/>
                <a:cs typeface="Century Gothic"/>
              </a:rPr>
              <a:t>cr</a:t>
            </a:r>
            <a:r>
              <a:rPr sz="1800" spc="-15" dirty="0">
                <a:solidFill>
                  <a:srgbClr val="3D3C2C"/>
                </a:solidFill>
                <a:latin typeface="Century Gothic"/>
                <a:cs typeface="Century Gothic"/>
              </a:rPr>
              <a:t>et</a:t>
            </a:r>
            <a:r>
              <a:rPr sz="1800" spc="20" dirty="0">
                <a:solidFill>
                  <a:srgbClr val="3D3C2C"/>
                </a:solidFill>
                <a:latin typeface="Century Gothic"/>
                <a:cs typeface="Century Gothic"/>
              </a:rPr>
              <a:t>i</a:t>
            </a:r>
            <a:r>
              <a:rPr sz="1800" spc="0" dirty="0">
                <a:solidFill>
                  <a:srgbClr val="3D3C2C"/>
                </a:solidFill>
                <a:latin typeface="Century Gothic"/>
                <a:cs typeface="Century Gothic"/>
              </a:rPr>
              <a:t>on </a:t>
            </a:r>
            <a:r>
              <a:rPr sz="1800" spc="-45" dirty="0">
                <a:solidFill>
                  <a:srgbClr val="3D3C2C"/>
                </a:solidFill>
                <a:latin typeface="Century Gothic"/>
                <a:cs typeface="Century Gothic"/>
              </a:rPr>
              <a:t>(</a:t>
            </a:r>
            <a:r>
              <a:rPr sz="1800" spc="0" dirty="0">
                <a:solidFill>
                  <a:srgbClr val="3D3C2C"/>
                </a:solidFill>
                <a:latin typeface="Century Gothic"/>
                <a:cs typeface="Century Gothic"/>
              </a:rPr>
              <a:t>by</a:t>
            </a:r>
            <a:endParaRPr sz="1800" dirty="0">
              <a:latin typeface="Century Gothic"/>
              <a:cs typeface="Century Gothic"/>
            </a:endParaRPr>
          </a:p>
          <a:p>
            <a:pPr marL="323850">
              <a:lnSpc>
                <a:spcPct val="100000"/>
              </a:lnSpc>
            </a:pPr>
            <a:r>
              <a:rPr sz="1800" spc="-10" dirty="0">
                <a:solidFill>
                  <a:srgbClr val="3D3C2C"/>
                </a:solidFill>
                <a:latin typeface="Century Gothic"/>
                <a:cs typeface="Century Gothic"/>
              </a:rPr>
              <a:t>a</a:t>
            </a:r>
            <a:r>
              <a:rPr sz="1800" spc="10" dirty="0">
                <a:solidFill>
                  <a:srgbClr val="3D3C2C"/>
                </a:solidFill>
                <a:latin typeface="Century Gothic"/>
                <a:cs typeface="Century Gothic"/>
              </a:rPr>
              <a:t>l</a:t>
            </a:r>
            <a:r>
              <a:rPr sz="1800" spc="-25" dirty="0">
                <a:solidFill>
                  <a:srgbClr val="3D3C2C"/>
                </a:solidFill>
                <a:latin typeface="Century Gothic"/>
                <a:cs typeface="Century Gothic"/>
              </a:rPr>
              <a:t>te</a:t>
            </a:r>
            <a:r>
              <a:rPr sz="1800" spc="-10" dirty="0">
                <a:solidFill>
                  <a:srgbClr val="3D3C2C"/>
                </a:solidFill>
                <a:latin typeface="Century Gothic"/>
                <a:cs typeface="Century Gothic"/>
              </a:rPr>
              <a:t>r</a:t>
            </a:r>
            <a:r>
              <a:rPr sz="1800" spc="10" dirty="0">
                <a:solidFill>
                  <a:srgbClr val="3D3C2C"/>
                </a:solidFill>
                <a:latin typeface="Century Gothic"/>
                <a:cs typeface="Century Gothic"/>
              </a:rPr>
              <a:t>i</a:t>
            </a:r>
            <a:r>
              <a:rPr sz="1800" spc="-25" dirty="0">
                <a:solidFill>
                  <a:srgbClr val="3D3C2C"/>
                </a:solidFill>
                <a:latin typeface="Century Gothic"/>
                <a:cs typeface="Century Gothic"/>
              </a:rPr>
              <a:t>n</a:t>
            </a:r>
            <a:r>
              <a:rPr sz="1800" spc="-15" dirty="0">
                <a:solidFill>
                  <a:srgbClr val="3D3C2C"/>
                </a:solidFill>
                <a:latin typeface="Century Gothic"/>
                <a:cs typeface="Century Gothic"/>
              </a:rPr>
              <a:t>g mucos</a:t>
            </a:r>
            <a:r>
              <a:rPr sz="1800" spc="-30" dirty="0">
                <a:solidFill>
                  <a:srgbClr val="3D3C2C"/>
                </a:solidFill>
                <a:latin typeface="Century Gothic"/>
                <a:cs typeface="Century Gothic"/>
              </a:rPr>
              <a:t>a</a:t>
            </a:r>
            <a:r>
              <a:rPr sz="1800" spc="0" dirty="0">
                <a:solidFill>
                  <a:srgbClr val="3D3C2C"/>
                </a:solidFill>
                <a:latin typeface="Century Gothic"/>
                <a:cs typeface="Century Gothic"/>
              </a:rPr>
              <a:t>l p</a:t>
            </a:r>
            <a:r>
              <a:rPr sz="1800" spc="-10" dirty="0">
                <a:solidFill>
                  <a:srgbClr val="3D3C2C"/>
                </a:solidFill>
                <a:latin typeface="Century Gothic"/>
                <a:cs typeface="Century Gothic"/>
              </a:rPr>
              <a:t>e</a:t>
            </a:r>
            <a:r>
              <a:rPr sz="1800" spc="-15" dirty="0">
                <a:solidFill>
                  <a:srgbClr val="3D3C2C"/>
                </a:solidFill>
                <a:latin typeface="Century Gothic"/>
                <a:cs typeface="Century Gothic"/>
              </a:rPr>
              <a:t>rme</a:t>
            </a:r>
            <a:r>
              <a:rPr sz="1800" spc="-25" dirty="0">
                <a:solidFill>
                  <a:srgbClr val="3D3C2C"/>
                </a:solidFill>
                <a:latin typeface="Century Gothic"/>
                <a:cs typeface="Century Gothic"/>
              </a:rPr>
              <a:t>a</a:t>
            </a:r>
            <a:r>
              <a:rPr sz="1800" spc="0" dirty="0">
                <a:solidFill>
                  <a:srgbClr val="3D3C2C"/>
                </a:solidFill>
                <a:latin typeface="Century Gothic"/>
                <a:cs typeface="Century Gothic"/>
              </a:rPr>
              <a:t>b</a:t>
            </a:r>
            <a:r>
              <a:rPr sz="1800" spc="15" dirty="0">
                <a:solidFill>
                  <a:srgbClr val="3D3C2C"/>
                </a:solidFill>
                <a:latin typeface="Century Gothic"/>
                <a:cs typeface="Century Gothic"/>
              </a:rPr>
              <a:t>i</a:t>
            </a:r>
            <a:r>
              <a:rPr sz="1800" spc="10" dirty="0">
                <a:solidFill>
                  <a:srgbClr val="3D3C2C"/>
                </a:solidFill>
                <a:latin typeface="Century Gothic"/>
                <a:cs typeface="Century Gothic"/>
              </a:rPr>
              <a:t>l</a:t>
            </a:r>
            <a:r>
              <a:rPr sz="1800" spc="20" dirty="0">
                <a:solidFill>
                  <a:srgbClr val="3D3C2C"/>
                </a:solidFill>
                <a:latin typeface="Century Gothic"/>
                <a:cs typeface="Century Gothic"/>
              </a:rPr>
              <a:t>i</a:t>
            </a:r>
            <a:r>
              <a:rPr sz="1800" spc="-25" dirty="0">
                <a:solidFill>
                  <a:srgbClr val="3D3C2C"/>
                </a:solidFill>
                <a:latin typeface="Century Gothic"/>
                <a:cs typeface="Century Gothic"/>
              </a:rPr>
              <a:t>t</a:t>
            </a:r>
            <a:r>
              <a:rPr sz="1800" spc="0" dirty="0">
                <a:solidFill>
                  <a:srgbClr val="3D3C2C"/>
                </a:solidFill>
                <a:latin typeface="Century Gothic"/>
                <a:cs typeface="Century Gothic"/>
              </a:rPr>
              <a:t>y)</a:t>
            </a:r>
            <a:endParaRPr sz="1800" dirty="0">
              <a:latin typeface="Century Gothic"/>
              <a:cs typeface="Century Gothic"/>
            </a:endParaRPr>
          </a:p>
          <a:p>
            <a:pPr marL="35560">
              <a:lnSpc>
                <a:spcPct val="100000"/>
              </a:lnSpc>
              <a:spcBef>
                <a:spcPts val="430"/>
              </a:spcBef>
            </a:pPr>
            <a:r>
              <a:rPr sz="1800" b="1" dirty="0">
                <a:solidFill>
                  <a:srgbClr val="3D3C2C"/>
                </a:solidFill>
                <a:latin typeface="Century Gothic"/>
                <a:cs typeface="Century Gothic"/>
              </a:rPr>
              <a:t>Dosage</a:t>
            </a:r>
            <a:r>
              <a:rPr sz="1800" b="1" spc="-15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1800" b="1" spc="-10" dirty="0">
                <a:solidFill>
                  <a:srgbClr val="3D3C2C"/>
                </a:solidFill>
                <a:latin typeface="Century Gothic"/>
                <a:cs typeface="Century Gothic"/>
              </a:rPr>
              <a:t>forms:</a:t>
            </a:r>
            <a:endParaRPr sz="1800" dirty="0">
              <a:latin typeface="Century Gothic"/>
              <a:cs typeface="Century Gothic"/>
            </a:endParaRPr>
          </a:p>
          <a:p>
            <a:pPr marL="1061720" lvl="1" indent="-457200">
              <a:lnSpc>
                <a:spcPct val="100000"/>
              </a:lnSpc>
              <a:spcBef>
                <a:spcPts val="430"/>
              </a:spcBef>
              <a:buClr>
                <a:srgbClr val="93C500"/>
              </a:buClr>
              <a:buSzPct val="75000"/>
              <a:buFont typeface="Century Gothic"/>
              <a:buAutoNum type="arabicPeriod"/>
              <a:tabLst>
                <a:tab pos="1061720" algn="l"/>
              </a:tabLst>
            </a:pPr>
            <a:r>
              <a:rPr sz="1800" spc="-20" dirty="0">
                <a:solidFill>
                  <a:srgbClr val="3D3C2C"/>
                </a:solidFill>
                <a:latin typeface="Century Gothic"/>
                <a:cs typeface="Century Gothic"/>
              </a:rPr>
              <a:t>Or</a:t>
            </a:r>
            <a:r>
              <a:rPr sz="1800" spc="-10" dirty="0">
                <a:solidFill>
                  <a:srgbClr val="3D3C2C"/>
                </a:solidFill>
                <a:latin typeface="Century Gothic"/>
                <a:cs typeface="Century Gothic"/>
              </a:rPr>
              <a:t>a</a:t>
            </a:r>
            <a:r>
              <a:rPr sz="1800" spc="0" dirty="0">
                <a:solidFill>
                  <a:srgbClr val="3D3C2C"/>
                </a:solidFill>
                <a:latin typeface="Century Gothic"/>
                <a:cs typeface="Century Gothic"/>
              </a:rPr>
              <a:t>l </a:t>
            </a:r>
            <a:r>
              <a:rPr sz="1800" spc="-10" dirty="0">
                <a:solidFill>
                  <a:srgbClr val="3D3C2C"/>
                </a:solidFill>
                <a:latin typeface="Century Gothic"/>
                <a:cs typeface="Century Gothic"/>
              </a:rPr>
              <a:t>fo</a:t>
            </a:r>
            <a:r>
              <a:rPr sz="1800" spc="-15" dirty="0">
                <a:solidFill>
                  <a:srgbClr val="3D3C2C"/>
                </a:solidFill>
                <a:latin typeface="Century Gothic"/>
                <a:cs typeface="Century Gothic"/>
              </a:rPr>
              <a:t>r</a:t>
            </a:r>
            <a:r>
              <a:rPr sz="1800" spc="-20" dirty="0">
                <a:solidFill>
                  <a:srgbClr val="3D3C2C"/>
                </a:solidFill>
                <a:latin typeface="Century Gothic"/>
                <a:cs typeface="Century Gothic"/>
              </a:rPr>
              <a:t>m </a:t>
            </a:r>
            <a:r>
              <a:rPr sz="1800" spc="-45" dirty="0">
                <a:solidFill>
                  <a:srgbClr val="3D3C2C"/>
                </a:solidFill>
                <a:latin typeface="Century Gothic"/>
                <a:cs typeface="Century Gothic"/>
              </a:rPr>
              <a:t>(</a:t>
            </a:r>
            <a:r>
              <a:rPr sz="1800" spc="-10" dirty="0">
                <a:solidFill>
                  <a:srgbClr val="3D3C2C"/>
                </a:solidFill>
                <a:latin typeface="Century Gothic"/>
                <a:cs typeface="Century Gothic"/>
              </a:rPr>
              <a:t>a</a:t>
            </a:r>
            <a:r>
              <a:rPr sz="1800" spc="-15" dirty="0">
                <a:solidFill>
                  <a:srgbClr val="3D3C2C"/>
                </a:solidFill>
                <a:latin typeface="Century Gothic"/>
                <a:cs typeface="Century Gothic"/>
              </a:rPr>
              <a:t>c</a:t>
            </a:r>
            <a:r>
              <a:rPr sz="1800" spc="-25" dirty="0">
                <a:solidFill>
                  <a:srgbClr val="3D3C2C"/>
                </a:solidFill>
                <a:latin typeface="Century Gothic"/>
                <a:cs typeface="Century Gothic"/>
              </a:rPr>
              <a:t>t</a:t>
            </a:r>
            <a:r>
              <a:rPr sz="1800" spc="20" dirty="0">
                <a:solidFill>
                  <a:srgbClr val="3D3C2C"/>
                </a:solidFill>
                <a:latin typeface="Century Gothic"/>
                <a:cs typeface="Century Gothic"/>
              </a:rPr>
              <a:t>iv</a:t>
            </a:r>
            <a:r>
              <a:rPr sz="1800" spc="-15" dirty="0">
                <a:solidFill>
                  <a:srgbClr val="3D3C2C"/>
                </a:solidFill>
                <a:latin typeface="Century Gothic"/>
                <a:cs typeface="Century Gothic"/>
              </a:rPr>
              <a:t>e</a:t>
            </a:r>
            <a:r>
              <a:rPr sz="1800" spc="10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1800" spc="-35" dirty="0">
                <a:solidFill>
                  <a:srgbClr val="3D3C2C"/>
                </a:solidFill>
                <a:latin typeface="Century Gothic"/>
                <a:cs typeface="Century Gothic"/>
              </a:rPr>
              <a:t>w</a:t>
            </a:r>
            <a:r>
              <a:rPr sz="1800" spc="20" dirty="0">
                <a:solidFill>
                  <a:srgbClr val="3D3C2C"/>
                </a:solidFill>
                <a:latin typeface="Century Gothic"/>
                <a:cs typeface="Century Gothic"/>
              </a:rPr>
              <a:t>i</a:t>
            </a:r>
            <a:r>
              <a:rPr sz="1800" spc="-25" dirty="0">
                <a:solidFill>
                  <a:srgbClr val="3D3C2C"/>
                </a:solidFill>
                <a:latin typeface="Century Gothic"/>
                <a:cs typeface="Century Gothic"/>
              </a:rPr>
              <a:t>th</a:t>
            </a:r>
            <a:r>
              <a:rPr sz="1800" spc="20" dirty="0">
                <a:solidFill>
                  <a:srgbClr val="3D3C2C"/>
                </a:solidFill>
                <a:latin typeface="Century Gothic"/>
                <a:cs typeface="Century Gothic"/>
              </a:rPr>
              <a:t>i</a:t>
            </a:r>
            <a:r>
              <a:rPr sz="1800" spc="-15" dirty="0">
                <a:solidFill>
                  <a:srgbClr val="3D3C2C"/>
                </a:solidFill>
                <a:latin typeface="Century Gothic"/>
                <a:cs typeface="Century Gothic"/>
              </a:rPr>
              <a:t>n</a:t>
            </a:r>
            <a:r>
              <a:rPr sz="1800" spc="20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1800" spc="15" dirty="0">
                <a:solidFill>
                  <a:srgbClr val="3D3C2C"/>
                </a:solidFill>
                <a:latin typeface="Century Gothic"/>
                <a:cs typeface="Century Gothic"/>
              </a:rPr>
              <a:t>1</a:t>
            </a:r>
            <a:r>
              <a:rPr sz="1800" spc="0" dirty="0">
                <a:solidFill>
                  <a:srgbClr val="3D3C2C"/>
                </a:solidFill>
                <a:latin typeface="Century Gothic"/>
                <a:cs typeface="Century Gothic"/>
              </a:rPr>
              <a:t>-3</a:t>
            </a:r>
            <a:r>
              <a:rPr sz="1800" spc="-5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1800" spc="5" dirty="0">
                <a:solidFill>
                  <a:srgbClr val="3D3C2C"/>
                </a:solidFill>
                <a:latin typeface="Century Gothic"/>
                <a:cs typeface="Century Gothic"/>
              </a:rPr>
              <a:t>d</a:t>
            </a:r>
            <a:r>
              <a:rPr sz="1800" spc="0" dirty="0">
                <a:solidFill>
                  <a:srgbClr val="3D3C2C"/>
                </a:solidFill>
                <a:latin typeface="Century Gothic"/>
                <a:cs typeface="Century Gothic"/>
              </a:rPr>
              <a:t>)</a:t>
            </a:r>
            <a:endParaRPr sz="1800" dirty="0">
              <a:latin typeface="Century Gothic"/>
              <a:cs typeface="Century Gothic"/>
            </a:endParaRPr>
          </a:p>
          <a:p>
            <a:pPr marL="1061720" lvl="1" indent="-457200">
              <a:lnSpc>
                <a:spcPct val="100000"/>
              </a:lnSpc>
              <a:spcBef>
                <a:spcPts val="430"/>
              </a:spcBef>
              <a:buClr>
                <a:srgbClr val="93C500"/>
              </a:buClr>
              <a:buSzPct val="75000"/>
              <a:buFont typeface="Century Gothic"/>
              <a:buAutoNum type="arabicPeriod"/>
              <a:tabLst>
                <a:tab pos="1061720" algn="l"/>
              </a:tabLst>
            </a:pPr>
            <a:r>
              <a:rPr sz="1800" spc="0" dirty="0">
                <a:solidFill>
                  <a:srgbClr val="3D3C2C"/>
                </a:solidFill>
                <a:latin typeface="Century Gothic"/>
                <a:cs typeface="Century Gothic"/>
              </a:rPr>
              <a:t>R</a:t>
            </a:r>
            <a:r>
              <a:rPr sz="1800" spc="-10" dirty="0">
                <a:solidFill>
                  <a:srgbClr val="3D3C2C"/>
                </a:solidFill>
                <a:latin typeface="Century Gothic"/>
                <a:cs typeface="Century Gothic"/>
              </a:rPr>
              <a:t>e</a:t>
            </a:r>
            <a:r>
              <a:rPr sz="1800" spc="0" dirty="0">
                <a:solidFill>
                  <a:srgbClr val="3D3C2C"/>
                </a:solidFill>
                <a:latin typeface="Century Gothic"/>
                <a:cs typeface="Century Gothic"/>
              </a:rPr>
              <a:t>c</a:t>
            </a:r>
            <a:r>
              <a:rPr sz="1800" spc="-15" dirty="0">
                <a:solidFill>
                  <a:srgbClr val="3D3C2C"/>
                </a:solidFill>
                <a:latin typeface="Century Gothic"/>
                <a:cs typeface="Century Gothic"/>
              </a:rPr>
              <a:t>t</a:t>
            </a:r>
            <a:r>
              <a:rPr sz="1800" spc="-10" dirty="0">
                <a:solidFill>
                  <a:srgbClr val="3D3C2C"/>
                </a:solidFill>
                <a:latin typeface="Century Gothic"/>
                <a:cs typeface="Century Gothic"/>
              </a:rPr>
              <a:t>a</a:t>
            </a:r>
            <a:r>
              <a:rPr sz="1800" spc="0" dirty="0">
                <a:solidFill>
                  <a:srgbClr val="3D3C2C"/>
                </a:solidFill>
                <a:latin typeface="Century Gothic"/>
                <a:cs typeface="Century Gothic"/>
              </a:rPr>
              <a:t>l</a:t>
            </a:r>
            <a:r>
              <a:rPr sz="1800" spc="5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1800" spc="0" dirty="0">
                <a:solidFill>
                  <a:srgbClr val="3D3C2C"/>
                </a:solidFill>
                <a:latin typeface="Century Gothic"/>
                <a:cs typeface="Century Gothic"/>
              </a:rPr>
              <a:t>form</a:t>
            </a:r>
            <a:r>
              <a:rPr sz="1800" spc="-10" dirty="0">
                <a:solidFill>
                  <a:srgbClr val="3D3C2C"/>
                </a:solidFill>
                <a:latin typeface="Century Gothic"/>
                <a:cs typeface="Century Gothic"/>
              </a:rPr>
              <a:t> ha</a:t>
            </a:r>
            <a:r>
              <a:rPr sz="1800" spc="0" dirty="0">
                <a:solidFill>
                  <a:srgbClr val="3D3C2C"/>
                </a:solidFill>
                <a:latin typeface="Century Gothic"/>
                <a:cs typeface="Century Gothic"/>
              </a:rPr>
              <a:t>s</a:t>
            </a:r>
            <a:r>
              <a:rPr sz="1800" spc="10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1800" spc="0" dirty="0">
                <a:solidFill>
                  <a:srgbClr val="3D3C2C"/>
                </a:solidFill>
                <a:latin typeface="Century Gothic"/>
                <a:cs typeface="Century Gothic"/>
              </a:rPr>
              <a:t>a</a:t>
            </a:r>
            <a:r>
              <a:rPr sz="1800" spc="-10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1800" spc="0" dirty="0">
                <a:solidFill>
                  <a:srgbClr val="3D3C2C"/>
                </a:solidFill>
                <a:latin typeface="Century Gothic"/>
                <a:cs typeface="Century Gothic"/>
              </a:rPr>
              <a:t>ra</a:t>
            </a:r>
            <a:r>
              <a:rPr sz="1800" spc="-15" dirty="0">
                <a:solidFill>
                  <a:srgbClr val="3D3C2C"/>
                </a:solidFill>
                <a:latin typeface="Century Gothic"/>
                <a:cs typeface="Century Gothic"/>
              </a:rPr>
              <a:t>p</a:t>
            </a:r>
            <a:r>
              <a:rPr sz="1800" spc="20" dirty="0">
                <a:solidFill>
                  <a:srgbClr val="3D3C2C"/>
                </a:solidFill>
                <a:latin typeface="Century Gothic"/>
                <a:cs typeface="Century Gothic"/>
              </a:rPr>
              <a:t>i</a:t>
            </a:r>
            <a:r>
              <a:rPr sz="1800" spc="0" dirty="0">
                <a:solidFill>
                  <a:srgbClr val="3D3C2C"/>
                </a:solidFill>
                <a:latin typeface="Century Gothic"/>
                <a:cs typeface="Century Gothic"/>
              </a:rPr>
              <a:t>d</a:t>
            </a:r>
            <a:r>
              <a:rPr sz="1800" spc="-20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1800" spc="0" dirty="0">
                <a:solidFill>
                  <a:srgbClr val="3D3C2C"/>
                </a:solidFill>
                <a:latin typeface="Century Gothic"/>
                <a:cs typeface="Century Gothic"/>
              </a:rPr>
              <a:t>o</a:t>
            </a:r>
            <a:r>
              <a:rPr sz="1800" spc="-15" dirty="0">
                <a:solidFill>
                  <a:srgbClr val="3D3C2C"/>
                </a:solidFill>
                <a:latin typeface="Century Gothic"/>
                <a:cs typeface="Century Gothic"/>
              </a:rPr>
              <a:t>n</a:t>
            </a:r>
            <a:r>
              <a:rPr sz="1800" spc="0" dirty="0">
                <a:solidFill>
                  <a:srgbClr val="3D3C2C"/>
                </a:solidFill>
                <a:latin typeface="Century Gothic"/>
                <a:cs typeface="Century Gothic"/>
              </a:rPr>
              <a:t>s</a:t>
            </a:r>
            <a:r>
              <a:rPr sz="1800" spc="-15" dirty="0">
                <a:solidFill>
                  <a:srgbClr val="3D3C2C"/>
                </a:solidFill>
                <a:latin typeface="Century Gothic"/>
                <a:cs typeface="Century Gothic"/>
              </a:rPr>
              <a:t>e</a:t>
            </a:r>
            <a:r>
              <a:rPr sz="1800" spc="0" dirty="0">
                <a:solidFill>
                  <a:srgbClr val="3D3C2C"/>
                </a:solidFill>
                <a:latin typeface="Century Gothic"/>
                <a:cs typeface="Century Gothic"/>
              </a:rPr>
              <a:t>t</a:t>
            </a:r>
            <a:r>
              <a:rPr sz="1800" spc="15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1800" spc="0" dirty="0">
                <a:solidFill>
                  <a:srgbClr val="3D3C2C"/>
                </a:solidFill>
                <a:latin typeface="Century Gothic"/>
                <a:cs typeface="Century Gothic"/>
              </a:rPr>
              <a:t>of</a:t>
            </a:r>
            <a:r>
              <a:rPr sz="1800" spc="-10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1800" spc="0" dirty="0">
                <a:solidFill>
                  <a:srgbClr val="3D3C2C"/>
                </a:solidFill>
                <a:latin typeface="Century Gothic"/>
                <a:cs typeface="Century Gothic"/>
              </a:rPr>
              <a:t>ac</a:t>
            </a:r>
            <a:r>
              <a:rPr sz="1800" spc="-20" dirty="0">
                <a:solidFill>
                  <a:srgbClr val="3D3C2C"/>
                </a:solidFill>
                <a:latin typeface="Century Gothic"/>
                <a:cs typeface="Century Gothic"/>
              </a:rPr>
              <a:t>t</a:t>
            </a:r>
            <a:r>
              <a:rPr sz="1800" spc="20" dirty="0">
                <a:solidFill>
                  <a:srgbClr val="3D3C2C"/>
                </a:solidFill>
                <a:latin typeface="Century Gothic"/>
                <a:cs typeface="Century Gothic"/>
              </a:rPr>
              <a:t>i</a:t>
            </a:r>
            <a:r>
              <a:rPr sz="1800" spc="0" dirty="0">
                <a:solidFill>
                  <a:srgbClr val="3D3C2C"/>
                </a:solidFill>
                <a:latin typeface="Century Gothic"/>
                <a:cs typeface="Century Gothic"/>
              </a:rPr>
              <a:t>on</a:t>
            </a:r>
            <a:r>
              <a:rPr sz="1800" spc="-20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1800" spc="0" dirty="0">
                <a:solidFill>
                  <a:srgbClr val="3D3C2C"/>
                </a:solidFill>
                <a:latin typeface="Century Gothic"/>
                <a:cs typeface="Century Gothic"/>
              </a:rPr>
              <a:t>b</a:t>
            </a:r>
            <a:r>
              <a:rPr sz="1800" spc="-10" dirty="0">
                <a:solidFill>
                  <a:srgbClr val="3D3C2C"/>
                </a:solidFill>
                <a:latin typeface="Century Gothic"/>
                <a:cs typeface="Century Gothic"/>
              </a:rPr>
              <a:t>u</a:t>
            </a:r>
            <a:r>
              <a:rPr sz="1800" spc="0" dirty="0">
                <a:solidFill>
                  <a:srgbClr val="3D3C2C"/>
                </a:solidFill>
                <a:latin typeface="Century Gothic"/>
                <a:cs typeface="Century Gothic"/>
              </a:rPr>
              <a:t>t</a:t>
            </a:r>
            <a:r>
              <a:rPr sz="1800" spc="15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1800" spc="20" dirty="0">
                <a:solidFill>
                  <a:srgbClr val="3D3C2C"/>
                </a:solidFill>
                <a:latin typeface="Century Gothic"/>
                <a:cs typeface="Century Gothic"/>
              </a:rPr>
              <a:t>i</a:t>
            </a:r>
            <a:r>
              <a:rPr sz="1800" spc="0" dirty="0">
                <a:solidFill>
                  <a:srgbClr val="3D3C2C"/>
                </a:solidFill>
                <a:latin typeface="Century Gothic"/>
                <a:cs typeface="Century Gothic"/>
              </a:rPr>
              <a:t>s</a:t>
            </a:r>
            <a:endParaRPr sz="1800" dirty="0">
              <a:latin typeface="Century Gothic"/>
              <a:cs typeface="Century Gothic"/>
            </a:endParaRPr>
          </a:p>
          <a:p>
            <a:pPr marL="1061720">
              <a:lnSpc>
                <a:spcPct val="100000"/>
              </a:lnSpc>
            </a:pPr>
            <a:r>
              <a:rPr sz="1800" spc="-15" dirty="0">
                <a:solidFill>
                  <a:srgbClr val="3D3C2C"/>
                </a:solidFill>
                <a:latin typeface="Century Gothic"/>
                <a:cs typeface="Century Gothic"/>
              </a:rPr>
              <a:t>co</a:t>
            </a:r>
            <a:r>
              <a:rPr sz="1800" spc="-25" dirty="0">
                <a:solidFill>
                  <a:srgbClr val="3D3C2C"/>
                </a:solidFill>
                <a:latin typeface="Century Gothic"/>
                <a:cs typeface="Century Gothic"/>
              </a:rPr>
              <a:t>nt</a:t>
            </a:r>
            <a:r>
              <a:rPr sz="1800" spc="-10" dirty="0">
                <a:solidFill>
                  <a:srgbClr val="3D3C2C"/>
                </a:solidFill>
                <a:latin typeface="Century Gothic"/>
                <a:cs typeface="Century Gothic"/>
              </a:rPr>
              <a:t>r</a:t>
            </a:r>
            <a:r>
              <a:rPr sz="1800" spc="-25" dirty="0">
                <a:solidFill>
                  <a:srgbClr val="3D3C2C"/>
                </a:solidFill>
                <a:latin typeface="Century Gothic"/>
                <a:cs typeface="Century Gothic"/>
              </a:rPr>
              <a:t>a</a:t>
            </a:r>
            <a:r>
              <a:rPr sz="1800" spc="20" dirty="0">
                <a:solidFill>
                  <a:srgbClr val="3D3C2C"/>
                </a:solidFill>
                <a:latin typeface="Century Gothic"/>
                <a:cs typeface="Century Gothic"/>
              </a:rPr>
              <a:t>i</a:t>
            </a:r>
            <a:r>
              <a:rPr sz="1800" spc="-25" dirty="0">
                <a:solidFill>
                  <a:srgbClr val="3D3C2C"/>
                </a:solidFill>
                <a:latin typeface="Century Gothic"/>
                <a:cs typeface="Century Gothic"/>
              </a:rPr>
              <a:t>n</a:t>
            </a:r>
            <a:r>
              <a:rPr sz="1800" spc="0" dirty="0">
                <a:solidFill>
                  <a:srgbClr val="3D3C2C"/>
                </a:solidFill>
                <a:latin typeface="Century Gothic"/>
                <a:cs typeface="Century Gothic"/>
              </a:rPr>
              <a:t>d</a:t>
            </a:r>
            <a:r>
              <a:rPr sz="1800" spc="20" dirty="0">
                <a:solidFill>
                  <a:srgbClr val="3D3C2C"/>
                </a:solidFill>
                <a:latin typeface="Century Gothic"/>
                <a:cs typeface="Century Gothic"/>
              </a:rPr>
              <a:t>i</a:t>
            </a:r>
            <a:r>
              <a:rPr sz="1800" spc="0" dirty="0">
                <a:solidFill>
                  <a:srgbClr val="3D3C2C"/>
                </a:solidFill>
                <a:latin typeface="Century Gothic"/>
                <a:cs typeface="Century Gothic"/>
              </a:rPr>
              <a:t>c</a:t>
            </a:r>
            <a:r>
              <a:rPr sz="1800" spc="-10" dirty="0">
                <a:solidFill>
                  <a:srgbClr val="3D3C2C"/>
                </a:solidFill>
                <a:latin typeface="Century Gothic"/>
                <a:cs typeface="Century Gothic"/>
              </a:rPr>
              <a:t>a</a:t>
            </a:r>
            <a:r>
              <a:rPr sz="1800" spc="-25" dirty="0">
                <a:solidFill>
                  <a:srgbClr val="3D3C2C"/>
                </a:solidFill>
                <a:latin typeface="Century Gothic"/>
                <a:cs typeface="Century Gothic"/>
              </a:rPr>
              <a:t>te</a:t>
            </a:r>
            <a:r>
              <a:rPr sz="1800" spc="0" dirty="0">
                <a:solidFill>
                  <a:srgbClr val="3D3C2C"/>
                </a:solidFill>
                <a:latin typeface="Century Gothic"/>
                <a:cs typeface="Century Gothic"/>
              </a:rPr>
              <a:t>d</a:t>
            </a:r>
            <a:r>
              <a:rPr sz="1800" spc="5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1800" spc="20" dirty="0">
                <a:solidFill>
                  <a:srgbClr val="3D3C2C"/>
                </a:solidFill>
                <a:latin typeface="Century Gothic"/>
                <a:cs typeface="Century Gothic"/>
              </a:rPr>
              <a:t>i</a:t>
            </a:r>
            <a:r>
              <a:rPr sz="1800" spc="-15" dirty="0">
                <a:solidFill>
                  <a:srgbClr val="3D3C2C"/>
                </a:solidFill>
                <a:latin typeface="Century Gothic"/>
                <a:cs typeface="Century Gothic"/>
              </a:rPr>
              <a:t>n </a:t>
            </a:r>
            <a:r>
              <a:rPr sz="1800" spc="-25" dirty="0">
                <a:solidFill>
                  <a:srgbClr val="3D3C2C"/>
                </a:solidFill>
                <a:latin typeface="Century Gothic"/>
                <a:cs typeface="Century Gothic"/>
              </a:rPr>
              <a:t>he</a:t>
            </a:r>
            <a:r>
              <a:rPr sz="1800" spc="-10" dirty="0">
                <a:solidFill>
                  <a:srgbClr val="3D3C2C"/>
                </a:solidFill>
                <a:latin typeface="Century Gothic"/>
                <a:cs typeface="Century Gothic"/>
              </a:rPr>
              <a:t>morr</a:t>
            </a:r>
            <a:r>
              <a:rPr sz="1800" spc="-25" dirty="0">
                <a:solidFill>
                  <a:srgbClr val="3D3C2C"/>
                </a:solidFill>
                <a:latin typeface="Century Gothic"/>
                <a:cs typeface="Century Gothic"/>
              </a:rPr>
              <a:t>h</a:t>
            </a:r>
            <a:r>
              <a:rPr sz="1800" spc="-15" dirty="0">
                <a:solidFill>
                  <a:srgbClr val="3D3C2C"/>
                </a:solidFill>
                <a:latin typeface="Century Gothic"/>
                <a:cs typeface="Century Gothic"/>
              </a:rPr>
              <a:t>o</a:t>
            </a:r>
            <a:r>
              <a:rPr sz="1800" spc="10" dirty="0">
                <a:solidFill>
                  <a:srgbClr val="3D3C2C"/>
                </a:solidFill>
                <a:latin typeface="Century Gothic"/>
                <a:cs typeface="Century Gothic"/>
              </a:rPr>
              <a:t>i</a:t>
            </a:r>
            <a:r>
              <a:rPr sz="1800" spc="0" dirty="0">
                <a:solidFill>
                  <a:srgbClr val="3D3C2C"/>
                </a:solidFill>
                <a:latin typeface="Century Gothic"/>
                <a:cs typeface="Century Gothic"/>
              </a:rPr>
              <a:t>ds</a:t>
            </a:r>
            <a:r>
              <a:rPr sz="1800" spc="-10" dirty="0">
                <a:solidFill>
                  <a:srgbClr val="3D3C2C"/>
                </a:solidFill>
                <a:latin typeface="Century Gothic"/>
                <a:cs typeface="Century Gothic"/>
              </a:rPr>
              <a:t> a</a:t>
            </a:r>
            <a:r>
              <a:rPr sz="1800" spc="-25" dirty="0">
                <a:solidFill>
                  <a:srgbClr val="3D3C2C"/>
                </a:solidFill>
                <a:latin typeface="Century Gothic"/>
                <a:cs typeface="Century Gothic"/>
              </a:rPr>
              <a:t>n</a:t>
            </a:r>
            <a:r>
              <a:rPr sz="1800" spc="0" dirty="0">
                <a:solidFill>
                  <a:srgbClr val="3D3C2C"/>
                </a:solidFill>
                <a:latin typeface="Century Gothic"/>
                <a:cs typeface="Century Gothic"/>
              </a:rPr>
              <a:t>d</a:t>
            </a:r>
            <a:r>
              <a:rPr sz="1800" spc="15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1800" spc="-10" dirty="0">
                <a:solidFill>
                  <a:srgbClr val="3D3C2C"/>
                </a:solidFill>
                <a:latin typeface="Century Gothic"/>
                <a:cs typeface="Century Gothic"/>
              </a:rPr>
              <a:t>a</a:t>
            </a:r>
            <a:r>
              <a:rPr sz="1800" spc="-25" dirty="0">
                <a:solidFill>
                  <a:srgbClr val="3D3C2C"/>
                </a:solidFill>
                <a:latin typeface="Century Gothic"/>
                <a:cs typeface="Century Gothic"/>
              </a:rPr>
              <a:t>n</a:t>
            </a:r>
            <a:r>
              <a:rPr sz="1800" spc="-10" dirty="0">
                <a:solidFill>
                  <a:srgbClr val="3D3C2C"/>
                </a:solidFill>
                <a:latin typeface="Century Gothic"/>
                <a:cs typeface="Century Gothic"/>
              </a:rPr>
              <a:t>a</a:t>
            </a:r>
            <a:r>
              <a:rPr sz="1800" spc="0" dirty="0">
                <a:solidFill>
                  <a:srgbClr val="3D3C2C"/>
                </a:solidFill>
                <a:latin typeface="Century Gothic"/>
                <a:cs typeface="Century Gothic"/>
              </a:rPr>
              <a:t>l</a:t>
            </a:r>
            <a:r>
              <a:rPr sz="1800" spc="10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1800" spc="0" dirty="0">
                <a:solidFill>
                  <a:srgbClr val="3D3C2C"/>
                </a:solidFill>
                <a:latin typeface="Century Gothic"/>
                <a:cs typeface="Century Gothic"/>
              </a:rPr>
              <a:t>f</a:t>
            </a:r>
            <a:r>
              <a:rPr sz="1800" spc="25" dirty="0">
                <a:solidFill>
                  <a:srgbClr val="3D3C2C"/>
                </a:solidFill>
                <a:latin typeface="Century Gothic"/>
                <a:cs typeface="Century Gothic"/>
              </a:rPr>
              <a:t>i</a:t>
            </a:r>
            <a:r>
              <a:rPr sz="1800" spc="0" dirty="0">
                <a:solidFill>
                  <a:srgbClr val="3D3C2C"/>
                </a:solidFill>
                <a:latin typeface="Century Gothic"/>
                <a:cs typeface="Century Gothic"/>
              </a:rPr>
              <a:t>ss</a:t>
            </a:r>
            <a:r>
              <a:rPr sz="1800" spc="-10" dirty="0">
                <a:solidFill>
                  <a:srgbClr val="3D3C2C"/>
                </a:solidFill>
                <a:latin typeface="Century Gothic"/>
                <a:cs typeface="Century Gothic"/>
              </a:rPr>
              <a:t>ur</a:t>
            </a:r>
            <a:r>
              <a:rPr sz="1800" spc="-25" dirty="0">
                <a:solidFill>
                  <a:srgbClr val="3D3C2C"/>
                </a:solidFill>
                <a:latin typeface="Century Gothic"/>
                <a:cs typeface="Century Gothic"/>
              </a:rPr>
              <a:t>e</a:t>
            </a:r>
            <a:r>
              <a:rPr sz="1800" spc="-5" dirty="0">
                <a:solidFill>
                  <a:srgbClr val="3D3C2C"/>
                </a:solidFill>
                <a:latin typeface="Century Gothic"/>
                <a:cs typeface="Century Gothic"/>
              </a:rPr>
              <a:t>.</a:t>
            </a:r>
            <a:endParaRPr sz="1800" dirty="0">
              <a:latin typeface="Century Gothic"/>
              <a:cs typeface="Century Gothic"/>
            </a:endParaRPr>
          </a:p>
          <a:p>
            <a:pPr marL="104139">
              <a:lnSpc>
                <a:spcPct val="100000"/>
              </a:lnSpc>
              <a:spcBef>
                <a:spcPts val="430"/>
              </a:spcBef>
            </a:pPr>
            <a:r>
              <a:rPr sz="1800" b="1" spc="-10" dirty="0">
                <a:solidFill>
                  <a:srgbClr val="3D3C2C"/>
                </a:solidFill>
                <a:latin typeface="Century Gothic"/>
                <a:cs typeface="Century Gothic"/>
              </a:rPr>
              <a:t>Uses:</a:t>
            </a:r>
            <a:endParaRPr sz="1800" dirty="0">
              <a:latin typeface="Century Gothic"/>
              <a:cs typeface="Century Gothic"/>
            </a:endParaRPr>
          </a:p>
          <a:p>
            <a:pPr marL="1117600" marR="12700" indent="-513715">
              <a:lnSpc>
                <a:spcPct val="100000"/>
              </a:lnSpc>
              <a:spcBef>
                <a:spcPts val="430"/>
              </a:spcBef>
            </a:pPr>
            <a:r>
              <a:rPr sz="1800" spc="-45" dirty="0">
                <a:solidFill>
                  <a:srgbClr val="3D3C2C"/>
                </a:solidFill>
                <a:latin typeface="Century Gothic"/>
                <a:cs typeface="Century Gothic"/>
              </a:rPr>
              <a:t>U</a:t>
            </a:r>
            <a:r>
              <a:rPr sz="1800" spc="0" dirty="0">
                <a:solidFill>
                  <a:srgbClr val="3D3C2C"/>
                </a:solidFill>
                <a:latin typeface="Century Gothic"/>
                <a:cs typeface="Century Gothic"/>
              </a:rPr>
              <a:t>s</a:t>
            </a:r>
            <a:r>
              <a:rPr sz="1800" spc="-10" dirty="0">
                <a:solidFill>
                  <a:srgbClr val="3D3C2C"/>
                </a:solidFill>
                <a:latin typeface="Century Gothic"/>
                <a:cs typeface="Century Gothic"/>
              </a:rPr>
              <a:t>e</a:t>
            </a:r>
            <a:r>
              <a:rPr sz="1800" spc="0" dirty="0">
                <a:solidFill>
                  <a:srgbClr val="3D3C2C"/>
                </a:solidFill>
                <a:latin typeface="Century Gothic"/>
                <a:cs typeface="Century Gothic"/>
              </a:rPr>
              <a:t>d</a:t>
            </a:r>
            <a:r>
              <a:rPr sz="1800" spc="40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1800" spc="20" dirty="0">
                <a:solidFill>
                  <a:srgbClr val="3D3C2C"/>
                </a:solidFill>
                <a:latin typeface="Century Gothic"/>
                <a:cs typeface="Century Gothic"/>
              </a:rPr>
              <a:t>i</a:t>
            </a:r>
            <a:r>
              <a:rPr sz="1800" spc="-15" dirty="0">
                <a:solidFill>
                  <a:srgbClr val="3D3C2C"/>
                </a:solidFill>
                <a:latin typeface="Century Gothic"/>
                <a:cs typeface="Century Gothic"/>
              </a:rPr>
              <a:t>n</a:t>
            </a:r>
            <a:r>
              <a:rPr sz="1800" spc="-25" dirty="0">
                <a:solidFill>
                  <a:srgbClr val="3D3C2C"/>
                </a:solidFill>
                <a:latin typeface="Century Gothic"/>
                <a:cs typeface="Century Gothic"/>
              </a:rPr>
              <a:t> h</a:t>
            </a:r>
            <a:r>
              <a:rPr sz="1800" spc="-15" dirty="0">
                <a:solidFill>
                  <a:srgbClr val="3D3C2C"/>
                </a:solidFill>
                <a:latin typeface="Century Gothic"/>
                <a:cs typeface="Century Gothic"/>
              </a:rPr>
              <a:t>o</a:t>
            </a:r>
            <a:r>
              <a:rPr sz="1800" spc="-20" dirty="0">
                <a:solidFill>
                  <a:srgbClr val="3D3C2C"/>
                </a:solidFill>
                <a:latin typeface="Century Gothic"/>
                <a:cs typeface="Century Gothic"/>
              </a:rPr>
              <a:t>s</a:t>
            </a:r>
            <a:r>
              <a:rPr sz="1800" spc="0" dirty="0">
                <a:solidFill>
                  <a:srgbClr val="3D3C2C"/>
                </a:solidFill>
                <a:latin typeface="Century Gothic"/>
                <a:cs typeface="Century Gothic"/>
              </a:rPr>
              <a:t>p</a:t>
            </a:r>
            <a:r>
              <a:rPr sz="1800" spc="15" dirty="0">
                <a:solidFill>
                  <a:srgbClr val="3D3C2C"/>
                </a:solidFill>
                <a:latin typeface="Century Gothic"/>
                <a:cs typeface="Century Gothic"/>
              </a:rPr>
              <a:t>i</a:t>
            </a:r>
            <a:r>
              <a:rPr sz="1800" spc="-25" dirty="0">
                <a:solidFill>
                  <a:srgbClr val="3D3C2C"/>
                </a:solidFill>
                <a:latin typeface="Century Gothic"/>
                <a:cs typeface="Century Gothic"/>
              </a:rPr>
              <a:t>t</a:t>
            </a:r>
            <a:r>
              <a:rPr sz="1800" spc="-10" dirty="0">
                <a:solidFill>
                  <a:srgbClr val="3D3C2C"/>
                </a:solidFill>
                <a:latin typeface="Century Gothic"/>
                <a:cs typeface="Century Gothic"/>
              </a:rPr>
              <a:t>a</a:t>
            </a:r>
            <a:r>
              <a:rPr sz="1800" spc="10" dirty="0">
                <a:solidFill>
                  <a:srgbClr val="3D3C2C"/>
                </a:solidFill>
                <a:latin typeface="Century Gothic"/>
                <a:cs typeface="Century Gothic"/>
              </a:rPr>
              <a:t>l</a:t>
            </a:r>
            <a:r>
              <a:rPr sz="1800" spc="20" dirty="0">
                <a:solidFill>
                  <a:srgbClr val="3D3C2C"/>
                </a:solidFill>
                <a:latin typeface="Century Gothic"/>
                <a:cs typeface="Century Gothic"/>
              </a:rPr>
              <a:t>i</a:t>
            </a:r>
            <a:r>
              <a:rPr sz="1800" spc="-15" dirty="0">
                <a:solidFill>
                  <a:srgbClr val="3D3C2C"/>
                </a:solidFill>
                <a:latin typeface="Century Gothic"/>
                <a:cs typeface="Century Gothic"/>
              </a:rPr>
              <a:t>zed</a:t>
            </a:r>
            <a:r>
              <a:rPr sz="1800" spc="-10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1800" spc="0" dirty="0">
                <a:solidFill>
                  <a:srgbClr val="3D3C2C"/>
                </a:solidFill>
                <a:latin typeface="Century Gothic"/>
                <a:cs typeface="Century Gothic"/>
              </a:rPr>
              <a:t>p</a:t>
            </a:r>
            <a:r>
              <a:rPr sz="1800" spc="-10" dirty="0">
                <a:solidFill>
                  <a:srgbClr val="3D3C2C"/>
                </a:solidFill>
                <a:latin typeface="Century Gothic"/>
                <a:cs typeface="Century Gothic"/>
              </a:rPr>
              <a:t>a</a:t>
            </a:r>
            <a:r>
              <a:rPr sz="1800" spc="-25" dirty="0">
                <a:solidFill>
                  <a:srgbClr val="3D3C2C"/>
                </a:solidFill>
                <a:latin typeface="Century Gothic"/>
                <a:cs typeface="Century Gothic"/>
              </a:rPr>
              <a:t>t</a:t>
            </a:r>
            <a:r>
              <a:rPr sz="1800" spc="20" dirty="0">
                <a:solidFill>
                  <a:srgbClr val="3D3C2C"/>
                </a:solidFill>
                <a:latin typeface="Century Gothic"/>
                <a:cs typeface="Century Gothic"/>
              </a:rPr>
              <a:t>i</a:t>
            </a:r>
            <a:r>
              <a:rPr sz="1800" spc="-25" dirty="0">
                <a:solidFill>
                  <a:srgbClr val="3D3C2C"/>
                </a:solidFill>
                <a:latin typeface="Century Gothic"/>
                <a:cs typeface="Century Gothic"/>
              </a:rPr>
              <a:t>ent</a:t>
            </a:r>
            <a:r>
              <a:rPr sz="1800" spc="0" dirty="0">
                <a:solidFill>
                  <a:srgbClr val="3D3C2C"/>
                </a:solidFill>
                <a:latin typeface="Century Gothic"/>
                <a:cs typeface="Century Gothic"/>
              </a:rPr>
              <a:t>s</a:t>
            </a:r>
            <a:r>
              <a:rPr sz="1800" spc="20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1800" spc="-10" dirty="0">
                <a:solidFill>
                  <a:srgbClr val="3D3C2C"/>
                </a:solidFill>
                <a:latin typeface="Century Gothic"/>
                <a:cs typeface="Century Gothic"/>
              </a:rPr>
              <a:t>fo</a:t>
            </a:r>
            <a:r>
              <a:rPr sz="1800" spc="0" dirty="0">
                <a:solidFill>
                  <a:srgbClr val="3D3C2C"/>
                </a:solidFill>
                <a:latin typeface="Century Gothic"/>
                <a:cs typeface="Century Gothic"/>
              </a:rPr>
              <a:t>l</a:t>
            </a:r>
            <a:r>
              <a:rPr sz="1800" spc="10" dirty="0">
                <a:solidFill>
                  <a:srgbClr val="3D3C2C"/>
                </a:solidFill>
                <a:latin typeface="Century Gothic"/>
                <a:cs typeface="Century Gothic"/>
              </a:rPr>
              <a:t>l</a:t>
            </a:r>
            <a:r>
              <a:rPr sz="1800" spc="-15" dirty="0">
                <a:solidFill>
                  <a:srgbClr val="3D3C2C"/>
                </a:solidFill>
                <a:latin typeface="Century Gothic"/>
                <a:cs typeface="Century Gothic"/>
              </a:rPr>
              <a:t>o</a:t>
            </a:r>
            <a:r>
              <a:rPr sz="1800" spc="-50" dirty="0">
                <a:solidFill>
                  <a:srgbClr val="3D3C2C"/>
                </a:solidFill>
                <a:latin typeface="Century Gothic"/>
                <a:cs typeface="Century Gothic"/>
              </a:rPr>
              <a:t>w</a:t>
            </a:r>
            <a:r>
              <a:rPr sz="1800" spc="20" dirty="0">
                <a:solidFill>
                  <a:srgbClr val="3D3C2C"/>
                </a:solidFill>
                <a:latin typeface="Century Gothic"/>
                <a:cs typeface="Century Gothic"/>
              </a:rPr>
              <a:t>i</a:t>
            </a:r>
            <a:r>
              <a:rPr sz="1800" spc="-25" dirty="0">
                <a:solidFill>
                  <a:srgbClr val="3D3C2C"/>
                </a:solidFill>
                <a:latin typeface="Century Gothic"/>
                <a:cs typeface="Century Gothic"/>
              </a:rPr>
              <a:t>n</a:t>
            </a:r>
            <a:r>
              <a:rPr sz="1800" spc="-15" dirty="0">
                <a:solidFill>
                  <a:srgbClr val="3D3C2C"/>
                </a:solidFill>
                <a:latin typeface="Century Gothic"/>
                <a:cs typeface="Century Gothic"/>
              </a:rPr>
              <a:t>g</a:t>
            </a:r>
            <a:r>
              <a:rPr sz="1800" spc="-10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1800" spc="-15" dirty="0">
                <a:solidFill>
                  <a:srgbClr val="3D3C2C"/>
                </a:solidFill>
                <a:latin typeface="Century Gothic"/>
                <a:cs typeface="Century Gothic"/>
              </a:rPr>
              <a:t>myoc</a:t>
            </a:r>
            <a:r>
              <a:rPr sz="1800" spc="-30" dirty="0">
                <a:solidFill>
                  <a:srgbClr val="3D3C2C"/>
                </a:solidFill>
                <a:latin typeface="Century Gothic"/>
                <a:cs typeface="Century Gothic"/>
              </a:rPr>
              <a:t>a</a:t>
            </a:r>
            <a:r>
              <a:rPr sz="1800" spc="0" dirty="0">
                <a:solidFill>
                  <a:srgbClr val="3D3C2C"/>
                </a:solidFill>
                <a:latin typeface="Century Gothic"/>
                <a:cs typeface="Century Gothic"/>
              </a:rPr>
              <a:t>rd</a:t>
            </a:r>
            <a:r>
              <a:rPr sz="1800" spc="20" dirty="0">
                <a:solidFill>
                  <a:srgbClr val="3D3C2C"/>
                </a:solidFill>
                <a:latin typeface="Century Gothic"/>
                <a:cs typeface="Century Gothic"/>
              </a:rPr>
              <a:t>i</a:t>
            </a:r>
            <a:r>
              <a:rPr sz="1800" spc="-10" dirty="0">
                <a:solidFill>
                  <a:srgbClr val="3D3C2C"/>
                </a:solidFill>
                <a:latin typeface="Century Gothic"/>
                <a:cs typeface="Century Gothic"/>
              </a:rPr>
              <a:t>a</a:t>
            </a:r>
            <a:r>
              <a:rPr sz="1800" spc="0" dirty="0">
                <a:solidFill>
                  <a:srgbClr val="3D3C2C"/>
                </a:solidFill>
                <a:latin typeface="Century Gothic"/>
                <a:cs typeface="Century Gothic"/>
              </a:rPr>
              <a:t>l </a:t>
            </a:r>
            <a:r>
              <a:rPr sz="1800" spc="20" dirty="0">
                <a:solidFill>
                  <a:srgbClr val="3D3C2C"/>
                </a:solidFill>
                <a:latin typeface="Century Gothic"/>
                <a:cs typeface="Century Gothic"/>
              </a:rPr>
              <a:t>i</a:t>
            </a:r>
            <a:r>
              <a:rPr sz="1800" spc="-25" dirty="0">
                <a:solidFill>
                  <a:srgbClr val="3D3C2C"/>
                </a:solidFill>
                <a:latin typeface="Century Gothic"/>
                <a:cs typeface="Century Gothic"/>
              </a:rPr>
              <a:t>n</a:t>
            </a:r>
            <a:r>
              <a:rPr sz="1800" spc="0" dirty="0">
                <a:solidFill>
                  <a:srgbClr val="3D3C2C"/>
                </a:solidFill>
                <a:latin typeface="Century Gothic"/>
                <a:cs typeface="Century Gothic"/>
              </a:rPr>
              <a:t>f</a:t>
            </a:r>
            <a:r>
              <a:rPr sz="1800" spc="-10" dirty="0">
                <a:solidFill>
                  <a:srgbClr val="3D3C2C"/>
                </a:solidFill>
                <a:latin typeface="Century Gothic"/>
                <a:cs typeface="Century Gothic"/>
              </a:rPr>
              <a:t>arc</a:t>
            </a:r>
            <a:r>
              <a:rPr sz="1800" spc="-25" dirty="0">
                <a:solidFill>
                  <a:srgbClr val="3D3C2C"/>
                </a:solidFill>
                <a:latin typeface="Century Gothic"/>
                <a:cs typeface="Century Gothic"/>
              </a:rPr>
              <a:t>t</a:t>
            </a:r>
            <a:r>
              <a:rPr sz="1800" spc="20" dirty="0">
                <a:solidFill>
                  <a:srgbClr val="3D3C2C"/>
                </a:solidFill>
                <a:latin typeface="Century Gothic"/>
                <a:cs typeface="Century Gothic"/>
              </a:rPr>
              <a:t>i</a:t>
            </a:r>
            <a:r>
              <a:rPr sz="1800" spc="-15" dirty="0">
                <a:solidFill>
                  <a:srgbClr val="3D3C2C"/>
                </a:solidFill>
                <a:latin typeface="Century Gothic"/>
                <a:cs typeface="Century Gothic"/>
              </a:rPr>
              <a:t>on</a:t>
            </a:r>
            <a:r>
              <a:rPr sz="1800" spc="-30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1800" spc="-10" dirty="0">
                <a:solidFill>
                  <a:srgbClr val="3D3C2C"/>
                </a:solidFill>
                <a:latin typeface="Century Gothic"/>
                <a:cs typeface="Century Gothic"/>
              </a:rPr>
              <a:t>or su</a:t>
            </a:r>
            <a:r>
              <a:rPr sz="1800" spc="-20" dirty="0">
                <a:solidFill>
                  <a:srgbClr val="3D3C2C"/>
                </a:solidFill>
                <a:latin typeface="Century Gothic"/>
                <a:cs typeface="Century Gothic"/>
              </a:rPr>
              <a:t>r</a:t>
            </a:r>
            <a:r>
              <a:rPr sz="1800" spc="-15" dirty="0">
                <a:solidFill>
                  <a:srgbClr val="3D3C2C"/>
                </a:solidFill>
                <a:latin typeface="Century Gothic"/>
                <a:cs typeface="Century Gothic"/>
              </a:rPr>
              <a:t>g</a:t>
            </a:r>
            <a:r>
              <a:rPr sz="1800" spc="-20" dirty="0">
                <a:solidFill>
                  <a:srgbClr val="3D3C2C"/>
                </a:solidFill>
                <a:latin typeface="Century Gothic"/>
                <a:cs typeface="Century Gothic"/>
              </a:rPr>
              <a:t>e</a:t>
            </a:r>
            <a:r>
              <a:rPr sz="1800" spc="-10" dirty="0">
                <a:solidFill>
                  <a:srgbClr val="3D3C2C"/>
                </a:solidFill>
                <a:latin typeface="Century Gothic"/>
                <a:cs typeface="Century Gothic"/>
              </a:rPr>
              <a:t>r</a:t>
            </a:r>
            <a:r>
              <a:rPr sz="1800" spc="-20" dirty="0">
                <a:solidFill>
                  <a:srgbClr val="3D3C2C"/>
                </a:solidFill>
                <a:latin typeface="Century Gothic"/>
                <a:cs typeface="Century Gothic"/>
              </a:rPr>
              <a:t>y</a:t>
            </a:r>
            <a:r>
              <a:rPr sz="1800" spc="-5" dirty="0">
                <a:solidFill>
                  <a:srgbClr val="3D3C2C"/>
                </a:solidFill>
                <a:latin typeface="Century Gothic"/>
                <a:cs typeface="Century Gothic"/>
              </a:rPr>
              <a:t>,</a:t>
            </a:r>
            <a:r>
              <a:rPr sz="1800" spc="20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1800" spc="-35" dirty="0">
                <a:solidFill>
                  <a:srgbClr val="3D3C2C"/>
                </a:solidFill>
                <a:latin typeface="Century Gothic"/>
                <a:cs typeface="Century Gothic"/>
              </a:rPr>
              <a:t>w</a:t>
            </a:r>
            <a:r>
              <a:rPr sz="1800" spc="-25" dirty="0">
                <a:solidFill>
                  <a:srgbClr val="3D3C2C"/>
                </a:solidFill>
                <a:latin typeface="Century Gothic"/>
                <a:cs typeface="Century Gothic"/>
              </a:rPr>
              <a:t>h</a:t>
            </a:r>
            <a:r>
              <a:rPr sz="1800" spc="-15" dirty="0">
                <a:solidFill>
                  <a:srgbClr val="3D3C2C"/>
                </a:solidFill>
                <a:latin typeface="Century Gothic"/>
                <a:cs typeface="Century Gothic"/>
              </a:rPr>
              <a:t>en</a:t>
            </a:r>
            <a:r>
              <a:rPr sz="1800" spc="45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1800" spc="0" dirty="0">
                <a:solidFill>
                  <a:srgbClr val="3D3C2C"/>
                </a:solidFill>
                <a:latin typeface="Century Gothic"/>
                <a:cs typeface="Century Gothic"/>
              </a:rPr>
              <a:t>s</a:t>
            </a:r>
            <a:r>
              <a:rPr sz="1800" spc="-15" dirty="0">
                <a:solidFill>
                  <a:srgbClr val="3D3C2C"/>
                </a:solidFill>
                <a:latin typeface="Century Gothic"/>
                <a:cs typeface="Century Gothic"/>
              </a:rPr>
              <a:t>t</a:t>
            </a:r>
            <a:r>
              <a:rPr sz="1800" spc="-10" dirty="0">
                <a:solidFill>
                  <a:srgbClr val="3D3C2C"/>
                </a:solidFill>
                <a:latin typeface="Century Gothic"/>
                <a:cs typeface="Century Gothic"/>
              </a:rPr>
              <a:t>r</a:t>
            </a:r>
            <a:r>
              <a:rPr sz="1800" spc="-25" dirty="0">
                <a:solidFill>
                  <a:srgbClr val="3D3C2C"/>
                </a:solidFill>
                <a:latin typeface="Century Gothic"/>
                <a:cs typeface="Century Gothic"/>
              </a:rPr>
              <a:t>a</a:t>
            </a:r>
            <a:r>
              <a:rPr sz="1800" spc="20" dirty="0">
                <a:solidFill>
                  <a:srgbClr val="3D3C2C"/>
                </a:solidFill>
                <a:latin typeface="Century Gothic"/>
                <a:cs typeface="Century Gothic"/>
              </a:rPr>
              <a:t>i</a:t>
            </a:r>
            <a:r>
              <a:rPr sz="1800" spc="-25" dirty="0">
                <a:solidFill>
                  <a:srgbClr val="3D3C2C"/>
                </a:solidFill>
                <a:latin typeface="Century Gothic"/>
                <a:cs typeface="Century Gothic"/>
              </a:rPr>
              <a:t>n</a:t>
            </a:r>
            <a:r>
              <a:rPr sz="1800" spc="20" dirty="0">
                <a:solidFill>
                  <a:srgbClr val="3D3C2C"/>
                </a:solidFill>
                <a:latin typeface="Century Gothic"/>
                <a:cs typeface="Century Gothic"/>
              </a:rPr>
              <a:t>i</a:t>
            </a:r>
            <a:r>
              <a:rPr sz="1800" spc="-25" dirty="0">
                <a:solidFill>
                  <a:srgbClr val="3D3C2C"/>
                </a:solidFill>
                <a:latin typeface="Century Gothic"/>
                <a:cs typeface="Century Gothic"/>
              </a:rPr>
              <a:t>n</a:t>
            </a:r>
            <a:r>
              <a:rPr sz="1800" spc="-15" dirty="0">
                <a:solidFill>
                  <a:srgbClr val="3D3C2C"/>
                </a:solidFill>
                <a:latin typeface="Century Gothic"/>
                <a:cs typeface="Century Gothic"/>
              </a:rPr>
              <a:t>g</a:t>
            </a:r>
            <a:r>
              <a:rPr sz="1800" spc="-10" dirty="0">
                <a:solidFill>
                  <a:srgbClr val="3D3C2C"/>
                </a:solidFill>
                <a:latin typeface="Century Gothic"/>
                <a:cs typeface="Century Gothic"/>
              </a:rPr>
              <a:t> at</a:t>
            </a:r>
            <a:r>
              <a:rPr sz="1800" spc="5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1800" spc="-10" dirty="0">
                <a:solidFill>
                  <a:srgbClr val="3D3C2C"/>
                </a:solidFill>
                <a:latin typeface="Century Gothic"/>
                <a:cs typeface="Century Gothic"/>
              </a:rPr>
              <a:t>def</a:t>
            </a:r>
            <a:r>
              <a:rPr sz="1800" spc="-30" dirty="0">
                <a:solidFill>
                  <a:srgbClr val="3D3C2C"/>
                </a:solidFill>
                <a:latin typeface="Century Gothic"/>
                <a:cs typeface="Century Gothic"/>
              </a:rPr>
              <a:t>e</a:t>
            </a:r>
            <a:r>
              <a:rPr sz="1800" spc="0" dirty="0">
                <a:solidFill>
                  <a:srgbClr val="3D3C2C"/>
                </a:solidFill>
                <a:latin typeface="Century Gothic"/>
                <a:cs typeface="Century Gothic"/>
              </a:rPr>
              <a:t>c</a:t>
            </a:r>
            <a:r>
              <a:rPr sz="1800" spc="-10" dirty="0">
                <a:solidFill>
                  <a:srgbClr val="3D3C2C"/>
                </a:solidFill>
                <a:latin typeface="Century Gothic"/>
                <a:cs typeface="Century Gothic"/>
              </a:rPr>
              <a:t>a</a:t>
            </a:r>
            <a:r>
              <a:rPr sz="1800" spc="-25" dirty="0">
                <a:solidFill>
                  <a:srgbClr val="3D3C2C"/>
                </a:solidFill>
                <a:latin typeface="Century Gothic"/>
                <a:cs typeface="Century Gothic"/>
              </a:rPr>
              <a:t>t</a:t>
            </a:r>
            <a:r>
              <a:rPr sz="1800" spc="20" dirty="0">
                <a:solidFill>
                  <a:srgbClr val="3D3C2C"/>
                </a:solidFill>
                <a:latin typeface="Century Gothic"/>
                <a:cs typeface="Century Gothic"/>
              </a:rPr>
              <a:t>i</a:t>
            </a:r>
            <a:r>
              <a:rPr sz="1800" spc="-15" dirty="0">
                <a:solidFill>
                  <a:srgbClr val="3D3C2C"/>
                </a:solidFill>
                <a:latin typeface="Century Gothic"/>
                <a:cs typeface="Century Gothic"/>
              </a:rPr>
              <a:t>on</a:t>
            </a:r>
            <a:r>
              <a:rPr sz="1800" spc="-5" dirty="0">
                <a:solidFill>
                  <a:srgbClr val="3D3C2C"/>
                </a:solidFill>
                <a:latin typeface="Century Gothic"/>
                <a:cs typeface="Century Gothic"/>
              </a:rPr>
              <a:t> s</a:t>
            </a:r>
            <a:r>
              <a:rPr sz="1800" spc="-15" dirty="0">
                <a:solidFill>
                  <a:srgbClr val="3D3C2C"/>
                </a:solidFill>
                <a:latin typeface="Century Gothic"/>
                <a:cs typeface="Century Gothic"/>
              </a:rPr>
              <a:t>h</a:t>
            </a:r>
            <a:r>
              <a:rPr sz="1800" spc="0" dirty="0">
                <a:solidFill>
                  <a:srgbClr val="3D3C2C"/>
                </a:solidFill>
                <a:latin typeface="Century Gothic"/>
                <a:cs typeface="Century Gothic"/>
              </a:rPr>
              <a:t>o</a:t>
            </a:r>
            <a:r>
              <a:rPr sz="1800" spc="-10" dirty="0">
                <a:solidFill>
                  <a:srgbClr val="3D3C2C"/>
                </a:solidFill>
                <a:latin typeface="Century Gothic"/>
                <a:cs typeface="Century Gothic"/>
              </a:rPr>
              <a:t>u</a:t>
            </a:r>
            <a:r>
              <a:rPr sz="1800" spc="5" dirty="0">
                <a:solidFill>
                  <a:srgbClr val="3D3C2C"/>
                </a:solidFill>
                <a:latin typeface="Century Gothic"/>
                <a:cs typeface="Century Gothic"/>
              </a:rPr>
              <a:t>l</a:t>
            </a:r>
            <a:r>
              <a:rPr sz="1800" spc="0" dirty="0">
                <a:solidFill>
                  <a:srgbClr val="3D3C2C"/>
                </a:solidFill>
                <a:latin typeface="Century Gothic"/>
                <a:cs typeface="Century Gothic"/>
              </a:rPr>
              <a:t>d</a:t>
            </a:r>
            <a:r>
              <a:rPr sz="1800" spc="15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1800" spc="0" dirty="0">
                <a:solidFill>
                  <a:srgbClr val="3D3C2C"/>
                </a:solidFill>
                <a:latin typeface="Century Gothic"/>
                <a:cs typeface="Century Gothic"/>
              </a:rPr>
              <a:t>be</a:t>
            </a:r>
            <a:r>
              <a:rPr sz="1800" spc="-15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1800" spc="0" dirty="0">
                <a:solidFill>
                  <a:srgbClr val="3D3C2C"/>
                </a:solidFill>
                <a:latin typeface="Century Gothic"/>
                <a:cs typeface="Century Gothic"/>
              </a:rPr>
              <a:t>a</a:t>
            </a:r>
            <a:r>
              <a:rPr sz="1800" spc="15" dirty="0">
                <a:solidFill>
                  <a:srgbClr val="3D3C2C"/>
                </a:solidFill>
                <a:latin typeface="Century Gothic"/>
                <a:cs typeface="Century Gothic"/>
              </a:rPr>
              <a:t>v</a:t>
            </a:r>
            <a:r>
              <a:rPr sz="1800" spc="0" dirty="0">
                <a:solidFill>
                  <a:srgbClr val="3D3C2C"/>
                </a:solidFill>
                <a:latin typeface="Century Gothic"/>
                <a:cs typeface="Century Gothic"/>
              </a:rPr>
              <a:t>o</a:t>
            </a:r>
            <a:r>
              <a:rPr sz="1800" spc="15" dirty="0">
                <a:solidFill>
                  <a:srgbClr val="3D3C2C"/>
                </a:solidFill>
                <a:latin typeface="Century Gothic"/>
                <a:cs typeface="Century Gothic"/>
              </a:rPr>
              <a:t>i</a:t>
            </a:r>
            <a:r>
              <a:rPr sz="1800" spc="0" dirty="0">
                <a:solidFill>
                  <a:srgbClr val="3D3C2C"/>
                </a:solidFill>
                <a:latin typeface="Century Gothic"/>
                <a:cs typeface="Century Gothic"/>
              </a:rPr>
              <a:t>d</a:t>
            </a:r>
            <a:r>
              <a:rPr sz="1800" spc="-10" dirty="0">
                <a:solidFill>
                  <a:srgbClr val="3D3C2C"/>
                </a:solidFill>
                <a:latin typeface="Century Gothic"/>
                <a:cs typeface="Century Gothic"/>
              </a:rPr>
              <a:t>e</a:t>
            </a:r>
            <a:r>
              <a:rPr sz="1800" spc="0" dirty="0">
                <a:solidFill>
                  <a:srgbClr val="3D3C2C"/>
                </a:solidFill>
                <a:latin typeface="Century Gothic"/>
                <a:cs typeface="Century Gothic"/>
              </a:rPr>
              <a:t>d</a:t>
            </a:r>
            <a:r>
              <a:rPr sz="1800" spc="-20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1800" spc="0" dirty="0">
                <a:solidFill>
                  <a:srgbClr val="3D3C2C"/>
                </a:solidFill>
                <a:latin typeface="Century Gothic"/>
                <a:cs typeface="Century Gothic"/>
              </a:rPr>
              <a:t>b</a:t>
            </a:r>
            <a:r>
              <a:rPr sz="1800" spc="-10" dirty="0">
                <a:solidFill>
                  <a:srgbClr val="3D3C2C"/>
                </a:solidFill>
                <a:latin typeface="Century Gothic"/>
                <a:cs typeface="Century Gothic"/>
              </a:rPr>
              <a:t>u</a:t>
            </a:r>
            <a:r>
              <a:rPr sz="1800" spc="0" dirty="0">
                <a:solidFill>
                  <a:srgbClr val="3D3C2C"/>
                </a:solidFill>
                <a:latin typeface="Century Gothic"/>
                <a:cs typeface="Century Gothic"/>
              </a:rPr>
              <a:t>t </a:t>
            </a:r>
            <a:r>
              <a:rPr sz="1800" spc="-10" dirty="0">
                <a:solidFill>
                  <a:srgbClr val="3D3C2C"/>
                </a:solidFill>
                <a:latin typeface="Century Gothic"/>
                <a:cs typeface="Century Gothic"/>
              </a:rPr>
              <a:t>a</a:t>
            </a:r>
            <a:r>
              <a:rPr sz="1800" spc="0" dirty="0">
                <a:solidFill>
                  <a:srgbClr val="3D3C2C"/>
                </a:solidFill>
                <a:latin typeface="Century Gothic"/>
                <a:cs typeface="Century Gothic"/>
              </a:rPr>
              <a:t>c</a:t>
            </a:r>
            <a:r>
              <a:rPr sz="1800" spc="-15" dirty="0">
                <a:solidFill>
                  <a:srgbClr val="3D3C2C"/>
                </a:solidFill>
                <a:latin typeface="Century Gothic"/>
                <a:cs typeface="Century Gothic"/>
              </a:rPr>
              <a:t>t</a:t>
            </a:r>
            <a:r>
              <a:rPr sz="1800" spc="20" dirty="0">
                <a:solidFill>
                  <a:srgbClr val="3D3C2C"/>
                </a:solidFill>
                <a:latin typeface="Century Gothic"/>
                <a:cs typeface="Century Gothic"/>
              </a:rPr>
              <a:t>i</a:t>
            </a:r>
            <a:r>
              <a:rPr sz="1800" spc="15" dirty="0">
                <a:solidFill>
                  <a:srgbClr val="3D3C2C"/>
                </a:solidFill>
                <a:latin typeface="Century Gothic"/>
                <a:cs typeface="Century Gothic"/>
              </a:rPr>
              <a:t>v</a:t>
            </a:r>
            <a:r>
              <a:rPr sz="1800" spc="5" dirty="0">
                <a:solidFill>
                  <a:srgbClr val="3D3C2C"/>
                </a:solidFill>
                <a:latin typeface="Century Gothic"/>
                <a:cs typeface="Century Gothic"/>
              </a:rPr>
              <a:t>i</a:t>
            </a:r>
            <a:r>
              <a:rPr sz="1800" spc="-15" dirty="0">
                <a:solidFill>
                  <a:srgbClr val="3D3C2C"/>
                </a:solidFill>
                <a:latin typeface="Century Gothic"/>
                <a:cs typeface="Century Gothic"/>
              </a:rPr>
              <a:t>t</a:t>
            </a:r>
            <a:r>
              <a:rPr sz="1800" spc="0" dirty="0">
                <a:solidFill>
                  <a:srgbClr val="3D3C2C"/>
                </a:solidFill>
                <a:latin typeface="Century Gothic"/>
                <a:cs typeface="Century Gothic"/>
              </a:rPr>
              <a:t>y</a:t>
            </a:r>
            <a:r>
              <a:rPr sz="1800" spc="-25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1800" spc="-10" dirty="0">
                <a:solidFill>
                  <a:srgbClr val="3D3C2C"/>
                </a:solidFill>
                <a:latin typeface="Century Gothic"/>
                <a:cs typeface="Century Gothic"/>
              </a:rPr>
              <a:t>an</a:t>
            </a:r>
            <a:r>
              <a:rPr sz="1800" spc="0" dirty="0">
                <a:solidFill>
                  <a:srgbClr val="3D3C2C"/>
                </a:solidFill>
                <a:latin typeface="Century Gothic"/>
                <a:cs typeface="Century Gothic"/>
              </a:rPr>
              <a:t>d f</a:t>
            </a:r>
            <a:r>
              <a:rPr sz="1800" spc="5" dirty="0">
                <a:solidFill>
                  <a:srgbClr val="3D3C2C"/>
                </a:solidFill>
                <a:latin typeface="Century Gothic"/>
                <a:cs typeface="Century Gothic"/>
              </a:rPr>
              <a:t>l</a:t>
            </a:r>
            <a:r>
              <a:rPr sz="1800" spc="0" dirty="0">
                <a:solidFill>
                  <a:srgbClr val="3D3C2C"/>
                </a:solidFill>
                <a:latin typeface="Century Gothic"/>
                <a:cs typeface="Century Gothic"/>
              </a:rPr>
              <a:t>u</a:t>
            </a:r>
            <a:r>
              <a:rPr sz="1800" spc="15" dirty="0">
                <a:solidFill>
                  <a:srgbClr val="3D3C2C"/>
                </a:solidFill>
                <a:latin typeface="Century Gothic"/>
                <a:cs typeface="Century Gothic"/>
              </a:rPr>
              <a:t>i</a:t>
            </a:r>
            <a:r>
              <a:rPr sz="1800" spc="0" dirty="0">
                <a:solidFill>
                  <a:srgbClr val="3D3C2C"/>
                </a:solidFill>
                <a:latin typeface="Century Gothic"/>
                <a:cs typeface="Century Gothic"/>
              </a:rPr>
              <a:t>d</a:t>
            </a:r>
            <a:r>
              <a:rPr sz="1800" spc="-20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1800" spc="20" dirty="0">
                <a:solidFill>
                  <a:srgbClr val="3D3C2C"/>
                </a:solidFill>
                <a:latin typeface="Century Gothic"/>
                <a:cs typeface="Century Gothic"/>
              </a:rPr>
              <a:t>i</a:t>
            </a:r>
            <a:r>
              <a:rPr sz="1800" spc="-10" dirty="0">
                <a:solidFill>
                  <a:srgbClr val="3D3C2C"/>
                </a:solidFill>
                <a:latin typeface="Century Gothic"/>
                <a:cs typeface="Century Gothic"/>
              </a:rPr>
              <a:t>n</a:t>
            </a:r>
            <a:r>
              <a:rPr sz="1800" spc="-15" dirty="0">
                <a:solidFill>
                  <a:srgbClr val="3D3C2C"/>
                </a:solidFill>
                <a:latin typeface="Century Gothic"/>
                <a:cs typeface="Century Gothic"/>
              </a:rPr>
              <a:t>t</a:t>
            </a:r>
            <a:r>
              <a:rPr sz="1800" spc="-10" dirty="0">
                <a:solidFill>
                  <a:srgbClr val="3D3C2C"/>
                </a:solidFill>
                <a:latin typeface="Century Gothic"/>
                <a:cs typeface="Century Gothic"/>
              </a:rPr>
              <a:t>a</a:t>
            </a:r>
            <a:r>
              <a:rPr sz="1800" spc="0" dirty="0">
                <a:solidFill>
                  <a:srgbClr val="3D3C2C"/>
                </a:solidFill>
                <a:latin typeface="Century Gothic"/>
                <a:cs typeface="Century Gothic"/>
              </a:rPr>
              <a:t>ke may</a:t>
            </a:r>
            <a:r>
              <a:rPr sz="1800" spc="-10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1800" spc="0" dirty="0">
                <a:solidFill>
                  <a:srgbClr val="3D3C2C"/>
                </a:solidFill>
                <a:latin typeface="Century Gothic"/>
                <a:cs typeface="Century Gothic"/>
              </a:rPr>
              <a:t>be </a:t>
            </a:r>
            <a:r>
              <a:rPr sz="1800" spc="-10" dirty="0">
                <a:solidFill>
                  <a:srgbClr val="3D3C2C"/>
                </a:solidFill>
                <a:latin typeface="Century Gothic"/>
                <a:cs typeface="Century Gothic"/>
              </a:rPr>
              <a:t>r</a:t>
            </a:r>
            <a:r>
              <a:rPr sz="1800" spc="-25" dirty="0">
                <a:solidFill>
                  <a:srgbClr val="3D3C2C"/>
                </a:solidFill>
                <a:latin typeface="Century Gothic"/>
                <a:cs typeface="Century Gothic"/>
              </a:rPr>
              <a:t>e</a:t>
            </a:r>
            <a:r>
              <a:rPr sz="1800" spc="0" dirty="0">
                <a:solidFill>
                  <a:srgbClr val="3D3C2C"/>
                </a:solidFill>
                <a:latin typeface="Century Gothic"/>
                <a:cs typeface="Century Gothic"/>
              </a:rPr>
              <a:t>s</a:t>
            </a:r>
            <a:r>
              <a:rPr sz="1800" spc="-15" dirty="0">
                <a:solidFill>
                  <a:srgbClr val="3D3C2C"/>
                </a:solidFill>
                <a:latin typeface="Century Gothic"/>
                <a:cs typeface="Century Gothic"/>
              </a:rPr>
              <a:t>t</a:t>
            </a:r>
            <a:r>
              <a:rPr sz="1800" spc="-10" dirty="0">
                <a:solidFill>
                  <a:srgbClr val="3D3C2C"/>
                </a:solidFill>
                <a:latin typeface="Century Gothic"/>
                <a:cs typeface="Century Gothic"/>
              </a:rPr>
              <a:t>r</a:t>
            </a:r>
            <a:r>
              <a:rPr sz="1800" spc="10" dirty="0">
                <a:solidFill>
                  <a:srgbClr val="3D3C2C"/>
                </a:solidFill>
                <a:latin typeface="Century Gothic"/>
                <a:cs typeface="Century Gothic"/>
              </a:rPr>
              <a:t>i</a:t>
            </a:r>
            <a:r>
              <a:rPr sz="1800" spc="-15" dirty="0">
                <a:solidFill>
                  <a:srgbClr val="3D3C2C"/>
                </a:solidFill>
                <a:latin typeface="Century Gothic"/>
                <a:cs typeface="Century Gothic"/>
              </a:rPr>
              <a:t>c</a:t>
            </a:r>
            <a:r>
              <a:rPr sz="1800" spc="-25" dirty="0">
                <a:solidFill>
                  <a:srgbClr val="3D3C2C"/>
                </a:solidFill>
                <a:latin typeface="Century Gothic"/>
                <a:cs typeface="Century Gothic"/>
              </a:rPr>
              <a:t>te</a:t>
            </a:r>
            <a:r>
              <a:rPr sz="1800" spc="5" dirty="0">
                <a:solidFill>
                  <a:srgbClr val="3D3C2C"/>
                </a:solidFill>
                <a:latin typeface="Century Gothic"/>
                <a:cs typeface="Century Gothic"/>
              </a:rPr>
              <a:t>d</a:t>
            </a:r>
            <a:r>
              <a:rPr sz="1600" spc="-5" dirty="0">
                <a:solidFill>
                  <a:srgbClr val="3D3C2C"/>
                </a:solidFill>
                <a:latin typeface="Century Gothic"/>
                <a:cs typeface="Century Gothic"/>
              </a:rPr>
              <a:t>.</a:t>
            </a:r>
            <a:endParaRPr sz="1600" dirty="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ject 12"/>
          <p:cNvSpPr txBox="1"/>
          <p:nvPr/>
        </p:nvSpPr>
        <p:spPr>
          <a:xfrm>
            <a:off x="768096" y="918210"/>
            <a:ext cx="6602730" cy="502539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4000" b="1" spc="-30" dirty="0">
                <a:solidFill>
                  <a:srgbClr val="FF0000"/>
                </a:solidFill>
                <a:latin typeface="Century Gothic"/>
                <a:cs typeface="Century Gothic"/>
              </a:rPr>
              <a:t>Cau</a:t>
            </a:r>
            <a:r>
              <a:rPr sz="4000" b="1" spc="-15" dirty="0">
                <a:solidFill>
                  <a:srgbClr val="FF0000"/>
                </a:solidFill>
                <a:latin typeface="Century Gothic"/>
                <a:cs typeface="Century Gothic"/>
              </a:rPr>
              <a:t>s</a:t>
            </a:r>
            <a:r>
              <a:rPr sz="4000" b="1" spc="-25" dirty="0">
                <a:solidFill>
                  <a:srgbClr val="FF0000"/>
                </a:solidFill>
                <a:latin typeface="Century Gothic"/>
                <a:cs typeface="Century Gothic"/>
              </a:rPr>
              <a:t>es</a:t>
            </a:r>
            <a:r>
              <a:rPr sz="4000" b="1" spc="5" dirty="0">
                <a:solidFill>
                  <a:srgbClr val="FF0000"/>
                </a:solidFill>
                <a:latin typeface="Century Gothic"/>
                <a:cs typeface="Century Gothic"/>
              </a:rPr>
              <a:t> </a:t>
            </a:r>
            <a:r>
              <a:rPr sz="4000" b="1" spc="-20" dirty="0">
                <a:solidFill>
                  <a:srgbClr val="FF0000"/>
                </a:solidFill>
                <a:latin typeface="Century Gothic"/>
                <a:cs typeface="Century Gothic"/>
              </a:rPr>
              <a:t>of</a:t>
            </a:r>
            <a:r>
              <a:rPr sz="4000" b="1" spc="10" dirty="0">
                <a:solidFill>
                  <a:srgbClr val="FF0000"/>
                </a:solidFill>
                <a:latin typeface="Century Gothic"/>
                <a:cs typeface="Century Gothic"/>
              </a:rPr>
              <a:t> </a:t>
            </a:r>
            <a:r>
              <a:rPr sz="4000" b="1" spc="-20" dirty="0">
                <a:solidFill>
                  <a:srgbClr val="FF0000"/>
                </a:solidFill>
                <a:latin typeface="Century Gothic"/>
                <a:cs typeface="Century Gothic"/>
              </a:rPr>
              <a:t>constip</a:t>
            </a:r>
            <a:r>
              <a:rPr sz="4000" b="1" spc="-25" dirty="0">
                <a:solidFill>
                  <a:srgbClr val="FF0000"/>
                </a:solidFill>
                <a:latin typeface="Century Gothic"/>
                <a:cs typeface="Century Gothic"/>
              </a:rPr>
              <a:t>a</a:t>
            </a:r>
            <a:r>
              <a:rPr sz="4000" b="1" spc="-20" dirty="0">
                <a:solidFill>
                  <a:srgbClr val="FF0000"/>
                </a:solidFill>
                <a:latin typeface="Century Gothic"/>
                <a:cs typeface="Century Gothic"/>
              </a:rPr>
              <a:t>tion</a:t>
            </a:r>
            <a:endParaRPr sz="4000" dirty="0">
              <a:latin typeface="Century Gothic"/>
              <a:cs typeface="Century Gothic"/>
            </a:endParaRPr>
          </a:p>
          <a:p>
            <a:pPr>
              <a:lnSpc>
                <a:spcPts val="1400"/>
              </a:lnSpc>
              <a:spcBef>
                <a:spcPts val="83"/>
              </a:spcBef>
            </a:pPr>
            <a:endParaRPr sz="1400" dirty="0"/>
          </a:p>
          <a:p>
            <a:pPr marL="538480" indent="-457834">
              <a:lnSpc>
                <a:spcPts val="2340"/>
              </a:lnSpc>
              <a:buClr>
                <a:srgbClr val="93C500"/>
              </a:buClr>
              <a:buSzPct val="75000"/>
              <a:buFont typeface="Century Gothic"/>
              <a:buAutoNum type="arabicPeriod"/>
              <a:tabLst>
                <a:tab pos="538480" algn="l"/>
              </a:tabLst>
            </a:pPr>
            <a:r>
              <a:rPr sz="2000" b="1" spc="0" dirty="0">
                <a:solidFill>
                  <a:srgbClr val="FF0000"/>
                </a:solidFill>
                <a:latin typeface="Century Gothic"/>
                <a:cs typeface="Century Gothic"/>
              </a:rPr>
              <a:t>In mo</a:t>
            </a:r>
            <a:r>
              <a:rPr sz="2000" b="1" spc="-10" dirty="0">
                <a:solidFill>
                  <a:srgbClr val="FF0000"/>
                </a:solidFill>
                <a:latin typeface="Century Gothic"/>
                <a:cs typeface="Century Gothic"/>
              </a:rPr>
              <a:t>s</a:t>
            </a:r>
            <a:r>
              <a:rPr sz="2000" b="1" spc="0" dirty="0">
                <a:solidFill>
                  <a:srgbClr val="FF0000"/>
                </a:solidFill>
                <a:latin typeface="Century Gothic"/>
                <a:cs typeface="Century Gothic"/>
              </a:rPr>
              <a:t>t</a:t>
            </a:r>
            <a:r>
              <a:rPr sz="2000" b="1" spc="-25" dirty="0">
                <a:solidFill>
                  <a:srgbClr val="FF0000"/>
                </a:solidFill>
                <a:latin typeface="Century Gothic"/>
                <a:cs typeface="Century Gothic"/>
              </a:rPr>
              <a:t> </a:t>
            </a:r>
            <a:r>
              <a:rPr sz="2000" b="1" spc="0" dirty="0">
                <a:solidFill>
                  <a:srgbClr val="FF0000"/>
                </a:solidFill>
                <a:latin typeface="Century Gothic"/>
                <a:cs typeface="Century Gothic"/>
              </a:rPr>
              <a:t>ca</a:t>
            </a:r>
            <a:r>
              <a:rPr sz="2000" b="1" spc="-15" dirty="0">
                <a:solidFill>
                  <a:srgbClr val="FF0000"/>
                </a:solidFill>
                <a:latin typeface="Century Gothic"/>
                <a:cs typeface="Century Gothic"/>
              </a:rPr>
              <a:t>s</a:t>
            </a:r>
            <a:r>
              <a:rPr sz="2000" b="1" spc="0" dirty="0">
                <a:solidFill>
                  <a:srgbClr val="FF0000"/>
                </a:solidFill>
                <a:latin typeface="Century Gothic"/>
                <a:cs typeface="Century Gothic"/>
              </a:rPr>
              <a:t>es</a:t>
            </a:r>
            <a:r>
              <a:rPr sz="2000" b="1" spc="-15" dirty="0">
                <a:solidFill>
                  <a:srgbClr val="FF0000"/>
                </a:solidFill>
                <a:latin typeface="Century Gothic"/>
                <a:cs typeface="Century Gothic"/>
              </a:rPr>
              <a:t> </a:t>
            </a:r>
            <a:r>
              <a:rPr sz="2000" b="1" spc="0" dirty="0">
                <a:solidFill>
                  <a:srgbClr val="FF0000"/>
                </a:solidFill>
                <a:latin typeface="Century Gothic"/>
                <a:cs typeface="Century Gothic"/>
              </a:rPr>
              <a:t>of</a:t>
            </a:r>
            <a:r>
              <a:rPr sz="2000" b="1" spc="-10" dirty="0">
                <a:solidFill>
                  <a:srgbClr val="FF0000"/>
                </a:solidFill>
                <a:latin typeface="Century Gothic"/>
                <a:cs typeface="Century Gothic"/>
              </a:rPr>
              <a:t> </a:t>
            </a:r>
            <a:r>
              <a:rPr sz="2000" b="1" spc="0" dirty="0">
                <a:solidFill>
                  <a:srgbClr val="FF0000"/>
                </a:solidFill>
                <a:latin typeface="Century Gothic"/>
                <a:cs typeface="Century Gothic"/>
              </a:rPr>
              <a:t>ch</a:t>
            </a:r>
            <a:r>
              <a:rPr sz="2000" b="1" spc="-15" dirty="0">
                <a:solidFill>
                  <a:srgbClr val="FF0000"/>
                </a:solidFill>
                <a:latin typeface="Century Gothic"/>
                <a:cs typeface="Century Gothic"/>
              </a:rPr>
              <a:t>r</a:t>
            </a:r>
            <a:r>
              <a:rPr sz="2000" b="1" spc="0" dirty="0">
                <a:solidFill>
                  <a:srgbClr val="FF0000"/>
                </a:solidFill>
                <a:latin typeface="Century Gothic"/>
                <a:cs typeface="Century Gothic"/>
              </a:rPr>
              <a:t>onic</a:t>
            </a:r>
            <a:r>
              <a:rPr sz="2000" b="1" spc="-40" dirty="0">
                <a:solidFill>
                  <a:srgbClr val="FF0000"/>
                </a:solidFill>
                <a:latin typeface="Century Gothic"/>
                <a:cs typeface="Century Gothic"/>
              </a:rPr>
              <a:t> </a:t>
            </a:r>
            <a:r>
              <a:rPr sz="2000" b="1" spc="0" dirty="0">
                <a:solidFill>
                  <a:srgbClr val="FF0000"/>
                </a:solidFill>
                <a:latin typeface="Century Gothic"/>
                <a:cs typeface="Century Gothic"/>
              </a:rPr>
              <a:t>con</a:t>
            </a:r>
            <a:r>
              <a:rPr sz="2000" b="1" spc="-15" dirty="0">
                <a:solidFill>
                  <a:srgbClr val="FF0000"/>
                </a:solidFill>
                <a:latin typeface="Century Gothic"/>
                <a:cs typeface="Century Gothic"/>
              </a:rPr>
              <a:t>s</a:t>
            </a:r>
            <a:r>
              <a:rPr sz="2000" b="1" spc="0" dirty="0">
                <a:solidFill>
                  <a:srgbClr val="FF0000"/>
                </a:solidFill>
                <a:latin typeface="Century Gothic"/>
                <a:cs typeface="Century Gothic"/>
              </a:rPr>
              <a:t>ti</a:t>
            </a:r>
            <a:r>
              <a:rPr sz="2000" b="1" spc="-10" dirty="0">
                <a:solidFill>
                  <a:srgbClr val="FF0000"/>
                </a:solidFill>
                <a:latin typeface="Century Gothic"/>
                <a:cs typeface="Century Gothic"/>
              </a:rPr>
              <a:t>p</a:t>
            </a:r>
            <a:r>
              <a:rPr sz="2000" b="1" spc="0" dirty="0">
                <a:solidFill>
                  <a:srgbClr val="FF0000"/>
                </a:solidFill>
                <a:latin typeface="Century Gothic"/>
                <a:cs typeface="Century Gothic"/>
              </a:rPr>
              <a:t>a</a:t>
            </a:r>
            <a:r>
              <a:rPr sz="2000" b="1" spc="-10" dirty="0">
                <a:solidFill>
                  <a:srgbClr val="FF0000"/>
                </a:solidFill>
                <a:latin typeface="Century Gothic"/>
                <a:cs typeface="Century Gothic"/>
              </a:rPr>
              <a:t>t</a:t>
            </a:r>
            <a:r>
              <a:rPr sz="2000" b="1" spc="0" dirty="0">
                <a:solidFill>
                  <a:srgbClr val="FF0000"/>
                </a:solidFill>
                <a:latin typeface="Century Gothic"/>
                <a:cs typeface="Century Gothic"/>
              </a:rPr>
              <a:t>ion,</a:t>
            </a:r>
            <a:r>
              <a:rPr sz="2000" b="1" spc="-35" dirty="0">
                <a:solidFill>
                  <a:srgbClr val="FF0000"/>
                </a:solidFill>
                <a:latin typeface="Century Gothic"/>
                <a:cs typeface="Century Gothic"/>
              </a:rPr>
              <a:t> </a:t>
            </a:r>
            <a:r>
              <a:rPr sz="2000" b="1" spc="0" dirty="0">
                <a:solidFill>
                  <a:srgbClr val="FF0000"/>
                </a:solidFill>
                <a:latin typeface="Century Gothic"/>
                <a:cs typeface="Century Gothic"/>
              </a:rPr>
              <a:t>no </a:t>
            </a:r>
            <a:r>
              <a:rPr sz="2000" b="1" spc="-10" dirty="0">
                <a:solidFill>
                  <a:srgbClr val="FF0000"/>
                </a:solidFill>
                <a:latin typeface="Century Gothic"/>
                <a:cs typeface="Century Gothic"/>
              </a:rPr>
              <a:t>s</a:t>
            </a:r>
            <a:r>
              <a:rPr sz="2000" b="1" spc="0" dirty="0">
                <a:solidFill>
                  <a:srgbClr val="FF0000"/>
                </a:solidFill>
                <a:latin typeface="Century Gothic"/>
                <a:cs typeface="Century Gothic"/>
              </a:rPr>
              <a:t>pecific</a:t>
            </a:r>
            <a:endParaRPr sz="2000" dirty="0">
              <a:latin typeface="Century Gothic"/>
              <a:cs typeface="Century Gothic"/>
            </a:endParaRPr>
          </a:p>
          <a:p>
            <a:pPr marL="538480">
              <a:lnSpc>
                <a:spcPts val="1985"/>
              </a:lnSpc>
            </a:pPr>
            <a:r>
              <a:rPr sz="2000" b="1" dirty="0">
                <a:solidFill>
                  <a:srgbClr val="FF0000"/>
                </a:solidFill>
                <a:latin typeface="Century Gothic"/>
                <a:cs typeface="Century Gothic"/>
              </a:rPr>
              <a:t>cau</a:t>
            </a:r>
            <a:r>
              <a:rPr sz="2000" b="1" spc="-15" dirty="0">
                <a:solidFill>
                  <a:srgbClr val="FF0000"/>
                </a:solidFill>
                <a:latin typeface="Century Gothic"/>
                <a:cs typeface="Century Gothic"/>
              </a:rPr>
              <a:t>s</a:t>
            </a:r>
            <a:r>
              <a:rPr sz="2000" b="1" spc="0" dirty="0">
                <a:solidFill>
                  <a:srgbClr val="FF0000"/>
                </a:solidFill>
                <a:latin typeface="Century Gothic"/>
                <a:cs typeface="Century Gothic"/>
              </a:rPr>
              <a:t>e</a:t>
            </a:r>
            <a:r>
              <a:rPr sz="2000" b="1" spc="-10" dirty="0">
                <a:solidFill>
                  <a:srgbClr val="FF0000"/>
                </a:solidFill>
                <a:latin typeface="Century Gothic"/>
                <a:cs typeface="Century Gothic"/>
              </a:rPr>
              <a:t> </a:t>
            </a:r>
            <a:r>
              <a:rPr sz="2000" b="1" spc="0" dirty="0">
                <a:solidFill>
                  <a:srgbClr val="FF0000"/>
                </a:solidFill>
                <a:latin typeface="Century Gothic"/>
                <a:cs typeface="Century Gothic"/>
              </a:rPr>
              <a:t>is</a:t>
            </a:r>
            <a:r>
              <a:rPr sz="2000" b="1" spc="-15" dirty="0">
                <a:solidFill>
                  <a:srgbClr val="FF0000"/>
                </a:solidFill>
                <a:latin typeface="Century Gothic"/>
                <a:cs typeface="Century Gothic"/>
              </a:rPr>
              <a:t> </a:t>
            </a:r>
            <a:r>
              <a:rPr sz="2000" b="1" spc="0" dirty="0">
                <a:solidFill>
                  <a:srgbClr val="FF0000"/>
                </a:solidFill>
                <a:latin typeface="Century Gothic"/>
                <a:cs typeface="Century Gothic"/>
              </a:rPr>
              <a:t>found (c</a:t>
            </a:r>
            <a:r>
              <a:rPr sz="2000" b="1" spc="-10" dirty="0">
                <a:solidFill>
                  <a:srgbClr val="FF0000"/>
                </a:solidFill>
                <a:latin typeface="Century Gothic"/>
                <a:cs typeface="Century Gothic"/>
              </a:rPr>
              <a:t>h</a:t>
            </a:r>
            <a:r>
              <a:rPr sz="2000" b="1" spc="0" dirty="0">
                <a:solidFill>
                  <a:srgbClr val="FF0000"/>
                </a:solidFill>
                <a:latin typeface="Century Gothic"/>
                <a:cs typeface="Century Gothic"/>
              </a:rPr>
              <a:t>ro</a:t>
            </a:r>
            <a:r>
              <a:rPr sz="2000" b="1" spc="-10" dirty="0">
                <a:solidFill>
                  <a:srgbClr val="FF0000"/>
                </a:solidFill>
                <a:latin typeface="Century Gothic"/>
                <a:cs typeface="Century Gothic"/>
              </a:rPr>
              <a:t>n</a:t>
            </a:r>
            <a:r>
              <a:rPr sz="2000" b="1" spc="0" dirty="0">
                <a:solidFill>
                  <a:srgbClr val="FF0000"/>
                </a:solidFill>
                <a:latin typeface="Century Gothic"/>
                <a:cs typeface="Century Gothic"/>
              </a:rPr>
              <a:t>ic</a:t>
            </a:r>
            <a:r>
              <a:rPr sz="2000" b="1" spc="-35" dirty="0">
                <a:solidFill>
                  <a:srgbClr val="FF0000"/>
                </a:solidFill>
                <a:latin typeface="Century Gothic"/>
                <a:cs typeface="Century Gothic"/>
              </a:rPr>
              <a:t> </a:t>
            </a:r>
            <a:r>
              <a:rPr sz="2000" b="1" spc="0" dirty="0">
                <a:solidFill>
                  <a:srgbClr val="FF0000"/>
                </a:solidFill>
                <a:latin typeface="Century Gothic"/>
                <a:cs typeface="Century Gothic"/>
              </a:rPr>
              <a:t>idiop</a:t>
            </a:r>
            <a:r>
              <a:rPr sz="2000" b="1" spc="-10" dirty="0">
                <a:solidFill>
                  <a:srgbClr val="FF0000"/>
                </a:solidFill>
                <a:latin typeface="Century Gothic"/>
                <a:cs typeface="Century Gothic"/>
              </a:rPr>
              <a:t>a</a:t>
            </a:r>
            <a:r>
              <a:rPr sz="2000" b="1" spc="0" dirty="0">
                <a:solidFill>
                  <a:srgbClr val="FF0000"/>
                </a:solidFill>
                <a:latin typeface="Century Gothic"/>
                <a:cs typeface="Century Gothic"/>
              </a:rPr>
              <a:t>thic</a:t>
            </a:r>
            <a:r>
              <a:rPr sz="2000" b="1" spc="-15" dirty="0">
                <a:solidFill>
                  <a:srgbClr val="FF0000"/>
                </a:solidFill>
                <a:latin typeface="Century Gothic"/>
                <a:cs typeface="Century Gothic"/>
              </a:rPr>
              <a:t> </a:t>
            </a:r>
            <a:r>
              <a:rPr sz="2000" b="1" spc="0" dirty="0">
                <a:solidFill>
                  <a:srgbClr val="FF0000"/>
                </a:solidFill>
                <a:latin typeface="Century Gothic"/>
                <a:cs typeface="Century Gothic"/>
              </a:rPr>
              <a:t>cons</a:t>
            </a:r>
            <a:r>
              <a:rPr sz="2000" b="1" spc="-10" dirty="0">
                <a:solidFill>
                  <a:srgbClr val="FF0000"/>
                </a:solidFill>
                <a:latin typeface="Century Gothic"/>
                <a:cs typeface="Century Gothic"/>
              </a:rPr>
              <a:t>t</a:t>
            </a:r>
            <a:r>
              <a:rPr sz="2000" b="1" spc="0" dirty="0">
                <a:solidFill>
                  <a:srgbClr val="FF0000"/>
                </a:solidFill>
                <a:latin typeface="Century Gothic"/>
                <a:cs typeface="Century Gothic"/>
              </a:rPr>
              <a:t>ip</a:t>
            </a:r>
            <a:r>
              <a:rPr sz="2000" b="1" spc="-10" dirty="0">
                <a:solidFill>
                  <a:srgbClr val="FF0000"/>
                </a:solidFill>
                <a:latin typeface="Century Gothic"/>
                <a:cs typeface="Century Gothic"/>
              </a:rPr>
              <a:t>a</a:t>
            </a:r>
            <a:r>
              <a:rPr sz="2000" b="1" spc="0" dirty="0">
                <a:solidFill>
                  <a:srgbClr val="FF0000"/>
                </a:solidFill>
                <a:latin typeface="Century Gothic"/>
                <a:cs typeface="Century Gothic"/>
              </a:rPr>
              <a:t>tion)</a:t>
            </a:r>
            <a:endParaRPr sz="2000" dirty="0">
              <a:latin typeface="Century Gothic"/>
              <a:cs typeface="Century Gothic"/>
            </a:endParaRPr>
          </a:p>
          <a:p>
            <a:pPr>
              <a:lnSpc>
                <a:spcPts val="1000"/>
              </a:lnSpc>
            </a:pPr>
            <a:endParaRPr sz="1000" dirty="0"/>
          </a:p>
          <a:p>
            <a:pPr>
              <a:lnSpc>
                <a:spcPts val="1000"/>
              </a:lnSpc>
              <a:spcBef>
                <a:spcPts val="39"/>
              </a:spcBef>
            </a:pPr>
            <a:endParaRPr sz="1000" dirty="0"/>
          </a:p>
          <a:p>
            <a:pPr marL="538480" indent="-457834">
              <a:lnSpc>
                <a:spcPts val="2340"/>
              </a:lnSpc>
              <a:buClr>
                <a:srgbClr val="93C500"/>
              </a:buClr>
              <a:buSzPct val="75000"/>
              <a:buFont typeface="Century Gothic"/>
              <a:buAutoNum type="arabicPeriod" startAt="2"/>
              <a:tabLst>
                <a:tab pos="538480" algn="l"/>
              </a:tabLst>
            </a:pPr>
            <a:r>
              <a:rPr sz="2000" b="1" spc="0" dirty="0">
                <a:solidFill>
                  <a:srgbClr val="FF0000"/>
                </a:solidFill>
                <a:latin typeface="Century Gothic"/>
                <a:cs typeface="Century Gothic"/>
              </a:rPr>
              <a:t>L</a:t>
            </a:r>
            <a:r>
              <a:rPr sz="2000" b="1" spc="-10" dirty="0">
                <a:solidFill>
                  <a:srgbClr val="FF0000"/>
                </a:solidFill>
                <a:latin typeface="Century Gothic"/>
                <a:cs typeface="Century Gothic"/>
              </a:rPr>
              <a:t>i</a:t>
            </a:r>
            <a:r>
              <a:rPr sz="2000" b="1" spc="0" dirty="0">
                <a:solidFill>
                  <a:srgbClr val="FF0000"/>
                </a:solidFill>
                <a:latin typeface="Century Gothic"/>
                <a:cs typeface="Century Gothic"/>
              </a:rPr>
              <a:t>festyle</a:t>
            </a:r>
            <a:r>
              <a:rPr sz="2000" b="1" spc="-35" dirty="0">
                <a:solidFill>
                  <a:srgbClr val="FF0000"/>
                </a:solidFill>
                <a:latin typeface="Century Gothic"/>
                <a:cs typeface="Century Gothic"/>
              </a:rPr>
              <a:t> </a:t>
            </a:r>
            <a:r>
              <a:rPr sz="2000" b="1" spc="0" dirty="0">
                <a:solidFill>
                  <a:srgbClr val="FF0000"/>
                </a:solidFill>
                <a:latin typeface="Century Gothic"/>
                <a:cs typeface="Century Gothic"/>
              </a:rPr>
              <a:t>Facto</a:t>
            </a:r>
            <a:r>
              <a:rPr sz="2000" b="1" spc="-10" dirty="0">
                <a:solidFill>
                  <a:srgbClr val="FF0000"/>
                </a:solidFill>
                <a:latin typeface="Century Gothic"/>
                <a:cs typeface="Century Gothic"/>
              </a:rPr>
              <a:t>r</a:t>
            </a:r>
            <a:r>
              <a:rPr sz="2000" b="1" spc="0" dirty="0">
                <a:solidFill>
                  <a:srgbClr val="FF0000"/>
                </a:solidFill>
                <a:latin typeface="Century Gothic"/>
                <a:cs typeface="Century Gothic"/>
              </a:rPr>
              <a:t>s</a:t>
            </a:r>
            <a:endParaRPr sz="2000" dirty="0">
              <a:latin typeface="Century Gothic"/>
              <a:cs typeface="Century Gothic"/>
            </a:endParaRPr>
          </a:p>
          <a:p>
            <a:pPr marL="1303020" lvl="1" indent="-549910">
              <a:lnSpc>
                <a:spcPts val="1920"/>
              </a:lnSpc>
              <a:buClr>
                <a:srgbClr val="3D3C2C"/>
              </a:buClr>
              <a:buFont typeface="Century Gothic"/>
              <a:buAutoNum type="alphaLcParenR"/>
              <a:tabLst>
                <a:tab pos="1303020" algn="l"/>
              </a:tabLst>
            </a:pPr>
            <a:r>
              <a:rPr sz="2000" b="1" dirty="0">
                <a:solidFill>
                  <a:srgbClr val="3D3C2C"/>
                </a:solidFill>
                <a:latin typeface="Century Gothic"/>
                <a:cs typeface="Century Gothic"/>
              </a:rPr>
              <a:t>Inadequ</a:t>
            </a:r>
            <a:r>
              <a:rPr sz="2000" b="1" spc="-10" dirty="0">
                <a:solidFill>
                  <a:srgbClr val="3D3C2C"/>
                </a:solidFill>
                <a:latin typeface="Century Gothic"/>
                <a:cs typeface="Century Gothic"/>
              </a:rPr>
              <a:t>a</a:t>
            </a:r>
            <a:r>
              <a:rPr sz="2000" b="1" spc="0" dirty="0">
                <a:solidFill>
                  <a:srgbClr val="3D3C2C"/>
                </a:solidFill>
                <a:latin typeface="Century Gothic"/>
                <a:cs typeface="Century Gothic"/>
              </a:rPr>
              <a:t>te fluid</a:t>
            </a:r>
            <a:r>
              <a:rPr sz="2000" b="1" spc="-10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2000" b="1" spc="0" dirty="0">
                <a:solidFill>
                  <a:srgbClr val="3D3C2C"/>
                </a:solidFill>
                <a:latin typeface="Century Gothic"/>
                <a:cs typeface="Century Gothic"/>
              </a:rPr>
              <a:t>int</a:t>
            </a:r>
            <a:r>
              <a:rPr sz="2000" b="1" spc="-10" dirty="0">
                <a:solidFill>
                  <a:srgbClr val="3D3C2C"/>
                </a:solidFill>
                <a:latin typeface="Century Gothic"/>
                <a:cs typeface="Century Gothic"/>
              </a:rPr>
              <a:t>a</a:t>
            </a:r>
            <a:r>
              <a:rPr sz="2000" b="1" spc="0" dirty="0">
                <a:solidFill>
                  <a:srgbClr val="3D3C2C"/>
                </a:solidFill>
                <a:latin typeface="Century Gothic"/>
                <a:cs typeface="Century Gothic"/>
              </a:rPr>
              <a:t>ke</a:t>
            </a:r>
            <a:endParaRPr sz="2000" dirty="0">
              <a:latin typeface="Century Gothic"/>
              <a:cs typeface="Century Gothic"/>
            </a:endParaRPr>
          </a:p>
          <a:p>
            <a:pPr marL="1303020" lvl="1" indent="-549910">
              <a:lnSpc>
                <a:spcPts val="1920"/>
              </a:lnSpc>
              <a:buClr>
                <a:srgbClr val="3D3C2C"/>
              </a:buClr>
              <a:buFont typeface="Century Gothic"/>
              <a:buAutoNum type="alphaLcParenR"/>
              <a:tabLst>
                <a:tab pos="1303020" algn="l"/>
              </a:tabLst>
            </a:pPr>
            <a:r>
              <a:rPr sz="2000" b="1" dirty="0">
                <a:solidFill>
                  <a:srgbClr val="3D3C2C"/>
                </a:solidFill>
                <a:latin typeface="Century Gothic"/>
                <a:cs typeface="Century Gothic"/>
              </a:rPr>
              <a:t>Decre</a:t>
            </a:r>
            <a:r>
              <a:rPr sz="2000" b="1" spc="-10" dirty="0">
                <a:solidFill>
                  <a:srgbClr val="3D3C2C"/>
                </a:solidFill>
                <a:latin typeface="Century Gothic"/>
                <a:cs typeface="Century Gothic"/>
              </a:rPr>
              <a:t>a</a:t>
            </a:r>
            <a:r>
              <a:rPr sz="2000" b="1" spc="0" dirty="0">
                <a:solidFill>
                  <a:srgbClr val="3D3C2C"/>
                </a:solidFill>
                <a:latin typeface="Century Gothic"/>
                <a:cs typeface="Century Gothic"/>
              </a:rPr>
              <a:t>sed</a:t>
            </a:r>
            <a:r>
              <a:rPr sz="2000" b="1" spc="-30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2000" b="1" spc="0" dirty="0">
                <a:solidFill>
                  <a:srgbClr val="3D3C2C"/>
                </a:solidFill>
                <a:latin typeface="Century Gothic"/>
                <a:cs typeface="Century Gothic"/>
              </a:rPr>
              <a:t>food</a:t>
            </a:r>
            <a:r>
              <a:rPr sz="2000" b="1" spc="-20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2000" b="1" spc="0" dirty="0">
                <a:solidFill>
                  <a:srgbClr val="3D3C2C"/>
                </a:solidFill>
                <a:latin typeface="Century Gothic"/>
                <a:cs typeface="Century Gothic"/>
              </a:rPr>
              <a:t>int</a:t>
            </a:r>
            <a:r>
              <a:rPr sz="2000" b="1" spc="-10" dirty="0">
                <a:solidFill>
                  <a:srgbClr val="3D3C2C"/>
                </a:solidFill>
                <a:latin typeface="Century Gothic"/>
                <a:cs typeface="Century Gothic"/>
              </a:rPr>
              <a:t>a</a:t>
            </a:r>
            <a:r>
              <a:rPr sz="2000" b="1" spc="0" dirty="0">
                <a:solidFill>
                  <a:srgbClr val="3D3C2C"/>
                </a:solidFill>
                <a:latin typeface="Century Gothic"/>
                <a:cs typeface="Century Gothic"/>
              </a:rPr>
              <a:t>ke</a:t>
            </a:r>
            <a:endParaRPr sz="2000" dirty="0">
              <a:latin typeface="Century Gothic"/>
              <a:cs typeface="Century Gothic"/>
            </a:endParaRPr>
          </a:p>
          <a:p>
            <a:pPr marL="1368425" lvl="1" indent="-615315">
              <a:lnSpc>
                <a:spcPts val="1920"/>
              </a:lnSpc>
              <a:buClr>
                <a:srgbClr val="3D3C2C"/>
              </a:buClr>
              <a:buFont typeface="Century Gothic"/>
              <a:buAutoNum type="alphaLcParenR"/>
              <a:tabLst>
                <a:tab pos="1368425" algn="l"/>
              </a:tabLst>
            </a:pPr>
            <a:r>
              <a:rPr sz="2000" b="1" dirty="0">
                <a:solidFill>
                  <a:srgbClr val="3D3C2C"/>
                </a:solidFill>
                <a:latin typeface="Century Gothic"/>
                <a:cs typeface="Century Gothic"/>
              </a:rPr>
              <a:t>Ina</a:t>
            </a:r>
            <a:r>
              <a:rPr sz="2000" b="1" spc="-10" dirty="0">
                <a:solidFill>
                  <a:srgbClr val="3D3C2C"/>
                </a:solidFill>
                <a:latin typeface="Century Gothic"/>
                <a:cs typeface="Century Gothic"/>
              </a:rPr>
              <a:t>p</a:t>
            </a:r>
            <a:r>
              <a:rPr sz="2000" b="1" spc="0" dirty="0">
                <a:solidFill>
                  <a:srgbClr val="3D3C2C"/>
                </a:solidFill>
                <a:latin typeface="Century Gothic"/>
                <a:cs typeface="Century Gothic"/>
              </a:rPr>
              <a:t>p</a:t>
            </a:r>
            <a:r>
              <a:rPr sz="2000" b="1" spc="-10" dirty="0">
                <a:solidFill>
                  <a:srgbClr val="3D3C2C"/>
                </a:solidFill>
                <a:latin typeface="Century Gothic"/>
                <a:cs typeface="Century Gothic"/>
              </a:rPr>
              <a:t>r</a:t>
            </a:r>
            <a:r>
              <a:rPr sz="2000" b="1" spc="0" dirty="0">
                <a:solidFill>
                  <a:srgbClr val="3D3C2C"/>
                </a:solidFill>
                <a:latin typeface="Century Gothic"/>
                <a:cs typeface="Century Gothic"/>
              </a:rPr>
              <a:t>op</a:t>
            </a:r>
            <a:r>
              <a:rPr sz="2000" b="1" spc="-15" dirty="0">
                <a:solidFill>
                  <a:srgbClr val="3D3C2C"/>
                </a:solidFill>
                <a:latin typeface="Century Gothic"/>
                <a:cs typeface="Century Gothic"/>
              </a:rPr>
              <a:t>r</a:t>
            </a:r>
            <a:r>
              <a:rPr sz="2000" b="1" spc="0" dirty="0">
                <a:solidFill>
                  <a:srgbClr val="3D3C2C"/>
                </a:solidFill>
                <a:latin typeface="Century Gothic"/>
                <a:cs typeface="Century Gothic"/>
              </a:rPr>
              <a:t>ia</a:t>
            </a:r>
            <a:r>
              <a:rPr sz="2000" b="1" spc="-10" dirty="0">
                <a:solidFill>
                  <a:srgbClr val="3D3C2C"/>
                </a:solidFill>
                <a:latin typeface="Century Gothic"/>
                <a:cs typeface="Century Gothic"/>
              </a:rPr>
              <a:t>t</a:t>
            </a:r>
            <a:r>
              <a:rPr sz="2000" b="1" spc="0" dirty="0">
                <a:solidFill>
                  <a:srgbClr val="3D3C2C"/>
                </a:solidFill>
                <a:latin typeface="Century Gothic"/>
                <a:cs typeface="Century Gothic"/>
              </a:rPr>
              <a:t>e bowel</a:t>
            </a:r>
            <a:r>
              <a:rPr sz="2000" b="1" spc="-25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2000" b="1" spc="0" dirty="0">
                <a:solidFill>
                  <a:srgbClr val="3D3C2C"/>
                </a:solidFill>
                <a:latin typeface="Century Gothic"/>
                <a:cs typeface="Century Gothic"/>
              </a:rPr>
              <a:t>h</a:t>
            </a:r>
            <a:r>
              <a:rPr sz="2000" b="1" spc="-10" dirty="0">
                <a:solidFill>
                  <a:srgbClr val="3D3C2C"/>
                </a:solidFill>
                <a:latin typeface="Century Gothic"/>
                <a:cs typeface="Century Gothic"/>
              </a:rPr>
              <a:t>a</a:t>
            </a:r>
            <a:r>
              <a:rPr sz="2000" b="1" spc="0" dirty="0">
                <a:solidFill>
                  <a:srgbClr val="3D3C2C"/>
                </a:solidFill>
                <a:latin typeface="Century Gothic"/>
                <a:cs typeface="Century Gothic"/>
              </a:rPr>
              <a:t>bi</a:t>
            </a:r>
            <a:r>
              <a:rPr sz="2000" b="1" spc="-10" dirty="0">
                <a:solidFill>
                  <a:srgbClr val="3D3C2C"/>
                </a:solidFill>
                <a:latin typeface="Century Gothic"/>
                <a:cs typeface="Century Gothic"/>
              </a:rPr>
              <a:t>t</a:t>
            </a:r>
            <a:r>
              <a:rPr sz="2000" b="1" spc="0" dirty="0">
                <a:solidFill>
                  <a:srgbClr val="3D3C2C"/>
                </a:solidFill>
                <a:latin typeface="Century Gothic"/>
                <a:cs typeface="Century Gothic"/>
              </a:rPr>
              <a:t>s</a:t>
            </a:r>
            <a:endParaRPr sz="2000" dirty="0">
              <a:latin typeface="Century Gothic"/>
              <a:cs typeface="Century Gothic"/>
            </a:endParaRPr>
          </a:p>
          <a:p>
            <a:pPr marL="1374140" lvl="1" indent="-621030">
              <a:lnSpc>
                <a:spcPts val="1985"/>
              </a:lnSpc>
              <a:buClr>
                <a:srgbClr val="3D3C2C"/>
              </a:buClr>
              <a:buFont typeface="Century Gothic"/>
              <a:buAutoNum type="alphaLcParenR"/>
              <a:tabLst>
                <a:tab pos="1374140" algn="l"/>
              </a:tabLst>
            </a:pPr>
            <a:r>
              <a:rPr sz="2000" b="1" spc="5" dirty="0">
                <a:solidFill>
                  <a:srgbClr val="3D3C2C"/>
                </a:solidFill>
                <a:latin typeface="Century Gothic"/>
                <a:cs typeface="Century Gothic"/>
              </a:rPr>
              <a:t>I</a:t>
            </a:r>
            <a:r>
              <a:rPr sz="2000" b="1" spc="0" dirty="0">
                <a:solidFill>
                  <a:srgbClr val="3D3C2C"/>
                </a:solidFill>
                <a:latin typeface="Century Gothic"/>
                <a:cs typeface="Century Gothic"/>
              </a:rPr>
              <a:t>mmobility</a:t>
            </a:r>
            <a:endParaRPr sz="2000" dirty="0">
              <a:latin typeface="Century Gothic"/>
              <a:cs typeface="Century Gothic"/>
            </a:endParaRPr>
          </a:p>
          <a:p>
            <a:pPr>
              <a:lnSpc>
                <a:spcPts val="1000"/>
              </a:lnSpc>
            </a:pPr>
            <a:endParaRPr sz="1000" dirty="0"/>
          </a:p>
          <a:p>
            <a:pPr>
              <a:lnSpc>
                <a:spcPts val="1000"/>
              </a:lnSpc>
              <a:spcBef>
                <a:spcPts val="27"/>
              </a:spcBef>
            </a:pPr>
            <a:endParaRPr sz="1000" dirty="0"/>
          </a:p>
          <a:p>
            <a:pPr marL="81280">
              <a:lnSpc>
                <a:spcPct val="100000"/>
              </a:lnSpc>
              <a:tabLst>
                <a:tab pos="538480" algn="l"/>
              </a:tabLst>
            </a:pPr>
            <a:r>
              <a:rPr sz="1750" b="1" dirty="0">
                <a:solidFill>
                  <a:srgbClr val="93C500"/>
                </a:solidFill>
                <a:latin typeface="Century Gothic"/>
                <a:cs typeface="Century Gothic"/>
              </a:rPr>
              <a:t>3.	</a:t>
            </a:r>
            <a:r>
              <a:rPr sz="2300" b="1" dirty="0">
                <a:solidFill>
                  <a:srgbClr val="FF0000"/>
                </a:solidFill>
                <a:latin typeface="Century Gothic"/>
                <a:cs typeface="Century Gothic"/>
              </a:rPr>
              <a:t>Medica</a:t>
            </a:r>
            <a:r>
              <a:rPr sz="2300" b="1" spc="5" dirty="0">
                <a:solidFill>
                  <a:srgbClr val="FF0000"/>
                </a:solidFill>
                <a:latin typeface="Century Gothic"/>
                <a:cs typeface="Century Gothic"/>
              </a:rPr>
              <a:t>t</a:t>
            </a:r>
            <a:r>
              <a:rPr sz="2300" b="1" spc="0" dirty="0">
                <a:solidFill>
                  <a:srgbClr val="FF0000"/>
                </a:solidFill>
                <a:latin typeface="Century Gothic"/>
                <a:cs typeface="Century Gothic"/>
              </a:rPr>
              <a:t>io</a:t>
            </a:r>
            <a:r>
              <a:rPr sz="2300" b="1" spc="-15" dirty="0">
                <a:solidFill>
                  <a:srgbClr val="FF0000"/>
                </a:solidFill>
                <a:latin typeface="Century Gothic"/>
                <a:cs typeface="Century Gothic"/>
              </a:rPr>
              <a:t>n</a:t>
            </a:r>
            <a:r>
              <a:rPr sz="2300" b="1" spc="0" dirty="0">
                <a:solidFill>
                  <a:srgbClr val="FF0000"/>
                </a:solidFill>
                <a:latin typeface="Century Gothic"/>
                <a:cs typeface="Century Gothic"/>
              </a:rPr>
              <a:t>s</a:t>
            </a:r>
            <a:endParaRPr sz="2300" dirty="0">
              <a:latin typeface="Century Gothic"/>
              <a:cs typeface="Century Gothic"/>
            </a:endParaRPr>
          </a:p>
          <a:p>
            <a:pPr>
              <a:lnSpc>
                <a:spcPts val="1000"/>
              </a:lnSpc>
            </a:pPr>
            <a:endParaRPr sz="1000" dirty="0"/>
          </a:p>
          <a:p>
            <a:pPr>
              <a:lnSpc>
                <a:spcPts val="1000"/>
              </a:lnSpc>
              <a:spcBef>
                <a:spcPts val="48"/>
              </a:spcBef>
            </a:pPr>
            <a:endParaRPr sz="1000" dirty="0"/>
          </a:p>
          <a:p>
            <a:pPr marL="419100" indent="-407034">
              <a:lnSpc>
                <a:spcPts val="2105"/>
              </a:lnSpc>
              <a:buClr>
                <a:srgbClr val="93C500"/>
              </a:buClr>
              <a:buSzPct val="75000"/>
              <a:buFont typeface="Century Gothic"/>
              <a:buAutoNum type="arabicPeriod" startAt="4"/>
              <a:tabLst>
                <a:tab pos="419100" algn="l"/>
              </a:tabLst>
            </a:pPr>
            <a:r>
              <a:rPr sz="1800" b="1" dirty="0">
                <a:solidFill>
                  <a:srgbClr val="FF0000"/>
                </a:solidFill>
                <a:latin typeface="Century Gothic"/>
                <a:cs typeface="Century Gothic"/>
              </a:rPr>
              <a:t>Endocrine</a:t>
            </a:r>
            <a:r>
              <a:rPr sz="1800" b="1" spc="-15" dirty="0">
                <a:solidFill>
                  <a:srgbClr val="FF0000"/>
                </a:solidFill>
                <a:latin typeface="Century Gothic"/>
                <a:cs typeface="Century Gothic"/>
              </a:rPr>
              <a:t> </a:t>
            </a:r>
            <a:r>
              <a:rPr sz="1800" b="1" spc="0" dirty="0">
                <a:solidFill>
                  <a:srgbClr val="FF0000"/>
                </a:solidFill>
                <a:latin typeface="Century Gothic"/>
                <a:cs typeface="Century Gothic"/>
              </a:rPr>
              <a:t>and</a:t>
            </a:r>
            <a:r>
              <a:rPr sz="1800" b="1" spc="-15" dirty="0">
                <a:solidFill>
                  <a:srgbClr val="FF0000"/>
                </a:solidFill>
                <a:latin typeface="Century Gothic"/>
                <a:cs typeface="Century Gothic"/>
              </a:rPr>
              <a:t> </a:t>
            </a:r>
            <a:r>
              <a:rPr sz="1800" b="1" spc="0" dirty="0">
                <a:solidFill>
                  <a:srgbClr val="FF0000"/>
                </a:solidFill>
                <a:latin typeface="Century Gothic"/>
                <a:cs typeface="Century Gothic"/>
              </a:rPr>
              <a:t>Metabolic disorders</a:t>
            </a:r>
            <a:endParaRPr sz="1800" dirty="0">
              <a:latin typeface="Century Gothic"/>
              <a:cs typeface="Century Gothic"/>
            </a:endParaRPr>
          </a:p>
          <a:p>
            <a:pPr marL="1038225" lvl="1" indent="-492759">
              <a:lnSpc>
                <a:spcPts val="1730"/>
              </a:lnSpc>
              <a:buClr>
                <a:srgbClr val="3D3C2C"/>
              </a:buClr>
              <a:buFont typeface="Century Gothic"/>
              <a:buAutoNum type="alphaLcParenR"/>
              <a:tabLst>
                <a:tab pos="1038225" algn="l"/>
              </a:tabLst>
            </a:pPr>
            <a:r>
              <a:rPr sz="1800" b="1" dirty="0">
                <a:solidFill>
                  <a:srgbClr val="3D3C2C"/>
                </a:solidFill>
                <a:latin typeface="Century Gothic"/>
                <a:cs typeface="Century Gothic"/>
              </a:rPr>
              <a:t>Hypothyroidism</a:t>
            </a:r>
            <a:endParaRPr sz="1800" dirty="0">
              <a:latin typeface="Century Gothic"/>
              <a:cs typeface="Century Gothic"/>
            </a:endParaRPr>
          </a:p>
          <a:p>
            <a:pPr marL="1038225" lvl="1" indent="-492759">
              <a:lnSpc>
                <a:spcPts val="1780"/>
              </a:lnSpc>
              <a:buClr>
                <a:srgbClr val="3D3C2C"/>
              </a:buClr>
              <a:buFont typeface="Century Gothic"/>
              <a:buAutoNum type="alphaLcParenR"/>
              <a:tabLst>
                <a:tab pos="1038225" algn="l"/>
              </a:tabLst>
            </a:pPr>
            <a:r>
              <a:rPr sz="1800" b="1" dirty="0">
                <a:solidFill>
                  <a:srgbClr val="3D3C2C"/>
                </a:solidFill>
                <a:latin typeface="Century Gothic"/>
                <a:cs typeface="Century Gothic"/>
              </a:rPr>
              <a:t>Hypercalcemia</a:t>
            </a:r>
            <a:endParaRPr sz="1800" dirty="0">
              <a:latin typeface="Century Gothic"/>
              <a:cs typeface="Century Gothic"/>
            </a:endParaRPr>
          </a:p>
          <a:p>
            <a:pPr marL="1027430" lvl="1" indent="-487680">
              <a:lnSpc>
                <a:spcPct val="100000"/>
              </a:lnSpc>
              <a:buClr>
                <a:srgbClr val="3D3C2C"/>
              </a:buClr>
              <a:buFont typeface="Century Gothic"/>
              <a:buAutoNum type="alphaLcParenR"/>
              <a:tabLst>
                <a:tab pos="1027430" algn="l"/>
              </a:tabLst>
            </a:pPr>
            <a:r>
              <a:rPr sz="1800" b="1" dirty="0">
                <a:solidFill>
                  <a:srgbClr val="3D3C2C"/>
                </a:solidFill>
                <a:latin typeface="Century Gothic"/>
                <a:cs typeface="Century Gothic"/>
              </a:rPr>
              <a:t>Hypokalemia</a:t>
            </a:r>
            <a:endParaRPr sz="1800" dirty="0">
              <a:latin typeface="Century Gothic"/>
              <a:cs typeface="Century Gothic"/>
            </a:endParaRPr>
          </a:p>
          <a:p>
            <a:pPr marL="969644" lvl="1" indent="-429895">
              <a:lnSpc>
                <a:spcPct val="100000"/>
              </a:lnSpc>
              <a:buClr>
                <a:srgbClr val="3D3C2C"/>
              </a:buClr>
              <a:buFont typeface="Century Gothic"/>
              <a:buAutoNum type="alphaLcParenR"/>
              <a:tabLst>
                <a:tab pos="969644" algn="l"/>
              </a:tabLst>
            </a:pPr>
            <a:r>
              <a:rPr sz="1800" b="1" dirty="0">
                <a:solidFill>
                  <a:srgbClr val="3D3C2C"/>
                </a:solidFill>
                <a:latin typeface="Century Gothic"/>
                <a:cs typeface="Century Gothic"/>
              </a:rPr>
              <a:t>Pheochromocytoma</a:t>
            </a:r>
            <a:endParaRPr sz="1800" dirty="0">
              <a:latin typeface="Century Gothic"/>
              <a:cs typeface="Century Gothic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6691376" y="312673"/>
            <a:ext cx="1358900" cy="19304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200" spc="-5" dirty="0">
                <a:solidFill>
                  <a:srgbClr val="FDFDFD"/>
                </a:solidFill>
                <a:latin typeface="Century Gothic"/>
                <a:cs typeface="Century Gothic"/>
              </a:rPr>
              <a:t>4</a:t>
            </a:r>
            <a:r>
              <a:rPr sz="1200" spc="0" dirty="0">
                <a:solidFill>
                  <a:srgbClr val="FDFDFD"/>
                </a:solidFill>
                <a:latin typeface="Century Gothic"/>
                <a:cs typeface="Century Gothic"/>
              </a:rPr>
              <a:t>/2</a:t>
            </a:r>
            <a:r>
              <a:rPr sz="1200" spc="-10" dirty="0">
                <a:solidFill>
                  <a:srgbClr val="FDFDFD"/>
                </a:solidFill>
                <a:latin typeface="Century Gothic"/>
                <a:cs typeface="Century Gothic"/>
              </a:rPr>
              <a:t>0</a:t>
            </a:r>
            <a:r>
              <a:rPr sz="1200" spc="0" dirty="0">
                <a:solidFill>
                  <a:srgbClr val="FDFDFD"/>
                </a:solidFill>
                <a:latin typeface="Century Gothic"/>
                <a:cs typeface="Century Gothic"/>
              </a:rPr>
              <a:t>/2</a:t>
            </a:r>
            <a:r>
              <a:rPr sz="1200" spc="-10" dirty="0">
                <a:solidFill>
                  <a:srgbClr val="FDFDFD"/>
                </a:solidFill>
                <a:latin typeface="Century Gothic"/>
                <a:cs typeface="Century Gothic"/>
              </a:rPr>
              <a:t>0</a:t>
            </a:r>
            <a:r>
              <a:rPr sz="1200" spc="-5" dirty="0">
                <a:solidFill>
                  <a:srgbClr val="FDFDFD"/>
                </a:solidFill>
                <a:latin typeface="Century Gothic"/>
                <a:cs typeface="Century Gothic"/>
              </a:rPr>
              <a:t>1</a:t>
            </a:r>
            <a:r>
              <a:rPr sz="1200" spc="0" dirty="0">
                <a:solidFill>
                  <a:srgbClr val="FDFDFD"/>
                </a:solidFill>
                <a:latin typeface="Century Gothic"/>
                <a:cs typeface="Century Gothic"/>
              </a:rPr>
              <a:t>5</a:t>
            </a:r>
            <a:r>
              <a:rPr sz="1200" spc="5" dirty="0">
                <a:solidFill>
                  <a:srgbClr val="FDFDFD"/>
                </a:solidFill>
                <a:latin typeface="Century Gothic"/>
                <a:cs typeface="Century Gothic"/>
              </a:rPr>
              <a:t> </a:t>
            </a:r>
            <a:r>
              <a:rPr sz="1200" spc="-5" dirty="0">
                <a:solidFill>
                  <a:srgbClr val="FDFDFD"/>
                </a:solidFill>
                <a:latin typeface="Century Gothic"/>
                <a:cs typeface="Century Gothic"/>
              </a:rPr>
              <a:t>1</a:t>
            </a:r>
            <a:r>
              <a:rPr sz="1200" spc="-15" dirty="0">
                <a:solidFill>
                  <a:srgbClr val="FDFDFD"/>
                </a:solidFill>
                <a:latin typeface="Century Gothic"/>
                <a:cs typeface="Century Gothic"/>
              </a:rPr>
              <a:t>:</a:t>
            </a:r>
            <a:r>
              <a:rPr sz="1200" spc="-5" dirty="0">
                <a:solidFill>
                  <a:srgbClr val="FDFDFD"/>
                </a:solidFill>
                <a:latin typeface="Century Gothic"/>
                <a:cs typeface="Century Gothic"/>
              </a:rPr>
              <a:t>3</a:t>
            </a:r>
            <a:r>
              <a:rPr sz="1200" spc="0" dirty="0">
                <a:solidFill>
                  <a:srgbClr val="FDFDFD"/>
                </a:solidFill>
                <a:latin typeface="Century Gothic"/>
                <a:cs typeface="Century Gothic"/>
              </a:rPr>
              <a:t>3</a:t>
            </a:r>
            <a:r>
              <a:rPr sz="1200" spc="20" dirty="0">
                <a:solidFill>
                  <a:srgbClr val="FDFDFD"/>
                </a:solidFill>
                <a:latin typeface="Century Gothic"/>
                <a:cs typeface="Century Gothic"/>
              </a:rPr>
              <a:t> </a:t>
            </a:r>
            <a:r>
              <a:rPr sz="1200" spc="-10" dirty="0">
                <a:solidFill>
                  <a:srgbClr val="FDFDFD"/>
                </a:solidFill>
                <a:latin typeface="Century Gothic"/>
                <a:cs typeface="Century Gothic"/>
              </a:rPr>
              <a:t>PM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4728717" y="312673"/>
            <a:ext cx="109855" cy="19304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200" dirty="0">
                <a:solidFill>
                  <a:srgbClr val="FDFDFD"/>
                </a:solidFill>
                <a:latin typeface="Century Gothic"/>
                <a:cs typeface="Century Gothic"/>
              </a:rPr>
              <a:t>3</a:t>
            </a:r>
            <a:endParaRPr sz="120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1155065" y="716089"/>
            <a:ext cx="5592445" cy="109918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3600" b="1" dirty="0">
                <a:solidFill>
                  <a:srgbClr val="FF0000"/>
                </a:solidFill>
                <a:latin typeface="Century Gothic"/>
                <a:cs typeface="Century Gothic"/>
              </a:rPr>
              <a:t>Fecal</a:t>
            </a:r>
            <a:r>
              <a:rPr sz="3600" b="1" spc="-15" dirty="0">
                <a:solidFill>
                  <a:srgbClr val="FF0000"/>
                </a:solidFill>
                <a:latin typeface="Century Gothic"/>
                <a:cs typeface="Century Gothic"/>
              </a:rPr>
              <a:t> </a:t>
            </a:r>
            <a:r>
              <a:rPr sz="3600" b="1" spc="-20" dirty="0">
                <a:solidFill>
                  <a:srgbClr val="FF0000"/>
                </a:solidFill>
                <a:latin typeface="Century Gothic"/>
                <a:cs typeface="Century Gothic"/>
              </a:rPr>
              <a:t>softeners/emollient</a:t>
            </a:r>
            <a:endParaRPr sz="3600" dirty="0">
              <a:latin typeface="Century Gothic"/>
              <a:cs typeface="Century Gothic"/>
            </a:endParaRPr>
          </a:p>
          <a:p>
            <a:pPr marL="12700">
              <a:lnSpc>
                <a:spcPts val="4310"/>
              </a:lnSpc>
            </a:pPr>
            <a:r>
              <a:rPr sz="3600" b="1" dirty="0">
                <a:solidFill>
                  <a:srgbClr val="FF0000"/>
                </a:solidFill>
                <a:latin typeface="Century Gothic"/>
                <a:cs typeface="Century Gothic"/>
              </a:rPr>
              <a:t>laxatives</a:t>
            </a:r>
            <a:r>
              <a:rPr sz="3600" b="1" spc="-25" dirty="0">
                <a:solidFill>
                  <a:srgbClr val="FF0000"/>
                </a:solidFill>
                <a:latin typeface="Century Gothic"/>
                <a:cs typeface="Century Gothic"/>
              </a:rPr>
              <a:t> </a:t>
            </a:r>
            <a:r>
              <a:rPr sz="3600" b="1" spc="0" dirty="0">
                <a:solidFill>
                  <a:srgbClr val="FF0000"/>
                </a:solidFill>
                <a:latin typeface="Century Gothic"/>
                <a:cs typeface="Century Gothic"/>
              </a:rPr>
              <a:t>(cont.)</a:t>
            </a:r>
            <a:endParaRPr sz="3600" dirty="0">
              <a:latin typeface="Century Gothic"/>
              <a:cs typeface="Century Gothic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109472" y="1975104"/>
            <a:ext cx="327659" cy="33680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1190955" y="2029586"/>
            <a:ext cx="146685" cy="17843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100" b="1" spc="5" dirty="0">
                <a:solidFill>
                  <a:srgbClr val="93C500"/>
                </a:solidFill>
                <a:latin typeface="Century Gothic"/>
                <a:cs typeface="Century Gothic"/>
              </a:rPr>
              <a:t>2.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648460" y="1978786"/>
            <a:ext cx="1031240" cy="23749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500" b="1" spc="-25" dirty="0">
                <a:solidFill>
                  <a:srgbClr val="FF0000"/>
                </a:solidFill>
                <a:latin typeface="Century Gothic"/>
                <a:cs typeface="Century Gothic"/>
              </a:rPr>
              <a:t>M</a:t>
            </a:r>
            <a:r>
              <a:rPr sz="1500" b="1" spc="-10" dirty="0">
                <a:solidFill>
                  <a:srgbClr val="FF0000"/>
                </a:solidFill>
                <a:latin typeface="Century Gothic"/>
                <a:cs typeface="Century Gothic"/>
              </a:rPr>
              <a:t>ineral oil:</a:t>
            </a:r>
            <a:endParaRPr sz="1500">
              <a:latin typeface="Century Gothic"/>
              <a:cs typeface="Century Gothic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1660651" y="2193798"/>
            <a:ext cx="1005839" cy="0"/>
          </a:xfrm>
          <a:custGeom>
            <a:avLst/>
            <a:gdLst/>
            <a:ahLst/>
            <a:cxnLst/>
            <a:rect l="l" t="t" r="r" b="b"/>
            <a:pathLst>
              <a:path w="1005839">
                <a:moveTo>
                  <a:pt x="0" y="0"/>
                </a:moveTo>
                <a:lnTo>
                  <a:pt x="1005839" y="0"/>
                </a:lnTo>
              </a:path>
            </a:pathLst>
          </a:custGeom>
          <a:ln w="18033">
            <a:solidFill>
              <a:srgbClr val="FF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1190955" y="2480183"/>
            <a:ext cx="2422525" cy="28257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800" b="1" dirty="0">
                <a:solidFill>
                  <a:srgbClr val="3D3C2C"/>
                </a:solidFill>
                <a:latin typeface="Century Gothic"/>
                <a:cs typeface="Century Gothic"/>
              </a:rPr>
              <a:t>Mechanism</a:t>
            </a:r>
            <a:r>
              <a:rPr sz="1800" b="1" spc="-15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1800" b="1" spc="-10" dirty="0">
                <a:solidFill>
                  <a:srgbClr val="3D3C2C"/>
                </a:solidFill>
                <a:latin typeface="Century Gothic"/>
                <a:cs typeface="Century Gothic"/>
              </a:rPr>
              <a:t>of</a:t>
            </a:r>
            <a:r>
              <a:rPr sz="1800" b="1" spc="-15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1800" b="1" spc="-10" dirty="0">
                <a:solidFill>
                  <a:srgbClr val="3D3C2C"/>
                </a:solidFill>
                <a:latin typeface="Century Gothic"/>
                <a:cs typeface="Century Gothic"/>
              </a:rPr>
              <a:t>action:</a:t>
            </a:r>
            <a:endParaRPr sz="1800">
              <a:latin typeface="Century Gothic"/>
              <a:cs typeface="Century Gothic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1203515" y="2739389"/>
            <a:ext cx="2397188" cy="0"/>
          </a:xfrm>
          <a:custGeom>
            <a:avLst/>
            <a:gdLst/>
            <a:ahLst/>
            <a:cxnLst/>
            <a:rect l="l" t="t" r="r" b="b"/>
            <a:pathLst>
              <a:path w="2397188">
                <a:moveTo>
                  <a:pt x="0" y="0"/>
                </a:moveTo>
                <a:lnTo>
                  <a:pt x="2397188" y="0"/>
                </a:lnTo>
              </a:path>
            </a:pathLst>
          </a:custGeom>
          <a:ln w="21082">
            <a:solidFill>
              <a:srgbClr val="3D3C2C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1122375" y="2811653"/>
            <a:ext cx="169545" cy="21590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350" spc="0" dirty="0">
                <a:solidFill>
                  <a:srgbClr val="93C500"/>
                </a:solidFill>
                <a:latin typeface="Century Gothic"/>
                <a:cs typeface="Century Gothic"/>
              </a:rPr>
              <a:t>1.</a:t>
            </a:r>
            <a:endParaRPr sz="1350">
              <a:latin typeface="Century Gothic"/>
              <a:cs typeface="Century Gothic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637792" y="2809367"/>
            <a:ext cx="5870575" cy="941069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18745">
              <a:lnSpc>
                <a:spcPct val="80000"/>
              </a:lnSpc>
            </a:pPr>
            <a:r>
              <a:rPr sz="1800" spc="20" dirty="0">
                <a:solidFill>
                  <a:srgbClr val="3D3C2C"/>
                </a:solidFill>
                <a:latin typeface="Century Gothic"/>
                <a:cs typeface="Century Gothic"/>
              </a:rPr>
              <a:t>I</a:t>
            </a:r>
            <a:r>
              <a:rPr sz="1800" spc="-25" dirty="0">
                <a:solidFill>
                  <a:srgbClr val="3D3C2C"/>
                </a:solidFill>
                <a:latin typeface="Century Gothic"/>
                <a:cs typeface="Century Gothic"/>
              </a:rPr>
              <a:t>n</a:t>
            </a:r>
            <a:r>
              <a:rPr sz="1800" spc="0" dirty="0">
                <a:solidFill>
                  <a:srgbClr val="3D3C2C"/>
                </a:solidFill>
                <a:latin typeface="Century Gothic"/>
                <a:cs typeface="Century Gothic"/>
              </a:rPr>
              <a:t>d</a:t>
            </a:r>
            <a:r>
              <a:rPr sz="1800" spc="20" dirty="0">
                <a:solidFill>
                  <a:srgbClr val="3D3C2C"/>
                </a:solidFill>
                <a:latin typeface="Century Gothic"/>
                <a:cs typeface="Century Gothic"/>
              </a:rPr>
              <a:t>i</a:t>
            </a:r>
            <a:r>
              <a:rPr sz="1800" spc="-15" dirty="0">
                <a:solidFill>
                  <a:srgbClr val="3D3C2C"/>
                </a:solidFill>
                <a:latin typeface="Century Gothic"/>
                <a:cs typeface="Century Gothic"/>
              </a:rPr>
              <a:t>g</a:t>
            </a:r>
            <a:r>
              <a:rPr sz="1800" spc="-20" dirty="0">
                <a:solidFill>
                  <a:srgbClr val="3D3C2C"/>
                </a:solidFill>
                <a:latin typeface="Century Gothic"/>
                <a:cs typeface="Century Gothic"/>
              </a:rPr>
              <a:t>e</a:t>
            </a:r>
            <a:r>
              <a:rPr sz="1800" spc="0" dirty="0">
                <a:solidFill>
                  <a:srgbClr val="3D3C2C"/>
                </a:solidFill>
                <a:latin typeface="Century Gothic"/>
                <a:cs typeface="Century Gothic"/>
              </a:rPr>
              <a:t>s</a:t>
            </a:r>
            <a:r>
              <a:rPr sz="1800" spc="-15" dirty="0">
                <a:solidFill>
                  <a:srgbClr val="3D3C2C"/>
                </a:solidFill>
                <a:latin typeface="Century Gothic"/>
                <a:cs typeface="Century Gothic"/>
              </a:rPr>
              <a:t>t</a:t>
            </a:r>
            <a:r>
              <a:rPr sz="1800" spc="20" dirty="0">
                <a:solidFill>
                  <a:srgbClr val="3D3C2C"/>
                </a:solidFill>
                <a:latin typeface="Century Gothic"/>
                <a:cs typeface="Century Gothic"/>
              </a:rPr>
              <a:t>i</a:t>
            </a:r>
            <a:r>
              <a:rPr sz="1800" spc="0" dirty="0">
                <a:solidFill>
                  <a:srgbClr val="3D3C2C"/>
                </a:solidFill>
                <a:latin typeface="Century Gothic"/>
                <a:cs typeface="Century Gothic"/>
              </a:rPr>
              <a:t>b</a:t>
            </a:r>
            <a:r>
              <a:rPr sz="1800" spc="5" dirty="0">
                <a:solidFill>
                  <a:srgbClr val="3D3C2C"/>
                </a:solidFill>
                <a:latin typeface="Century Gothic"/>
                <a:cs typeface="Century Gothic"/>
              </a:rPr>
              <a:t>l</a:t>
            </a:r>
            <a:r>
              <a:rPr sz="1800" spc="-15" dirty="0">
                <a:solidFill>
                  <a:srgbClr val="3D3C2C"/>
                </a:solidFill>
                <a:latin typeface="Century Gothic"/>
                <a:cs typeface="Century Gothic"/>
              </a:rPr>
              <a:t>e</a:t>
            </a:r>
            <a:r>
              <a:rPr sz="1800" spc="-25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1800" spc="-10" dirty="0">
                <a:solidFill>
                  <a:srgbClr val="3D3C2C"/>
                </a:solidFill>
                <a:latin typeface="Century Gothic"/>
                <a:cs typeface="Century Gothic"/>
              </a:rPr>
              <a:t>a</a:t>
            </a:r>
            <a:r>
              <a:rPr sz="1800" spc="-25" dirty="0">
                <a:solidFill>
                  <a:srgbClr val="3D3C2C"/>
                </a:solidFill>
                <a:latin typeface="Century Gothic"/>
                <a:cs typeface="Century Gothic"/>
              </a:rPr>
              <a:t>n</a:t>
            </a:r>
            <a:r>
              <a:rPr sz="1800" spc="0" dirty="0">
                <a:solidFill>
                  <a:srgbClr val="3D3C2C"/>
                </a:solidFill>
                <a:latin typeface="Century Gothic"/>
                <a:cs typeface="Century Gothic"/>
              </a:rPr>
              <a:t>d</a:t>
            </a:r>
            <a:r>
              <a:rPr sz="1800" spc="5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1800" spc="-35" dirty="0">
                <a:solidFill>
                  <a:srgbClr val="3D3C2C"/>
                </a:solidFill>
                <a:latin typeface="Century Gothic"/>
                <a:cs typeface="Century Gothic"/>
              </a:rPr>
              <a:t>w</a:t>
            </a:r>
            <a:r>
              <a:rPr sz="1800" spc="20" dirty="0">
                <a:solidFill>
                  <a:srgbClr val="3D3C2C"/>
                </a:solidFill>
                <a:latin typeface="Century Gothic"/>
                <a:cs typeface="Century Gothic"/>
              </a:rPr>
              <a:t>i</a:t>
            </a:r>
            <a:r>
              <a:rPr sz="1800" spc="-25" dirty="0">
                <a:solidFill>
                  <a:srgbClr val="3D3C2C"/>
                </a:solidFill>
                <a:latin typeface="Century Gothic"/>
                <a:cs typeface="Century Gothic"/>
              </a:rPr>
              <a:t>t</a:t>
            </a:r>
            <a:r>
              <a:rPr sz="1800" spc="-15" dirty="0">
                <a:solidFill>
                  <a:srgbClr val="3D3C2C"/>
                </a:solidFill>
                <a:latin typeface="Century Gothic"/>
                <a:cs typeface="Century Gothic"/>
              </a:rPr>
              <a:t>h</a:t>
            </a:r>
            <a:r>
              <a:rPr sz="1800" spc="30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1800" spc="0" dirty="0">
                <a:solidFill>
                  <a:srgbClr val="3D3C2C"/>
                </a:solidFill>
                <a:latin typeface="Century Gothic"/>
                <a:cs typeface="Century Gothic"/>
              </a:rPr>
              <a:t>m</a:t>
            </a:r>
            <a:r>
              <a:rPr sz="1800" spc="20" dirty="0">
                <a:solidFill>
                  <a:srgbClr val="3D3C2C"/>
                </a:solidFill>
                <a:latin typeface="Century Gothic"/>
                <a:cs typeface="Century Gothic"/>
              </a:rPr>
              <a:t>i</a:t>
            </a:r>
            <a:r>
              <a:rPr sz="1800" spc="-25" dirty="0">
                <a:solidFill>
                  <a:srgbClr val="3D3C2C"/>
                </a:solidFill>
                <a:latin typeface="Century Gothic"/>
                <a:cs typeface="Century Gothic"/>
              </a:rPr>
              <a:t>n</a:t>
            </a:r>
            <a:r>
              <a:rPr sz="1800" spc="20" dirty="0">
                <a:solidFill>
                  <a:srgbClr val="3D3C2C"/>
                </a:solidFill>
                <a:latin typeface="Century Gothic"/>
                <a:cs typeface="Century Gothic"/>
              </a:rPr>
              <a:t>i</a:t>
            </a:r>
            <a:r>
              <a:rPr sz="1800" spc="-30" dirty="0">
                <a:solidFill>
                  <a:srgbClr val="3D3C2C"/>
                </a:solidFill>
                <a:latin typeface="Century Gothic"/>
                <a:cs typeface="Century Gothic"/>
              </a:rPr>
              <a:t>m</a:t>
            </a:r>
            <a:r>
              <a:rPr sz="1800" spc="-10" dirty="0">
                <a:solidFill>
                  <a:srgbClr val="3D3C2C"/>
                </a:solidFill>
                <a:latin typeface="Century Gothic"/>
                <a:cs typeface="Century Gothic"/>
              </a:rPr>
              <a:t>a</a:t>
            </a:r>
            <a:r>
              <a:rPr sz="1800" spc="0" dirty="0">
                <a:solidFill>
                  <a:srgbClr val="3D3C2C"/>
                </a:solidFill>
                <a:latin typeface="Century Gothic"/>
                <a:cs typeface="Century Gothic"/>
              </a:rPr>
              <a:t>l</a:t>
            </a:r>
            <a:r>
              <a:rPr sz="1800" spc="-35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1800" spc="-10" dirty="0">
                <a:solidFill>
                  <a:srgbClr val="3D3C2C"/>
                </a:solidFill>
                <a:latin typeface="Century Gothic"/>
                <a:cs typeface="Century Gothic"/>
              </a:rPr>
              <a:t>a</a:t>
            </a:r>
            <a:r>
              <a:rPr sz="1800" spc="0" dirty="0">
                <a:solidFill>
                  <a:srgbClr val="3D3C2C"/>
                </a:solidFill>
                <a:latin typeface="Century Gothic"/>
                <a:cs typeface="Century Gothic"/>
              </a:rPr>
              <a:t>b</a:t>
            </a:r>
            <a:r>
              <a:rPr sz="1800" spc="-10" dirty="0">
                <a:solidFill>
                  <a:srgbClr val="3D3C2C"/>
                </a:solidFill>
                <a:latin typeface="Century Gothic"/>
                <a:cs typeface="Century Gothic"/>
              </a:rPr>
              <a:t>sor</a:t>
            </a:r>
            <a:r>
              <a:rPr sz="1800" spc="-25" dirty="0">
                <a:solidFill>
                  <a:srgbClr val="3D3C2C"/>
                </a:solidFill>
                <a:latin typeface="Century Gothic"/>
                <a:cs typeface="Century Gothic"/>
              </a:rPr>
              <a:t>pt</a:t>
            </a:r>
            <a:r>
              <a:rPr sz="1800" spc="20" dirty="0">
                <a:solidFill>
                  <a:srgbClr val="3D3C2C"/>
                </a:solidFill>
                <a:latin typeface="Century Gothic"/>
                <a:cs typeface="Century Gothic"/>
              </a:rPr>
              <a:t>i</a:t>
            </a:r>
            <a:r>
              <a:rPr sz="1800" spc="-15" dirty="0">
                <a:solidFill>
                  <a:srgbClr val="3D3C2C"/>
                </a:solidFill>
                <a:latin typeface="Century Gothic"/>
                <a:cs typeface="Century Gothic"/>
              </a:rPr>
              <a:t>o</a:t>
            </a:r>
            <a:r>
              <a:rPr sz="1800" spc="-25" dirty="0">
                <a:solidFill>
                  <a:srgbClr val="3D3C2C"/>
                </a:solidFill>
                <a:latin typeface="Century Gothic"/>
                <a:cs typeface="Century Gothic"/>
              </a:rPr>
              <a:t>n</a:t>
            </a:r>
            <a:r>
              <a:rPr sz="1800" spc="-5" dirty="0">
                <a:solidFill>
                  <a:srgbClr val="3D3C2C"/>
                </a:solidFill>
                <a:latin typeface="Century Gothic"/>
                <a:cs typeface="Century Gothic"/>
              </a:rPr>
              <a:t>.</a:t>
            </a:r>
            <a:r>
              <a:rPr sz="1800" spc="5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1800" spc="-15" dirty="0">
                <a:solidFill>
                  <a:srgbClr val="3D3C2C"/>
                </a:solidFill>
                <a:latin typeface="Century Gothic"/>
                <a:cs typeface="Century Gothic"/>
              </a:rPr>
              <a:t>Co</a:t>
            </a:r>
            <a:r>
              <a:rPr sz="1800" spc="-25" dirty="0">
                <a:solidFill>
                  <a:srgbClr val="3D3C2C"/>
                </a:solidFill>
                <a:latin typeface="Century Gothic"/>
                <a:cs typeface="Century Gothic"/>
              </a:rPr>
              <a:t>a</a:t>
            </a:r>
            <a:r>
              <a:rPr sz="1800" spc="-10" dirty="0">
                <a:solidFill>
                  <a:srgbClr val="3D3C2C"/>
                </a:solidFill>
                <a:latin typeface="Century Gothic"/>
                <a:cs typeface="Century Gothic"/>
              </a:rPr>
              <a:t>t</a:t>
            </a:r>
            <a:r>
              <a:rPr sz="1800" spc="20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1800" spc="0" dirty="0">
                <a:solidFill>
                  <a:srgbClr val="3D3C2C"/>
                </a:solidFill>
                <a:latin typeface="Century Gothic"/>
                <a:cs typeface="Century Gothic"/>
              </a:rPr>
              <a:t>s</a:t>
            </a:r>
            <a:r>
              <a:rPr sz="1800" spc="-15" dirty="0">
                <a:solidFill>
                  <a:srgbClr val="3D3C2C"/>
                </a:solidFill>
                <a:latin typeface="Century Gothic"/>
                <a:cs typeface="Century Gothic"/>
              </a:rPr>
              <a:t>to</a:t>
            </a:r>
            <a:r>
              <a:rPr sz="1800" spc="-20" dirty="0">
                <a:solidFill>
                  <a:srgbClr val="3D3C2C"/>
                </a:solidFill>
                <a:latin typeface="Century Gothic"/>
                <a:cs typeface="Century Gothic"/>
              </a:rPr>
              <a:t>o</a:t>
            </a:r>
            <a:r>
              <a:rPr sz="1800" spc="0" dirty="0">
                <a:solidFill>
                  <a:srgbClr val="3D3C2C"/>
                </a:solidFill>
                <a:latin typeface="Century Gothic"/>
                <a:cs typeface="Century Gothic"/>
              </a:rPr>
              <a:t>l </a:t>
            </a:r>
            <a:r>
              <a:rPr sz="1800" spc="-10" dirty="0">
                <a:solidFill>
                  <a:srgbClr val="3D3C2C"/>
                </a:solidFill>
                <a:latin typeface="Century Gothic"/>
                <a:cs typeface="Century Gothic"/>
              </a:rPr>
              <a:t>a</a:t>
            </a:r>
            <a:r>
              <a:rPr sz="1800" spc="-25" dirty="0">
                <a:solidFill>
                  <a:srgbClr val="3D3C2C"/>
                </a:solidFill>
                <a:latin typeface="Century Gothic"/>
                <a:cs typeface="Century Gothic"/>
              </a:rPr>
              <a:t>n</a:t>
            </a:r>
            <a:r>
              <a:rPr sz="1800" spc="0" dirty="0">
                <a:solidFill>
                  <a:srgbClr val="3D3C2C"/>
                </a:solidFill>
                <a:latin typeface="Century Gothic"/>
                <a:cs typeface="Century Gothic"/>
              </a:rPr>
              <a:t>d</a:t>
            </a:r>
            <a:r>
              <a:rPr sz="1800" spc="15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1800" spc="-10" dirty="0">
                <a:solidFill>
                  <a:srgbClr val="3D3C2C"/>
                </a:solidFill>
                <a:latin typeface="Century Gothic"/>
                <a:cs typeface="Century Gothic"/>
              </a:rPr>
              <a:t>a</a:t>
            </a:r>
            <a:r>
              <a:rPr sz="1800" spc="10" dirty="0">
                <a:solidFill>
                  <a:srgbClr val="3D3C2C"/>
                </a:solidFill>
                <a:latin typeface="Century Gothic"/>
                <a:cs typeface="Century Gothic"/>
              </a:rPr>
              <a:t>ll</a:t>
            </a:r>
            <a:r>
              <a:rPr sz="1800" spc="-15" dirty="0">
                <a:solidFill>
                  <a:srgbClr val="3D3C2C"/>
                </a:solidFill>
                <a:latin typeface="Century Gothic"/>
                <a:cs typeface="Century Gothic"/>
              </a:rPr>
              <a:t>ow</a:t>
            </a:r>
            <a:r>
              <a:rPr sz="1800" spc="-20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1800" spc="-25" dirty="0">
                <a:solidFill>
                  <a:srgbClr val="3D3C2C"/>
                </a:solidFill>
                <a:latin typeface="Century Gothic"/>
                <a:cs typeface="Century Gothic"/>
              </a:rPr>
              <a:t>e</a:t>
            </a:r>
            <a:r>
              <a:rPr sz="1800" spc="-10" dirty="0">
                <a:solidFill>
                  <a:srgbClr val="3D3C2C"/>
                </a:solidFill>
                <a:latin typeface="Century Gothic"/>
                <a:cs typeface="Century Gothic"/>
              </a:rPr>
              <a:t>a</a:t>
            </a:r>
            <a:r>
              <a:rPr sz="1800" spc="0" dirty="0">
                <a:solidFill>
                  <a:srgbClr val="3D3C2C"/>
                </a:solidFill>
                <a:latin typeface="Century Gothic"/>
                <a:cs typeface="Century Gothic"/>
              </a:rPr>
              <a:t>s</a:t>
            </a:r>
            <a:r>
              <a:rPr sz="1800" spc="15" dirty="0">
                <a:solidFill>
                  <a:srgbClr val="3D3C2C"/>
                </a:solidFill>
                <a:latin typeface="Century Gothic"/>
                <a:cs typeface="Century Gothic"/>
              </a:rPr>
              <a:t>i</a:t>
            </a:r>
            <a:r>
              <a:rPr sz="1800" spc="-25" dirty="0">
                <a:solidFill>
                  <a:srgbClr val="3D3C2C"/>
                </a:solidFill>
                <a:latin typeface="Century Gothic"/>
                <a:cs typeface="Century Gothic"/>
              </a:rPr>
              <a:t>e</a:t>
            </a:r>
            <a:r>
              <a:rPr sz="1800" spc="-10" dirty="0">
                <a:solidFill>
                  <a:srgbClr val="3D3C2C"/>
                </a:solidFill>
                <a:latin typeface="Century Gothic"/>
                <a:cs typeface="Century Gothic"/>
              </a:rPr>
              <a:t>r pa</a:t>
            </a:r>
            <a:r>
              <a:rPr sz="1800" spc="0" dirty="0">
                <a:solidFill>
                  <a:srgbClr val="3D3C2C"/>
                </a:solidFill>
                <a:latin typeface="Century Gothic"/>
                <a:cs typeface="Century Gothic"/>
              </a:rPr>
              <a:t>ss</a:t>
            </a:r>
            <a:r>
              <a:rPr sz="1800" spc="-15" dirty="0">
                <a:solidFill>
                  <a:srgbClr val="3D3C2C"/>
                </a:solidFill>
                <a:latin typeface="Century Gothic"/>
                <a:cs typeface="Century Gothic"/>
              </a:rPr>
              <a:t>ag</a:t>
            </a:r>
            <a:r>
              <a:rPr sz="1800" spc="-20" dirty="0">
                <a:solidFill>
                  <a:srgbClr val="3D3C2C"/>
                </a:solidFill>
                <a:latin typeface="Century Gothic"/>
                <a:cs typeface="Century Gothic"/>
              </a:rPr>
              <a:t>e</a:t>
            </a:r>
            <a:r>
              <a:rPr sz="1800" spc="-5" dirty="0">
                <a:solidFill>
                  <a:srgbClr val="3D3C2C"/>
                </a:solidFill>
                <a:latin typeface="Century Gothic"/>
                <a:cs typeface="Century Gothic"/>
              </a:rPr>
              <a:t>.</a:t>
            </a:r>
            <a:endParaRPr sz="1800">
              <a:latin typeface="Century Gothic"/>
              <a:cs typeface="Century Gothic"/>
            </a:endParaRPr>
          </a:p>
          <a:p>
            <a:pPr marL="12700">
              <a:lnSpc>
                <a:spcPts val="2105"/>
              </a:lnSpc>
            </a:pPr>
            <a:r>
              <a:rPr sz="1800" spc="20" dirty="0">
                <a:solidFill>
                  <a:srgbClr val="3D3C2C"/>
                </a:solidFill>
                <a:latin typeface="Century Gothic"/>
                <a:cs typeface="Century Gothic"/>
              </a:rPr>
              <a:t>I</a:t>
            </a:r>
            <a:r>
              <a:rPr sz="1800" spc="-10" dirty="0">
                <a:solidFill>
                  <a:srgbClr val="3D3C2C"/>
                </a:solidFill>
                <a:latin typeface="Century Gothic"/>
                <a:cs typeface="Century Gothic"/>
              </a:rPr>
              <a:t>nh</a:t>
            </a:r>
            <a:r>
              <a:rPr sz="1800" spc="20" dirty="0">
                <a:solidFill>
                  <a:srgbClr val="3D3C2C"/>
                </a:solidFill>
                <a:latin typeface="Century Gothic"/>
                <a:cs typeface="Century Gothic"/>
              </a:rPr>
              <a:t>i</a:t>
            </a:r>
            <a:r>
              <a:rPr sz="1800" spc="0" dirty="0">
                <a:solidFill>
                  <a:srgbClr val="3D3C2C"/>
                </a:solidFill>
                <a:latin typeface="Century Gothic"/>
                <a:cs typeface="Century Gothic"/>
              </a:rPr>
              <a:t>bit</a:t>
            </a:r>
            <a:r>
              <a:rPr sz="1800" spc="-30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1800" spc="0" dirty="0">
                <a:solidFill>
                  <a:srgbClr val="3D3C2C"/>
                </a:solidFill>
                <a:latin typeface="Century Gothic"/>
                <a:cs typeface="Century Gothic"/>
              </a:rPr>
              <a:t>c</a:t>
            </a:r>
            <a:r>
              <a:rPr sz="1800" spc="-10" dirty="0">
                <a:solidFill>
                  <a:srgbClr val="3D3C2C"/>
                </a:solidFill>
                <a:latin typeface="Century Gothic"/>
                <a:cs typeface="Century Gothic"/>
              </a:rPr>
              <a:t>o</a:t>
            </a:r>
            <a:r>
              <a:rPr sz="1800" spc="5" dirty="0">
                <a:solidFill>
                  <a:srgbClr val="3D3C2C"/>
                </a:solidFill>
                <a:latin typeface="Century Gothic"/>
                <a:cs typeface="Century Gothic"/>
              </a:rPr>
              <a:t>l</a:t>
            </a:r>
            <a:r>
              <a:rPr sz="1800" spc="0" dirty="0">
                <a:solidFill>
                  <a:srgbClr val="3D3C2C"/>
                </a:solidFill>
                <a:latin typeface="Century Gothic"/>
                <a:cs typeface="Century Gothic"/>
              </a:rPr>
              <a:t>o</a:t>
            </a:r>
            <a:r>
              <a:rPr sz="1800" spc="-15" dirty="0">
                <a:solidFill>
                  <a:srgbClr val="3D3C2C"/>
                </a:solidFill>
                <a:latin typeface="Century Gothic"/>
                <a:cs typeface="Century Gothic"/>
              </a:rPr>
              <a:t>n</a:t>
            </a:r>
            <a:r>
              <a:rPr sz="1800" spc="20" dirty="0">
                <a:solidFill>
                  <a:srgbClr val="3D3C2C"/>
                </a:solidFill>
                <a:latin typeface="Century Gothic"/>
                <a:cs typeface="Century Gothic"/>
              </a:rPr>
              <a:t>i</a:t>
            </a:r>
            <a:r>
              <a:rPr sz="1800" spc="0" dirty="0">
                <a:solidFill>
                  <a:srgbClr val="3D3C2C"/>
                </a:solidFill>
                <a:latin typeface="Century Gothic"/>
                <a:cs typeface="Century Gothic"/>
              </a:rPr>
              <a:t>c</a:t>
            </a:r>
            <a:r>
              <a:rPr sz="1800" spc="-35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1800" spc="-10" dirty="0">
                <a:solidFill>
                  <a:srgbClr val="3D3C2C"/>
                </a:solidFill>
                <a:latin typeface="Century Gothic"/>
                <a:cs typeface="Century Gothic"/>
              </a:rPr>
              <a:t>a</a:t>
            </a:r>
            <a:r>
              <a:rPr sz="1800" spc="0" dirty="0">
                <a:solidFill>
                  <a:srgbClr val="3D3C2C"/>
                </a:solidFill>
                <a:latin typeface="Century Gothic"/>
                <a:cs typeface="Century Gothic"/>
              </a:rPr>
              <a:t>b</a:t>
            </a:r>
            <a:r>
              <a:rPr sz="1800" spc="-10" dirty="0">
                <a:solidFill>
                  <a:srgbClr val="3D3C2C"/>
                </a:solidFill>
                <a:latin typeface="Century Gothic"/>
                <a:cs typeface="Century Gothic"/>
              </a:rPr>
              <a:t>s</a:t>
            </a:r>
            <a:r>
              <a:rPr sz="1800" spc="0" dirty="0">
                <a:solidFill>
                  <a:srgbClr val="3D3C2C"/>
                </a:solidFill>
                <a:latin typeface="Century Gothic"/>
                <a:cs typeface="Century Gothic"/>
              </a:rPr>
              <a:t>o</a:t>
            </a:r>
            <a:r>
              <a:rPr sz="1800" spc="-10" dirty="0">
                <a:solidFill>
                  <a:srgbClr val="3D3C2C"/>
                </a:solidFill>
                <a:latin typeface="Century Gothic"/>
                <a:cs typeface="Century Gothic"/>
              </a:rPr>
              <a:t>r</a:t>
            </a:r>
            <a:r>
              <a:rPr sz="1800" spc="0" dirty="0">
                <a:solidFill>
                  <a:srgbClr val="3D3C2C"/>
                </a:solidFill>
                <a:latin typeface="Century Gothic"/>
                <a:cs typeface="Century Gothic"/>
              </a:rPr>
              <a:t>p</a:t>
            </a:r>
            <a:r>
              <a:rPr sz="1800" spc="-20" dirty="0">
                <a:solidFill>
                  <a:srgbClr val="3D3C2C"/>
                </a:solidFill>
                <a:latin typeface="Century Gothic"/>
                <a:cs typeface="Century Gothic"/>
              </a:rPr>
              <a:t>t</a:t>
            </a:r>
            <a:r>
              <a:rPr sz="1800" spc="20" dirty="0">
                <a:solidFill>
                  <a:srgbClr val="3D3C2C"/>
                </a:solidFill>
                <a:latin typeface="Century Gothic"/>
                <a:cs typeface="Century Gothic"/>
              </a:rPr>
              <a:t>i</a:t>
            </a:r>
            <a:r>
              <a:rPr sz="1800" spc="0" dirty="0">
                <a:solidFill>
                  <a:srgbClr val="3D3C2C"/>
                </a:solidFill>
                <a:latin typeface="Century Gothic"/>
                <a:cs typeface="Century Gothic"/>
              </a:rPr>
              <a:t>on</a:t>
            </a:r>
            <a:r>
              <a:rPr sz="1800" spc="-15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1800" spc="0" dirty="0">
                <a:solidFill>
                  <a:srgbClr val="3D3C2C"/>
                </a:solidFill>
                <a:latin typeface="Century Gothic"/>
                <a:cs typeface="Century Gothic"/>
              </a:rPr>
              <a:t>of </a:t>
            </a:r>
            <a:r>
              <a:rPr sz="1800" spc="-35" dirty="0">
                <a:solidFill>
                  <a:srgbClr val="3D3C2C"/>
                </a:solidFill>
                <a:latin typeface="Century Gothic"/>
                <a:cs typeface="Century Gothic"/>
              </a:rPr>
              <a:t>w</a:t>
            </a:r>
            <a:r>
              <a:rPr sz="1800" spc="-10" dirty="0">
                <a:solidFill>
                  <a:srgbClr val="3D3C2C"/>
                </a:solidFill>
                <a:latin typeface="Century Gothic"/>
                <a:cs typeface="Century Gothic"/>
              </a:rPr>
              <a:t>a</a:t>
            </a:r>
            <a:r>
              <a:rPr sz="1800" spc="-15" dirty="0">
                <a:solidFill>
                  <a:srgbClr val="3D3C2C"/>
                </a:solidFill>
                <a:latin typeface="Century Gothic"/>
                <a:cs typeface="Century Gothic"/>
              </a:rPr>
              <a:t>t</a:t>
            </a:r>
            <a:r>
              <a:rPr sz="1800" spc="-10" dirty="0">
                <a:solidFill>
                  <a:srgbClr val="3D3C2C"/>
                </a:solidFill>
                <a:latin typeface="Century Gothic"/>
                <a:cs typeface="Century Gothic"/>
              </a:rPr>
              <a:t>e</a:t>
            </a:r>
            <a:r>
              <a:rPr sz="1800" spc="0" dirty="0">
                <a:solidFill>
                  <a:srgbClr val="3D3C2C"/>
                </a:solidFill>
                <a:latin typeface="Century Gothic"/>
                <a:cs typeface="Century Gothic"/>
              </a:rPr>
              <a:t>r</a:t>
            </a:r>
            <a:r>
              <a:rPr sz="1800" spc="45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1800" spc="0" dirty="0">
                <a:solidFill>
                  <a:srgbClr val="3D3C2C"/>
                </a:solidFill>
                <a:latin typeface="Century Gothic"/>
                <a:cs typeface="Century Gothic"/>
              </a:rPr>
              <a:t>→ </a:t>
            </a:r>
            <a:r>
              <a:rPr sz="1800" spc="20" dirty="0">
                <a:solidFill>
                  <a:srgbClr val="3D3C2C"/>
                </a:solidFill>
                <a:latin typeface="Century Gothic"/>
                <a:cs typeface="Century Gothic"/>
              </a:rPr>
              <a:t>i</a:t>
            </a:r>
            <a:r>
              <a:rPr sz="1800" spc="-10" dirty="0">
                <a:solidFill>
                  <a:srgbClr val="3D3C2C"/>
                </a:solidFill>
                <a:latin typeface="Century Gothic"/>
                <a:cs typeface="Century Gothic"/>
              </a:rPr>
              <a:t>n</a:t>
            </a:r>
            <a:r>
              <a:rPr sz="1800" spc="0" dirty="0">
                <a:solidFill>
                  <a:srgbClr val="3D3C2C"/>
                </a:solidFill>
                <a:latin typeface="Century Gothic"/>
                <a:cs typeface="Century Gothic"/>
              </a:rPr>
              <a:t>cr</a:t>
            </a:r>
            <a:r>
              <a:rPr sz="1800" spc="-15" dirty="0">
                <a:solidFill>
                  <a:srgbClr val="3D3C2C"/>
                </a:solidFill>
                <a:latin typeface="Century Gothic"/>
                <a:cs typeface="Century Gothic"/>
              </a:rPr>
              <a:t>e</a:t>
            </a:r>
            <a:r>
              <a:rPr sz="1800" spc="-10" dirty="0">
                <a:solidFill>
                  <a:srgbClr val="3D3C2C"/>
                </a:solidFill>
                <a:latin typeface="Century Gothic"/>
                <a:cs typeface="Century Gothic"/>
              </a:rPr>
              <a:t>a</a:t>
            </a:r>
            <a:r>
              <a:rPr sz="1800" spc="0" dirty="0">
                <a:solidFill>
                  <a:srgbClr val="3D3C2C"/>
                </a:solidFill>
                <a:latin typeface="Century Gothic"/>
                <a:cs typeface="Century Gothic"/>
              </a:rPr>
              <a:t>s</a:t>
            </a:r>
            <a:r>
              <a:rPr sz="1800" spc="15" dirty="0">
                <a:solidFill>
                  <a:srgbClr val="3D3C2C"/>
                </a:solidFill>
                <a:latin typeface="Century Gothic"/>
                <a:cs typeface="Century Gothic"/>
              </a:rPr>
              <a:t>i</a:t>
            </a:r>
            <a:r>
              <a:rPr sz="1800" spc="-10" dirty="0">
                <a:solidFill>
                  <a:srgbClr val="3D3C2C"/>
                </a:solidFill>
                <a:latin typeface="Century Gothic"/>
                <a:cs typeface="Century Gothic"/>
              </a:rPr>
              <a:t>n</a:t>
            </a:r>
            <a:r>
              <a:rPr sz="1800" spc="0" dirty="0">
                <a:solidFill>
                  <a:srgbClr val="3D3C2C"/>
                </a:solidFill>
                <a:latin typeface="Century Gothic"/>
                <a:cs typeface="Century Gothic"/>
              </a:rPr>
              <a:t>g</a:t>
            </a:r>
            <a:r>
              <a:rPr sz="1800" spc="-20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1800" spc="0" dirty="0">
                <a:solidFill>
                  <a:srgbClr val="3D3C2C"/>
                </a:solidFill>
                <a:latin typeface="Century Gothic"/>
                <a:cs typeface="Century Gothic"/>
              </a:rPr>
              <a:t>s</a:t>
            </a:r>
            <a:r>
              <a:rPr sz="1800" spc="-15" dirty="0">
                <a:solidFill>
                  <a:srgbClr val="3D3C2C"/>
                </a:solidFill>
                <a:latin typeface="Century Gothic"/>
                <a:cs typeface="Century Gothic"/>
              </a:rPr>
              <a:t>t</a:t>
            </a:r>
            <a:r>
              <a:rPr sz="1800" spc="0" dirty="0">
                <a:solidFill>
                  <a:srgbClr val="3D3C2C"/>
                </a:solidFill>
                <a:latin typeface="Century Gothic"/>
                <a:cs typeface="Century Gothic"/>
              </a:rPr>
              <a:t>o</a:t>
            </a:r>
            <a:r>
              <a:rPr sz="1800" spc="-10" dirty="0">
                <a:solidFill>
                  <a:srgbClr val="3D3C2C"/>
                </a:solidFill>
                <a:latin typeface="Century Gothic"/>
                <a:cs typeface="Century Gothic"/>
              </a:rPr>
              <a:t>o</a:t>
            </a:r>
            <a:r>
              <a:rPr sz="1800" spc="0" dirty="0">
                <a:solidFill>
                  <a:srgbClr val="3D3C2C"/>
                </a:solidFill>
                <a:latin typeface="Century Gothic"/>
                <a:cs typeface="Century Gothic"/>
              </a:rPr>
              <a:t>l</a:t>
            </a:r>
            <a:endParaRPr sz="1800">
              <a:latin typeface="Century Gothic"/>
              <a:cs typeface="Century Gothic"/>
            </a:endParaRPr>
          </a:p>
          <a:p>
            <a:pPr marL="12700">
              <a:lnSpc>
                <a:spcPts val="1785"/>
              </a:lnSpc>
            </a:pPr>
            <a:r>
              <a:rPr sz="1800" spc="-35" dirty="0">
                <a:solidFill>
                  <a:srgbClr val="3D3C2C"/>
                </a:solidFill>
                <a:latin typeface="Century Gothic"/>
                <a:cs typeface="Century Gothic"/>
              </a:rPr>
              <a:t>w</a:t>
            </a:r>
            <a:r>
              <a:rPr sz="1800" spc="-25" dirty="0">
                <a:solidFill>
                  <a:srgbClr val="3D3C2C"/>
                </a:solidFill>
                <a:latin typeface="Century Gothic"/>
                <a:cs typeface="Century Gothic"/>
              </a:rPr>
              <a:t>e</a:t>
            </a:r>
            <a:r>
              <a:rPr sz="1800" spc="20" dirty="0">
                <a:solidFill>
                  <a:srgbClr val="3D3C2C"/>
                </a:solidFill>
                <a:latin typeface="Century Gothic"/>
                <a:cs typeface="Century Gothic"/>
              </a:rPr>
              <a:t>i</a:t>
            </a:r>
            <a:r>
              <a:rPr sz="1800" spc="-15" dirty="0">
                <a:solidFill>
                  <a:srgbClr val="3D3C2C"/>
                </a:solidFill>
                <a:latin typeface="Century Gothic"/>
                <a:cs typeface="Century Gothic"/>
              </a:rPr>
              <a:t>g</a:t>
            </a:r>
            <a:r>
              <a:rPr sz="1800" spc="-20" dirty="0">
                <a:solidFill>
                  <a:srgbClr val="3D3C2C"/>
                </a:solidFill>
                <a:latin typeface="Century Gothic"/>
                <a:cs typeface="Century Gothic"/>
              </a:rPr>
              <a:t>h</a:t>
            </a:r>
            <a:r>
              <a:rPr sz="1800" spc="-10" dirty="0">
                <a:solidFill>
                  <a:srgbClr val="3D3C2C"/>
                </a:solidFill>
                <a:latin typeface="Century Gothic"/>
                <a:cs typeface="Century Gothic"/>
              </a:rPr>
              <a:t>t</a:t>
            </a:r>
            <a:r>
              <a:rPr sz="1800" spc="40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1800" spc="-10" dirty="0">
                <a:solidFill>
                  <a:srgbClr val="3D3C2C"/>
                </a:solidFill>
                <a:latin typeface="Century Gothic"/>
                <a:cs typeface="Century Gothic"/>
              </a:rPr>
              <a:t>a</a:t>
            </a:r>
            <a:r>
              <a:rPr sz="1800" spc="-25" dirty="0">
                <a:solidFill>
                  <a:srgbClr val="3D3C2C"/>
                </a:solidFill>
                <a:latin typeface="Century Gothic"/>
                <a:cs typeface="Century Gothic"/>
              </a:rPr>
              <a:t>n</a:t>
            </a:r>
            <a:r>
              <a:rPr sz="1800" spc="0" dirty="0">
                <a:solidFill>
                  <a:srgbClr val="3D3C2C"/>
                </a:solidFill>
                <a:latin typeface="Century Gothic"/>
                <a:cs typeface="Century Gothic"/>
              </a:rPr>
              <a:t>d</a:t>
            </a:r>
            <a:r>
              <a:rPr sz="1800" spc="5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1800" spc="-15" dirty="0">
                <a:solidFill>
                  <a:srgbClr val="3D3C2C"/>
                </a:solidFill>
                <a:latin typeface="Century Gothic"/>
                <a:cs typeface="Century Gothic"/>
              </a:rPr>
              <a:t>decr</a:t>
            </a:r>
            <a:r>
              <a:rPr sz="1800" spc="-25" dirty="0">
                <a:solidFill>
                  <a:srgbClr val="3D3C2C"/>
                </a:solidFill>
                <a:latin typeface="Century Gothic"/>
                <a:cs typeface="Century Gothic"/>
              </a:rPr>
              <a:t>e</a:t>
            </a:r>
            <a:r>
              <a:rPr sz="1800" spc="-10" dirty="0">
                <a:solidFill>
                  <a:srgbClr val="3D3C2C"/>
                </a:solidFill>
                <a:latin typeface="Century Gothic"/>
                <a:cs typeface="Century Gothic"/>
              </a:rPr>
              <a:t>a</a:t>
            </a:r>
            <a:r>
              <a:rPr sz="1800" spc="0" dirty="0">
                <a:solidFill>
                  <a:srgbClr val="3D3C2C"/>
                </a:solidFill>
                <a:latin typeface="Century Gothic"/>
                <a:cs typeface="Century Gothic"/>
              </a:rPr>
              <a:t>se</a:t>
            </a:r>
            <a:r>
              <a:rPr sz="1800" spc="30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1800" spc="0" dirty="0">
                <a:solidFill>
                  <a:srgbClr val="3D3C2C"/>
                </a:solidFill>
                <a:latin typeface="Century Gothic"/>
                <a:cs typeface="Century Gothic"/>
              </a:rPr>
              <a:t>s</a:t>
            </a:r>
            <a:r>
              <a:rPr sz="1800" spc="-15" dirty="0">
                <a:solidFill>
                  <a:srgbClr val="3D3C2C"/>
                </a:solidFill>
                <a:latin typeface="Century Gothic"/>
                <a:cs typeface="Century Gothic"/>
              </a:rPr>
              <a:t>to</a:t>
            </a:r>
            <a:r>
              <a:rPr sz="1800" spc="-20" dirty="0">
                <a:solidFill>
                  <a:srgbClr val="3D3C2C"/>
                </a:solidFill>
                <a:latin typeface="Century Gothic"/>
                <a:cs typeface="Century Gothic"/>
              </a:rPr>
              <a:t>o</a:t>
            </a:r>
            <a:r>
              <a:rPr sz="1800" spc="0" dirty="0">
                <a:solidFill>
                  <a:srgbClr val="3D3C2C"/>
                </a:solidFill>
                <a:latin typeface="Century Gothic"/>
                <a:cs typeface="Century Gothic"/>
              </a:rPr>
              <a:t>l</a:t>
            </a:r>
            <a:r>
              <a:rPr sz="1800" spc="10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1800" spc="-10" dirty="0">
                <a:solidFill>
                  <a:srgbClr val="3D3C2C"/>
                </a:solidFill>
                <a:latin typeface="Century Gothic"/>
                <a:cs typeface="Century Gothic"/>
              </a:rPr>
              <a:t>t</a:t>
            </a:r>
            <a:r>
              <a:rPr sz="1800" spc="-20" dirty="0">
                <a:solidFill>
                  <a:srgbClr val="3D3C2C"/>
                </a:solidFill>
                <a:latin typeface="Century Gothic"/>
                <a:cs typeface="Century Gothic"/>
              </a:rPr>
              <a:t>r</a:t>
            </a:r>
            <a:r>
              <a:rPr sz="1800" spc="-10" dirty="0">
                <a:solidFill>
                  <a:srgbClr val="3D3C2C"/>
                </a:solidFill>
                <a:latin typeface="Century Gothic"/>
                <a:cs typeface="Century Gothic"/>
              </a:rPr>
              <a:t>a</a:t>
            </a:r>
            <a:r>
              <a:rPr sz="1800" spc="-25" dirty="0">
                <a:solidFill>
                  <a:srgbClr val="3D3C2C"/>
                </a:solidFill>
                <a:latin typeface="Century Gothic"/>
                <a:cs typeface="Century Gothic"/>
              </a:rPr>
              <a:t>n</a:t>
            </a:r>
            <a:r>
              <a:rPr sz="1800" spc="0" dirty="0">
                <a:solidFill>
                  <a:srgbClr val="3D3C2C"/>
                </a:solidFill>
                <a:latin typeface="Century Gothic"/>
                <a:cs typeface="Century Gothic"/>
              </a:rPr>
              <a:t>s</a:t>
            </a:r>
            <a:r>
              <a:rPr sz="1800" spc="15" dirty="0">
                <a:solidFill>
                  <a:srgbClr val="3D3C2C"/>
                </a:solidFill>
                <a:latin typeface="Century Gothic"/>
                <a:cs typeface="Century Gothic"/>
              </a:rPr>
              <a:t>i</a:t>
            </a:r>
            <a:r>
              <a:rPr sz="1800" spc="-10" dirty="0">
                <a:solidFill>
                  <a:srgbClr val="3D3C2C"/>
                </a:solidFill>
                <a:latin typeface="Century Gothic"/>
                <a:cs typeface="Century Gothic"/>
              </a:rPr>
              <a:t>t</a:t>
            </a:r>
            <a:r>
              <a:rPr sz="1800" spc="5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1800" spc="-25" dirty="0">
                <a:solidFill>
                  <a:srgbClr val="3D3C2C"/>
                </a:solidFill>
                <a:latin typeface="Century Gothic"/>
                <a:cs typeface="Century Gothic"/>
              </a:rPr>
              <a:t>t</a:t>
            </a:r>
            <a:r>
              <a:rPr sz="1800" spc="20" dirty="0">
                <a:solidFill>
                  <a:srgbClr val="3D3C2C"/>
                </a:solidFill>
                <a:latin typeface="Century Gothic"/>
                <a:cs typeface="Century Gothic"/>
              </a:rPr>
              <a:t>i</a:t>
            </a:r>
            <a:r>
              <a:rPr sz="1800" spc="-15" dirty="0">
                <a:solidFill>
                  <a:srgbClr val="3D3C2C"/>
                </a:solidFill>
                <a:latin typeface="Century Gothic"/>
                <a:cs typeface="Century Gothic"/>
              </a:rPr>
              <a:t>me.</a:t>
            </a:r>
            <a:endParaRPr sz="1800">
              <a:latin typeface="Century Gothic"/>
              <a:cs typeface="Century Gothic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122375" y="3305428"/>
            <a:ext cx="169545" cy="21590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350" spc="0" dirty="0">
                <a:solidFill>
                  <a:srgbClr val="93C500"/>
                </a:solidFill>
                <a:latin typeface="Century Gothic"/>
                <a:cs typeface="Century Gothic"/>
              </a:rPr>
              <a:t>2.</a:t>
            </a:r>
            <a:endParaRPr sz="1350">
              <a:latin typeface="Century Gothic"/>
              <a:cs typeface="Century Gothic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1203515" y="4275582"/>
            <a:ext cx="1580387" cy="0"/>
          </a:xfrm>
          <a:custGeom>
            <a:avLst/>
            <a:gdLst/>
            <a:ahLst/>
            <a:cxnLst/>
            <a:rect l="l" t="t" r="r" b="b"/>
            <a:pathLst>
              <a:path w="1580388">
                <a:moveTo>
                  <a:pt x="0" y="0"/>
                </a:moveTo>
                <a:lnTo>
                  <a:pt x="1580387" y="0"/>
                </a:lnTo>
              </a:path>
            </a:pathLst>
          </a:custGeom>
          <a:ln w="21082">
            <a:solidFill>
              <a:srgbClr val="3D3C2C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1203515" y="5592317"/>
            <a:ext cx="1275587" cy="0"/>
          </a:xfrm>
          <a:custGeom>
            <a:avLst/>
            <a:gdLst/>
            <a:ahLst/>
            <a:cxnLst/>
            <a:rect l="l" t="t" r="r" b="b"/>
            <a:pathLst>
              <a:path w="1275588">
                <a:moveTo>
                  <a:pt x="0" y="0"/>
                </a:moveTo>
                <a:lnTo>
                  <a:pt x="1275587" y="0"/>
                </a:lnTo>
              </a:path>
            </a:pathLst>
          </a:custGeom>
          <a:ln w="21082">
            <a:solidFill>
              <a:srgbClr val="3D3C2C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" name="object 19"/>
          <p:cNvSpPr txBox="1"/>
          <p:nvPr/>
        </p:nvSpPr>
        <p:spPr>
          <a:xfrm>
            <a:off x="1223645" y="4054284"/>
            <a:ext cx="6320155" cy="214820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800" b="1" dirty="0">
                <a:solidFill>
                  <a:srgbClr val="3D3C2C"/>
                </a:solidFill>
                <a:latin typeface="Century Gothic"/>
                <a:cs typeface="Century Gothic"/>
              </a:rPr>
              <a:t>Dosage</a:t>
            </a:r>
            <a:r>
              <a:rPr sz="1800" b="1" spc="-15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1800" b="1" spc="-10" dirty="0">
                <a:solidFill>
                  <a:srgbClr val="3D3C2C"/>
                </a:solidFill>
                <a:latin typeface="Century Gothic"/>
                <a:cs typeface="Century Gothic"/>
              </a:rPr>
              <a:t>forms:</a:t>
            </a:r>
            <a:endParaRPr sz="1800">
              <a:latin typeface="Century Gothic"/>
              <a:cs typeface="Century Gothic"/>
            </a:endParaRPr>
          </a:p>
          <a:p>
            <a:pPr>
              <a:lnSpc>
                <a:spcPts val="550"/>
              </a:lnSpc>
              <a:spcBef>
                <a:spcPts val="41"/>
              </a:spcBef>
            </a:pPr>
            <a:endParaRPr sz="550"/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</a:pPr>
            <a:endParaRPr sz="1000"/>
          </a:p>
          <a:p>
            <a:pPr marL="287020" marR="12700" indent="-274955">
              <a:lnSpc>
                <a:spcPct val="80000"/>
              </a:lnSpc>
            </a:pPr>
            <a:r>
              <a:rPr sz="1800" spc="-10" dirty="0">
                <a:solidFill>
                  <a:srgbClr val="3D3C2C"/>
                </a:solidFill>
                <a:latin typeface="Century Gothic"/>
                <a:cs typeface="Century Gothic"/>
              </a:rPr>
              <a:t>O</a:t>
            </a:r>
            <a:r>
              <a:rPr sz="1800" spc="0" dirty="0">
                <a:solidFill>
                  <a:srgbClr val="3D3C2C"/>
                </a:solidFill>
                <a:latin typeface="Century Gothic"/>
                <a:cs typeface="Century Gothic"/>
              </a:rPr>
              <a:t>r</a:t>
            </a:r>
            <a:r>
              <a:rPr sz="1800" spc="-10" dirty="0">
                <a:solidFill>
                  <a:srgbClr val="3D3C2C"/>
                </a:solidFill>
                <a:latin typeface="Century Gothic"/>
                <a:cs typeface="Century Gothic"/>
              </a:rPr>
              <a:t>a</a:t>
            </a:r>
            <a:r>
              <a:rPr sz="1800" spc="0" dirty="0">
                <a:solidFill>
                  <a:srgbClr val="3D3C2C"/>
                </a:solidFill>
                <a:latin typeface="Century Gothic"/>
                <a:cs typeface="Century Gothic"/>
              </a:rPr>
              <a:t>l or</a:t>
            </a:r>
            <a:r>
              <a:rPr sz="1800" spc="-15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1800" spc="0" dirty="0">
                <a:solidFill>
                  <a:srgbClr val="3D3C2C"/>
                </a:solidFill>
                <a:latin typeface="Century Gothic"/>
                <a:cs typeface="Century Gothic"/>
              </a:rPr>
              <a:t>r</a:t>
            </a:r>
            <a:r>
              <a:rPr sz="1800" spc="-15" dirty="0">
                <a:solidFill>
                  <a:srgbClr val="3D3C2C"/>
                </a:solidFill>
                <a:latin typeface="Century Gothic"/>
                <a:cs typeface="Century Gothic"/>
              </a:rPr>
              <a:t>e</a:t>
            </a:r>
            <a:r>
              <a:rPr sz="1800" spc="0" dirty="0">
                <a:solidFill>
                  <a:srgbClr val="3D3C2C"/>
                </a:solidFill>
                <a:latin typeface="Century Gothic"/>
                <a:cs typeface="Century Gothic"/>
              </a:rPr>
              <a:t>c</a:t>
            </a:r>
            <a:r>
              <a:rPr sz="1800" spc="-15" dirty="0">
                <a:solidFill>
                  <a:srgbClr val="3D3C2C"/>
                </a:solidFill>
                <a:latin typeface="Century Gothic"/>
                <a:cs typeface="Century Gothic"/>
              </a:rPr>
              <a:t>t</a:t>
            </a:r>
            <a:r>
              <a:rPr sz="1800" spc="-10" dirty="0">
                <a:solidFill>
                  <a:srgbClr val="3D3C2C"/>
                </a:solidFill>
                <a:latin typeface="Century Gothic"/>
                <a:cs typeface="Century Gothic"/>
              </a:rPr>
              <a:t>a</a:t>
            </a:r>
            <a:r>
              <a:rPr sz="1800" spc="5" dirty="0">
                <a:solidFill>
                  <a:srgbClr val="3D3C2C"/>
                </a:solidFill>
                <a:latin typeface="Century Gothic"/>
                <a:cs typeface="Century Gothic"/>
              </a:rPr>
              <a:t>l</a:t>
            </a:r>
            <a:r>
              <a:rPr sz="1800" spc="0" dirty="0">
                <a:solidFill>
                  <a:srgbClr val="3D3C2C"/>
                </a:solidFill>
                <a:latin typeface="Century Gothic"/>
                <a:cs typeface="Century Gothic"/>
              </a:rPr>
              <a:t>.</a:t>
            </a:r>
            <a:r>
              <a:rPr sz="1800" spc="20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1800" spc="0" dirty="0">
                <a:solidFill>
                  <a:srgbClr val="3D3C2C"/>
                </a:solidFill>
                <a:latin typeface="Century Gothic"/>
                <a:cs typeface="Century Gothic"/>
              </a:rPr>
              <a:t>L</a:t>
            </a:r>
            <a:r>
              <a:rPr sz="1800" spc="-15" dirty="0">
                <a:solidFill>
                  <a:srgbClr val="3D3C2C"/>
                </a:solidFill>
                <a:latin typeface="Century Gothic"/>
                <a:cs typeface="Century Gothic"/>
              </a:rPr>
              <a:t>a</a:t>
            </a:r>
            <a:r>
              <a:rPr sz="1800" spc="0" dirty="0">
                <a:solidFill>
                  <a:srgbClr val="3D3C2C"/>
                </a:solidFill>
                <a:latin typeface="Century Gothic"/>
                <a:cs typeface="Century Gothic"/>
              </a:rPr>
              <a:t>x</a:t>
            </a:r>
            <a:r>
              <a:rPr sz="1800" spc="-10" dirty="0">
                <a:solidFill>
                  <a:srgbClr val="3D3C2C"/>
                </a:solidFill>
                <a:latin typeface="Century Gothic"/>
                <a:cs typeface="Century Gothic"/>
              </a:rPr>
              <a:t>a</a:t>
            </a:r>
            <a:r>
              <a:rPr sz="1800" spc="-15" dirty="0">
                <a:solidFill>
                  <a:srgbClr val="3D3C2C"/>
                </a:solidFill>
                <a:latin typeface="Century Gothic"/>
                <a:cs typeface="Century Gothic"/>
              </a:rPr>
              <a:t>t</a:t>
            </a:r>
            <a:r>
              <a:rPr sz="1800" spc="20" dirty="0">
                <a:solidFill>
                  <a:srgbClr val="3D3C2C"/>
                </a:solidFill>
                <a:latin typeface="Century Gothic"/>
                <a:cs typeface="Century Gothic"/>
              </a:rPr>
              <a:t>i</a:t>
            </a:r>
            <a:r>
              <a:rPr sz="1800" spc="15" dirty="0">
                <a:solidFill>
                  <a:srgbClr val="3D3C2C"/>
                </a:solidFill>
                <a:latin typeface="Century Gothic"/>
                <a:cs typeface="Century Gothic"/>
              </a:rPr>
              <a:t>v</a:t>
            </a:r>
            <a:r>
              <a:rPr sz="1800" spc="0" dirty="0">
                <a:solidFill>
                  <a:srgbClr val="3D3C2C"/>
                </a:solidFill>
                <a:latin typeface="Century Gothic"/>
                <a:cs typeface="Century Gothic"/>
              </a:rPr>
              <a:t>e</a:t>
            </a:r>
            <a:r>
              <a:rPr sz="1800" spc="-15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1800" spc="-10" dirty="0">
                <a:solidFill>
                  <a:srgbClr val="3D3C2C"/>
                </a:solidFill>
                <a:latin typeface="Century Gothic"/>
                <a:cs typeface="Century Gothic"/>
              </a:rPr>
              <a:t>e</a:t>
            </a:r>
            <a:r>
              <a:rPr sz="1800" spc="0" dirty="0">
                <a:solidFill>
                  <a:srgbClr val="3D3C2C"/>
                </a:solidFill>
                <a:latin typeface="Century Gothic"/>
                <a:cs typeface="Century Gothic"/>
              </a:rPr>
              <a:t>ff</a:t>
            </a:r>
            <a:r>
              <a:rPr sz="1800" spc="-15" dirty="0">
                <a:solidFill>
                  <a:srgbClr val="3D3C2C"/>
                </a:solidFill>
                <a:latin typeface="Century Gothic"/>
                <a:cs typeface="Century Gothic"/>
              </a:rPr>
              <a:t>e</a:t>
            </a:r>
            <a:r>
              <a:rPr sz="1800" spc="0" dirty="0">
                <a:solidFill>
                  <a:srgbClr val="3D3C2C"/>
                </a:solidFill>
                <a:latin typeface="Century Gothic"/>
                <a:cs typeface="Century Gothic"/>
              </a:rPr>
              <a:t>ct</a:t>
            </a:r>
            <a:r>
              <a:rPr sz="1800" spc="15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1800" spc="20" dirty="0">
                <a:solidFill>
                  <a:srgbClr val="3D3C2C"/>
                </a:solidFill>
                <a:latin typeface="Century Gothic"/>
                <a:cs typeface="Century Gothic"/>
              </a:rPr>
              <a:t>i</a:t>
            </a:r>
            <a:r>
              <a:rPr sz="1800" spc="0" dirty="0">
                <a:solidFill>
                  <a:srgbClr val="3D3C2C"/>
                </a:solidFill>
                <a:latin typeface="Century Gothic"/>
                <a:cs typeface="Century Gothic"/>
              </a:rPr>
              <a:t>s</a:t>
            </a:r>
            <a:r>
              <a:rPr sz="1800" spc="-25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1800" spc="-10" dirty="0">
                <a:solidFill>
                  <a:srgbClr val="3D3C2C"/>
                </a:solidFill>
                <a:latin typeface="Century Gothic"/>
                <a:cs typeface="Century Gothic"/>
              </a:rPr>
              <a:t>n</a:t>
            </a:r>
            <a:r>
              <a:rPr sz="1800" spc="0" dirty="0">
                <a:solidFill>
                  <a:srgbClr val="3D3C2C"/>
                </a:solidFill>
                <a:latin typeface="Century Gothic"/>
                <a:cs typeface="Century Gothic"/>
              </a:rPr>
              <a:t>o</a:t>
            </a:r>
            <a:r>
              <a:rPr sz="1800" spc="-20" dirty="0">
                <a:solidFill>
                  <a:srgbClr val="3D3C2C"/>
                </a:solidFill>
                <a:latin typeface="Century Gothic"/>
                <a:cs typeface="Century Gothic"/>
              </a:rPr>
              <a:t>t</a:t>
            </a:r>
            <a:r>
              <a:rPr sz="1800" spc="-10" dirty="0">
                <a:solidFill>
                  <a:srgbClr val="3D3C2C"/>
                </a:solidFill>
                <a:latin typeface="Century Gothic"/>
                <a:cs typeface="Century Gothic"/>
              </a:rPr>
              <a:t>e</a:t>
            </a:r>
            <a:r>
              <a:rPr sz="1800" spc="0" dirty="0">
                <a:solidFill>
                  <a:srgbClr val="3D3C2C"/>
                </a:solidFill>
                <a:latin typeface="Century Gothic"/>
                <a:cs typeface="Century Gothic"/>
              </a:rPr>
              <a:t>d</a:t>
            </a:r>
            <a:r>
              <a:rPr sz="1800" spc="25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1800" spc="-10" dirty="0">
                <a:solidFill>
                  <a:srgbClr val="3D3C2C"/>
                </a:solidFill>
                <a:latin typeface="Century Gothic"/>
                <a:cs typeface="Century Gothic"/>
              </a:rPr>
              <a:t>a</a:t>
            </a:r>
            <a:r>
              <a:rPr sz="1800" spc="0" dirty="0">
                <a:solidFill>
                  <a:srgbClr val="3D3C2C"/>
                </a:solidFill>
                <a:latin typeface="Century Gothic"/>
                <a:cs typeface="Century Gothic"/>
              </a:rPr>
              <a:t>f</a:t>
            </a:r>
            <a:r>
              <a:rPr sz="1800" spc="-15" dirty="0">
                <a:solidFill>
                  <a:srgbClr val="3D3C2C"/>
                </a:solidFill>
                <a:latin typeface="Century Gothic"/>
                <a:cs typeface="Century Gothic"/>
              </a:rPr>
              <a:t>t</a:t>
            </a:r>
            <a:r>
              <a:rPr sz="1800" spc="-10" dirty="0">
                <a:solidFill>
                  <a:srgbClr val="3D3C2C"/>
                </a:solidFill>
                <a:latin typeface="Century Gothic"/>
                <a:cs typeface="Century Gothic"/>
              </a:rPr>
              <a:t>e</a:t>
            </a:r>
            <a:r>
              <a:rPr sz="1800" spc="0" dirty="0">
                <a:solidFill>
                  <a:srgbClr val="3D3C2C"/>
                </a:solidFill>
                <a:latin typeface="Century Gothic"/>
                <a:cs typeface="Century Gothic"/>
              </a:rPr>
              <a:t>r</a:t>
            </a:r>
            <a:r>
              <a:rPr sz="1800" spc="25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1800" spc="0" dirty="0">
                <a:solidFill>
                  <a:srgbClr val="3D3C2C"/>
                </a:solidFill>
                <a:latin typeface="Century Gothic"/>
                <a:cs typeface="Century Gothic"/>
              </a:rPr>
              <a:t>2 or</a:t>
            </a:r>
            <a:r>
              <a:rPr sz="1800" spc="-15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1800" spc="0" dirty="0">
                <a:solidFill>
                  <a:srgbClr val="3D3C2C"/>
                </a:solidFill>
                <a:latin typeface="Century Gothic"/>
                <a:cs typeface="Century Gothic"/>
              </a:rPr>
              <a:t>3 da</a:t>
            </a:r>
            <a:r>
              <a:rPr sz="1800" spc="-10" dirty="0">
                <a:solidFill>
                  <a:srgbClr val="3D3C2C"/>
                </a:solidFill>
                <a:latin typeface="Century Gothic"/>
                <a:cs typeface="Century Gothic"/>
              </a:rPr>
              <a:t>y</a:t>
            </a:r>
            <a:r>
              <a:rPr sz="1800" spc="0" dirty="0">
                <a:solidFill>
                  <a:srgbClr val="3D3C2C"/>
                </a:solidFill>
                <a:latin typeface="Century Gothic"/>
                <a:cs typeface="Century Gothic"/>
              </a:rPr>
              <a:t>s of o</a:t>
            </a:r>
            <a:r>
              <a:rPr sz="1800" spc="-10" dirty="0">
                <a:solidFill>
                  <a:srgbClr val="3D3C2C"/>
                </a:solidFill>
                <a:latin typeface="Century Gothic"/>
                <a:cs typeface="Century Gothic"/>
              </a:rPr>
              <a:t>ra</a:t>
            </a:r>
            <a:r>
              <a:rPr sz="1800" spc="0" dirty="0">
                <a:solidFill>
                  <a:srgbClr val="3D3C2C"/>
                </a:solidFill>
                <a:latin typeface="Century Gothic"/>
                <a:cs typeface="Century Gothic"/>
              </a:rPr>
              <a:t>l u</a:t>
            </a:r>
            <a:r>
              <a:rPr sz="1800" spc="-10" dirty="0">
                <a:solidFill>
                  <a:srgbClr val="3D3C2C"/>
                </a:solidFill>
                <a:latin typeface="Century Gothic"/>
                <a:cs typeface="Century Gothic"/>
              </a:rPr>
              <a:t>se</a:t>
            </a:r>
            <a:r>
              <a:rPr sz="1800" spc="0" dirty="0">
                <a:solidFill>
                  <a:srgbClr val="3D3C2C"/>
                </a:solidFill>
                <a:latin typeface="Century Gothic"/>
                <a:cs typeface="Century Gothic"/>
              </a:rPr>
              <a:t>.</a:t>
            </a:r>
            <a:endParaRPr sz="1800">
              <a:latin typeface="Century Gothic"/>
              <a:cs typeface="Century Gothic"/>
            </a:endParaRPr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100"/>
              </a:lnSpc>
              <a:spcBef>
                <a:spcPts val="63"/>
              </a:spcBef>
            </a:pPr>
            <a:endParaRPr sz="1100"/>
          </a:p>
          <a:p>
            <a:pPr marL="12700">
              <a:lnSpc>
                <a:spcPct val="100000"/>
              </a:lnSpc>
            </a:pPr>
            <a:r>
              <a:rPr sz="1800" b="1" spc="-10" dirty="0">
                <a:solidFill>
                  <a:srgbClr val="3D3C2C"/>
                </a:solidFill>
                <a:latin typeface="Century Gothic"/>
                <a:cs typeface="Century Gothic"/>
              </a:rPr>
              <a:t>Indications:</a:t>
            </a:r>
            <a:endParaRPr sz="1800">
              <a:latin typeface="Century Gothic"/>
              <a:cs typeface="Century Gothic"/>
            </a:endParaRPr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100"/>
              </a:lnSpc>
              <a:spcBef>
                <a:spcPts val="59"/>
              </a:spcBef>
            </a:pPr>
            <a:endParaRPr sz="1100"/>
          </a:p>
          <a:p>
            <a:pPr marL="12700">
              <a:lnSpc>
                <a:spcPct val="100000"/>
              </a:lnSpc>
            </a:pPr>
            <a:r>
              <a:rPr sz="1800" dirty="0">
                <a:solidFill>
                  <a:srgbClr val="3D3C2C"/>
                </a:solidFill>
                <a:latin typeface="Century Gothic"/>
                <a:cs typeface="Century Gothic"/>
              </a:rPr>
              <a:t>S</a:t>
            </a:r>
            <a:r>
              <a:rPr sz="1800" spc="20" dirty="0">
                <a:solidFill>
                  <a:srgbClr val="3D3C2C"/>
                </a:solidFill>
                <a:latin typeface="Century Gothic"/>
                <a:cs typeface="Century Gothic"/>
              </a:rPr>
              <a:t>i</a:t>
            </a:r>
            <a:r>
              <a:rPr sz="1800" spc="0" dirty="0">
                <a:solidFill>
                  <a:srgbClr val="3D3C2C"/>
                </a:solidFill>
                <a:latin typeface="Century Gothic"/>
                <a:cs typeface="Century Gothic"/>
              </a:rPr>
              <a:t>m</a:t>
            </a:r>
            <a:r>
              <a:rPr sz="1800" spc="10" dirty="0">
                <a:solidFill>
                  <a:srgbClr val="3D3C2C"/>
                </a:solidFill>
                <a:latin typeface="Century Gothic"/>
                <a:cs typeface="Century Gothic"/>
              </a:rPr>
              <a:t>i</a:t>
            </a:r>
            <a:r>
              <a:rPr sz="1800" spc="0" dirty="0">
                <a:solidFill>
                  <a:srgbClr val="3D3C2C"/>
                </a:solidFill>
                <a:latin typeface="Century Gothic"/>
                <a:cs typeface="Century Gothic"/>
              </a:rPr>
              <a:t>l</a:t>
            </a:r>
            <a:r>
              <a:rPr sz="1800" spc="-10" dirty="0">
                <a:solidFill>
                  <a:srgbClr val="3D3C2C"/>
                </a:solidFill>
                <a:latin typeface="Century Gothic"/>
                <a:cs typeface="Century Gothic"/>
              </a:rPr>
              <a:t>ar</a:t>
            </a:r>
            <a:r>
              <a:rPr sz="1800" spc="-35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1800" spc="-25" dirty="0">
                <a:solidFill>
                  <a:srgbClr val="3D3C2C"/>
                </a:solidFill>
                <a:latin typeface="Century Gothic"/>
                <a:cs typeface="Century Gothic"/>
              </a:rPr>
              <a:t>t</a:t>
            </a:r>
            <a:r>
              <a:rPr sz="1800" spc="-15" dirty="0">
                <a:solidFill>
                  <a:srgbClr val="3D3C2C"/>
                </a:solidFill>
                <a:latin typeface="Century Gothic"/>
                <a:cs typeface="Century Gothic"/>
              </a:rPr>
              <a:t>o</a:t>
            </a:r>
            <a:r>
              <a:rPr sz="1800" spc="5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1800" spc="-15" dirty="0">
                <a:solidFill>
                  <a:srgbClr val="3D3C2C"/>
                </a:solidFill>
                <a:latin typeface="Century Gothic"/>
                <a:cs typeface="Century Gothic"/>
              </a:rPr>
              <a:t>docu</a:t>
            </a:r>
            <a:r>
              <a:rPr sz="1800" spc="-20" dirty="0">
                <a:solidFill>
                  <a:srgbClr val="3D3C2C"/>
                </a:solidFill>
                <a:latin typeface="Century Gothic"/>
                <a:cs typeface="Century Gothic"/>
              </a:rPr>
              <a:t>s</a:t>
            </a:r>
            <a:r>
              <a:rPr sz="1800" spc="-10" dirty="0">
                <a:solidFill>
                  <a:srgbClr val="3D3C2C"/>
                </a:solidFill>
                <a:latin typeface="Century Gothic"/>
                <a:cs typeface="Century Gothic"/>
              </a:rPr>
              <a:t>a</a:t>
            </a:r>
            <a:r>
              <a:rPr sz="1800" spc="-25" dirty="0">
                <a:solidFill>
                  <a:srgbClr val="3D3C2C"/>
                </a:solidFill>
                <a:latin typeface="Century Gothic"/>
                <a:cs typeface="Century Gothic"/>
              </a:rPr>
              <a:t>te</a:t>
            </a:r>
            <a:r>
              <a:rPr sz="1800" spc="0" dirty="0">
                <a:solidFill>
                  <a:srgbClr val="3D3C2C"/>
                </a:solidFill>
                <a:latin typeface="Century Gothic"/>
                <a:cs typeface="Century Gothic"/>
              </a:rPr>
              <a:t>s</a:t>
            </a:r>
            <a:endParaRPr sz="1800">
              <a:latin typeface="Century Gothic"/>
              <a:cs typeface="Century Gothic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6691376" y="312673"/>
            <a:ext cx="1358900" cy="19304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200" spc="-5" dirty="0">
                <a:solidFill>
                  <a:srgbClr val="FDFDFD"/>
                </a:solidFill>
                <a:latin typeface="Century Gothic"/>
                <a:cs typeface="Century Gothic"/>
              </a:rPr>
              <a:t>4</a:t>
            </a:r>
            <a:r>
              <a:rPr sz="1200" spc="0" dirty="0">
                <a:solidFill>
                  <a:srgbClr val="FDFDFD"/>
                </a:solidFill>
                <a:latin typeface="Century Gothic"/>
                <a:cs typeface="Century Gothic"/>
              </a:rPr>
              <a:t>/2</a:t>
            </a:r>
            <a:r>
              <a:rPr sz="1200" spc="-10" dirty="0">
                <a:solidFill>
                  <a:srgbClr val="FDFDFD"/>
                </a:solidFill>
                <a:latin typeface="Century Gothic"/>
                <a:cs typeface="Century Gothic"/>
              </a:rPr>
              <a:t>0</a:t>
            </a:r>
            <a:r>
              <a:rPr sz="1200" spc="0" dirty="0">
                <a:solidFill>
                  <a:srgbClr val="FDFDFD"/>
                </a:solidFill>
                <a:latin typeface="Century Gothic"/>
                <a:cs typeface="Century Gothic"/>
              </a:rPr>
              <a:t>/2</a:t>
            </a:r>
            <a:r>
              <a:rPr sz="1200" spc="-10" dirty="0">
                <a:solidFill>
                  <a:srgbClr val="FDFDFD"/>
                </a:solidFill>
                <a:latin typeface="Century Gothic"/>
                <a:cs typeface="Century Gothic"/>
              </a:rPr>
              <a:t>0</a:t>
            </a:r>
            <a:r>
              <a:rPr sz="1200" spc="-5" dirty="0">
                <a:solidFill>
                  <a:srgbClr val="FDFDFD"/>
                </a:solidFill>
                <a:latin typeface="Century Gothic"/>
                <a:cs typeface="Century Gothic"/>
              </a:rPr>
              <a:t>1</a:t>
            </a:r>
            <a:r>
              <a:rPr sz="1200" spc="0" dirty="0">
                <a:solidFill>
                  <a:srgbClr val="FDFDFD"/>
                </a:solidFill>
                <a:latin typeface="Century Gothic"/>
                <a:cs typeface="Century Gothic"/>
              </a:rPr>
              <a:t>5</a:t>
            </a:r>
            <a:r>
              <a:rPr sz="1200" spc="5" dirty="0">
                <a:solidFill>
                  <a:srgbClr val="FDFDFD"/>
                </a:solidFill>
                <a:latin typeface="Century Gothic"/>
                <a:cs typeface="Century Gothic"/>
              </a:rPr>
              <a:t> </a:t>
            </a:r>
            <a:r>
              <a:rPr sz="1200" spc="-5" dirty="0">
                <a:solidFill>
                  <a:srgbClr val="FDFDFD"/>
                </a:solidFill>
                <a:latin typeface="Century Gothic"/>
                <a:cs typeface="Century Gothic"/>
              </a:rPr>
              <a:t>1</a:t>
            </a:r>
            <a:r>
              <a:rPr sz="1200" spc="-15" dirty="0">
                <a:solidFill>
                  <a:srgbClr val="FDFDFD"/>
                </a:solidFill>
                <a:latin typeface="Century Gothic"/>
                <a:cs typeface="Century Gothic"/>
              </a:rPr>
              <a:t>:</a:t>
            </a:r>
            <a:r>
              <a:rPr sz="1200" spc="-5" dirty="0">
                <a:solidFill>
                  <a:srgbClr val="FDFDFD"/>
                </a:solidFill>
                <a:latin typeface="Century Gothic"/>
                <a:cs typeface="Century Gothic"/>
              </a:rPr>
              <a:t>3</a:t>
            </a:r>
            <a:r>
              <a:rPr sz="1200" spc="0" dirty="0">
                <a:solidFill>
                  <a:srgbClr val="FDFDFD"/>
                </a:solidFill>
                <a:latin typeface="Century Gothic"/>
                <a:cs typeface="Century Gothic"/>
              </a:rPr>
              <a:t>3</a:t>
            </a:r>
            <a:r>
              <a:rPr sz="1200" spc="20" dirty="0">
                <a:solidFill>
                  <a:srgbClr val="FDFDFD"/>
                </a:solidFill>
                <a:latin typeface="Century Gothic"/>
                <a:cs typeface="Century Gothic"/>
              </a:rPr>
              <a:t> </a:t>
            </a:r>
            <a:r>
              <a:rPr sz="1200" spc="-10" dirty="0">
                <a:solidFill>
                  <a:srgbClr val="FDFDFD"/>
                </a:solidFill>
                <a:latin typeface="Century Gothic"/>
                <a:cs typeface="Century Gothic"/>
              </a:rPr>
              <a:t>PM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4728717" y="312673"/>
            <a:ext cx="193675" cy="19304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200" spc="-5" dirty="0">
                <a:solidFill>
                  <a:srgbClr val="FDFDFD"/>
                </a:solidFill>
                <a:latin typeface="Century Gothic"/>
                <a:cs typeface="Century Gothic"/>
              </a:rPr>
              <a:t>30</a:t>
            </a:r>
            <a:endParaRPr sz="120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8"/>
          <p:cNvSpPr txBox="1"/>
          <p:nvPr/>
        </p:nvSpPr>
        <p:spPr>
          <a:xfrm>
            <a:off x="762000" y="709295"/>
            <a:ext cx="7696200" cy="543941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3600" b="1" dirty="0">
                <a:solidFill>
                  <a:srgbClr val="FF0000"/>
                </a:solidFill>
                <a:latin typeface="Century Gothic"/>
                <a:cs typeface="Century Gothic"/>
              </a:rPr>
              <a:t>Fecal</a:t>
            </a:r>
            <a:r>
              <a:rPr sz="3600" b="1" spc="-15" dirty="0">
                <a:solidFill>
                  <a:srgbClr val="FF0000"/>
                </a:solidFill>
                <a:latin typeface="Century Gothic"/>
                <a:cs typeface="Century Gothic"/>
              </a:rPr>
              <a:t> </a:t>
            </a:r>
            <a:r>
              <a:rPr sz="3600" b="1" spc="-20" dirty="0">
                <a:solidFill>
                  <a:srgbClr val="FF0000"/>
                </a:solidFill>
                <a:latin typeface="Century Gothic"/>
                <a:cs typeface="Century Gothic"/>
              </a:rPr>
              <a:t>softeners/emollient</a:t>
            </a:r>
            <a:endParaRPr sz="3600" dirty="0">
              <a:latin typeface="Century Gothic"/>
              <a:cs typeface="Century Gothic"/>
            </a:endParaRPr>
          </a:p>
          <a:p>
            <a:pPr marL="12700">
              <a:lnSpc>
                <a:spcPts val="4310"/>
              </a:lnSpc>
            </a:pPr>
            <a:r>
              <a:rPr sz="3600" b="1" dirty="0" smtClean="0">
                <a:solidFill>
                  <a:srgbClr val="FF0000"/>
                </a:solidFill>
                <a:latin typeface="Century Gothic"/>
                <a:cs typeface="Century Gothic"/>
              </a:rPr>
              <a:t>laxatives</a:t>
            </a:r>
            <a:endParaRPr sz="3600" dirty="0">
              <a:latin typeface="Century Gothic"/>
              <a:cs typeface="Century Gothic"/>
            </a:endParaRPr>
          </a:p>
          <a:p>
            <a:pPr>
              <a:lnSpc>
                <a:spcPts val="1400"/>
              </a:lnSpc>
              <a:spcBef>
                <a:spcPts val="27"/>
              </a:spcBef>
            </a:pPr>
            <a:endParaRPr sz="1400" dirty="0"/>
          </a:p>
          <a:p>
            <a:pPr marL="81280">
              <a:lnSpc>
                <a:spcPct val="100000"/>
              </a:lnSpc>
            </a:pPr>
            <a:r>
              <a:rPr sz="2200" b="1" u="sng" spc="-15" dirty="0">
                <a:solidFill>
                  <a:srgbClr val="FF0000"/>
                </a:solidFill>
                <a:latin typeface="Century Gothic"/>
                <a:cs typeface="Century Gothic"/>
              </a:rPr>
              <a:t>Mi</a:t>
            </a:r>
            <a:r>
              <a:rPr sz="2200" b="1" u="sng" spc="-10" dirty="0">
                <a:solidFill>
                  <a:srgbClr val="FF0000"/>
                </a:solidFill>
                <a:latin typeface="Century Gothic"/>
                <a:cs typeface="Century Gothic"/>
              </a:rPr>
              <a:t>n</a:t>
            </a:r>
            <a:r>
              <a:rPr sz="2200" b="1" u="sng" spc="-15" dirty="0">
                <a:solidFill>
                  <a:srgbClr val="FF0000"/>
                </a:solidFill>
                <a:latin typeface="Century Gothic"/>
                <a:cs typeface="Century Gothic"/>
              </a:rPr>
              <a:t>eral </a:t>
            </a:r>
            <a:r>
              <a:rPr sz="2200" b="1" u="sng" spc="-10" dirty="0">
                <a:solidFill>
                  <a:srgbClr val="FF0000"/>
                </a:solidFill>
                <a:latin typeface="Century Gothic"/>
                <a:cs typeface="Century Gothic"/>
              </a:rPr>
              <a:t>oil:</a:t>
            </a:r>
            <a:endParaRPr sz="2200" u="sng" dirty="0">
              <a:latin typeface="Century Gothic"/>
              <a:cs typeface="Century Gothic"/>
            </a:endParaRPr>
          </a:p>
          <a:p>
            <a:pPr marL="81280">
              <a:lnSpc>
                <a:spcPts val="2630"/>
              </a:lnSpc>
            </a:pPr>
            <a:r>
              <a:rPr sz="2200" b="1" spc="-20" dirty="0">
                <a:solidFill>
                  <a:srgbClr val="3D3C2C"/>
                </a:solidFill>
                <a:latin typeface="Century Gothic"/>
                <a:cs typeface="Century Gothic"/>
              </a:rPr>
              <a:t>Ad</a:t>
            </a:r>
            <a:r>
              <a:rPr sz="2200" b="1" spc="-25" dirty="0">
                <a:solidFill>
                  <a:srgbClr val="3D3C2C"/>
                </a:solidFill>
                <a:latin typeface="Century Gothic"/>
                <a:cs typeface="Century Gothic"/>
              </a:rPr>
              <a:t>v</a:t>
            </a:r>
            <a:r>
              <a:rPr sz="2200" b="1" spc="-15" dirty="0">
                <a:solidFill>
                  <a:srgbClr val="3D3C2C"/>
                </a:solidFill>
                <a:latin typeface="Century Gothic"/>
                <a:cs typeface="Century Gothic"/>
              </a:rPr>
              <a:t>er</a:t>
            </a:r>
            <a:r>
              <a:rPr sz="2200" b="1" spc="-5" dirty="0">
                <a:solidFill>
                  <a:srgbClr val="3D3C2C"/>
                </a:solidFill>
                <a:latin typeface="Century Gothic"/>
                <a:cs typeface="Century Gothic"/>
              </a:rPr>
              <a:t>s</a:t>
            </a:r>
            <a:r>
              <a:rPr sz="2200" b="1" spc="-15" dirty="0">
                <a:solidFill>
                  <a:srgbClr val="3D3C2C"/>
                </a:solidFill>
                <a:latin typeface="Century Gothic"/>
                <a:cs typeface="Century Gothic"/>
              </a:rPr>
              <a:t>e </a:t>
            </a:r>
            <a:r>
              <a:rPr sz="2200" b="1" spc="-10" dirty="0">
                <a:solidFill>
                  <a:srgbClr val="3D3C2C"/>
                </a:solidFill>
                <a:latin typeface="Century Gothic"/>
                <a:cs typeface="Century Gothic"/>
              </a:rPr>
              <a:t>ef</a:t>
            </a:r>
            <a:r>
              <a:rPr sz="2200" b="1" spc="-20" dirty="0">
                <a:solidFill>
                  <a:srgbClr val="3D3C2C"/>
                </a:solidFill>
                <a:latin typeface="Century Gothic"/>
                <a:cs typeface="Century Gothic"/>
              </a:rPr>
              <a:t>f</a:t>
            </a:r>
            <a:r>
              <a:rPr sz="2200" b="1" spc="-10" dirty="0">
                <a:solidFill>
                  <a:srgbClr val="3D3C2C"/>
                </a:solidFill>
                <a:latin typeface="Century Gothic"/>
                <a:cs typeface="Century Gothic"/>
              </a:rPr>
              <a:t>ects:</a:t>
            </a:r>
            <a:endParaRPr sz="2200" dirty="0">
              <a:latin typeface="Century Gothic"/>
              <a:cs typeface="Century Gothic"/>
            </a:endParaRPr>
          </a:p>
          <a:p>
            <a:pPr>
              <a:lnSpc>
                <a:spcPts val="550"/>
              </a:lnSpc>
              <a:spcBef>
                <a:spcPts val="45"/>
              </a:spcBef>
            </a:pPr>
            <a:endParaRPr sz="550" dirty="0"/>
          </a:p>
          <a:p>
            <a:pPr marL="527685" marR="219710" indent="-515620">
              <a:lnSpc>
                <a:spcPts val="2500"/>
              </a:lnSpc>
              <a:buClr>
                <a:srgbClr val="93C500"/>
              </a:buClr>
              <a:buSzPct val="75000"/>
              <a:buFont typeface="Century Gothic"/>
              <a:buAutoNum type="arabicPeriod"/>
              <a:tabLst>
                <a:tab pos="527685" algn="l"/>
              </a:tabLst>
            </a:pPr>
            <a:r>
              <a:rPr sz="2600" spc="0" dirty="0">
                <a:solidFill>
                  <a:srgbClr val="3D3C2C"/>
                </a:solidFill>
                <a:latin typeface="Century Gothic"/>
                <a:cs typeface="Century Gothic"/>
              </a:rPr>
              <a:t>May</a:t>
            </a:r>
            <a:r>
              <a:rPr sz="2600" spc="-5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2600" spc="0" dirty="0">
                <a:solidFill>
                  <a:srgbClr val="3D3C2C"/>
                </a:solidFill>
                <a:latin typeface="Century Gothic"/>
                <a:cs typeface="Century Gothic"/>
              </a:rPr>
              <a:t>be abs</a:t>
            </a:r>
            <a:r>
              <a:rPr sz="2600" spc="-10" dirty="0">
                <a:solidFill>
                  <a:srgbClr val="3D3C2C"/>
                </a:solidFill>
                <a:latin typeface="Century Gothic"/>
                <a:cs typeface="Century Gothic"/>
              </a:rPr>
              <a:t>o</a:t>
            </a:r>
            <a:r>
              <a:rPr sz="2600" spc="0" dirty="0">
                <a:solidFill>
                  <a:srgbClr val="3D3C2C"/>
                </a:solidFill>
                <a:latin typeface="Century Gothic"/>
                <a:cs typeface="Century Gothic"/>
              </a:rPr>
              <a:t>rbed</a:t>
            </a:r>
            <a:r>
              <a:rPr sz="2600" spc="-15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2600" spc="0" dirty="0">
                <a:solidFill>
                  <a:srgbClr val="3D3C2C"/>
                </a:solidFill>
                <a:latin typeface="Century Gothic"/>
                <a:cs typeface="Century Gothic"/>
              </a:rPr>
              <a:t>sy</a:t>
            </a:r>
            <a:r>
              <a:rPr sz="2600" spc="-10" dirty="0">
                <a:solidFill>
                  <a:srgbClr val="3D3C2C"/>
                </a:solidFill>
                <a:latin typeface="Century Gothic"/>
                <a:cs typeface="Century Gothic"/>
              </a:rPr>
              <a:t>s</a:t>
            </a:r>
            <a:r>
              <a:rPr sz="2600" spc="0" dirty="0">
                <a:solidFill>
                  <a:srgbClr val="3D3C2C"/>
                </a:solidFill>
                <a:latin typeface="Century Gothic"/>
                <a:cs typeface="Century Gothic"/>
              </a:rPr>
              <a:t>te</a:t>
            </a:r>
            <a:r>
              <a:rPr sz="2600" spc="5" dirty="0">
                <a:solidFill>
                  <a:srgbClr val="3D3C2C"/>
                </a:solidFill>
                <a:latin typeface="Century Gothic"/>
                <a:cs typeface="Century Gothic"/>
              </a:rPr>
              <a:t>m</a:t>
            </a:r>
            <a:r>
              <a:rPr sz="2600" spc="0" dirty="0">
                <a:solidFill>
                  <a:srgbClr val="3D3C2C"/>
                </a:solidFill>
                <a:latin typeface="Century Gothic"/>
                <a:cs typeface="Century Gothic"/>
              </a:rPr>
              <a:t>i</a:t>
            </a:r>
            <a:r>
              <a:rPr sz="2600" spc="-15" dirty="0">
                <a:solidFill>
                  <a:srgbClr val="3D3C2C"/>
                </a:solidFill>
                <a:latin typeface="Century Gothic"/>
                <a:cs typeface="Century Gothic"/>
              </a:rPr>
              <a:t>c</a:t>
            </a:r>
            <a:r>
              <a:rPr sz="2600" spc="0" dirty="0">
                <a:solidFill>
                  <a:srgbClr val="3D3C2C"/>
                </a:solidFill>
                <a:latin typeface="Century Gothic"/>
                <a:cs typeface="Century Gothic"/>
              </a:rPr>
              <a:t>al</a:t>
            </a:r>
            <a:r>
              <a:rPr sz="2600" spc="-15" dirty="0">
                <a:solidFill>
                  <a:srgbClr val="3D3C2C"/>
                </a:solidFill>
                <a:latin typeface="Century Gothic"/>
                <a:cs typeface="Century Gothic"/>
              </a:rPr>
              <a:t>l</a:t>
            </a:r>
            <a:r>
              <a:rPr sz="2600" spc="0" dirty="0">
                <a:solidFill>
                  <a:srgbClr val="3D3C2C"/>
                </a:solidFill>
                <a:latin typeface="Century Gothic"/>
                <a:cs typeface="Century Gothic"/>
              </a:rPr>
              <a:t>y</a:t>
            </a:r>
            <a:r>
              <a:rPr sz="2600" spc="25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2600" spc="0" dirty="0">
                <a:solidFill>
                  <a:srgbClr val="3D3C2C"/>
                </a:solidFill>
                <a:latin typeface="Century Gothic"/>
                <a:cs typeface="Century Gothic"/>
              </a:rPr>
              <a:t>→ fo</a:t>
            </a:r>
            <a:r>
              <a:rPr sz="2600" spc="-10" dirty="0">
                <a:solidFill>
                  <a:srgbClr val="3D3C2C"/>
                </a:solidFill>
                <a:latin typeface="Century Gothic"/>
                <a:cs typeface="Century Gothic"/>
              </a:rPr>
              <a:t>r</a:t>
            </a:r>
            <a:r>
              <a:rPr sz="2600" spc="0" dirty="0">
                <a:solidFill>
                  <a:srgbClr val="3D3C2C"/>
                </a:solidFill>
                <a:latin typeface="Century Gothic"/>
                <a:cs typeface="Century Gothic"/>
              </a:rPr>
              <a:t>ei</a:t>
            </a:r>
            <a:r>
              <a:rPr sz="2600" spc="-15" dirty="0">
                <a:solidFill>
                  <a:srgbClr val="3D3C2C"/>
                </a:solidFill>
                <a:latin typeface="Century Gothic"/>
                <a:cs typeface="Century Gothic"/>
              </a:rPr>
              <a:t>g</a:t>
            </a:r>
            <a:r>
              <a:rPr sz="2600" spc="-5" dirty="0">
                <a:solidFill>
                  <a:srgbClr val="3D3C2C"/>
                </a:solidFill>
                <a:latin typeface="Century Gothic"/>
                <a:cs typeface="Century Gothic"/>
              </a:rPr>
              <a:t>n-</a:t>
            </a:r>
            <a:r>
              <a:rPr sz="2600" spc="0" dirty="0">
                <a:solidFill>
                  <a:srgbClr val="3D3C2C"/>
                </a:solidFill>
                <a:latin typeface="Century Gothic"/>
                <a:cs typeface="Century Gothic"/>
              </a:rPr>
              <a:t>body</a:t>
            </a:r>
            <a:r>
              <a:rPr sz="2600" spc="-10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2600" spc="0" dirty="0">
                <a:solidFill>
                  <a:srgbClr val="3D3C2C"/>
                </a:solidFill>
                <a:latin typeface="Century Gothic"/>
                <a:cs typeface="Century Gothic"/>
              </a:rPr>
              <a:t>re</a:t>
            </a:r>
            <a:r>
              <a:rPr sz="2600" spc="-10" dirty="0">
                <a:solidFill>
                  <a:srgbClr val="3D3C2C"/>
                </a:solidFill>
                <a:latin typeface="Century Gothic"/>
                <a:cs typeface="Century Gothic"/>
              </a:rPr>
              <a:t>a</a:t>
            </a:r>
            <a:r>
              <a:rPr sz="2600" spc="0" dirty="0">
                <a:solidFill>
                  <a:srgbClr val="3D3C2C"/>
                </a:solidFill>
                <a:latin typeface="Century Gothic"/>
                <a:cs typeface="Century Gothic"/>
              </a:rPr>
              <a:t>cti</a:t>
            </a:r>
            <a:r>
              <a:rPr sz="2600" spc="-10" dirty="0">
                <a:solidFill>
                  <a:srgbClr val="3D3C2C"/>
                </a:solidFill>
                <a:latin typeface="Century Gothic"/>
                <a:cs typeface="Century Gothic"/>
              </a:rPr>
              <a:t>o</a:t>
            </a:r>
            <a:r>
              <a:rPr sz="2600" spc="0" dirty="0">
                <a:solidFill>
                  <a:srgbClr val="3D3C2C"/>
                </a:solidFill>
                <a:latin typeface="Century Gothic"/>
                <a:cs typeface="Century Gothic"/>
              </a:rPr>
              <a:t>n in lymp</a:t>
            </a:r>
            <a:r>
              <a:rPr sz="2600" spc="-15" dirty="0">
                <a:solidFill>
                  <a:srgbClr val="3D3C2C"/>
                </a:solidFill>
                <a:latin typeface="Century Gothic"/>
                <a:cs typeface="Century Gothic"/>
              </a:rPr>
              <a:t>h</a:t>
            </a:r>
            <a:r>
              <a:rPr sz="2600" spc="0" dirty="0">
                <a:solidFill>
                  <a:srgbClr val="3D3C2C"/>
                </a:solidFill>
                <a:latin typeface="Century Gothic"/>
                <a:cs typeface="Century Gothic"/>
              </a:rPr>
              <a:t>o</a:t>
            </a:r>
            <a:r>
              <a:rPr sz="2600" spc="-10" dirty="0">
                <a:solidFill>
                  <a:srgbClr val="3D3C2C"/>
                </a:solidFill>
                <a:latin typeface="Century Gothic"/>
                <a:cs typeface="Century Gothic"/>
              </a:rPr>
              <a:t>i</a:t>
            </a:r>
            <a:r>
              <a:rPr sz="2600" spc="0" dirty="0">
                <a:solidFill>
                  <a:srgbClr val="3D3C2C"/>
                </a:solidFill>
                <a:latin typeface="Century Gothic"/>
                <a:cs typeface="Century Gothic"/>
              </a:rPr>
              <a:t>d tissue.</a:t>
            </a:r>
            <a:endParaRPr sz="2600" dirty="0">
              <a:latin typeface="Century Gothic"/>
              <a:cs typeface="Century Gothic"/>
            </a:endParaRPr>
          </a:p>
          <a:p>
            <a:pPr>
              <a:lnSpc>
                <a:spcPts val="600"/>
              </a:lnSpc>
              <a:spcBef>
                <a:spcPts val="43"/>
              </a:spcBef>
              <a:buClr>
                <a:srgbClr val="93C500"/>
              </a:buClr>
              <a:buFont typeface="Century Gothic"/>
              <a:buAutoNum type="arabicPeriod"/>
            </a:pPr>
            <a:endParaRPr sz="600" dirty="0"/>
          </a:p>
          <a:p>
            <a:pPr>
              <a:lnSpc>
                <a:spcPts val="600"/>
              </a:lnSpc>
              <a:spcBef>
                <a:spcPts val="27"/>
              </a:spcBef>
              <a:buClr>
                <a:srgbClr val="93C500"/>
              </a:buClr>
              <a:buFont typeface="Century Gothic"/>
              <a:buAutoNum type="arabicPeriod"/>
            </a:pPr>
            <a:endParaRPr sz="600" dirty="0"/>
          </a:p>
          <a:p>
            <a:pPr marL="527685" marR="12700" indent="-515620">
              <a:lnSpc>
                <a:spcPct val="80000"/>
              </a:lnSpc>
              <a:buClr>
                <a:srgbClr val="93C500"/>
              </a:buClr>
              <a:buSzPct val="75000"/>
              <a:buFont typeface="Century Gothic"/>
              <a:buAutoNum type="arabicPeriod"/>
              <a:tabLst>
                <a:tab pos="527685" algn="l"/>
              </a:tabLst>
            </a:pPr>
            <a:r>
              <a:rPr sz="2600" spc="0" dirty="0">
                <a:solidFill>
                  <a:srgbClr val="3D3C2C"/>
                </a:solidFill>
                <a:latin typeface="Century Gothic"/>
                <a:cs typeface="Century Gothic"/>
              </a:rPr>
              <a:t>De</a:t>
            </a:r>
            <a:r>
              <a:rPr sz="2600" spc="-15" dirty="0">
                <a:solidFill>
                  <a:srgbClr val="3D3C2C"/>
                </a:solidFill>
                <a:latin typeface="Century Gothic"/>
                <a:cs typeface="Century Gothic"/>
              </a:rPr>
              <a:t>c</a:t>
            </a:r>
            <a:r>
              <a:rPr sz="2600" spc="0" dirty="0">
                <a:solidFill>
                  <a:srgbClr val="3D3C2C"/>
                </a:solidFill>
                <a:latin typeface="Century Gothic"/>
                <a:cs typeface="Century Gothic"/>
              </a:rPr>
              <a:t>rea</a:t>
            </a:r>
            <a:r>
              <a:rPr sz="2600" spc="-15" dirty="0">
                <a:solidFill>
                  <a:srgbClr val="3D3C2C"/>
                </a:solidFill>
                <a:latin typeface="Century Gothic"/>
                <a:cs typeface="Century Gothic"/>
              </a:rPr>
              <a:t>s</a:t>
            </a:r>
            <a:r>
              <a:rPr sz="2600" spc="0" dirty="0">
                <a:solidFill>
                  <a:srgbClr val="3D3C2C"/>
                </a:solidFill>
                <a:latin typeface="Century Gothic"/>
                <a:cs typeface="Century Gothic"/>
              </a:rPr>
              <a:t>es</a:t>
            </a:r>
            <a:r>
              <a:rPr sz="2600" spc="15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2600" spc="0" dirty="0">
                <a:solidFill>
                  <a:srgbClr val="3D3C2C"/>
                </a:solidFill>
                <a:latin typeface="Century Gothic"/>
                <a:cs typeface="Century Gothic"/>
              </a:rPr>
              <a:t>abso</a:t>
            </a:r>
            <a:r>
              <a:rPr sz="2600" spc="-15" dirty="0">
                <a:solidFill>
                  <a:srgbClr val="3D3C2C"/>
                </a:solidFill>
                <a:latin typeface="Century Gothic"/>
                <a:cs typeface="Century Gothic"/>
              </a:rPr>
              <a:t>r</a:t>
            </a:r>
            <a:r>
              <a:rPr sz="2600" spc="0" dirty="0">
                <a:solidFill>
                  <a:srgbClr val="3D3C2C"/>
                </a:solidFill>
                <a:latin typeface="Century Gothic"/>
                <a:cs typeface="Century Gothic"/>
              </a:rPr>
              <a:t>ption </a:t>
            </a:r>
            <a:r>
              <a:rPr sz="2600" spc="-10" dirty="0">
                <a:solidFill>
                  <a:srgbClr val="3D3C2C"/>
                </a:solidFill>
                <a:latin typeface="Century Gothic"/>
                <a:cs typeface="Century Gothic"/>
              </a:rPr>
              <a:t>o</a:t>
            </a:r>
            <a:r>
              <a:rPr sz="2600" spc="0" dirty="0">
                <a:solidFill>
                  <a:srgbClr val="3D3C2C"/>
                </a:solidFill>
                <a:latin typeface="Century Gothic"/>
                <a:cs typeface="Century Gothic"/>
              </a:rPr>
              <a:t>f fa</a:t>
            </a:r>
            <a:r>
              <a:rPr sz="2600" spc="5" dirty="0">
                <a:solidFill>
                  <a:srgbClr val="3D3C2C"/>
                </a:solidFill>
                <a:latin typeface="Century Gothic"/>
                <a:cs typeface="Century Gothic"/>
              </a:rPr>
              <a:t>t</a:t>
            </a:r>
            <a:r>
              <a:rPr sz="2600" spc="-5" dirty="0">
                <a:solidFill>
                  <a:srgbClr val="3D3C2C"/>
                </a:solidFill>
                <a:latin typeface="Century Gothic"/>
                <a:cs typeface="Century Gothic"/>
              </a:rPr>
              <a:t>-</a:t>
            </a:r>
            <a:r>
              <a:rPr sz="2600" spc="0" dirty="0">
                <a:solidFill>
                  <a:srgbClr val="3D3C2C"/>
                </a:solidFill>
                <a:latin typeface="Century Gothic"/>
                <a:cs typeface="Century Gothic"/>
              </a:rPr>
              <a:t>so</a:t>
            </a:r>
            <a:r>
              <a:rPr sz="2600" spc="-10" dirty="0">
                <a:solidFill>
                  <a:srgbClr val="3D3C2C"/>
                </a:solidFill>
                <a:latin typeface="Century Gothic"/>
                <a:cs typeface="Century Gothic"/>
              </a:rPr>
              <a:t>l</a:t>
            </a:r>
            <a:r>
              <a:rPr sz="2600" spc="0" dirty="0">
                <a:solidFill>
                  <a:srgbClr val="3D3C2C"/>
                </a:solidFill>
                <a:latin typeface="Century Gothic"/>
                <a:cs typeface="Century Gothic"/>
              </a:rPr>
              <a:t>uble </a:t>
            </a:r>
            <a:r>
              <a:rPr sz="2600" spc="15" dirty="0">
                <a:solidFill>
                  <a:srgbClr val="3D3C2C"/>
                </a:solidFill>
                <a:latin typeface="Century Gothic"/>
                <a:cs typeface="Century Gothic"/>
              </a:rPr>
              <a:t>v</a:t>
            </a:r>
            <a:r>
              <a:rPr sz="2600" spc="0" dirty="0">
                <a:solidFill>
                  <a:srgbClr val="3D3C2C"/>
                </a:solidFill>
                <a:latin typeface="Century Gothic"/>
                <a:cs typeface="Century Gothic"/>
              </a:rPr>
              <a:t>ita</a:t>
            </a:r>
            <a:r>
              <a:rPr sz="2600" spc="-10" dirty="0">
                <a:solidFill>
                  <a:srgbClr val="3D3C2C"/>
                </a:solidFill>
                <a:latin typeface="Century Gothic"/>
                <a:cs typeface="Century Gothic"/>
              </a:rPr>
              <a:t>m</a:t>
            </a:r>
            <a:r>
              <a:rPr sz="2600" spc="0" dirty="0">
                <a:solidFill>
                  <a:srgbClr val="3D3C2C"/>
                </a:solidFill>
                <a:latin typeface="Century Gothic"/>
                <a:cs typeface="Century Gothic"/>
              </a:rPr>
              <a:t>i</a:t>
            </a:r>
            <a:r>
              <a:rPr sz="2600" spc="-15" dirty="0">
                <a:solidFill>
                  <a:srgbClr val="3D3C2C"/>
                </a:solidFill>
                <a:latin typeface="Century Gothic"/>
                <a:cs typeface="Century Gothic"/>
              </a:rPr>
              <a:t>n</a:t>
            </a:r>
            <a:r>
              <a:rPr sz="2600" spc="0" dirty="0">
                <a:solidFill>
                  <a:srgbClr val="3D3C2C"/>
                </a:solidFill>
                <a:latin typeface="Century Gothic"/>
                <a:cs typeface="Century Gothic"/>
              </a:rPr>
              <a:t>s</a:t>
            </a:r>
            <a:r>
              <a:rPr sz="2600" spc="-15" dirty="0">
                <a:solidFill>
                  <a:srgbClr val="3D3C2C"/>
                </a:solidFill>
                <a:latin typeface="Century Gothic"/>
                <a:cs typeface="Century Gothic"/>
              </a:rPr>
              <a:t> (</a:t>
            </a:r>
            <a:r>
              <a:rPr sz="2600" spc="0" dirty="0">
                <a:solidFill>
                  <a:srgbClr val="3D3C2C"/>
                </a:solidFill>
                <a:latin typeface="Century Gothic"/>
                <a:cs typeface="Century Gothic"/>
              </a:rPr>
              <a:t>A,</a:t>
            </a:r>
            <a:r>
              <a:rPr sz="2600" spc="25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2600" spc="0" dirty="0">
                <a:solidFill>
                  <a:srgbClr val="3D3C2C"/>
                </a:solidFill>
                <a:latin typeface="Century Gothic"/>
                <a:cs typeface="Century Gothic"/>
              </a:rPr>
              <a:t>D, E,</a:t>
            </a:r>
            <a:r>
              <a:rPr sz="2600" spc="15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2600" spc="0" dirty="0">
                <a:solidFill>
                  <a:srgbClr val="3D3C2C"/>
                </a:solidFill>
                <a:latin typeface="Century Gothic"/>
                <a:cs typeface="Century Gothic"/>
              </a:rPr>
              <a:t>and</a:t>
            </a:r>
            <a:r>
              <a:rPr sz="2600" spc="-15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2600" spc="0" dirty="0">
                <a:solidFill>
                  <a:srgbClr val="3D3C2C"/>
                </a:solidFill>
                <a:latin typeface="Century Gothic"/>
                <a:cs typeface="Century Gothic"/>
              </a:rPr>
              <a:t>K)</a:t>
            </a:r>
            <a:endParaRPr sz="2600" dirty="0">
              <a:latin typeface="Century Gothic"/>
              <a:cs typeface="Century Gothic"/>
            </a:endParaRPr>
          </a:p>
          <a:p>
            <a:pPr marL="527685" indent="-515620">
              <a:lnSpc>
                <a:spcPts val="3040"/>
              </a:lnSpc>
              <a:buClr>
                <a:srgbClr val="93C500"/>
              </a:buClr>
              <a:buSzPct val="75000"/>
              <a:buFont typeface="Century Gothic"/>
              <a:buAutoNum type="arabicPeriod"/>
              <a:tabLst>
                <a:tab pos="527685" algn="l"/>
              </a:tabLst>
            </a:pPr>
            <a:r>
              <a:rPr sz="2600" spc="-55" dirty="0">
                <a:solidFill>
                  <a:srgbClr val="3D3C2C"/>
                </a:solidFill>
                <a:latin typeface="Century Gothic"/>
                <a:cs typeface="Century Gothic"/>
              </a:rPr>
              <a:t>W</a:t>
            </a:r>
            <a:r>
              <a:rPr sz="2600" spc="0" dirty="0">
                <a:solidFill>
                  <a:srgbClr val="3D3C2C"/>
                </a:solidFill>
                <a:latin typeface="Century Gothic"/>
                <a:cs typeface="Century Gothic"/>
              </a:rPr>
              <a:t>hen</a:t>
            </a:r>
            <a:r>
              <a:rPr sz="2600" spc="45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2600" spc="0" dirty="0">
                <a:solidFill>
                  <a:srgbClr val="3D3C2C"/>
                </a:solidFill>
                <a:latin typeface="Century Gothic"/>
                <a:cs typeface="Century Gothic"/>
              </a:rPr>
              <a:t>gi</a:t>
            </a:r>
            <a:r>
              <a:rPr sz="2600" spc="10" dirty="0">
                <a:solidFill>
                  <a:srgbClr val="3D3C2C"/>
                </a:solidFill>
                <a:latin typeface="Century Gothic"/>
                <a:cs typeface="Century Gothic"/>
              </a:rPr>
              <a:t>v</a:t>
            </a:r>
            <a:r>
              <a:rPr sz="2600" spc="0" dirty="0">
                <a:solidFill>
                  <a:srgbClr val="3D3C2C"/>
                </a:solidFill>
                <a:latin typeface="Century Gothic"/>
                <a:cs typeface="Century Gothic"/>
              </a:rPr>
              <a:t>en</a:t>
            </a:r>
            <a:r>
              <a:rPr sz="2600" spc="-20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2600" spc="0" dirty="0">
                <a:solidFill>
                  <a:srgbClr val="3D3C2C"/>
                </a:solidFill>
                <a:latin typeface="Century Gothic"/>
                <a:cs typeface="Century Gothic"/>
              </a:rPr>
              <a:t>or</a:t>
            </a:r>
            <a:r>
              <a:rPr sz="2600" spc="-10" dirty="0">
                <a:solidFill>
                  <a:srgbClr val="3D3C2C"/>
                </a:solidFill>
                <a:latin typeface="Century Gothic"/>
                <a:cs typeface="Century Gothic"/>
              </a:rPr>
              <a:t>a</a:t>
            </a:r>
            <a:r>
              <a:rPr sz="2600" spc="0" dirty="0">
                <a:solidFill>
                  <a:srgbClr val="3D3C2C"/>
                </a:solidFill>
                <a:latin typeface="Century Gothic"/>
                <a:cs typeface="Century Gothic"/>
              </a:rPr>
              <a:t>l</a:t>
            </a:r>
            <a:r>
              <a:rPr sz="2600" spc="-15" dirty="0">
                <a:solidFill>
                  <a:srgbClr val="3D3C2C"/>
                </a:solidFill>
                <a:latin typeface="Century Gothic"/>
                <a:cs typeface="Century Gothic"/>
              </a:rPr>
              <a:t>l</a:t>
            </a:r>
            <a:r>
              <a:rPr sz="2600" spc="0" dirty="0">
                <a:solidFill>
                  <a:srgbClr val="3D3C2C"/>
                </a:solidFill>
                <a:latin typeface="Century Gothic"/>
                <a:cs typeface="Century Gothic"/>
              </a:rPr>
              <a:t>y,</a:t>
            </a:r>
            <a:r>
              <a:rPr sz="2600" spc="25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2600" spc="0" dirty="0">
                <a:solidFill>
                  <a:srgbClr val="3D3C2C"/>
                </a:solidFill>
                <a:latin typeface="Century Gothic"/>
                <a:cs typeface="Century Gothic"/>
              </a:rPr>
              <a:t>mine</a:t>
            </a:r>
            <a:r>
              <a:rPr sz="2600" spc="-10" dirty="0">
                <a:solidFill>
                  <a:srgbClr val="3D3C2C"/>
                </a:solidFill>
                <a:latin typeface="Century Gothic"/>
                <a:cs typeface="Century Gothic"/>
              </a:rPr>
              <a:t>r</a:t>
            </a:r>
            <a:r>
              <a:rPr sz="2600" spc="0" dirty="0">
                <a:solidFill>
                  <a:srgbClr val="3D3C2C"/>
                </a:solidFill>
                <a:latin typeface="Century Gothic"/>
                <a:cs typeface="Century Gothic"/>
              </a:rPr>
              <a:t>al oil</a:t>
            </a:r>
            <a:r>
              <a:rPr sz="2600" spc="10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2600" spc="0" dirty="0">
                <a:solidFill>
                  <a:srgbClr val="3D3C2C"/>
                </a:solidFill>
                <a:latin typeface="Century Gothic"/>
                <a:cs typeface="Century Gothic"/>
              </a:rPr>
              <a:t>may</a:t>
            </a:r>
            <a:endParaRPr sz="2600" dirty="0">
              <a:latin typeface="Century Gothic"/>
              <a:cs typeface="Century Gothic"/>
            </a:endParaRPr>
          </a:p>
          <a:p>
            <a:pPr marR="584835" algn="ctr">
              <a:lnSpc>
                <a:spcPts val="2575"/>
              </a:lnSpc>
            </a:pPr>
            <a:r>
              <a:rPr sz="2600" dirty="0">
                <a:solidFill>
                  <a:srgbClr val="3D3C2C"/>
                </a:solidFill>
                <a:latin typeface="Century Gothic"/>
                <a:cs typeface="Century Gothic"/>
              </a:rPr>
              <a:t>le</a:t>
            </a:r>
            <a:r>
              <a:rPr sz="2600" spc="-15" dirty="0">
                <a:solidFill>
                  <a:srgbClr val="3D3C2C"/>
                </a:solidFill>
                <a:latin typeface="Century Gothic"/>
                <a:cs typeface="Century Gothic"/>
              </a:rPr>
              <a:t>a</a:t>
            </a:r>
            <a:r>
              <a:rPr sz="2600" spc="0" dirty="0">
                <a:solidFill>
                  <a:srgbClr val="3D3C2C"/>
                </a:solidFill>
                <a:latin typeface="Century Gothic"/>
                <a:cs typeface="Century Gothic"/>
              </a:rPr>
              <a:t>k f</a:t>
            </a:r>
            <a:r>
              <a:rPr sz="2600" spc="-10" dirty="0">
                <a:solidFill>
                  <a:srgbClr val="3D3C2C"/>
                </a:solidFill>
                <a:latin typeface="Century Gothic"/>
                <a:cs typeface="Century Gothic"/>
              </a:rPr>
              <a:t>r</a:t>
            </a:r>
            <a:r>
              <a:rPr sz="2600" spc="0" dirty="0">
                <a:solidFill>
                  <a:srgbClr val="3D3C2C"/>
                </a:solidFill>
                <a:latin typeface="Century Gothic"/>
                <a:cs typeface="Century Gothic"/>
              </a:rPr>
              <a:t>om the</a:t>
            </a:r>
            <a:r>
              <a:rPr sz="2600" spc="-20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2600" spc="0" dirty="0">
                <a:solidFill>
                  <a:srgbClr val="3D3C2C"/>
                </a:solidFill>
                <a:latin typeface="Century Gothic"/>
                <a:cs typeface="Century Gothic"/>
              </a:rPr>
              <a:t>a</a:t>
            </a:r>
            <a:r>
              <a:rPr sz="2600" spc="-15" dirty="0">
                <a:solidFill>
                  <a:srgbClr val="3D3C2C"/>
                </a:solidFill>
                <a:latin typeface="Century Gothic"/>
                <a:cs typeface="Century Gothic"/>
              </a:rPr>
              <a:t>n</a:t>
            </a:r>
            <a:r>
              <a:rPr sz="2600" spc="0" dirty="0">
                <a:solidFill>
                  <a:srgbClr val="3D3C2C"/>
                </a:solidFill>
                <a:latin typeface="Century Gothic"/>
                <a:cs typeface="Century Gothic"/>
              </a:rPr>
              <a:t>al</a:t>
            </a:r>
            <a:r>
              <a:rPr sz="2600" spc="-5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2600" spc="0" dirty="0">
                <a:solidFill>
                  <a:srgbClr val="3D3C2C"/>
                </a:solidFill>
                <a:latin typeface="Century Gothic"/>
                <a:cs typeface="Century Gothic"/>
              </a:rPr>
              <a:t>sp</a:t>
            </a:r>
            <a:r>
              <a:rPr sz="2600" spc="-15" dirty="0">
                <a:solidFill>
                  <a:srgbClr val="3D3C2C"/>
                </a:solidFill>
                <a:latin typeface="Century Gothic"/>
                <a:cs typeface="Century Gothic"/>
              </a:rPr>
              <a:t>h</a:t>
            </a:r>
            <a:r>
              <a:rPr sz="2600" spc="0" dirty="0">
                <a:solidFill>
                  <a:srgbClr val="3D3C2C"/>
                </a:solidFill>
                <a:latin typeface="Century Gothic"/>
                <a:cs typeface="Century Gothic"/>
              </a:rPr>
              <a:t>i</a:t>
            </a:r>
            <a:r>
              <a:rPr sz="2600" spc="-15" dirty="0">
                <a:solidFill>
                  <a:srgbClr val="3D3C2C"/>
                </a:solidFill>
                <a:latin typeface="Century Gothic"/>
                <a:cs typeface="Century Gothic"/>
              </a:rPr>
              <a:t>n</a:t>
            </a:r>
            <a:r>
              <a:rPr sz="2600" spc="0" dirty="0">
                <a:solidFill>
                  <a:srgbClr val="3D3C2C"/>
                </a:solidFill>
                <a:latin typeface="Century Gothic"/>
                <a:cs typeface="Century Gothic"/>
              </a:rPr>
              <a:t>cte</a:t>
            </a:r>
            <a:r>
              <a:rPr sz="2600" spc="-10" dirty="0">
                <a:solidFill>
                  <a:srgbClr val="3D3C2C"/>
                </a:solidFill>
                <a:latin typeface="Century Gothic"/>
                <a:cs typeface="Century Gothic"/>
              </a:rPr>
              <a:t>r</a:t>
            </a:r>
            <a:r>
              <a:rPr sz="2600" spc="0" dirty="0">
                <a:solidFill>
                  <a:srgbClr val="3D3C2C"/>
                </a:solidFill>
                <a:latin typeface="Century Gothic"/>
                <a:cs typeface="Century Gothic"/>
              </a:rPr>
              <a:t>.</a:t>
            </a:r>
            <a:endParaRPr sz="2600" dirty="0">
              <a:latin typeface="Century Gothic"/>
              <a:cs typeface="Century Gothic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6691376" y="312673"/>
            <a:ext cx="1358900" cy="19304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200" spc="-5" dirty="0">
                <a:solidFill>
                  <a:srgbClr val="FDFDFD"/>
                </a:solidFill>
                <a:latin typeface="Century Gothic"/>
                <a:cs typeface="Century Gothic"/>
              </a:rPr>
              <a:t>4</a:t>
            </a:r>
            <a:r>
              <a:rPr sz="1200" spc="0" dirty="0">
                <a:solidFill>
                  <a:srgbClr val="FDFDFD"/>
                </a:solidFill>
                <a:latin typeface="Century Gothic"/>
                <a:cs typeface="Century Gothic"/>
              </a:rPr>
              <a:t>/2</a:t>
            </a:r>
            <a:r>
              <a:rPr sz="1200" spc="-10" dirty="0">
                <a:solidFill>
                  <a:srgbClr val="FDFDFD"/>
                </a:solidFill>
                <a:latin typeface="Century Gothic"/>
                <a:cs typeface="Century Gothic"/>
              </a:rPr>
              <a:t>0</a:t>
            </a:r>
            <a:r>
              <a:rPr sz="1200" spc="0" dirty="0">
                <a:solidFill>
                  <a:srgbClr val="FDFDFD"/>
                </a:solidFill>
                <a:latin typeface="Century Gothic"/>
                <a:cs typeface="Century Gothic"/>
              </a:rPr>
              <a:t>/2</a:t>
            </a:r>
            <a:r>
              <a:rPr sz="1200" spc="-10" dirty="0">
                <a:solidFill>
                  <a:srgbClr val="FDFDFD"/>
                </a:solidFill>
                <a:latin typeface="Century Gothic"/>
                <a:cs typeface="Century Gothic"/>
              </a:rPr>
              <a:t>0</a:t>
            </a:r>
            <a:r>
              <a:rPr sz="1200" spc="-5" dirty="0">
                <a:solidFill>
                  <a:srgbClr val="FDFDFD"/>
                </a:solidFill>
                <a:latin typeface="Century Gothic"/>
                <a:cs typeface="Century Gothic"/>
              </a:rPr>
              <a:t>1</a:t>
            </a:r>
            <a:r>
              <a:rPr sz="1200" spc="0" dirty="0">
                <a:solidFill>
                  <a:srgbClr val="FDFDFD"/>
                </a:solidFill>
                <a:latin typeface="Century Gothic"/>
                <a:cs typeface="Century Gothic"/>
              </a:rPr>
              <a:t>5</a:t>
            </a:r>
            <a:r>
              <a:rPr sz="1200" spc="5" dirty="0">
                <a:solidFill>
                  <a:srgbClr val="FDFDFD"/>
                </a:solidFill>
                <a:latin typeface="Century Gothic"/>
                <a:cs typeface="Century Gothic"/>
              </a:rPr>
              <a:t> </a:t>
            </a:r>
            <a:r>
              <a:rPr sz="1200" spc="-5" dirty="0">
                <a:solidFill>
                  <a:srgbClr val="FDFDFD"/>
                </a:solidFill>
                <a:latin typeface="Century Gothic"/>
                <a:cs typeface="Century Gothic"/>
              </a:rPr>
              <a:t>1</a:t>
            </a:r>
            <a:r>
              <a:rPr sz="1200" spc="-15" dirty="0">
                <a:solidFill>
                  <a:srgbClr val="FDFDFD"/>
                </a:solidFill>
                <a:latin typeface="Century Gothic"/>
                <a:cs typeface="Century Gothic"/>
              </a:rPr>
              <a:t>:</a:t>
            </a:r>
            <a:r>
              <a:rPr sz="1200" spc="-5" dirty="0">
                <a:solidFill>
                  <a:srgbClr val="FDFDFD"/>
                </a:solidFill>
                <a:latin typeface="Century Gothic"/>
                <a:cs typeface="Century Gothic"/>
              </a:rPr>
              <a:t>3</a:t>
            </a:r>
            <a:r>
              <a:rPr sz="1200" spc="0" dirty="0">
                <a:solidFill>
                  <a:srgbClr val="FDFDFD"/>
                </a:solidFill>
                <a:latin typeface="Century Gothic"/>
                <a:cs typeface="Century Gothic"/>
              </a:rPr>
              <a:t>3</a:t>
            </a:r>
            <a:r>
              <a:rPr sz="1200" spc="20" dirty="0">
                <a:solidFill>
                  <a:srgbClr val="FDFDFD"/>
                </a:solidFill>
                <a:latin typeface="Century Gothic"/>
                <a:cs typeface="Century Gothic"/>
              </a:rPr>
              <a:t> </a:t>
            </a:r>
            <a:r>
              <a:rPr sz="1200" spc="-10" dirty="0">
                <a:solidFill>
                  <a:srgbClr val="FDFDFD"/>
                </a:solidFill>
                <a:latin typeface="Century Gothic"/>
                <a:cs typeface="Century Gothic"/>
              </a:rPr>
              <a:t>PM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728717" y="312673"/>
            <a:ext cx="193675" cy="19304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200" spc="-5" dirty="0">
                <a:solidFill>
                  <a:srgbClr val="FDFDFD"/>
                </a:solidFill>
                <a:latin typeface="Century Gothic"/>
                <a:cs typeface="Century Gothic"/>
              </a:rPr>
              <a:t>31</a:t>
            </a:r>
            <a:endParaRPr sz="120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ject 12"/>
          <p:cNvSpPr txBox="1"/>
          <p:nvPr/>
        </p:nvSpPr>
        <p:spPr>
          <a:xfrm>
            <a:off x="763651" y="843280"/>
            <a:ext cx="6607175" cy="517144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11760">
              <a:lnSpc>
                <a:spcPct val="100000"/>
              </a:lnSpc>
            </a:pPr>
            <a:r>
              <a:rPr sz="4000" b="1" spc="-30" dirty="0">
                <a:solidFill>
                  <a:srgbClr val="FF0000"/>
                </a:solidFill>
                <a:latin typeface="Century Gothic"/>
                <a:cs typeface="Century Gothic"/>
              </a:rPr>
              <a:t>New</a:t>
            </a:r>
            <a:r>
              <a:rPr sz="4000" b="1" spc="15" dirty="0">
                <a:solidFill>
                  <a:srgbClr val="FF0000"/>
                </a:solidFill>
                <a:latin typeface="Century Gothic"/>
                <a:cs typeface="Century Gothic"/>
              </a:rPr>
              <a:t> </a:t>
            </a:r>
            <a:r>
              <a:rPr sz="4000" b="1" spc="-25" dirty="0">
                <a:solidFill>
                  <a:srgbClr val="FF0000"/>
                </a:solidFill>
                <a:latin typeface="Century Gothic"/>
                <a:cs typeface="Century Gothic"/>
              </a:rPr>
              <a:t>agents</a:t>
            </a:r>
            <a:endParaRPr sz="4000" dirty="0">
              <a:latin typeface="Century Gothic"/>
              <a:cs typeface="Century Gothic"/>
            </a:endParaRPr>
          </a:p>
          <a:p>
            <a:pPr>
              <a:lnSpc>
                <a:spcPts val="500"/>
              </a:lnSpc>
              <a:spcBef>
                <a:spcPts val="4"/>
              </a:spcBef>
            </a:pPr>
            <a:endParaRPr sz="500" dirty="0"/>
          </a:p>
          <a:p>
            <a:pPr marL="81280">
              <a:lnSpc>
                <a:spcPct val="100000"/>
              </a:lnSpc>
            </a:pPr>
            <a:r>
              <a:rPr sz="2200" b="1" i="1" spc="-15" dirty="0">
                <a:solidFill>
                  <a:srgbClr val="006FC0"/>
                </a:solidFill>
                <a:latin typeface="Century Gothic"/>
                <a:cs typeface="Century Gothic"/>
              </a:rPr>
              <a:t>Lubiprostone</a:t>
            </a:r>
            <a:endParaRPr sz="2200" dirty="0">
              <a:latin typeface="Century Gothic"/>
              <a:cs typeface="Century Gothic"/>
            </a:endParaRPr>
          </a:p>
          <a:p>
            <a:pPr>
              <a:lnSpc>
                <a:spcPts val="1000"/>
              </a:lnSpc>
            </a:pPr>
            <a:endParaRPr sz="1000" dirty="0"/>
          </a:p>
          <a:p>
            <a:pPr>
              <a:lnSpc>
                <a:spcPts val="1000"/>
              </a:lnSpc>
            </a:pPr>
            <a:endParaRPr sz="1000" dirty="0"/>
          </a:p>
          <a:p>
            <a:pPr>
              <a:lnSpc>
                <a:spcPts val="1100"/>
              </a:lnSpc>
              <a:spcBef>
                <a:spcPts val="58"/>
              </a:spcBef>
            </a:pPr>
            <a:endParaRPr sz="1100" dirty="0"/>
          </a:p>
          <a:p>
            <a:pPr marL="81280">
              <a:lnSpc>
                <a:spcPct val="100000"/>
              </a:lnSpc>
            </a:pPr>
            <a:r>
              <a:rPr sz="2200" b="1" spc="-15" dirty="0">
                <a:solidFill>
                  <a:srgbClr val="3D3C2C"/>
                </a:solidFill>
                <a:latin typeface="Century Gothic"/>
                <a:cs typeface="Century Gothic"/>
              </a:rPr>
              <a:t>Mecha</a:t>
            </a:r>
            <a:r>
              <a:rPr sz="2200" b="1" spc="-10" dirty="0">
                <a:solidFill>
                  <a:srgbClr val="3D3C2C"/>
                </a:solidFill>
                <a:latin typeface="Century Gothic"/>
                <a:cs typeface="Century Gothic"/>
              </a:rPr>
              <a:t>ni</a:t>
            </a:r>
            <a:r>
              <a:rPr sz="2200" b="1" spc="-5" dirty="0">
                <a:solidFill>
                  <a:srgbClr val="3D3C2C"/>
                </a:solidFill>
                <a:latin typeface="Century Gothic"/>
                <a:cs typeface="Century Gothic"/>
              </a:rPr>
              <a:t>s</a:t>
            </a:r>
            <a:r>
              <a:rPr sz="2200" b="1" spc="-25" dirty="0">
                <a:solidFill>
                  <a:srgbClr val="3D3C2C"/>
                </a:solidFill>
                <a:latin typeface="Century Gothic"/>
                <a:cs typeface="Century Gothic"/>
              </a:rPr>
              <a:t>m</a:t>
            </a:r>
            <a:r>
              <a:rPr sz="2200" b="1" spc="5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2200" b="1" spc="-10" dirty="0">
                <a:solidFill>
                  <a:srgbClr val="3D3C2C"/>
                </a:solidFill>
                <a:latin typeface="Century Gothic"/>
                <a:cs typeface="Century Gothic"/>
              </a:rPr>
              <a:t>of </a:t>
            </a:r>
            <a:r>
              <a:rPr sz="2200" b="1" spc="-15" dirty="0">
                <a:solidFill>
                  <a:srgbClr val="3D3C2C"/>
                </a:solidFill>
                <a:latin typeface="Century Gothic"/>
                <a:cs typeface="Century Gothic"/>
              </a:rPr>
              <a:t>action:</a:t>
            </a:r>
            <a:endParaRPr sz="2200" dirty="0">
              <a:latin typeface="Century Gothic"/>
              <a:cs typeface="Century Gothic"/>
            </a:endParaRPr>
          </a:p>
          <a:p>
            <a:pPr>
              <a:lnSpc>
                <a:spcPts val="500"/>
              </a:lnSpc>
              <a:spcBef>
                <a:spcPts val="15"/>
              </a:spcBef>
            </a:pPr>
            <a:endParaRPr sz="500" dirty="0"/>
          </a:p>
          <a:p>
            <a:pPr marL="12700" marR="12700">
              <a:lnSpc>
                <a:spcPct val="90000"/>
              </a:lnSpc>
            </a:pPr>
            <a:r>
              <a:rPr sz="2200" spc="-20" dirty="0">
                <a:solidFill>
                  <a:srgbClr val="3D3C2C"/>
                </a:solidFill>
                <a:latin typeface="Century Gothic"/>
                <a:cs typeface="Century Gothic"/>
              </a:rPr>
              <a:t>Open</a:t>
            </a:r>
            <a:r>
              <a:rPr sz="2200" spc="10" dirty="0">
                <a:solidFill>
                  <a:srgbClr val="3D3C2C"/>
                </a:solidFill>
                <a:latin typeface="Century Gothic"/>
                <a:cs typeface="Century Gothic"/>
              </a:rPr>
              <a:t>i</a:t>
            </a:r>
            <a:r>
              <a:rPr sz="2200" spc="-15" dirty="0">
                <a:solidFill>
                  <a:srgbClr val="3D3C2C"/>
                </a:solidFill>
                <a:latin typeface="Century Gothic"/>
                <a:cs typeface="Century Gothic"/>
              </a:rPr>
              <a:t>ng</a:t>
            </a:r>
            <a:r>
              <a:rPr sz="2200" spc="-35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2200" spc="-15" dirty="0">
                <a:solidFill>
                  <a:srgbClr val="3D3C2C"/>
                </a:solidFill>
                <a:latin typeface="Century Gothic"/>
                <a:cs typeface="Century Gothic"/>
              </a:rPr>
              <a:t>of</a:t>
            </a:r>
            <a:r>
              <a:rPr sz="2200" spc="5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2200" spc="-15" dirty="0">
                <a:solidFill>
                  <a:srgbClr val="3D3C2C"/>
                </a:solidFill>
                <a:latin typeface="Century Gothic"/>
                <a:cs typeface="Century Gothic"/>
              </a:rPr>
              <a:t>chlor</a:t>
            </a:r>
            <a:r>
              <a:rPr sz="2200" spc="15" dirty="0">
                <a:solidFill>
                  <a:srgbClr val="3D3C2C"/>
                </a:solidFill>
                <a:latin typeface="Century Gothic"/>
                <a:cs typeface="Century Gothic"/>
              </a:rPr>
              <a:t>i</a:t>
            </a:r>
            <a:r>
              <a:rPr sz="2200" spc="-15" dirty="0">
                <a:solidFill>
                  <a:srgbClr val="3D3C2C"/>
                </a:solidFill>
                <a:latin typeface="Century Gothic"/>
                <a:cs typeface="Century Gothic"/>
              </a:rPr>
              <a:t>de chan</a:t>
            </a:r>
            <a:r>
              <a:rPr sz="2200" spc="-10" dirty="0">
                <a:solidFill>
                  <a:srgbClr val="3D3C2C"/>
                </a:solidFill>
                <a:latin typeface="Century Gothic"/>
                <a:cs typeface="Century Gothic"/>
              </a:rPr>
              <a:t>nels</a:t>
            </a:r>
            <a:r>
              <a:rPr sz="2200" spc="-20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2200" spc="-15" dirty="0">
                <a:solidFill>
                  <a:srgbClr val="3D3C2C"/>
                </a:solidFill>
                <a:latin typeface="Century Gothic"/>
                <a:cs typeface="Century Gothic"/>
              </a:rPr>
              <a:t>local</a:t>
            </a:r>
            <a:r>
              <a:rPr sz="2200" spc="0" dirty="0">
                <a:solidFill>
                  <a:srgbClr val="3D3C2C"/>
                </a:solidFill>
                <a:latin typeface="Century Gothic"/>
                <a:cs typeface="Century Gothic"/>
              </a:rPr>
              <a:t>l</a:t>
            </a:r>
            <a:r>
              <a:rPr sz="2200" spc="-15" dirty="0">
                <a:solidFill>
                  <a:srgbClr val="3D3C2C"/>
                </a:solidFill>
                <a:latin typeface="Century Gothic"/>
                <a:cs typeface="Century Gothic"/>
              </a:rPr>
              <a:t>y </a:t>
            </a:r>
            <a:r>
              <a:rPr sz="2200" spc="10" dirty="0">
                <a:solidFill>
                  <a:srgbClr val="3D3C2C"/>
                </a:solidFill>
                <a:latin typeface="Century Gothic"/>
                <a:cs typeface="Century Gothic"/>
              </a:rPr>
              <a:t>i</a:t>
            </a:r>
            <a:r>
              <a:rPr sz="2200" spc="-15" dirty="0">
                <a:solidFill>
                  <a:srgbClr val="3D3C2C"/>
                </a:solidFill>
                <a:latin typeface="Century Gothic"/>
                <a:cs typeface="Century Gothic"/>
              </a:rPr>
              <a:t>n</a:t>
            </a:r>
            <a:r>
              <a:rPr sz="2200" spc="-20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2200" spc="-5" dirty="0">
                <a:solidFill>
                  <a:srgbClr val="3D3C2C"/>
                </a:solidFill>
                <a:latin typeface="Century Gothic"/>
                <a:cs typeface="Century Gothic"/>
              </a:rPr>
              <a:t>t</a:t>
            </a:r>
            <a:r>
              <a:rPr sz="2200" spc="-15" dirty="0">
                <a:solidFill>
                  <a:srgbClr val="3D3C2C"/>
                </a:solidFill>
                <a:latin typeface="Century Gothic"/>
                <a:cs typeface="Century Gothic"/>
              </a:rPr>
              <a:t>he</a:t>
            </a:r>
            <a:r>
              <a:rPr sz="2200" spc="-20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2200" spc="-15" dirty="0">
                <a:solidFill>
                  <a:srgbClr val="3D3C2C"/>
                </a:solidFill>
                <a:latin typeface="Century Gothic"/>
                <a:cs typeface="Century Gothic"/>
              </a:rPr>
              <a:t>GI lum</a:t>
            </a:r>
            <a:r>
              <a:rPr sz="2200" spc="10" dirty="0">
                <a:solidFill>
                  <a:srgbClr val="3D3C2C"/>
                </a:solidFill>
                <a:latin typeface="Century Gothic"/>
                <a:cs typeface="Century Gothic"/>
              </a:rPr>
              <a:t>i</a:t>
            </a:r>
            <a:r>
              <a:rPr sz="2200" spc="-15" dirty="0">
                <a:solidFill>
                  <a:srgbClr val="3D3C2C"/>
                </a:solidFill>
                <a:latin typeface="Century Gothic"/>
                <a:cs typeface="Century Gothic"/>
              </a:rPr>
              <a:t>nal</a:t>
            </a:r>
            <a:r>
              <a:rPr sz="2200" spc="-30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2200" spc="-15" dirty="0">
                <a:solidFill>
                  <a:srgbClr val="3D3C2C"/>
                </a:solidFill>
                <a:latin typeface="Century Gothic"/>
                <a:cs typeface="Century Gothic"/>
              </a:rPr>
              <a:t>ep</a:t>
            </a:r>
            <a:r>
              <a:rPr sz="2200" spc="10" dirty="0">
                <a:solidFill>
                  <a:srgbClr val="3D3C2C"/>
                </a:solidFill>
                <a:latin typeface="Century Gothic"/>
                <a:cs typeface="Century Gothic"/>
              </a:rPr>
              <a:t>i</a:t>
            </a:r>
            <a:r>
              <a:rPr sz="2200" spc="-5" dirty="0">
                <a:solidFill>
                  <a:srgbClr val="3D3C2C"/>
                </a:solidFill>
                <a:latin typeface="Century Gothic"/>
                <a:cs typeface="Century Gothic"/>
              </a:rPr>
              <a:t>t</a:t>
            </a:r>
            <a:r>
              <a:rPr sz="2200" spc="-15" dirty="0">
                <a:solidFill>
                  <a:srgbClr val="3D3C2C"/>
                </a:solidFill>
                <a:latin typeface="Century Gothic"/>
                <a:cs typeface="Century Gothic"/>
              </a:rPr>
              <a:t>helium,</a:t>
            </a:r>
            <a:r>
              <a:rPr sz="2200" spc="-30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2200" spc="-20" dirty="0">
                <a:solidFill>
                  <a:srgbClr val="3D3C2C"/>
                </a:solidFill>
                <a:latin typeface="Century Gothic"/>
                <a:cs typeface="Century Gothic"/>
              </a:rPr>
              <a:t>wh</a:t>
            </a:r>
            <a:r>
              <a:rPr sz="2200" spc="10" dirty="0">
                <a:solidFill>
                  <a:srgbClr val="3D3C2C"/>
                </a:solidFill>
                <a:latin typeface="Century Gothic"/>
                <a:cs typeface="Century Gothic"/>
              </a:rPr>
              <a:t>i</a:t>
            </a:r>
            <a:r>
              <a:rPr sz="2200" spc="-15" dirty="0">
                <a:solidFill>
                  <a:srgbClr val="3D3C2C"/>
                </a:solidFill>
                <a:latin typeface="Century Gothic"/>
                <a:cs typeface="Century Gothic"/>
              </a:rPr>
              <a:t>ch</a:t>
            </a:r>
            <a:r>
              <a:rPr sz="2200" spc="-10" dirty="0">
                <a:solidFill>
                  <a:srgbClr val="3D3C2C"/>
                </a:solidFill>
                <a:latin typeface="Century Gothic"/>
                <a:cs typeface="Century Gothic"/>
              </a:rPr>
              <a:t> s</a:t>
            </a:r>
            <a:r>
              <a:rPr sz="2200" spc="-5" dirty="0">
                <a:solidFill>
                  <a:srgbClr val="3D3C2C"/>
                </a:solidFill>
                <a:latin typeface="Century Gothic"/>
                <a:cs typeface="Century Gothic"/>
              </a:rPr>
              <a:t>t</a:t>
            </a:r>
            <a:r>
              <a:rPr sz="2200" spc="10" dirty="0">
                <a:solidFill>
                  <a:srgbClr val="3D3C2C"/>
                </a:solidFill>
                <a:latin typeface="Century Gothic"/>
                <a:cs typeface="Century Gothic"/>
              </a:rPr>
              <a:t>i</a:t>
            </a:r>
            <a:r>
              <a:rPr sz="2200" spc="-15" dirty="0">
                <a:solidFill>
                  <a:srgbClr val="3D3C2C"/>
                </a:solidFill>
                <a:latin typeface="Century Gothic"/>
                <a:cs typeface="Century Gothic"/>
              </a:rPr>
              <a:t>mula</a:t>
            </a:r>
            <a:r>
              <a:rPr sz="2200" spc="5" dirty="0">
                <a:solidFill>
                  <a:srgbClr val="3D3C2C"/>
                </a:solidFill>
                <a:latin typeface="Century Gothic"/>
                <a:cs typeface="Century Gothic"/>
              </a:rPr>
              <a:t>t</a:t>
            </a:r>
            <a:r>
              <a:rPr sz="2200" spc="-15" dirty="0">
                <a:solidFill>
                  <a:srgbClr val="3D3C2C"/>
                </a:solidFill>
                <a:latin typeface="Century Gothic"/>
                <a:cs typeface="Century Gothic"/>
              </a:rPr>
              <a:t>es</a:t>
            </a:r>
            <a:r>
              <a:rPr sz="2200" spc="-50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2200" spc="-15" dirty="0">
                <a:solidFill>
                  <a:srgbClr val="3D3C2C"/>
                </a:solidFill>
                <a:latin typeface="Century Gothic"/>
                <a:cs typeface="Century Gothic"/>
              </a:rPr>
              <a:t>chlor</a:t>
            </a:r>
            <a:r>
              <a:rPr sz="2200" spc="15" dirty="0">
                <a:solidFill>
                  <a:srgbClr val="3D3C2C"/>
                </a:solidFill>
                <a:latin typeface="Century Gothic"/>
                <a:cs typeface="Century Gothic"/>
              </a:rPr>
              <a:t>i</a:t>
            </a:r>
            <a:r>
              <a:rPr sz="2200" spc="-15" dirty="0">
                <a:solidFill>
                  <a:srgbClr val="3D3C2C"/>
                </a:solidFill>
                <a:latin typeface="Century Gothic"/>
                <a:cs typeface="Century Gothic"/>
              </a:rPr>
              <a:t>d</a:t>
            </a:r>
            <a:r>
              <a:rPr sz="2200" spc="10" dirty="0">
                <a:solidFill>
                  <a:srgbClr val="3D3C2C"/>
                </a:solidFill>
                <a:latin typeface="Century Gothic"/>
                <a:cs typeface="Century Gothic"/>
              </a:rPr>
              <a:t>e</a:t>
            </a:r>
            <a:r>
              <a:rPr sz="2200" spc="-10" dirty="0">
                <a:solidFill>
                  <a:srgbClr val="3D3C2C"/>
                </a:solidFill>
                <a:latin typeface="Century Gothic"/>
                <a:cs typeface="Century Gothic"/>
              </a:rPr>
              <a:t>-r</a:t>
            </a:r>
            <a:r>
              <a:rPr sz="2200" spc="5" dirty="0">
                <a:solidFill>
                  <a:srgbClr val="3D3C2C"/>
                </a:solidFill>
                <a:latin typeface="Century Gothic"/>
                <a:cs typeface="Century Gothic"/>
              </a:rPr>
              <a:t>i</a:t>
            </a:r>
            <a:r>
              <a:rPr sz="2200" spc="-15" dirty="0">
                <a:solidFill>
                  <a:srgbClr val="3D3C2C"/>
                </a:solidFill>
                <a:latin typeface="Century Gothic"/>
                <a:cs typeface="Century Gothic"/>
              </a:rPr>
              <a:t>ch</a:t>
            </a:r>
            <a:r>
              <a:rPr sz="2200" spc="-10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2200" spc="10" dirty="0">
                <a:solidFill>
                  <a:srgbClr val="3D3C2C"/>
                </a:solidFill>
                <a:latin typeface="Century Gothic"/>
                <a:cs typeface="Century Gothic"/>
              </a:rPr>
              <a:t>i</a:t>
            </a:r>
            <a:r>
              <a:rPr sz="2200" spc="-15" dirty="0">
                <a:solidFill>
                  <a:srgbClr val="3D3C2C"/>
                </a:solidFill>
                <a:latin typeface="Century Gothic"/>
                <a:cs typeface="Century Gothic"/>
              </a:rPr>
              <a:t>n</a:t>
            </a:r>
            <a:r>
              <a:rPr sz="2200" spc="0" dirty="0">
                <a:solidFill>
                  <a:srgbClr val="3D3C2C"/>
                </a:solidFill>
                <a:latin typeface="Century Gothic"/>
                <a:cs typeface="Century Gothic"/>
              </a:rPr>
              <a:t>t</a:t>
            </a:r>
            <a:r>
              <a:rPr sz="2200" spc="-10" dirty="0">
                <a:solidFill>
                  <a:srgbClr val="3D3C2C"/>
                </a:solidFill>
                <a:latin typeface="Century Gothic"/>
                <a:cs typeface="Century Gothic"/>
              </a:rPr>
              <a:t>estinal</a:t>
            </a:r>
            <a:r>
              <a:rPr sz="2200" spc="-35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2200" spc="-10" dirty="0">
                <a:solidFill>
                  <a:srgbClr val="3D3C2C"/>
                </a:solidFill>
                <a:latin typeface="Century Gothic"/>
                <a:cs typeface="Century Gothic"/>
              </a:rPr>
              <a:t>flu</a:t>
            </a:r>
            <a:r>
              <a:rPr sz="2200" spc="5" dirty="0">
                <a:solidFill>
                  <a:srgbClr val="3D3C2C"/>
                </a:solidFill>
                <a:latin typeface="Century Gothic"/>
                <a:cs typeface="Century Gothic"/>
              </a:rPr>
              <a:t>i</a:t>
            </a:r>
            <a:r>
              <a:rPr sz="2200" spc="-15" dirty="0">
                <a:solidFill>
                  <a:srgbClr val="3D3C2C"/>
                </a:solidFill>
                <a:latin typeface="Century Gothic"/>
                <a:cs typeface="Century Gothic"/>
              </a:rPr>
              <a:t>d</a:t>
            </a:r>
            <a:r>
              <a:rPr sz="2200" spc="-5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2200" spc="-15" dirty="0">
                <a:solidFill>
                  <a:srgbClr val="3D3C2C"/>
                </a:solidFill>
                <a:latin typeface="Century Gothic"/>
                <a:cs typeface="Century Gothic"/>
              </a:rPr>
              <a:t>secret</a:t>
            </a:r>
            <a:r>
              <a:rPr sz="2200" spc="15" dirty="0">
                <a:solidFill>
                  <a:srgbClr val="3D3C2C"/>
                </a:solidFill>
                <a:latin typeface="Century Gothic"/>
                <a:cs typeface="Century Gothic"/>
              </a:rPr>
              <a:t>i</a:t>
            </a:r>
            <a:r>
              <a:rPr sz="2200" spc="-15" dirty="0">
                <a:solidFill>
                  <a:srgbClr val="3D3C2C"/>
                </a:solidFill>
                <a:latin typeface="Century Gothic"/>
                <a:cs typeface="Century Gothic"/>
              </a:rPr>
              <a:t>on</a:t>
            </a:r>
            <a:r>
              <a:rPr sz="2200" spc="-30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2200" spc="-15" dirty="0">
                <a:solidFill>
                  <a:srgbClr val="3D3C2C"/>
                </a:solidFill>
                <a:latin typeface="Century Gothic"/>
                <a:cs typeface="Century Gothic"/>
              </a:rPr>
              <a:t>and</a:t>
            </a:r>
            <a:r>
              <a:rPr sz="2200" spc="10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2200" spc="-15" dirty="0">
                <a:solidFill>
                  <a:srgbClr val="3D3C2C"/>
                </a:solidFill>
                <a:latin typeface="Century Gothic"/>
                <a:cs typeface="Century Gothic"/>
              </a:rPr>
              <a:t>shor</a:t>
            </a:r>
            <a:r>
              <a:rPr sz="2200" spc="5" dirty="0">
                <a:solidFill>
                  <a:srgbClr val="3D3C2C"/>
                </a:solidFill>
                <a:latin typeface="Century Gothic"/>
                <a:cs typeface="Century Gothic"/>
              </a:rPr>
              <a:t>t</a:t>
            </a:r>
            <a:r>
              <a:rPr sz="2200" spc="-15" dirty="0">
                <a:solidFill>
                  <a:srgbClr val="3D3C2C"/>
                </a:solidFill>
                <a:latin typeface="Century Gothic"/>
                <a:cs typeface="Century Gothic"/>
              </a:rPr>
              <a:t>ens</a:t>
            </a:r>
            <a:r>
              <a:rPr sz="2200" spc="-20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2200" spc="-15" dirty="0">
                <a:solidFill>
                  <a:srgbClr val="3D3C2C"/>
                </a:solidFill>
                <a:latin typeface="Century Gothic"/>
                <a:cs typeface="Century Gothic"/>
              </a:rPr>
              <a:t>GI</a:t>
            </a:r>
            <a:r>
              <a:rPr sz="2200" spc="-5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2200" spc="0" dirty="0">
                <a:solidFill>
                  <a:srgbClr val="3D3C2C"/>
                </a:solidFill>
                <a:latin typeface="Century Gothic"/>
                <a:cs typeface="Century Gothic"/>
              </a:rPr>
              <a:t>t</a:t>
            </a:r>
            <a:r>
              <a:rPr sz="2200" spc="-15" dirty="0">
                <a:solidFill>
                  <a:srgbClr val="3D3C2C"/>
                </a:solidFill>
                <a:latin typeface="Century Gothic"/>
                <a:cs typeface="Century Gothic"/>
              </a:rPr>
              <a:t>rans</a:t>
            </a:r>
            <a:r>
              <a:rPr sz="2200" spc="10" dirty="0">
                <a:solidFill>
                  <a:srgbClr val="3D3C2C"/>
                </a:solidFill>
                <a:latin typeface="Century Gothic"/>
                <a:cs typeface="Century Gothic"/>
              </a:rPr>
              <a:t>i</a:t>
            </a:r>
            <a:r>
              <a:rPr sz="2200" spc="-10" dirty="0">
                <a:solidFill>
                  <a:srgbClr val="3D3C2C"/>
                </a:solidFill>
                <a:latin typeface="Century Gothic"/>
                <a:cs typeface="Century Gothic"/>
              </a:rPr>
              <a:t>t </a:t>
            </a:r>
            <a:r>
              <a:rPr sz="2200" spc="-5" dirty="0">
                <a:solidFill>
                  <a:srgbClr val="3D3C2C"/>
                </a:solidFill>
                <a:latin typeface="Century Gothic"/>
                <a:cs typeface="Century Gothic"/>
              </a:rPr>
              <a:t>t</a:t>
            </a:r>
            <a:r>
              <a:rPr sz="2200" spc="10" dirty="0">
                <a:solidFill>
                  <a:srgbClr val="3D3C2C"/>
                </a:solidFill>
                <a:latin typeface="Century Gothic"/>
                <a:cs typeface="Century Gothic"/>
              </a:rPr>
              <a:t>i</a:t>
            </a:r>
            <a:r>
              <a:rPr sz="2200" spc="-20" dirty="0">
                <a:solidFill>
                  <a:srgbClr val="3D3C2C"/>
                </a:solidFill>
                <a:latin typeface="Century Gothic"/>
                <a:cs typeface="Century Gothic"/>
              </a:rPr>
              <a:t>me</a:t>
            </a:r>
            <a:endParaRPr sz="2200" dirty="0">
              <a:latin typeface="Century Gothic"/>
              <a:cs typeface="Century Gothic"/>
            </a:endParaRPr>
          </a:p>
          <a:p>
            <a:pPr marL="81280">
              <a:lnSpc>
                <a:spcPct val="100000"/>
              </a:lnSpc>
              <a:spcBef>
                <a:spcPts val="275"/>
              </a:spcBef>
            </a:pPr>
            <a:r>
              <a:rPr sz="2200" b="1" spc="-15" dirty="0">
                <a:solidFill>
                  <a:srgbClr val="3D3C2C"/>
                </a:solidFill>
                <a:latin typeface="Century Gothic"/>
                <a:cs typeface="Century Gothic"/>
              </a:rPr>
              <a:t>Use</a:t>
            </a:r>
            <a:r>
              <a:rPr sz="2200" b="1" spc="-5" dirty="0">
                <a:solidFill>
                  <a:srgbClr val="3D3C2C"/>
                </a:solidFill>
                <a:latin typeface="Century Gothic"/>
                <a:cs typeface="Century Gothic"/>
              </a:rPr>
              <a:t>s</a:t>
            </a:r>
            <a:r>
              <a:rPr sz="2200" b="1" spc="-10" dirty="0">
                <a:solidFill>
                  <a:srgbClr val="3D3C2C"/>
                </a:solidFill>
                <a:latin typeface="Century Gothic"/>
                <a:cs typeface="Century Gothic"/>
              </a:rPr>
              <a:t>:</a:t>
            </a:r>
            <a:endParaRPr sz="2200" dirty="0">
              <a:latin typeface="Century Gothic"/>
              <a:cs typeface="Century Gothic"/>
            </a:endParaRPr>
          </a:p>
          <a:p>
            <a:pPr marL="158750">
              <a:lnSpc>
                <a:spcPct val="100000"/>
              </a:lnSpc>
              <a:spcBef>
                <a:spcPts val="250"/>
              </a:spcBef>
            </a:pPr>
            <a:r>
              <a:rPr sz="2200" spc="-15" dirty="0">
                <a:solidFill>
                  <a:srgbClr val="3D3C2C"/>
                </a:solidFill>
                <a:latin typeface="Century Gothic"/>
                <a:cs typeface="Century Gothic"/>
              </a:rPr>
              <a:t>Chron</a:t>
            </a:r>
            <a:r>
              <a:rPr sz="2200" spc="15" dirty="0">
                <a:solidFill>
                  <a:srgbClr val="3D3C2C"/>
                </a:solidFill>
                <a:latin typeface="Century Gothic"/>
                <a:cs typeface="Century Gothic"/>
              </a:rPr>
              <a:t>i</a:t>
            </a:r>
            <a:r>
              <a:rPr sz="2200" spc="-15" dirty="0">
                <a:solidFill>
                  <a:srgbClr val="3D3C2C"/>
                </a:solidFill>
                <a:latin typeface="Century Gothic"/>
                <a:cs typeface="Century Gothic"/>
              </a:rPr>
              <a:t>c</a:t>
            </a:r>
            <a:r>
              <a:rPr sz="2200" spc="-30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2200" spc="10" dirty="0">
                <a:solidFill>
                  <a:srgbClr val="3D3C2C"/>
                </a:solidFill>
                <a:latin typeface="Century Gothic"/>
                <a:cs typeface="Century Gothic"/>
              </a:rPr>
              <a:t>i</a:t>
            </a:r>
            <a:r>
              <a:rPr sz="2200" spc="-15" dirty="0">
                <a:solidFill>
                  <a:srgbClr val="3D3C2C"/>
                </a:solidFill>
                <a:latin typeface="Century Gothic"/>
                <a:cs typeface="Century Gothic"/>
              </a:rPr>
              <a:t>d</a:t>
            </a:r>
            <a:r>
              <a:rPr sz="2200" spc="5" dirty="0">
                <a:solidFill>
                  <a:srgbClr val="3D3C2C"/>
                </a:solidFill>
                <a:latin typeface="Century Gothic"/>
                <a:cs typeface="Century Gothic"/>
              </a:rPr>
              <a:t>i</a:t>
            </a:r>
            <a:r>
              <a:rPr sz="2200" spc="-15" dirty="0">
                <a:solidFill>
                  <a:srgbClr val="3D3C2C"/>
                </a:solidFill>
                <a:latin typeface="Century Gothic"/>
                <a:cs typeface="Century Gothic"/>
              </a:rPr>
              <a:t>opa</a:t>
            </a:r>
            <a:r>
              <a:rPr sz="2200" spc="0" dirty="0">
                <a:solidFill>
                  <a:srgbClr val="3D3C2C"/>
                </a:solidFill>
                <a:latin typeface="Century Gothic"/>
                <a:cs typeface="Century Gothic"/>
              </a:rPr>
              <a:t>t</a:t>
            </a:r>
            <a:r>
              <a:rPr sz="2200" spc="-25" dirty="0">
                <a:solidFill>
                  <a:srgbClr val="3D3C2C"/>
                </a:solidFill>
                <a:latin typeface="Century Gothic"/>
                <a:cs typeface="Century Gothic"/>
              </a:rPr>
              <a:t>h</a:t>
            </a:r>
            <a:r>
              <a:rPr sz="2200" spc="-10" dirty="0">
                <a:solidFill>
                  <a:srgbClr val="3D3C2C"/>
                </a:solidFill>
                <a:latin typeface="Century Gothic"/>
                <a:cs typeface="Century Gothic"/>
              </a:rPr>
              <a:t>ic</a:t>
            </a:r>
            <a:r>
              <a:rPr sz="2200" spc="-25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2200" spc="-15" dirty="0">
                <a:solidFill>
                  <a:srgbClr val="3D3C2C"/>
                </a:solidFill>
                <a:latin typeface="Century Gothic"/>
                <a:cs typeface="Century Gothic"/>
              </a:rPr>
              <a:t>cons</a:t>
            </a:r>
            <a:r>
              <a:rPr sz="2200" spc="0" dirty="0">
                <a:solidFill>
                  <a:srgbClr val="3D3C2C"/>
                </a:solidFill>
                <a:latin typeface="Century Gothic"/>
                <a:cs typeface="Century Gothic"/>
              </a:rPr>
              <a:t>t</a:t>
            </a:r>
            <a:r>
              <a:rPr sz="2200" spc="10" dirty="0">
                <a:solidFill>
                  <a:srgbClr val="3D3C2C"/>
                </a:solidFill>
                <a:latin typeface="Century Gothic"/>
                <a:cs typeface="Century Gothic"/>
              </a:rPr>
              <a:t>i</a:t>
            </a:r>
            <a:r>
              <a:rPr sz="2200" spc="-15" dirty="0">
                <a:solidFill>
                  <a:srgbClr val="3D3C2C"/>
                </a:solidFill>
                <a:latin typeface="Century Gothic"/>
                <a:cs typeface="Century Gothic"/>
              </a:rPr>
              <a:t>pa</a:t>
            </a:r>
            <a:r>
              <a:rPr sz="2200" spc="0" dirty="0">
                <a:solidFill>
                  <a:srgbClr val="3D3C2C"/>
                </a:solidFill>
                <a:latin typeface="Century Gothic"/>
                <a:cs typeface="Century Gothic"/>
              </a:rPr>
              <a:t>t</a:t>
            </a:r>
            <a:r>
              <a:rPr sz="2200" spc="-15" dirty="0">
                <a:solidFill>
                  <a:srgbClr val="3D3C2C"/>
                </a:solidFill>
                <a:latin typeface="Century Gothic"/>
                <a:cs typeface="Century Gothic"/>
              </a:rPr>
              <a:t>ion</a:t>
            </a:r>
            <a:r>
              <a:rPr sz="2200" spc="-35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2200" spc="10" dirty="0">
                <a:solidFill>
                  <a:srgbClr val="3D3C2C"/>
                </a:solidFill>
                <a:latin typeface="Century Gothic"/>
                <a:cs typeface="Century Gothic"/>
              </a:rPr>
              <a:t>i</a:t>
            </a:r>
            <a:r>
              <a:rPr sz="2200" spc="-15" dirty="0">
                <a:solidFill>
                  <a:srgbClr val="3D3C2C"/>
                </a:solidFill>
                <a:latin typeface="Century Gothic"/>
                <a:cs typeface="Century Gothic"/>
              </a:rPr>
              <a:t>n</a:t>
            </a:r>
            <a:r>
              <a:rPr sz="2200" spc="-20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2200" spc="-15" dirty="0">
                <a:solidFill>
                  <a:srgbClr val="3D3C2C"/>
                </a:solidFill>
                <a:latin typeface="Century Gothic"/>
                <a:cs typeface="Century Gothic"/>
              </a:rPr>
              <a:t>ad</a:t>
            </a:r>
            <a:r>
              <a:rPr sz="2200" spc="-25" dirty="0">
                <a:solidFill>
                  <a:srgbClr val="3D3C2C"/>
                </a:solidFill>
                <a:latin typeface="Century Gothic"/>
                <a:cs typeface="Century Gothic"/>
              </a:rPr>
              <a:t>u</a:t>
            </a:r>
            <a:r>
              <a:rPr sz="2200" spc="-5" dirty="0">
                <a:solidFill>
                  <a:srgbClr val="3D3C2C"/>
                </a:solidFill>
                <a:latin typeface="Century Gothic"/>
                <a:cs typeface="Century Gothic"/>
              </a:rPr>
              <a:t>l</a:t>
            </a:r>
            <a:r>
              <a:rPr sz="2200" spc="0" dirty="0">
                <a:solidFill>
                  <a:srgbClr val="3D3C2C"/>
                </a:solidFill>
                <a:latin typeface="Century Gothic"/>
                <a:cs typeface="Century Gothic"/>
              </a:rPr>
              <a:t>t</a:t>
            </a:r>
            <a:r>
              <a:rPr sz="2200" spc="-10" dirty="0">
                <a:solidFill>
                  <a:srgbClr val="3D3C2C"/>
                </a:solidFill>
                <a:latin typeface="Century Gothic"/>
                <a:cs typeface="Century Gothic"/>
              </a:rPr>
              <a:t>s</a:t>
            </a:r>
            <a:endParaRPr sz="2200" dirty="0">
              <a:latin typeface="Century Gothic"/>
              <a:cs typeface="Century Gothic"/>
            </a:endParaRPr>
          </a:p>
          <a:p>
            <a:pPr marL="158750">
              <a:lnSpc>
                <a:spcPct val="100000"/>
              </a:lnSpc>
              <a:spcBef>
                <a:spcPts val="275"/>
              </a:spcBef>
            </a:pPr>
            <a:r>
              <a:rPr sz="2200" b="1" spc="-30" dirty="0">
                <a:solidFill>
                  <a:srgbClr val="3D3C2C"/>
                </a:solidFill>
                <a:latin typeface="Century Gothic"/>
                <a:cs typeface="Century Gothic"/>
              </a:rPr>
              <a:t>A</a:t>
            </a:r>
            <a:r>
              <a:rPr sz="2200" b="1" spc="-15" dirty="0">
                <a:solidFill>
                  <a:srgbClr val="3D3C2C"/>
                </a:solidFill>
                <a:latin typeface="Century Gothic"/>
                <a:cs typeface="Century Gothic"/>
              </a:rPr>
              <a:t>dv</a:t>
            </a:r>
            <a:r>
              <a:rPr sz="2200" b="1" spc="-25" dirty="0">
                <a:solidFill>
                  <a:srgbClr val="3D3C2C"/>
                </a:solidFill>
                <a:latin typeface="Century Gothic"/>
                <a:cs typeface="Century Gothic"/>
              </a:rPr>
              <a:t>e</a:t>
            </a:r>
            <a:r>
              <a:rPr sz="2200" b="1" spc="-10" dirty="0">
                <a:solidFill>
                  <a:srgbClr val="3D3C2C"/>
                </a:solidFill>
                <a:latin typeface="Century Gothic"/>
                <a:cs typeface="Century Gothic"/>
              </a:rPr>
              <a:t>r</a:t>
            </a:r>
            <a:r>
              <a:rPr sz="2200" b="1" spc="-5" dirty="0">
                <a:solidFill>
                  <a:srgbClr val="3D3C2C"/>
                </a:solidFill>
                <a:latin typeface="Century Gothic"/>
                <a:cs typeface="Century Gothic"/>
              </a:rPr>
              <a:t>s</a:t>
            </a:r>
            <a:r>
              <a:rPr sz="2200" b="1" spc="-15" dirty="0">
                <a:solidFill>
                  <a:srgbClr val="3D3C2C"/>
                </a:solidFill>
                <a:latin typeface="Century Gothic"/>
                <a:cs typeface="Century Gothic"/>
              </a:rPr>
              <a:t>e</a:t>
            </a:r>
            <a:r>
              <a:rPr sz="2200" b="1" spc="-5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2200" b="1" spc="-10" dirty="0">
                <a:solidFill>
                  <a:srgbClr val="3D3C2C"/>
                </a:solidFill>
                <a:latin typeface="Century Gothic"/>
                <a:cs typeface="Century Gothic"/>
              </a:rPr>
              <a:t>eff</a:t>
            </a:r>
            <a:r>
              <a:rPr sz="2200" b="1" spc="-25" dirty="0">
                <a:solidFill>
                  <a:srgbClr val="3D3C2C"/>
                </a:solidFill>
                <a:latin typeface="Century Gothic"/>
                <a:cs typeface="Century Gothic"/>
              </a:rPr>
              <a:t>e</a:t>
            </a:r>
            <a:r>
              <a:rPr sz="2200" b="1" spc="-10" dirty="0">
                <a:solidFill>
                  <a:srgbClr val="3D3C2C"/>
                </a:solidFill>
                <a:latin typeface="Century Gothic"/>
                <a:cs typeface="Century Gothic"/>
              </a:rPr>
              <a:t>cts:</a:t>
            </a:r>
            <a:endParaRPr sz="2200" dirty="0">
              <a:latin typeface="Century Gothic"/>
              <a:cs typeface="Century Gothic"/>
            </a:endParaRPr>
          </a:p>
          <a:p>
            <a:pPr marL="527685" indent="-515620">
              <a:lnSpc>
                <a:spcPct val="100000"/>
              </a:lnSpc>
              <a:spcBef>
                <a:spcPts val="254"/>
              </a:spcBef>
              <a:buClr>
                <a:srgbClr val="93C500"/>
              </a:buClr>
              <a:buSzPct val="75000"/>
              <a:buFont typeface="Century Gothic"/>
              <a:buAutoNum type="arabicPeriod"/>
              <a:tabLst>
                <a:tab pos="527685" algn="l"/>
              </a:tabLst>
            </a:pPr>
            <a:r>
              <a:rPr sz="2200" spc="-15" dirty="0">
                <a:solidFill>
                  <a:srgbClr val="3D3C2C"/>
                </a:solidFill>
                <a:latin typeface="Century Gothic"/>
                <a:cs typeface="Century Gothic"/>
              </a:rPr>
              <a:t>Heada</a:t>
            </a:r>
            <a:r>
              <a:rPr sz="2200" spc="-25" dirty="0">
                <a:solidFill>
                  <a:srgbClr val="3D3C2C"/>
                </a:solidFill>
                <a:latin typeface="Century Gothic"/>
                <a:cs typeface="Century Gothic"/>
              </a:rPr>
              <a:t>c</a:t>
            </a:r>
            <a:r>
              <a:rPr sz="2200" spc="-15" dirty="0">
                <a:solidFill>
                  <a:srgbClr val="3D3C2C"/>
                </a:solidFill>
                <a:latin typeface="Century Gothic"/>
                <a:cs typeface="Century Gothic"/>
              </a:rPr>
              <a:t>he</a:t>
            </a:r>
            <a:endParaRPr sz="2200" dirty="0">
              <a:latin typeface="Century Gothic"/>
              <a:cs typeface="Century Gothic"/>
            </a:endParaRPr>
          </a:p>
          <a:p>
            <a:pPr>
              <a:lnSpc>
                <a:spcPts val="550"/>
              </a:lnSpc>
              <a:spcBef>
                <a:spcPts val="9"/>
              </a:spcBef>
              <a:buClr>
                <a:srgbClr val="93C500"/>
              </a:buClr>
              <a:buFont typeface="Century Gothic"/>
              <a:buAutoNum type="arabicPeriod"/>
            </a:pPr>
            <a:endParaRPr sz="550" dirty="0"/>
          </a:p>
          <a:p>
            <a:pPr marL="527685" marR="1201420" indent="-515620">
              <a:lnSpc>
                <a:spcPts val="2380"/>
              </a:lnSpc>
              <a:buClr>
                <a:srgbClr val="93C500"/>
              </a:buClr>
              <a:buSzPct val="75000"/>
              <a:buFont typeface="Century Gothic"/>
              <a:buAutoNum type="arabicPeriod"/>
              <a:tabLst>
                <a:tab pos="605790" algn="l"/>
              </a:tabLst>
            </a:pPr>
            <a:r>
              <a:rPr sz="2200" spc="-20" dirty="0">
                <a:solidFill>
                  <a:srgbClr val="3D3C2C"/>
                </a:solidFill>
                <a:latin typeface="Century Gothic"/>
                <a:cs typeface="Century Gothic"/>
              </a:rPr>
              <a:t>D</a:t>
            </a:r>
            <a:r>
              <a:rPr sz="2200" spc="5" dirty="0">
                <a:solidFill>
                  <a:srgbClr val="3D3C2C"/>
                </a:solidFill>
                <a:latin typeface="Century Gothic"/>
                <a:cs typeface="Century Gothic"/>
              </a:rPr>
              <a:t>i</a:t>
            </a:r>
            <a:r>
              <a:rPr sz="2200" spc="-15" dirty="0">
                <a:solidFill>
                  <a:srgbClr val="3D3C2C"/>
                </a:solidFill>
                <a:latin typeface="Century Gothic"/>
                <a:cs typeface="Century Gothic"/>
              </a:rPr>
              <a:t>arrhea,</a:t>
            </a:r>
            <a:r>
              <a:rPr sz="2200" spc="-5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2200" spc="-15" dirty="0">
                <a:solidFill>
                  <a:srgbClr val="3D3C2C"/>
                </a:solidFill>
                <a:latin typeface="Century Gothic"/>
                <a:cs typeface="Century Gothic"/>
              </a:rPr>
              <a:t>and</a:t>
            </a:r>
            <a:r>
              <a:rPr sz="2200" spc="-5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2200" spc="-10" dirty="0">
                <a:solidFill>
                  <a:srgbClr val="3D3C2C"/>
                </a:solidFill>
                <a:latin typeface="Century Gothic"/>
                <a:cs typeface="Century Gothic"/>
              </a:rPr>
              <a:t>n</a:t>
            </a:r>
            <a:r>
              <a:rPr sz="2200" spc="-15" dirty="0">
                <a:solidFill>
                  <a:srgbClr val="3D3C2C"/>
                </a:solidFill>
                <a:latin typeface="Century Gothic"/>
                <a:cs typeface="Century Gothic"/>
              </a:rPr>
              <a:t>ausea, as</a:t>
            </a:r>
            <a:r>
              <a:rPr sz="2200" spc="-5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2200" spc="-15" dirty="0">
                <a:solidFill>
                  <a:srgbClr val="3D3C2C"/>
                </a:solidFill>
                <a:latin typeface="Century Gothic"/>
                <a:cs typeface="Century Gothic"/>
              </a:rPr>
              <a:t>a </a:t>
            </a:r>
            <a:r>
              <a:rPr sz="2200" spc="-10" dirty="0">
                <a:solidFill>
                  <a:srgbClr val="3D3C2C"/>
                </a:solidFill>
                <a:latin typeface="Century Gothic"/>
                <a:cs typeface="Century Gothic"/>
              </a:rPr>
              <a:t>result </a:t>
            </a:r>
            <a:r>
              <a:rPr sz="2200" spc="-15" dirty="0">
                <a:solidFill>
                  <a:srgbClr val="3D3C2C"/>
                </a:solidFill>
                <a:latin typeface="Century Gothic"/>
                <a:cs typeface="Century Gothic"/>
              </a:rPr>
              <a:t>of dela</a:t>
            </a:r>
            <a:r>
              <a:rPr sz="2200" spc="-30" dirty="0">
                <a:solidFill>
                  <a:srgbClr val="3D3C2C"/>
                </a:solidFill>
                <a:latin typeface="Century Gothic"/>
                <a:cs typeface="Century Gothic"/>
              </a:rPr>
              <a:t>y</a:t>
            </a:r>
            <a:r>
              <a:rPr sz="2200" spc="-15" dirty="0">
                <a:solidFill>
                  <a:srgbClr val="3D3C2C"/>
                </a:solidFill>
                <a:latin typeface="Century Gothic"/>
                <a:cs typeface="Century Gothic"/>
              </a:rPr>
              <a:t>ed</a:t>
            </a:r>
            <a:r>
              <a:rPr sz="2200" spc="20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2200" spc="-15" dirty="0">
                <a:solidFill>
                  <a:srgbClr val="3D3C2C"/>
                </a:solidFill>
                <a:latin typeface="Century Gothic"/>
                <a:cs typeface="Century Gothic"/>
              </a:rPr>
              <a:t>gas</a:t>
            </a:r>
            <a:r>
              <a:rPr sz="2200" spc="-5" dirty="0">
                <a:solidFill>
                  <a:srgbClr val="3D3C2C"/>
                </a:solidFill>
                <a:latin typeface="Century Gothic"/>
                <a:cs typeface="Century Gothic"/>
              </a:rPr>
              <a:t>t</a:t>
            </a:r>
            <a:r>
              <a:rPr sz="2200" spc="-10" dirty="0">
                <a:solidFill>
                  <a:srgbClr val="3D3C2C"/>
                </a:solidFill>
                <a:latin typeface="Century Gothic"/>
                <a:cs typeface="Century Gothic"/>
              </a:rPr>
              <a:t>r</a:t>
            </a:r>
            <a:r>
              <a:rPr sz="2200" spc="5" dirty="0">
                <a:solidFill>
                  <a:srgbClr val="3D3C2C"/>
                </a:solidFill>
                <a:latin typeface="Century Gothic"/>
                <a:cs typeface="Century Gothic"/>
              </a:rPr>
              <a:t>i</a:t>
            </a:r>
            <a:r>
              <a:rPr sz="2200" spc="-15" dirty="0">
                <a:solidFill>
                  <a:srgbClr val="3D3C2C"/>
                </a:solidFill>
                <a:latin typeface="Century Gothic"/>
                <a:cs typeface="Century Gothic"/>
              </a:rPr>
              <a:t>c </a:t>
            </a:r>
            <a:r>
              <a:rPr sz="2200" spc="-20" dirty="0">
                <a:solidFill>
                  <a:srgbClr val="3D3C2C"/>
                </a:solidFill>
                <a:latin typeface="Century Gothic"/>
                <a:cs typeface="Century Gothic"/>
              </a:rPr>
              <a:t>emp</a:t>
            </a:r>
            <a:r>
              <a:rPr sz="2200" spc="-5" dirty="0">
                <a:solidFill>
                  <a:srgbClr val="3D3C2C"/>
                </a:solidFill>
                <a:latin typeface="Century Gothic"/>
                <a:cs typeface="Century Gothic"/>
              </a:rPr>
              <a:t>t</a:t>
            </a:r>
            <a:r>
              <a:rPr sz="2200" spc="-30" dirty="0">
                <a:solidFill>
                  <a:srgbClr val="3D3C2C"/>
                </a:solidFill>
                <a:latin typeface="Century Gothic"/>
                <a:cs typeface="Century Gothic"/>
              </a:rPr>
              <a:t>y</a:t>
            </a:r>
            <a:r>
              <a:rPr sz="2200" spc="10" dirty="0">
                <a:solidFill>
                  <a:srgbClr val="3D3C2C"/>
                </a:solidFill>
                <a:latin typeface="Century Gothic"/>
                <a:cs typeface="Century Gothic"/>
              </a:rPr>
              <a:t>i</a:t>
            </a:r>
            <a:r>
              <a:rPr sz="2200" spc="-15" dirty="0">
                <a:solidFill>
                  <a:srgbClr val="3D3C2C"/>
                </a:solidFill>
                <a:latin typeface="Century Gothic"/>
                <a:cs typeface="Century Gothic"/>
              </a:rPr>
              <a:t>ng.</a:t>
            </a:r>
            <a:endParaRPr sz="2200" dirty="0">
              <a:latin typeface="Century Gothic"/>
              <a:cs typeface="Century Gothic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6691376" y="312673"/>
            <a:ext cx="1358900" cy="19304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200" spc="-5" dirty="0">
                <a:solidFill>
                  <a:srgbClr val="FDFDFD"/>
                </a:solidFill>
                <a:latin typeface="Century Gothic"/>
                <a:cs typeface="Century Gothic"/>
              </a:rPr>
              <a:t>4</a:t>
            </a:r>
            <a:r>
              <a:rPr sz="1200" spc="0" dirty="0">
                <a:solidFill>
                  <a:srgbClr val="FDFDFD"/>
                </a:solidFill>
                <a:latin typeface="Century Gothic"/>
                <a:cs typeface="Century Gothic"/>
              </a:rPr>
              <a:t>/2</a:t>
            </a:r>
            <a:r>
              <a:rPr sz="1200" spc="-10" dirty="0">
                <a:solidFill>
                  <a:srgbClr val="FDFDFD"/>
                </a:solidFill>
                <a:latin typeface="Century Gothic"/>
                <a:cs typeface="Century Gothic"/>
              </a:rPr>
              <a:t>0</a:t>
            </a:r>
            <a:r>
              <a:rPr sz="1200" spc="0" dirty="0">
                <a:solidFill>
                  <a:srgbClr val="FDFDFD"/>
                </a:solidFill>
                <a:latin typeface="Century Gothic"/>
                <a:cs typeface="Century Gothic"/>
              </a:rPr>
              <a:t>/2</a:t>
            </a:r>
            <a:r>
              <a:rPr sz="1200" spc="-10" dirty="0">
                <a:solidFill>
                  <a:srgbClr val="FDFDFD"/>
                </a:solidFill>
                <a:latin typeface="Century Gothic"/>
                <a:cs typeface="Century Gothic"/>
              </a:rPr>
              <a:t>0</a:t>
            </a:r>
            <a:r>
              <a:rPr sz="1200" spc="-5" dirty="0">
                <a:solidFill>
                  <a:srgbClr val="FDFDFD"/>
                </a:solidFill>
                <a:latin typeface="Century Gothic"/>
                <a:cs typeface="Century Gothic"/>
              </a:rPr>
              <a:t>1</a:t>
            </a:r>
            <a:r>
              <a:rPr sz="1200" spc="0" dirty="0">
                <a:solidFill>
                  <a:srgbClr val="FDFDFD"/>
                </a:solidFill>
                <a:latin typeface="Century Gothic"/>
                <a:cs typeface="Century Gothic"/>
              </a:rPr>
              <a:t>5</a:t>
            </a:r>
            <a:r>
              <a:rPr sz="1200" spc="5" dirty="0">
                <a:solidFill>
                  <a:srgbClr val="FDFDFD"/>
                </a:solidFill>
                <a:latin typeface="Century Gothic"/>
                <a:cs typeface="Century Gothic"/>
              </a:rPr>
              <a:t> </a:t>
            </a:r>
            <a:r>
              <a:rPr sz="1200" spc="-5" dirty="0">
                <a:solidFill>
                  <a:srgbClr val="FDFDFD"/>
                </a:solidFill>
                <a:latin typeface="Century Gothic"/>
                <a:cs typeface="Century Gothic"/>
              </a:rPr>
              <a:t>1</a:t>
            </a:r>
            <a:r>
              <a:rPr sz="1200" spc="-15" dirty="0">
                <a:solidFill>
                  <a:srgbClr val="FDFDFD"/>
                </a:solidFill>
                <a:latin typeface="Century Gothic"/>
                <a:cs typeface="Century Gothic"/>
              </a:rPr>
              <a:t>:</a:t>
            </a:r>
            <a:r>
              <a:rPr sz="1200" spc="-5" dirty="0">
                <a:solidFill>
                  <a:srgbClr val="FDFDFD"/>
                </a:solidFill>
                <a:latin typeface="Century Gothic"/>
                <a:cs typeface="Century Gothic"/>
              </a:rPr>
              <a:t>3</a:t>
            </a:r>
            <a:r>
              <a:rPr sz="1200" spc="0" dirty="0">
                <a:solidFill>
                  <a:srgbClr val="FDFDFD"/>
                </a:solidFill>
                <a:latin typeface="Century Gothic"/>
                <a:cs typeface="Century Gothic"/>
              </a:rPr>
              <a:t>3</a:t>
            </a:r>
            <a:r>
              <a:rPr sz="1200" spc="20" dirty="0">
                <a:solidFill>
                  <a:srgbClr val="FDFDFD"/>
                </a:solidFill>
                <a:latin typeface="Century Gothic"/>
                <a:cs typeface="Century Gothic"/>
              </a:rPr>
              <a:t> </a:t>
            </a:r>
            <a:r>
              <a:rPr sz="1200" spc="-10" dirty="0">
                <a:solidFill>
                  <a:srgbClr val="FDFDFD"/>
                </a:solidFill>
                <a:latin typeface="Century Gothic"/>
                <a:cs typeface="Century Gothic"/>
              </a:rPr>
              <a:t>PM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4728717" y="312673"/>
            <a:ext cx="193675" cy="19304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200" spc="-5" dirty="0">
                <a:solidFill>
                  <a:srgbClr val="FDFDFD"/>
                </a:solidFill>
                <a:latin typeface="Century Gothic"/>
                <a:cs typeface="Century Gothic"/>
              </a:rPr>
              <a:t>32</a:t>
            </a:r>
            <a:endParaRPr sz="120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1122375" y="933958"/>
            <a:ext cx="5612765" cy="61214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4000" b="1" spc="-30" dirty="0">
                <a:solidFill>
                  <a:srgbClr val="FF0000"/>
                </a:solidFill>
                <a:latin typeface="Century Gothic"/>
                <a:cs typeface="Century Gothic"/>
              </a:rPr>
              <a:t>Cau</a:t>
            </a:r>
            <a:r>
              <a:rPr sz="4000" b="1" spc="-15" dirty="0">
                <a:solidFill>
                  <a:srgbClr val="FF0000"/>
                </a:solidFill>
                <a:latin typeface="Century Gothic"/>
                <a:cs typeface="Century Gothic"/>
              </a:rPr>
              <a:t>s</a:t>
            </a:r>
            <a:r>
              <a:rPr sz="4000" b="1" spc="-25" dirty="0">
                <a:solidFill>
                  <a:srgbClr val="FF0000"/>
                </a:solidFill>
                <a:latin typeface="Century Gothic"/>
                <a:cs typeface="Century Gothic"/>
              </a:rPr>
              <a:t>es</a:t>
            </a:r>
            <a:r>
              <a:rPr sz="4000" b="1" spc="5" dirty="0">
                <a:solidFill>
                  <a:srgbClr val="FF0000"/>
                </a:solidFill>
                <a:latin typeface="Century Gothic"/>
                <a:cs typeface="Century Gothic"/>
              </a:rPr>
              <a:t> </a:t>
            </a:r>
            <a:r>
              <a:rPr sz="4000" b="1" spc="-20" dirty="0">
                <a:solidFill>
                  <a:srgbClr val="FF0000"/>
                </a:solidFill>
                <a:latin typeface="Century Gothic"/>
                <a:cs typeface="Century Gothic"/>
              </a:rPr>
              <a:t>of</a:t>
            </a:r>
            <a:r>
              <a:rPr sz="4000" b="1" spc="10" dirty="0">
                <a:solidFill>
                  <a:srgbClr val="FF0000"/>
                </a:solidFill>
                <a:latin typeface="Century Gothic"/>
                <a:cs typeface="Century Gothic"/>
              </a:rPr>
              <a:t> </a:t>
            </a:r>
            <a:r>
              <a:rPr sz="4000" b="1" spc="-20" dirty="0">
                <a:solidFill>
                  <a:srgbClr val="FF0000"/>
                </a:solidFill>
                <a:latin typeface="Century Gothic"/>
                <a:cs typeface="Century Gothic"/>
              </a:rPr>
              <a:t>constip</a:t>
            </a:r>
            <a:r>
              <a:rPr sz="4000" b="1" spc="-25" dirty="0">
                <a:solidFill>
                  <a:srgbClr val="FF0000"/>
                </a:solidFill>
                <a:latin typeface="Century Gothic"/>
                <a:cs typeface="Century Gothic"/>
              </a:rPr>
              <a:t>a</a:t>
            </a:r>
            <a:r>
              <a:rPr sz="4000" b="1" spc="-20" dirty="0">
                <a:solidFill>
                  <a:srgbClr val="FF0000"/>
                </a:solidFill>
                <a:latin typeface="Century Gothic"/>
                <a:cs typeface="Century Gothic"/>
              </a:rPr>
              <a:t>tion</a:t>
            </a:r>
            <a:endParaRPr sz="4000">
              <a:latin typeface="Century Gothic"/>
              <a:cs typeface="Century Gothic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059180" y="1717548"/>
            <a:ext cx="344424" cy="35509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1145844" y="1769617"/>
            <a:ext cx="156210" cy="19304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200" b="1" spc="5" dirty="0">
                <a:solidFill>
                  <a:srgbClr val="93C500"/>
                </a:solidFill>
                <a:latin typeface="Century Gothic"/>
                <a:cs typeface="Century Gothic"/>
              </a:rPr>
              <a:t>5.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654693" y="1727962"/>
            <a:ext cx="1111885" cy="252729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600" b="1" spc="-20" dirty="0">
                <a:solidFill>
                  <a:srgbClr val="FF0000"/>
                </a:solidFill>
                <a:latin typeface="Century Gothic"/>
                <a:cs typeface="Century Gothic"/>
              </a:rPr>
              <a:t>N</a:t>
            </a:r>
            <a:r>
              <a:rPr sz="1600" b="1" spc="-10" dirty="0">
                <a:solidFill>
                  <a:srgbClr val="FF0000"/>
                </a:solidFill>
                <a:latin typeface="Century Gothic"/>
                <a:cs typeface="Century Gothic"/>
              </a:rPr>
              <a:t>eurologic</a:t>
            </a:r>
            <a:endParaRPr sz="1600" dirty="0">
              <a:latin typeface="Century Gothic"/>
              <a:cs typeface="Century Gothic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831594" y="1963039"/>
            <a:ext cx="4693285" cy="122809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454025" indent="-441959">
              <a:lnSpc>
                <a:spcPct val="100000"/>
              </a:lnSpc>
              <a:buClr>
                <a:srgbClr val="3D3C2C"/>
              </a:buClr>
              <a:buFont typeface="Century Gothic"/>
              <a:buAutoNum type="alphaLcParenR"/>
              <a:tabLst>
                <a:tab pos="454025" algn="l"/>
              </a:tabLst>
            </a:pPr>
            <a:r>
              <a:rPr sz="1600" b="1" spc="-20" dirty="0">
                <a:solidFill>
                  <a:srgbClr val="3D3C2C"/>
                </a:solidFill>
                <a:latin typeface="Century Gothic"/>
                <a:cs typeface="Century Gothic"/>
              </a:rPr>
              <a:t>P</a:t>
            </a:r>
            <a:r>
              <a:rPr sz="1600" b="1" spc="-15" dirty="0">
                <a:solidFill>
                  <a:srgbClr val="3D3C2C"/>
                </a:solidFill>
                <a:latin typeface="Century Gothic"/>
                <a:cs typeface="Century Gothic"/>
              </a:rPr>
              <a:t>a</a:t>
            </a:r>
            <a:r>
              <a:rPr sz="1600" b="1" spc="0" dirty="0">
                <a:solidFill>
                  <a:srgbClr val="3D3C2C"/>
                </a:solidFill>
                <a:latin typeface="Century Gothic"/>
                <a:cs typeface="Century Gothic"/>
              </a:rPr>
              <a:t>r</a:t>
            </a:r>
            <a:r>
              <a:rPr sz="1600" b="1" spc="-10" dirty="0">
                <a:solidFill>
                  <a:srgbClr val="3D3C2C"/>
                </a:solidFill>
                <a:latin typeface="Century Gothic"/>
                <a:cs typeface="Century Gothic"/>
              </a:rPr>
              <a:t>kin</a:t>
            </a:r>
            <a:r>
              <a:rPr sz="1600" b="1" spc="-5" dirty="0">
                <a:solidFill>
                  <a:srgbClr val="3D3C2C"/>
                </a:solidFill>
                <a:latin typeface="Century Gothic"/>
                <a:cs typeface="Century Gothic"/>
              </a:rPr>
              <a:t>s</a:t>
            </a:r>
            <a:r>
              <a:rPr sz="1600" b="1" spc="-10" dirty="0">
                <a:solidFill>
                  <a:srgbClr val="3D3C2C"/>
                </a:solidFill>
                <a:latin typeface="Century Gothic"/>
                <a:cs typeface="Century Gothic"/>
              </a:rPr>
              <a:t>on's</a:t>
            </a:r>
            <a:r>
              <a:rPr sz="1600" b="1" spc="20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1600" b="1" spc="-10" dirty="0">
                <a:solidFill>
                  <a:srgbClr val="3D3C2C"/>
                </a:solidFill>
                <a:latin typeface="Century Gothic"/>
                <a:cs typeface="Century Gothic"/>
              </a:rPr>
              <a:t>di</a:t>
            </a:r>
            <a:r>
              <a:rPr sz="1600" b="1" spc="-5" dirty="0">
                <a:solidFill>
                  <a:srgbClr val="3D3C2C"/>
                </a:solidFill>
                <a:latin typeface="Century Gothic"/>
                <a:cs typeface="Century Gothic"/>
              </a:rPr>
              <a:t>s</a:t>
            </a:r>
            <a:r>
              <a:rPr sz="1600" b="1" spc="-10" dirty="0">
                <a:solidFill>
                  <a:srgbClr val="3D3C2C"/>
                </a:solidFill>
                <a:latin typeface="Century Gothic"/>
                <a:cs typeface="Century Gothic"/>
              </a:rPr>
              <a:t>ease</a:t>
            </a:r>
            <a:endParaRPr sz="1600" dirty="0">
              <a:latin typeface="Century Gothic"/>
              <a:cs typeface="Century Gothic"/>
            </a:endParaRPr>
          </a:p>
          <a:p>
            <a:pPr marL="454025" indent="-441959">
              <a:lnSpc>
                <a:spcPct val="100000"/>
              </a:lnSpc>
              <a:buClr>
                <a:srgbClr val="3D3C2C"/>
              </a:buClr>
              <a:buFont typeface="Century Gothic"/>
              <a:buAutoNum type="alphaLcParenR"/>
              <a:tabLst>
                <a:tab pos="454025" algn="l"/>
              </a:tabLst>
            </a:pPr>
            <a:r>
              <a:rPr sz="1600" b="1" spc="-10" dirty="0">
                <a:solidFill>
                  <a:srgbClr val="3D3C2C"/>
                </a:solidFill>
                <a:latin typeface="Century Gothic"/>
                <a:cs typeface="Century Gothic"/>
              </a:rPr>
              <a:t>Multiple</a:t>
            </a:r>
            <a:r>
              <a:rPr sz="1600" b="1" spc="20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1600" b="1" spc="-10" dirty="0">
                <a:solidFill>
                  <a:srgbClr val="3D3C2C"/>
                </a:solidFill>
                <a:latin typeface="Century Gothic"/>
                <a:cs typeface="Century Gothic"/>
              </a:rPr>
              <a:t>sclero</a:t>
            </a:r>
            <a:r>
              <a:rPr sz="1600" b="1" spc="-5" dirty="0">
                <a:solidFill>
                  <a:srgbClr val="3D3C2C"/>
                </a:solidFill>
                <a:latin typeface="Century Gothic"/>
                <a:cs typeface="Century Gothic"/>
              </a:rPr>
              <a:t>s</a:t>
            </a:r>
            <a:r>
              <a:rPr sz="1600" b="1" spc="-10" dirty="0">
                <a:solidFill>
                  <a:srgbClr val="3D3C2C"/>
                </a:solidFill>
                <a:latin typeface="Century Gothic"/>
                <a:cs typeface="Century Gothic"/>
              </a:rPr>
              <a:t>is</a:t>
            </a:r>
            <a:endParaRPr sz="1600" dirty="0">
              <a:latin typeface="Century Gothic"/>
              <a:cs typeface="Century Gothic"/>
            </a:endParaRPr>
          </a:p>
          <a:p>
            <a:pPr marL="448945" indent="-436880">
              <a:lnSpc>
                <a:spcPct val="100000"/>
              </a:lnSpc>
              <a:buClr>
                <a:srgbClr val="3D3C2C"/>
              </a:buClr>
              <a:buFont typeface="Century Gothic"/>
              <a:buAutoNum type="alphaLcParenR"/>
              <a:tabLst>
                <a:tab pos="448945" algn="l"/>
              </a:tabLst>
            </a:pPr>
            <a:r>
              <a:rPr sz="1600" b="1" spc="-10" dirty="0">
                <a:solidFill>
                  <a:srgbClr val="3D3C2C"/>
                </a:solidFill>
                <a:latin typeface="Century Gothic"/>
                <a:cs typeface="Century Gothic"/>
              </a:rPr>
              <a:t>Spinal</a:t>
            </a:r>
            <a:r>
              <a:rPr sz="1600" b="1" spc="30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1600" b="1" spc="-10" dirty="0">
                <a:solidFill>
                  <a:srgbClr val="3D3C2C"/>
                </a:solidFill>
                <a:latin typeface="Century Gothic"/>
                <a:cs typeface="Century Gothic"/>
              </a:rPr>
              <a:t>lesions</a:t>
            </a:r>
            <a:endParaRPr sz="1600" dirty="0">
              <a:latin typeface="Century Gothic"/>
              <a:cs typeface="Century Gothic"/>
            </a:endParaRPr>
          </a:p>
          <a:p>
            <a:pPr marL="454025" indent="-441959">
              <a:lnSpc>
                <a:spcPct val="100000"/>
              </a:lnSpc>
              <a:buClr>
                <a:srgbClr val="3D3C2C"/>
              </a:buClr>
              <a:buFont typeface="Century Gothic"/>
              <a:buAutoNum type="alphaLcParenR"/>
              <a:tabLst>
                <a:tab pos="454025" algn="l"/>
              </a:tabLst>
            </a:pPr>
            <a:r>
              <a:rPr sz="1600" b="1" spc="-15" dirty="0">
                <a:solidFill>
                  <a:srgbClr val="3D3C2C"/>
                </a:solidFill>
                <a:latin typeface="Century Gothic"/>
                <a:cs typeface="Century Gothic"/>
              </a:rPr>
              <a:t>Damage</a:t>
            </a:r>
            <a:r>
              <a:rPr sz="1600" b="1" spc="30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1600" b="1" spc="-10" dirty="0">
                <a:solidFill>
                  <a:srgbClr val="3D3C2C"/>
                </a:solidFill>
                <a:latin typeface="Century Gothic"/>
                <a:cs typeface="Century Gothic"/>
              </a:rPr>
              <a:t>to</a:t>
            </a:r>
            <a:r>
              <a:rPr sz="1600" b="1" spc="5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1600" b="1" spc="-10" dirty="0">
                <a:solidFill>
                  <a:srgbClr val="3D3C2C"/>
                </a:solidFill>
                <a:latin typeface="Century Gothic"/>
                <a:cs typeface="Century Gothic"/>
              </a:rPr>
              <a:t>sacral</a:t>
            </a:r>
            <a:r>
              <a:rPr sz="1600" b="1" spc="10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1600" b="1" spc="-10" dirty="0">
                <a:solidFill>
                  <a:srgbClr val="3D3C2C"/>
                </a:solidFill>
                <a:latin typeface="Century Gothic"/>
                <a:cs typeface="Century Gothic"/>
              </a:rPr>
              <a:t>para</a:t>
            </a:r>
            <a:r>
              <a:rPr sz="1600" b="1" spc="-5" dirty="0">
                <a:solidFill>
                  <a:srgbClr val="3D3C2C"/>
                </a:solidFill>
                <a:latin typeface="Century Gothic"/>
                <a:cs typeface="Century Gothic"/>
              </a:rPr>
              <a:t>s</a:t>
            </a:r>
            <a:r>
              <a:rPr sz="1600" b="1" spc="-10" dirty="0">
                <a:solidFill>
                  <a:srgbClr val="3D3C2C"/>
                </a:solidFill>
                <a:latin typeface="Century Gothic"/>
                <a:cs typeface="Century Gothic"/>
              </a:rPr>
              <a:t>ympathetic</a:t>
            </a:r>
            <a:r>
              <a:rPr sz="1600" b="1" spc="25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1600" b="1" spc="-10" dirty="0">
                <a:solidFill>
                  <a:srgbClr val="3D3C2C"/>
                </a:solidFill>
                <a:latin typeface="Century Gothic"/>
                <a:cs typeface="Century Gothic"/>
              </a:rPr>
              <a:t>ner</a:t>
            </a:r>
            <a:r>
              <a:rPr sz="1600" b="1" spc="-20" dirty="0">
                <a:solidFill>
                  <a:srgbClr val="3D3C2C"/>
                </a:solidFill>
                <a:latin typeface="Century Gothic"/>
                <a:cs typeface="Century Gothic"/>
              </a:rPr>
              <a:t>v</a:t>
            </a:r>
            <a:r>
              <a:rPr sz="1600" b="1" spc="-10" dirty="0">
                <a:solidFill>
                  <a:srgbClr val="3D3C2C"/>
                </a:solidFill>
                <a:latin typeface="Century Gothic"/>
                <a:cs typeface="Century Gothic"/>
              </a:rPr>
              <a:t>es</a:t>
            </a:r>
            <a:endParaRPr sz="1600" dirty="0">
              <a:latin typeface="Century Gothic"/>
              <a:cs typeface="Century Gothic"/>
            </a:endParaRPr>
          </a:p>
          <a:p>
            <a:pPr marL="448945" indent="-436880">
              <a:lnSpc>
                <a:spcPct val="100000"/>
              </a:lnSpc>
              <a:buClr>
                <a:srgbClr val="3D3C2C"/>
              </a:buClr>
              <a:buFont typeface="Century Gothic"/>
              <a:buAutoNum type="alphaLcParenR"/>
              <a:tabLst>
                <a:tab pos="448945" algn="l"/>
              </a:tabLst>
            </a:pPr>
            <a:r>
              <a:rPr sz="1600" b="1" spc="-20" dirty="0">
                <a:solidFill>
                  <a:srgbClr val="3D3C2C"/>
                </a:solidFill>
                <a:latin typeface="Century Gothic"/>
                <a:cs typeface="Century Gothic"/>
              </a:rPr>
              <a:t>A</a:t>
            </a:r>
            <a:r>
              <a:rPr sz="1600" b="1" spc="-10" dirty="0">
                <a:solidFill>
                  <a:srgbClr val="3D3C2C"/>
                </a:solidFill>
                <a:latin typeface="Century Gothic"/>
                <a:cs typeface="Century Gothic"/>
              </a:rPr>
              <a:t>utonomic</a:t>
            </a:r>
            <a:r>
              <a:rPr sz="1600" b="1" spc="30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1600" b="1" spc="-10" dirty="0">
                <a:solidFill>
                  <a:srgbClr val="3D3C2C"/>
                </a:solidFill>
                <a:latin typeface="Century Gothic"/>
                <a:cs typeface="Century Gothic"/>
              </a:rPr>
              <a:t>neu</a:t>
            </a:r>
            <a:r>
              <a:rPr sz="1600" b="1" spc="0" dirty="0">
                <a:solidFill>
                  <a:srgbClr val="3D3C2C"/>
                </a:solidFill>
                <a:latin typeface="Century Gothic"/>
                <a:cs typeface="Century Gothic"/>
              </a:rPr>
              <a:t>r</a:t>
            </a:r>
            <a:r>
              <a:rPr sz="1600" b="1" spc="-10" dirty="0">
                <a:solidFill>
                  <a:srgbClr val="3D3C2C"/>
                </a:solidFill>
                <a:latin typeface="Century Gothic"/>
                <a:cs typeface="Century Gothic"/>
              </a:rPr>
              <a:t>opathy</a:t>
            </a:r>
            <a:r>
              <a:rPr sz="1600" b="1" spc="15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1600" b="1" spc="-10" dirty="0">
                <a:solidFill>
                  <a:srgbClr val="3D3C2C"/>
                </a:solidFill>
                <a:latin typeface="Century Gothic"/>
                <a:cs typeface="Century Gothic"/>
              </a:rPr>
              <a:t>(Diabetes</a:t>
            </a:r>
            <a:r>
              <a:rPr sz="1600" b="1" spc="30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1600" b="1" spc="-10" dirty="0" smtClean="0">
                <a:solidFill>
                  <a:srgbClr val="3D3C2C"/>
                </a:solidFill>
                <a:latin typeface="Century Gothic"/>
                <a:cs typeface="Century Gothic"/>
              </a:rPr>
              <a:t>mellitus</a:t>
            </a:r>
            <a:r>
              <a:rPr lang="en-US" sz="1600" b="1" spc="-10" dirty="0" smtClean="0">
                <a:solidFill>
                  <a:srgbClr val="3D3C2C"/>
                </a:solidFill>
                <a:latin typeface="Century Gothic"/>
                <a:cs typeface="Century Gothic"/>
              </a:rPr>
              <a:t>)</a:t>
            </a:r>
            <a:endParaRPr sz="1600" dirty="0">
              <a:latin typeface="Century Gothic"/>
              <a:cs typeface="Century Gothic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145844" y="3281807"/>
            <a:ext cx="156210" cy="19304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200" b="1" spc="5" dirty="0">
                <a:solidFill>
                  <a:srgbClr val="93C500"/>
                </a:solidFill>
                <a:latin typeface="Century Gothic"/>
                <a:cs typeface="Century Gothic"/>
              </a:rPr>
              <a:t>6.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660905" y="3231007"/>
            <a:ext cx="1685289" cy="252729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600" b="1" spc="-25" dirty="0">
                <a:solidFill>
                  <a:srgbClr val="FF0000"/>
                </a:solidFill>
                <a:latin typeface="Century Gothic"/>
                <a:cs typeface="Century Gothic"/>
              </a:rPr>
              <a:t>P</a:t>
            </a:r>
            <a:r>
              <a:rPr sz="1600" b="1" spc="-10" dirty="0">
                <a:solidFill>
                  <a:srgbClr val="FF0000"/>
                </a:solidFill>
                <a:latin typeface="Century Gothic"/>
                <a:cs typeface="Century Gothic"/>
              </a:rPr>
              <a:t>sychol</a:t>
            </a:r>
            <a:r>
              <a:rPr sz="1600" b="1" spc="-25" dirty="0">
                <a:solidFill>
                  <a:srgbClr val="FF0000"/>
                </a:solidFill>
                <a:latin typeface="Century Gothic"/>
                <a:cs typeface="Century Gothic"/>
              </a:rPr>
              <a:t>o</a:t>
            </a:r>
            <a:r>
              <a:rPr sz="1600" b="1" spc="-10" dirty="0">
                <a:solidFill>
                  <a:srgbClr val="FF0000"/>
                </a:solidFill>
                <a:latin typeface="Century Gothic"/>
                <a:cs typeface="Century Gothic"/>
              </a:rPr>
              <a:t>gical</a:t>
            </a:r>
            <a:endParaRPr sz="1600" dirty="0">
              <a:latin typeface="Century Gothic"/>
              <a:cs typeface="Century Gothic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111847" y="3644490"/>
            <a:ext cx="5061585" cy="283781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071245" indent="-441959">
              <a:lnSpc>
                <a:spcPct val="100000"/>
              </a:lnSpc>
              <a:buClr>
                <a:srgbClr val="3D3C2C"/>
              </a:buClr>
              <a:buFont typeface="Century Gothic"/>
              <a:buAutoNum type="alphaLcParenR"/>
              <a:tabLst>
                <a:tab pos="1071245" algn="l"/>
              </a:tabLst>
            </a:pPr>
            <a:r>
              <a:rPr sz="1600" b="1" spc="-15" dirty="0">
                <a:solidFill>
                  <a:srgbClr val="3D3C2C"/>
                </a:solidFill>
                <a:latin typeface="Century Gothic"/>
                <a:cs typeface="Century Gothic"/>
              </a:rPr>
              <a:t>D</a:t>
            </a:r>
            <a:r>
              <a:rPr sz="1600" b="1" spc="-25" dirty="0">
                <a:solidFill>
                  <a:srgbClr val="3D3C2C"/>
                </a:solidFill>
                <a:latin typeface="Century Gothic"/>
                <a:cs typeface="Century Gothic"/>
              </a:rPr>
              <a:t>e</a:t>
            </a:r>
            <a:r>
              <a:rPr sz="1600" b="1" spc="-15" dirty="0">
                <a:solidFill>
                  <a:srgbClr val="3D3C2C"/>
                </a:solidFill>
                <a:latin typeface="Century Gothic"/>
                <a:cs typeface="Century Gothic"/>
              </a:rPr>
              <a:t>p</a:t>
            </a:r>
            <a:r>
              <a:rPr sz="1600" b="1" spc="0" dirty="0">
                <a:solidFill>
                  <a:srgbClr val="3D3C2C"/>
                </a:solidFill>
                <a:latin typeface="Century Gothic"/>
                <a:cs typeface="Century Gothic"/>
              </a:rPr>
              <a:t>r</a:t>
            </a:r>
            <a:r>
              <a:rPr sz="1600" b="1" spc="-10" dirty="0">
                <a:solidFill>
                  <a:srgbClr val="3D3C2C"/>
                </a:solidFill>
                <a:latin typeface="Century Gothic"/>
                <a:cs typeface="Century Gothic"/>
              </a:rPr>
              <a:t>es</a:t>
            </a:r>
            <a:r>
              <a:rPr sz="1600" b="1" spc="-5" dirty="0">
                <a:solidFill>
                  <a:srgbClr val="3D3C2C"/>
                </a:solidFill>
                <a:latin typeface="Century Gothic"/>
                <a:cs typeface="Century Gothic"/>
              </a:rPr>
              <a:t>s</a:t>
            </a:r>
            <a:r>
              <a:rPr sz="1600" b="1" spc="-10" dirty="0">
                <a:solidFill>
                  <a:srgbClr val="3D3C2C"/>
                </a:solidFill>
                <a:latin typeface="Century Gothic"/>
                <a:cs typeface="Century Gothic"/>
              </a:rPr>
              <a:t>ion</a:t>
            </a:r>
            <a:endParaRPr sz="1600" dirty="0">
              <a:latin typeface="Century Gothic"/>
              <a:cs typeface="Century Gothic"/>
            </a:endParaRPr>
          </a:p>
          <a:p>
            <a:pPr marL="1071245" indent="-441959">
              <a:lnSpc>
                <a:spcPct val="100000"/>
              </a:lnSpc>
              <a:buClr>
                <a:srgbClr val="3D3C2C"/>
              </a:buClr>
              <a:buFont typeface="Century Gothic"/>
              <a:buAutoNum type="alphaLcParenR"/>
              <a:tabLst>
                <a:tab pos="1071245" algn="l"/>
              </a:tabLst>
            </a:pPr>
            <a:r>
              <a:rPr sz="1600" b="1" spc="-15" dirty="0">
                <a:solidFill>
                  <a:srgbClr val="3D3C2C"/>
                </a:solidFill>
                <a:latin typeface="Century Gothic"/>
                <a:cs typeface="Century Gothic"/>
              </a:rPr>
              <a:t>E</a:t>
            </a:r>
            <a:r>
              <a:rPr sz="1600" b="1" spc="-10" dirty="0">
                <a:solidFill>
                  <a:srgbClr val="3D3C2C"/>
                </a:solidFill>
                <a:latin typeface="Century Gothic"/>
                <a:cs typeface="Century Gothic"/>
              </a:rPr>
              <a:t>ating</a:t>
            </a:r>
            <a:r>
              <a:rPr sz="1600" b="1" spc="30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1600" b="1" spc="-10" dirty="0">
                <a:solidFill>
                  <a:srgbClr val="3D3C2C"/>
                </a:solidFill>
                <a:latin typeface="Century Gothic"/>
                <a:cs typeface="Century Gothic"/>
              </a:rPr>
              <a:t>di</a:t>
            </a:r>
            <a:r>
              <a:rPr sz="1600" b="1" spc="-5" dirty="0">
                <a:solidFill>
                  <a:srgbClr val="3D3C2C"/>
                </a:solidFill>
                <a:latin typeface="Century Gothic"/>
                <a:cs typeface="Century Gothic"/>
              </a:rPr>
              <a:t>s</a:t>
            </a:r>
            <a:r>
              <a:rPr sz="1600" b="1" spc="-10" dirty="0">
                <a:solidFill>
                  <a:srgbClr val="3D3C2C"/>
                </a:solidFill>
                <a:latin typeface="Century Gothic"/>
                <a:cs typeface="Century Gothic"/>
              </a:rPr>
              <a:t>orders</a:t>
            </a:r>
            <a:r>
              <a:rPr sz="1600" b="1" spc="5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1600" b="1" spc="-10" dirty="0">
                <a:solidFill>
                  <a:srgbClr val="3D3C2C"/>
                </a:solidFill>
                <a:latin typeface="Century Gothic"/>
                <a:cs typeface="Century Gothic"/>
              </a:rPr>
              <a:t>(e.g.,</a:t>
            </a:r>
            <a:r>
              <a:rPr sz="1600" b="1" spc="25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1600" b="1" spc="-10" dirty="0">
                <a:solidFill>
                  <a:srgbClr val="3D3C2C"/>
                </a:solidFill>
                <a:latin typeface="Century Gothic"/>
                <a:cs typeface="Century Gothic"/>
              </a:rPr>
              <a:t>anorexia</a:t>
            </a:r>
            <a:r>
              <a:rPr sz="1600" b="1" spc="40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1600" b="1" spc="-10" dirty="0">
                <a:solidFill>
                  <a:srgbClr val="3D3C2C"/>
                </a:solidFill>
                <a:latin typeface="Century Gothic"/>
                <a:cs typeface="Century Gothic"/>
              </a:rPr>
              <a:t>ner</a:t>
            </a:r>
            <a:r>
              <a:rPr sz="1600" b="1" spc="-20" dirty="0">
                <a:solidFill>
                  <a:srgbClr val="3D3C2C"/>
                </a:solidFill>
                <a:latin typeface="Century Gothic"/>
                <a:cs typeface="Century Gothic"/>
              </a:rPr>
              <a:t>v</a:t>
            </a:r>
            <a:r>
              <a:rPr sz="1600" b="1" spc="-10" dirty="0">
                <a:solidFill>
                  <a:srgbClr val="3D3C2C"/>
                </a:solidFill>
                <a:latin typeface="Century Gothic"/>
                <a:cs typeface="Century Gothic"/>
              </a:rPr>
              <a:t>osa)</a:t>
            </a:r>
            <a:endParaRPr sz="1600" dirty="0">
              <a:latin typeface="Century Gothic"/>
              <a:cs typeface="Century Gothic"/>
            </a:endParaRPr>
          </a:p>
          <a:p>
            <a:pPr marL="297180" indent="-285115">
              <a:lnSpc>
                <a:spcPct val="100000"/>
              </a:lnSpc>
              <a:spcBef>
                <a:spcPts val="380"/>
              </a:spcBef>
              <a:buClr>
                <a:srgbClr val="FF0000"/>
              </a:buClr>
              <a:buFont typeface="Century Gothic"/>
              <a:buAutoNum type="arabicPeriod" startAt="7"/>
              <a:tabLst>
                <a:tab pos="297180" algn="l"/>
              </a:tabLst>
            </a:pPr>
            <a:r>
              <a:rPr sz="1600" b="1" spc="-10" dirty="0">
                <a:solidFill>
                  <a:srgbClr val="FF0000"/>
                </a:solidFill>
                <a:latin typeface="Century Gothic"/>
                <a:cs typeface="Century Gothic"/>
              </a:rPr>
              <a:t>GI</a:t>
            </a:r>
            <a:r>
              <a:rPr sz="1600" b="1" spc="15" dirty="0">
                <a:solidFill>
                  <a:srgbClr val="FF0000"/>
                </a:solidFill>
                <a:latin typeface="Century Gothic"/>
                <a:cs typeface="Century Gothic"/>
              </a:rPr>
              <a:t> </a:t>
            </a:r>
            <a:r>
              <a:rPr sz="1600" b="1" spc="-10" dirty="0">
                <a:solidFill>
                  <a:srgbClr val="FF0000"/>
                </a:solidFill>
                <a:latin typeface="Century Gothic"/>
                <a:cs typeface="Century Gothic"/>
              </a:rPr>
              <a:t>di</a:t>
            </a:r>
            <a:r>
              <a:rPr sz="1600" b="1" spc="-5" dirty="0">
                <a:solidFill>
                  <a:srgbClr val="FF0000"/>
                </a:solidFill>
                <a:latin typeface="Century Gothic"/>
                <a:cs typeface="Century Gothic"/>
              </a:rPr>
              <a:t>s</a:t>
            </a:r>
            <a:r>
              <a:rPr sz="1600" b="1" spc="-10" dirty="0">
                <a:solidFill>
                  <a:srgbClr val="FF0000"/>
                </a:solidFill>
                <a:latin typeface="Century Gothic"/>
                <a:cs typeface="Century Gothic"/>
              </a:rPr>
              <a:t>order</a:t>
            </a:r>
            <a:r>
              <a:rPr sz="1600" b="1" spc="-5" dirty="0">
                <a:solidFill>
                  <a:srgbClr val="FF0000"/>
                </a:solidFill>
                <a:latin typeface="Century Gothic"/>
                <a:cs typeface="Century Gothic"/>
              </a:rPr>
              <a:t>s:</a:t>
            </a:r>
            <a:endParaRPr sz="1600" dirty="0">
              <a:latin typeface="Century Gothic"/>
              <a:cs typeface="Century Gothic"/>
            </a:endParaRPr>
          </a:p>
          <a:p>
            <a:pPr marL="1064895" lvl="1" indent="-441959">
              <a:lnSpc>
                <a:spcPct val="100000"/>
              </a:lnSpc>
              <a:spcBef>
                <a:spcPts val="384"/>
              </a:spcBef>
              <a:buClr>
                <a:srgbClr val="3D3C2C"/>
              </a:buClr>
              <a:buFont typeface="Century Gothic"/>
              <a:buAutoNum type="alphaLcParenR"/>
              <a:tabLst>
                <a:tab pos="1064895" algn="l"/>
              </a:tabLst>
            </a:pPr>
            <a:r>
              <a:rPr sz="1600" b="1" spc="-15" dirty="0">
                <a:solidFill>
                  <a:srgbClr val="3D3C2C"/>
                </a:solidFill>
                <a:latin typeface="Century Gothic"/>
                <a:cs typeface="Century Gothic"/>
              </a:rPr>
              <a:t>I</a:t>
            </a:r>
            <a:r>
              <a:rPr sz="1600" b="1" spc="-10" dirty="0">
                <a:solidFill>
                  <a:srgbClr val="3D3C2C"/>
                </a:solidFill>
                <a:latin typeface="Century Gothic"/>
                <a:cs typeface="Century Gothic"/>
              </a:rPr>
              <a:t>rritable</a:t>
            </a:r>
            <a:r>
              <a:rPr sz="1600" b="1" spc="20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1600" b="1" spc="-15" dirty="0">
                <a:solidFill>
                  <a:srgbClr val="3D3C2C"/>
                </a:solidFill>
                <a:latin typeface="Century Gothic"/>
                <a:cs typeface="Century Gothic"/>
              </a:rPr>
              <a:t>bow</a:t>
            </a:r>
            <a:r>
              <a:rPr sz="1600" b="1" spc="-25" dirty="0">
                <a:solidFill>
                  <a:srgbClr val="3D3C2C"/>
                </a:solidFill>
                <a:latin typeface="Century Gothic"/>
                <a:cs typeface="Century Gothic"/>
              </a:rPr>
              <a:t>e</a:t>
            </a:r>
            <a:r>
              <a:rPr sz="1600" b="1" spc="-5" dirty="0">
                <a:solidFill>
                  <a:srgbClr val="3D3C2C"/>
                </a:solidFill>
                <a:latin typeface="Century Gothic"/>
                <a:cs typeface="Century Gothic"/>
              </a:rPr>
              <a:t>l</a:t>
            </a:r>
            <a:r>
              <a:rPr sz="1600" b="1" spc="30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1600" b="1" spc="-10" dirty="0">
                <a:solidFill>
                  <a:srgbClr val="3D3C2C"/>
                </a:solidFill>
                <a:latin typeface="Century Gothic"/>
                <a:cs typeface="Century Gothic"/>
              </a:rPr>
              <a:t>synd</a:t>
            </a:r>
            <a:r>
              <a:rPr sz="1600" b="1" spc="0" dirty="0">
                <a:solidFill>
                  <a:srgbClr val="3D3C2C"/>
                </a:solidFill>
                <a:latin typeface="Century Gothic"/>
                <a:cs typeface="Century Gothic"/>
              </a:rPr>
              <a:t>r</a:t>
            </a:r>
            <a:r>
              <a:rPr sz="1600" b="1" spc="-15" dirty="0">
                <a:solidFill>
                  <a:srgbClr val="3D3C2C"/>
                </a:solidFill>
                <a:latin typeface="Century Gothic"/>
                <a:cs typeface="Century Gothic"/>
              </a:rPr>
              <a:t>ome</a:t>
            </a:r>
            <a:endParaRPr sz="1600" dirty="0">
              <a:latin typeface="Century Gothic"/>
              <a:cs typeface="Century Gothic"/>
            </a:endParaRPr>
          </a:p>
          <a:p>
            <a:pPr marL="1064895" lvl="1" indent="-441959">
              <a:lnSpc>
                <a:spcPct val="100000"/>
              </a:lnSpc>
              <a:spcBef>
                <a:spcPts val="380"/>
              </a:spcBef>
              <a:buClr>
                <a:srgbClr val="3D3C2C"/>
              </a:buClr>
              <a:buFont typeface="Century Gothic"/>
              <a:buAutoNum type="alphaLcParenR"/>
              <a:tabLst>
                <a:tab pos="1064895" algn="l"/>
              </a:tabLst>
            </a:pPr>
            <a:r>
              <a:rPr sz="1600" b="1" spc="-10" dirty="0" smtClean="0">
                <a:solidFill>
                  <a:srgbClr val="3D3C2C"/>
                </a:solidFill>
                <a:latin typeface="Century Gothic"/>
                <a:cs typeface="Century Gothic"/>
              </a:rPr>
              <a:t>Di</a:t>
            </a:r>
            <a:r>
              <a:rPr sz="1600" b="1" spc="-20" dirty="0" smtClean="0">
                <a:solidFill>
                  <a:srgbClr val="3D3C2C"/>
                </a:solidFill>
                <a:latin typeface="Century Gothic"/>
                <a:cs typeface="Century Gothic"/>
              </a:rPr>
              <a:t>v</a:t>
            </a:r>
            <a:r>
              <a:rPr sz="1600" b="1" spc="-10" dirty="0" smtClean="0">
                <a:solidFill>
                  <a:srgbClr val="3D3C2C"/>
                </a:solidFill>
                <a:latin typeface="Century Gothic"/>
                <a:cs typeface="Century Gothic"/>
              </a:rPr>
              <a:t>erticulitis</a:t>
            </a:r>
            <a:endParaRPr lang="en-US" sz="1600" dirty="0">
              <a:latin typeface="Century Gothic"/>
              <a:cs typeface="Century Gothic"/>
            </a:endParaRPr>
          </a:p>
          <a:p>
            <a:pPr marL="1064895" lvl="1" indent="-441959">
              <a:lnSpc>
                <a:spcPct val="100000"/>
              </a:lnSpc>
              <a:spcBef>
                <a:spcPts val="380"/>
              </a:spcBef>
              <a:buClr>
                <a:srgbClr val="3D3C2C"/>
              </a:buClr>
              <a:buFont typeface="Century Gothic"/>
              <a:buAutoNum type="alphaLcParenR"/>
              <a:tabLst>
                <a:tab pos="1064895" algn="l"/>
              </a:tabLst>
            </a:pPr>
            <a:r>
              <a:rPr sz="1600" b="1" spc="-25" dirty="0" smtClean="0">
                <a:solidFill>
                  <a:srgbClr val="3D3C2C"/>
                </a:solidFill>
                <a:latin typeface="Century Gothic"/>
                <a:cs typeface="Century Gothic"/>
              </a:rPr>
              <a:t>H</a:t>
            </a:r>
            <a:r>
              <a:rPr sz="1600" b="1" spc="-15" dirty="0" smtClean="0">
                <a:solidFill>
                  <a:srgbClr val="3D3C2C"/>
                </a:solidFill>
                <a:latin typeface="Century Gothic"/>
                <a:cs typeface="Century Gothic"/>
              </a:rPr>
              <a:t>emor</a:t>
            </a:r>
            <a:r>
              <a:rPr sz="1600" b="1" spc="0" dirty="0" smtClean="0">
                <a:solidFill>
                  <a:srgbClr val="3D3C2C"/>
                </a:solidFill>
                <a:latin typeface="Century Gothic"/>
                <a:cs typeface="Century Gothic"/>
              </a:rPr>
              <a:t>r</a:t>
            </a:r>
            <a:r>
              <a:rPr sz="1600" b="1" spc="-10" dirty="0" smtClean="0">
                <a:solidFill>
                  <a:srgbClr val="3D3C2C"/>
                </a:solidFill>
                <a:latin typeface="Century Gothic"/>
                <a:cs typeface="Century Gothic"/>
              </a:rPr>
              <a:t>hoids</a:t>
            </a:r>
            <a:r>
              <a:rPr sz="1600" b="1" spc="35" dirty="0" smtClean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1600" b="1" spc="-15" dirty="0">
                <a:solidFill>
                  <a:srgbClr val="3D3C2C"/>
                </a:solidFill>
                <a:latin typeface="Century Gothic"/>
                <a:cs typeface="Century Gothic"/>
              </a:rPr>
              <a:t>and</a:t>
            </a:r>
            <a:r>
              <a:rPr sz="1600" b="1" spc="5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1600" b="1" spc="-10" dirty="0">
                <a:solidFill>
                  <a:srgbClr val="3D3C2C"/>
                </a:solidFill>
                <a:latin typeface="Century Gothic"/>
                <a:cs typeface="Century Gothic"/>
              </a:rPr>
              <a:t>anal</a:t>
            </a:r>
            <a:r>
              <a:rPr sz="1600" b="1" spc="30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1600" b="1" spc="-5" dirty="0">
                <a:solidFill>
                  <a:srgbClr val="3D3C2C"/>
                </a:solidFill>
                <a:latin typeface="Century Gothic"/>
                <a:cs typeface="Century Gothic"/>
              </a:rPr>
              <a:t>fiss</a:t>
            </a:r>
            <a:r>
              <a:rPr sz="1600" b="1" spc="-10" dirty="0">
                <a:solidFill>
                  <a:srgbClr val="3D3C2C"/>
                </a:solidFill>
                <a:latin typeface="Century Gothic"/>
                <a:cs typeface="Century Gothic"/>
              </a:rPr>
              <a:t>u</a:t>
            </a:r>
            <a:r>
              <a:rPr sz="1600" b="1" spc="0" dirty="0">
                <a:solidFill>
                  <a:srgbClr val="3D3C2C"/>
                </a:solidFill>
                <a:latin typeface="Century Gothic"/>
                <a:cs typeface="Century Gothic"/>
              </a:rPr>
              <a:t>r</a:t>
            </a:r>
            <a:r>
              <a:rPr sz="1600" b="1" spc="-10" dirty="0">
                <a:solidFill>
                  <a:srgbClr val="3D3C2C"/>
                </a:solidFill>
                <a:latin typeface="Century Gothic"/>
                <a:cs typeface="Century Gothic"/>
              </a:rPr>
              <a:t>es</a:t>
            </a:r>
            <a:endParaRPr sz="1600" dirty="0">
              <a:latin typeface="Century Gothic"/>
              <a:cs typeface="Century Gothic"/>
            </a:endParaRPr>
          </a:p>
          <a:p>
            <a:pPr marL="1064895" lvl="1" indent="-441959">
              <a:lnSpc>
                <a:spcPct val="100000"/>
              </a:lnSpc>
              <a:spcBef>
                <a:spcPts val="380"/>
              </a:spcBef>
              <a:buClr>
                <a:srgbClr val="3D3C2C"/>
              </a:buClr>
              <a:buFont typeface="Century Gothic"/>
              <a:buAutoNum type="alphaLcParenR"/>
              <a:tabLst>
                <a:tab pos="1064895" algn="l"/>
              </a:tabLst>
            </a:pPr>
            <a:r>
              <a:rPr sz="1600" b="1" spc="-10" dirty="0">
                <a:solidFill>
                  <a:srgbClr val="3D3C2C"/>
                </a:solidFill>
                <a:latin typeface="Century Gothic"/>
                <a:cs typeface="Century Gothic"/>
              </a:rPr>
              <a:t>Tumors</a:t>
            </a:r>
            <a:endParaRPr sz="1600" dirty="0">
              <a:latin typeface="Century Gothic"/>
              <a:cs typeface="Century Gothic"/>
            </a:endParaRPr>
          </a:p>
          <a:p>
            <a:pPr marL="1060450" lvl="1" indent="-436880">
              <a:lnSpc>
                <a:spcPct val="100000"/>
              </a:lnSpc>
              <a:spcBef>
                <a:spcPts val="380"/>
              </a:spcBef>
              <a:buClr>
                <a:srgbClr val="3D3C2C"/>
              </a:buClr>
              <a:buFont typeface="Century Gothic"/>
              <a:buAutoNum type="alphaLcParenR"/>
              <a:tabLst>
                <a:tab pos="1060450" algn="l"/>
              </a:tabLst>
            </a:pPr>
            <a:r>
              <a:rPr sz="1600" b="1" spc="-20" dirty="0">
                <a:solidFill>
                  <a:srgbClr val="3D3C2C"/>
                </a:solidFill>
                <a:latin typeface="Century Gothic"/>
                <a:cs typeface="Century Gothic"/>
              </a:rPr>
              <a:t>H</a:t>
            </a:r>
            <a:r>
              <a:rPr sz="1600" b="1" spc="-10" dirty="0">
                <a:solidFill>
                  <a:srgbClr val="3D3C2C"/>
                </a:solidFill>
                <a:latin typeface="Century Gothic"/>
                <a:cs typeface="Century Gothic"/>
              </a:rPr>
              <a:t>ernia</a:t>
            </a:r>
            <a:endParaRPr sz="1600" dirty="0">
              <a:latin typeface="Century Gothic"/>
              <a:cs typeface="Century Gothic"/>
            </a:endParaRPr>
          </a:p>
          <a:p>
            <a:pPr marL="1045844" lvl="1" indent="-364490">
              <a:lnSpc>
                <a:spcPct val="100000"/>
              </a:lnSpc>
              <a:spcBef>
                <a:spcPts val="384"/>
              </a:spcBef>
              <a:buClr>
                <a:srgbClr val="3D3C2C"/>
              </a:buClr>
              <a:buFont typeface="Century Gothic"/>
              <a:buAutoNum type="alphaLcParenR"/>
              <a:tabLst>
                <a:tab pos="1045844" algn="l"/>
              </a:tabLst>
            </a:pPr>
            <a:r>
              <a:rPr sz="1600" b="1" spc="-20" dirty="0">
                <a:solidFill>
                  <a:srgbClr val="3D3C2C"/>
                </a:solidFill>
                <a:latin typeface="Century Gothic"/>
                <a:cs typeface="Century Gothic"/>
              </a:rPr>
              <a:t>H</a:t>
            </a:r>
            <a:r>
              <a:rPr sz="1600" b="1" spc="-10" dirty="0">
                <a:solidFill>
                  <a:srgbClr val="3D3C2C"/>
                </a:solidFill>
                <a:latin typeface="Century Gothic"/>
                <a:cs typeface="Century Gothic"/>
              </a:rPr>
              <a:t>irschsp</a:t>
            </a:r>
            <a:r>
              <a:rPr sz="1600" b="1" spc="0" dirty="0">
                <a:solidFill>
                  <a:srgbClr val="3D3C2C"/>
                </a:solidFill>
                <a:latin typeface="Century Gothic"/>
                <a:cs typeface="Century Gothic"/>
              </a:rPr>
              <a:t>r</a:t>
            </a:r>
            <a:r>
              <a:rPr sz="1600" b="1" spc="-10" dirty="0">
                <a:solidFill>
                  <a:srgbClr val="3D3C2C"/>
                </a:solidFill>
                <a:latin typeface="Century Gothic"/>
                <a:cs typeface="Century Gothic"/>
              </a:rPr>
              <a:t>ung’s</a:t>
            </a:r>
            <a:r>
              <a:rPr sz="1600" b="1" spc="20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1600" b="1" spc="-10" dirty="0">
                <a:solidFill>
                  <a:srgbClr val="3D3C2C"/>
                </a:solidFill>
                <a:latin typeface="Century Gothic"/>
                <a:cs typeface="Century Gothic"/>
              </a:rPr>
              <a:t>di</a:t>
            </a:r>
            <a:r>
              <a:rPr sz="1600" b="1" spc="-5" dirty="0">
                <a:solidFill>
                  <a:srgbClr val="3D3C2C"/>
                </a:solidFill>
                <a:latin typeface="Century Gothic"/>
                <a:cs typeface="Century Gothic"/>
              </a:rPr>
              <a:t>s</a:t>
            </a:r>
            <a:r>
              <a:rPr sz="1600" b="1" spc="-10" dirty="0">
                <a:solidFill>
                  <a:srgbClr val="3D3C2C"/>
                </a:solidFill>
                <a:latin typeface="Century Gothic"/>
                <a:cs typeface="Century Gothic"/>
              </a:rPr>
              <a:t>ease.</a:t>
            </a:r>
            <a:endParaRPr sz="1600" dirty="0">
              <a:latin typeface="Century Gothic"/>
              <a:cs typeface="Century Gothic"/>
            </a:endParaRPr>
          </a:p>
          <a:p>
            <a:pPr marL="297180" indent="-285115">
              <a:lnSpc>
                <a:spcPct val="100000"/>
              </a:lnSpc>
              <a:spcBef>
                <a:spcPts val="380"/>
              </a:spcBef>
              <a:buClr>
                <a:srgbClr val="FF0000"/>
              </a:buClr>
              <a:buFont typeface="Century Gothic"/>
              <a:buAutoNum type="arabicPeriod" startAt="7"/>
              <a:tabLst>
                <a:tab pos="297180" algn="l"/>
              </a:tabLst>
            </a:pPr>
            <a:r>
              <a:rPr sz="1600" b="1" spc="-20" dirty="0">
                <a:solidFill>
                  <a:srgbClr val="FF0000"/>
                </a:solidFill>
                <a:latin typeface="Century Gothic"/>
                <a:cs typeface="Century Gothic"/>
              </a:rPr>
              <a:t>P</a:t>
            </a:r>
            <a:r>
              <a:rPr sz="1600" b="1" spc="-10" dirty="0">
                <a:solidFill>
                  <a:srgbClr val="FF0000"/>
                </a:solidFill>
                <a:latin typeface="Century Gothic"/>
                <a:cs typeface="Century Gothic"/>
              </a:rPr>
              <a:t>regnancy</a:t>
            </a:r>
            <a:endParaRPr sz="1600" dirty="0">
              <a:latin typeface="Century Gothic"/>
              <a:cs typeface="Century Gothic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6691376" y="312673"/>
            <a:ext cx="1358900" cy="19304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200" spc="-5" dirty="0">
                <a:solidFill>
                  <a:srgbClr val="FDFDFD"/>
                </a:solidFill>
                <a:latin typeface="Century Gothic"/>
                <a:cs typeface="Century Gothic"/>
              </a:rPr>
              <a:t>4</a:t>
            </a:r>
            <a:r>
              <a:rPr sz="1200" spc="0" dirty="0">
                <a:solidFill>
                  <a:srgbClr val="FDFDFD"/>
                </a:solidFill>
                <a:latin typeface="Century Gothic"/>
                <a:cs typeface="Century Gothic"/>
              </a:rPr>
              <a:t>/2</a:t>
            </a:r>
            <a:r>
              <a:rPr sz="1200" spc="-10" dirty="0">
                <a:solidFill>
                  <a:srgbClr val="FDFDFD"/>
                </a:solidFill>
                <a:latin typeface="Century Gothic"/>
                <a:cs typeface="Century Gothic"/>
              </a:rPr>
              <a:t>0</a:t>
            </a:r>
            <a:r>
              <a:rPr sz="1200" spc="0" dirty="0">
                <a:solidFill>
                  <a:srgbClr val="FDFDFD"/>
                </a:solidFill>
                <a:latin typeface="Century Gothic"/>
                <a:cs typeface="Century Gothic"/>
              </a:rPr>
              <a:t>/2</a:t>
            </a:r>
            <a:r>
              <a:rPr sz="1200" spc="-10" dirty="0">
                <a:solidFill>
                  <a:srgbClr val="FDFDFD"/>
                </a:solidFill>
                <a:latin typeface="Century Gothic"/>
                <a:cs typeface="Century Gothic"/>
              </a:rPr>
              <a:t>0</a:t>
            </a:r>
            <a:r>
              <a:rPr sz="1200" spc="-5" dirty="0">
                <a:solidFill>
                  <a:srgbClr val="FDFDFD"/>
                </a:solidFill>
                <a:latin typeface="Century Gothic"/>
                <a:cs typeface="Century Gothic"/>
              </a:rPr>
              <a:t>1</a:t>
            </a:r>
            <a:r>
              <a:rPr sz="1200" spc="0" dirty="0">
                <a:solidFill>
                  <a:srgbClr val="FDFDFD"/>
                </a:solidFill>
                <a:latin typeface="Century Gothic"/>
                <a:cs typeface="Century Gothic"/>
              </a:rPr>
              <a:t>5</a:t>
            </a:r>
            <a:r>
              <a:rPr sz="1200" spc="5" dirty="0">
                <a:solidFill>
                  <a:srgbClr val="FDFDFD"/>
                </a:solidFill>
                <a:latin typeface="Century Gothic"/>
                <a:cs typeface="Century Gothic"/>
              </a:rPr>
              <a:t> </a:t>
            </a:r>
            <a:r>
              <a:rPr sz="1200" spc="-5" dirty="0">
                <a:solidFill>
                  <a:srgbClr val="FDFDFD"/>
                </a:solidFill>
                <a:latin typeface="Century Gothic"/>
                <a:cs typeface="Century Gothic"/>
              </a:rPr>
              <a:t>1</a:t>
            </a:r>
            <a:r>
              <a:rPr sz="1200" spc="-15" dirty="0">
                <a:solidFill>
                  <a:srgbClr val="FDFDFD"/>
                </a:solidFill>
                <a:latin typeface="Century Gothic"/>
                <a:cs typeface="Century Gothic"/>
              </a:rPr>
              <a:t>:</a:t>
            </a:r>
            <a:r>
              <a:rPr sz="1200" spc="-5" dirty="0">
                <a:solidFill>
                  <a:srgbClr val="FDFDFD"/>
                </a:solidFill>
                <a:latin typeface="Century Gothic"/>
                <a:cs typeface="Century Gothic"/>
              </a:rPr>
              <a:t>3</a:t>
            </a:r>
            <a:r>
              <a:rPr sz="1200" spc="0" dirty="0">
                <a:solidFill>
                  <a:srgbClr val="FDFDFD"/>
                </a:solidFill>
                <a:latin typeface="Century Gothic"/>
                <a:cs typeface="Century Gothic"/>
              </a:rPr>
              <a:t>3</a:t>
            </a:r>
            <a:r>
              <a:rPr sz="1200" spc="20" dirty="0">
                <a:solidFill>
                  <a:srgbClr val="FDFDFD"/>
                </a:solidFill>
                <a:latin typeface="Century Gothic"/>
                <a:cs typeface="Century Gothic"/>
              </a:rPr>
              <a:t> </a:t>
            </a:r>
            <a:r>
              <a:rPr sz="1200" spc="-10" dirty="0">
                <a:solidFill>
                  <a:srgbClr val="FDFDFD"/>
                </a:solidFill>
                <a:latin typeface="Century Gothic"/>
                <a:cs typeface="Century Gothic"/>
              </a:rPr>
              <a:t>PM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4728717" y="312673"/>
            <a:ext cx="109855" cy="19304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200" dirty="0">
                <a:solidFill>
                  <a:srgbClr val="FDFDFD"/>
                </a:solidFill>
                <a:latin typeface="Century Gothic"/>
                <a:cs typeface="Century Gothic"/>
              </a:rPr>
              <a:t>4</a:t>
            </a:r>
            <a:endParaRPr sz="120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1238250" y="1347977"/>
            <a:ext cx="6667500" cy="61214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4000" b="1" spc="-25" dirty="0">
                <a:solidFill>
                  <a:srgbClr val="FF0000"/>
                </a:solidFill>
                <a:latin typeface="Century Gothic"/>
                <a:cs typeface="Century Gothic"/>
              </a:rPr>
              <a:t>Drugs</a:t>
            </a:r>
            <a:r>
              <a:rPr sz="4000" b="1" spc="10" dirty="0">
                <a:solidFill>
                  <a:srgbClr val="FF0000"/>
                </a:solidFill>
                <a:latin typeface="Century Gothic"/>
                <a:cs typeface="Century Gothic"/>
              </a:rPr>
              <a:t> </a:t>
            </a:r>
            <a:r>
              <a:rPr sz="4000" b="1" spc="-25" dirty="0">
                <a:solidFill>
                  <a:srgbClr val="FF0000"/>
                </a:solidFill>
                <a:latin typeface="Century Gothic"/>
                <a:cs typeface="Century Gothic"/>
              </a:rPr>
              <a:t>causing</a:t>
            </a:r>
            <a:r>
              <a:rPr sz="4000" b="1" spc="5" dirty="0">
                <a:solidFill>
                  <a:srgbClr val="FF0000"/>
                </a:solidFill>
                <a:latin typeface="Century Gothic"/>
                <a:cs typeface="Century Gothic"/>
              </a:rPr>
              <a:t> </a:t>
            </a:r>
            <a:r>
              <a:rPr sz="4000" b="1" spc="-25" dirty="0">
                <a:solidFill>
                  <a:srgbClr val="FF0000"/>
                </a:solidFill>
                <a:latin typeface="Century Gothic"/>
                <a:cs typeface="Century Gothic"/>
              </a:rPr>
              <a:t>con</a:t>
            </a:r>
            <a:r>
              <a:rPr sz="4000" b="1" spc="-10" dirty="0">
                <a:solidFill>
                  <a:srgbClr val="FF0000"/>
                </a:solidFill>
                <a:latin typeface="Century Gothic"/>
                <a:cs typeface="Century Gothic"/>
              </a:rPr>
              <a:t>s</a:t>
            </a:r>
            <a:r>
              <a:rPr sz="4000" b="1" spc="-20" dirty="0">
                <a:solidFill>
                  <a:srgbClr val="FF0000"/>
                </a:solidFill>
                <a:latin typeface="Century Gothic"/>
                <a:cs typeface="Century Gothic"/>
              </a:rPr>
              <a:t>tipation</a:t>
            </a:r>
            <a:endParaRPr sz="4000" dirty="0">
              <a:latin typeface="Century Gothic"/>
              <a:cs typeface="Century Gothic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90473" y="2142997"/>
            <a:ext cx="3499485" cy="3910329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527685" indent="-515620">
              <a:lnSpc>
                <a:spcPct val="100000"/>
              </a:lnSpc>
              <a:buClr>
                <a:srgbClr val="93C500"/>
              </a:buClr>
              <a:buSzPct val="75000"/>
              <a:buFont typeface="Century Gothic"/>
              <a:buAutoNum type="arabicParenR"/>
              <a:tabLst>
                <a:tab pos="527685" algn="l"/>
              </a:tabLst>
            </a:pPr>
            <a:r>
              <a:rPr sz="2000" spc="0" dirty="0">
                <a:solidFill>
                  <a:srgbClr val="3D3C2C"/>
                </a:solidFill>
                <a:latin typeface="Century Gothic"/>
                <a:cs typeface="Century Gothic"/>
              </a:rPr>
              <a:t>NSA</a:t>
            </a:r>
            <a:r>
              <a:rPr sz="2000" spc="10" dirty="0">
                <a:solidFill>
                  <a:srgbClr val="3D3C2C"/>
                </a:solidFill>
                <a:latin typeface="Century Gothic"/>
                <a:cs typeface="Century Gothic"/>
              </a:rPr>
              <a:t>I</a:t>
            </a:r>
            <a:r>
              <a:rPr sz="2000" spc="0" dirty="0">
                <a:solidFill>
                  <a:srgbClr val="3D3C2C"/>
                </a:solidFill>
                <a:latin typeface="Century Gothic"/>
                <a:cs typeface="Century Gothic"/>
              </a:rPr>
              <a:t>Ds</a:t>
            </a:r>
            <a:r>
              <a:rPr sz="2000" spc="-40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2000" spc="-45" dirty="0">
                <a:solidFill>
                  <a:srgbClr val="3D3C2C"/>
                </a:solidFill>
                <a:latin typeface="Century Gothic"/>
                <a:cs typeface="Century Gothic"/>
              </a:rPr>
              <a:t>(</a:t>
            </a:r>
            <a:r>
              <a:rPr sz="2000" spc="0" dirty="0">
                <a:solidFill>
                  <a:srgbClr val="3D3C2C"/>
                </a:solidFill>
                <a:latin typeface="Century Gothic"/>
                <a:cs typeface="Century Gothic"/>
              </a:rPr>
              <a:t>inh</a:t>
            </a:r>
            <a:r>
              <a:rPr sz="2000" spc="-10" dirty="0">
                <a:solidFill>
                  <a:srgbClr val="3D3C2C"/>
                </a:solidFill>
                <a:latin typeface="Century Gothic"/>
                <a:cs typeface="Century Gothic"/>
              </a:rPr>
              <a:t>i</a:t>
            </a:r>
            <a:r>
              <a:rPr sz="2000" spc="0" dirty="0">
                <a:solidFill>
                  <a:srgbClr val="3D3C2C"/>
                </a:solidFill>
                <a:latin typeface="Century Gothic"/>
                <a:cs typeface="Century Gothic"/>
              </a:rPr>
              <a:t>bit</a:t>
            </a:r>
            <a:endParaRPr sz="2000" dirty="0">
              <a:latin typeface="Century Gothic"/>
              <a:cs typeface="Century Gothic"/>
            </a:endParaRPr>
          </a:p>
          <a:p>
            <a:pPr marL="527685">
              <a:lnSpc>
                <a:spcPts val="2160"/>
              </a:lnSpc>
            </a:pPr>
            <a:r>
              <a:rPr sz="2000" dirty="0">
                <a:solidFill>
                  <a:srgbClr val="3D3C2C"/>
                </a:solidFill>
                <a:latin typeface="Century Gothic"/>
                <a:cs typeface="Century Gothic"/>
              </a:rPr>
              <a:t>pr</a:t>
            </a:r>
            <a:r>
              <a:rPr sz="2000" spc="-10" dirty="0">
                <a:solidFill>
                  <a:srgbClr val="3D3C2C"/>
                </a:solidFill>
                <a:latin typeface="Century Gothic"/>
                <a:cs typeface="Century Gothic"/>
              </a:rPr>
              <a:t>o</a:t>
            </a:r>
            <a:r>
              <a:rPr sz="2000" spc="0" dirty="0">
                <a:solidFill>
                  <a:srgbClr val="3D3C2C"/>
                </a:solidFill>
                <a:latin typeface="Century Gothic"/>
                <a:cs typeface="Century Gothic"/>
              </a:rPr>
              <a:t>s</a:t>
            </a:r>
            <a:r>
              <a:rPr sz="2000" spc="15" dirty="0">
                <a:solidFill>
                  <a:srgbClr val="3D3C2C"/>
                </a:solidFill>
                <a:latin typeface="Century Gothic"/>
                <a:cs typeface="Century Gothic"/>
              </a:rPr>
              <a:t>t</a:t>
            </a:r>
            <a:r>
              <a:rPr sz="2000" spc="0" dirty="0">
                <a:solidFill>
                  <a:srgbClr val="3D3C2C"/>
                </a:solidFill>
                <a:latin typeface="Century Gothic"/>
                <a:cs typeface="Century Gothic"/>
              </a:rPr>
              <a:t>a</a:t>
            </a:r>
            <a:r>
              <a:rPr sz="2000" spc="-10" dirty="0">
                <a:solidFill>
                  <a:srgbClr val="3D3C2C"/>
                </a:solidFill>
                <a:latin typeface="Century Gothic"/>
                <a:cs typeface="Century Gothic"/>
              </a:rPr>
              <a:t>g</a:t>
            </a:r>
            <a:r>
              <a:rPr sz="2000" spc="0" dirty="0">
                <a:solidFill>
                  <a:srgbClr val="3D3C2C"/>
                </a:solidFill>
                <a:latin typeface="Century Gothic"/>
                <a:cs typeface="Century Gothic"/>
              </a:rPr>
              <a:t>lan</a:t>
            </a:r>
            <a:r>
              <a:rPr sz="2000" spc="-10" dirty="0">
                <a:solidFill>
                  <a:srgbClr val="3D3C2C"/>
                </a:solidFill>
                <a:latin typeface="Century Gothic"/>
                <a:cs typeface="Century Gothic"/>
              </a:rPr>
              <a:t>d</a:t>
            </a:r>
            <a:r>
              <a:rPr sz="2000" spc="0" dirty="0">
                <a:solidFill>
                  <a:srgbClr val="3D3C2C"/>
                </a:solidFill>
                <a:latin typeface="Century Gothic"/>
                <a:cs typeface="Century Gothic"/>
              </a:rPr>
              <a:t>in</a:t>
            </a:r>
            <a:r>
              <a:rPr sz="2000" spc="-35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2000" spc="0" dirty="0">
                <a:solidFill>
                  <a:srgbClr val="3D3C2C"/>
                </a:solidFill>
                <a:latin typeface="Century Gothic"/>
                <a:cs typeface="Century Gothic"/>
              </a:rPr>
              <a:t>syn</a:t>
            </a:r>
            <a:r>
              <a:rPr sz="2000" spc="5" dirty="0">
                <a:solidFill>
                  <a:srgbClr val="3D3C2C"/>
                </a:solidFill>
                <a:latin typeface="Century Gothic"/>
                <a:cs typeface="Century Gothic"/>
              </a:rPr>
              <a:t>t</a:t>
            </a:r>
            <a:r>
              <a:rPr sz="2000" spc="0" dirty="0">
                <a:solidFill>
                  <a:srgbClr val="3D3C2C"/>
                </a:solidFill>
                <a:latin typeface="Century Gothic"/>
                <a:cs typeface="Century Gothic"/>
              </a:rPr>
              <a:t>hesis)</a:t>
            </a:r>
            <a:endParaRPr sz="2000" dirty="0">
              <a:latin typeface="Century Gothic"/>
              <a:cs typeface="Century Gothic"/>
            </a:endParaRPr>
          </a:p>
          <a:p>
            <a:pPr>
              <a:lnSpc>
                <a:spcPts val="500"/>
              </a:lnSpc>
              <a:spcBef>
                <a:spcPts val="14"/>
              </a:spcBef>
            </a:pPr>
            <a:endParaRPr sz="500" dirty="0"/>
          </a:p>
          <a:p>
            <a:pPr marL="527685" marR="35560" indent="-515620">
              <a:lnSpc>
                <a:spcPts val="2160"/>
              </a:lnSpc>
              <a:buClr>
                <a:srgbClr val="93C500"/>
              </a:buClr>
              <a:buSzPct val="75000"/>
              <a:buFont typeface="Century Gothic"/>
              <a:buAutoNum type="arabicParenR" startAt="2"/>
              <a:tabLst>
                <a:tab pos="527685" algn="l"/>
              </a:tabLst>
            </a:pPr>
            <a:r>
              <a:rPr sz="2000" spc="0" dirty="0">
                <a:solidFill>
                  <a:srgbClr val="395208"/>
                </a:solidFill>
                <a:latin typeface="Century Gothic"/>
                <a:cs typeface="Century Gothic"/>
              </a:rPr>
              <a:t>Opia</a:t>
            </a:r>
            <a:r>
              <a:rPr sz="2000" spc="5" dirty="0">
                <a:solidFill>
                  <a:srgbClr val="395208"/>
                </a:solidFill>
                <a:latin typeface="Century Gothic"/>
                <a:cs typeface="Century Gothic"/>
              </a:rPr>
              <a:t>t</a:t>
            </a:r>
            <a:r>
              <a:rPr sz="2000" spc="0" dirty="0">
                <a:solidFill>
                  <a:srgbClr val="395208"/>
                </a:solidFill>
                <a:latin typeface="Century Gothic"/>
                <a:cs typeface="Century Gothic"/>
              </a:rPr>
              <a:t>es:</a:t>
            </a:r>
            <a:r>
              <a:rPr sz="2000" spc="-50" dirty="0">
                <a:solidFill>
                  <a:srgbClr val="395208"/>
                </a:solidFill>
                <a:latin typeface="Century Gothic"/>
                <a:cs typeface="Century Gothic"/>
              </a:rPr>
              <a:t> </a:t>
            </a:r>
            <a:r>
              <a:rPr sz="2000" spc="0" dirty="0">
                <a:solidFill>
                  <a:srgbClr val="395208"/>
                </a:solidFill>
                <a:latin typeface="Century Gothic"/>
                <a:cs typeface="Century Gothic"/>
              </a:rPr>
              <a:t>Oral</a:t>
            </a:r>
            <a:r>
              <a:rPr sz="2000" spc="5" dirty="0">
                <a:solidFill>
                  <a:srgbClr val="395208"/>
                </a:solidFill>
                <a:latin typeface="Century Gothic"/>
                <a:cs typeface="Century Gothic"/>
              </a:rPr>
              <a:t>l</a:t>
            </a:r>
            <a:r>
              <a:rPr sz="2000" spc="0" dirty="0">
                <a:solidFill>
                  <a:srgbClr val="395208"/>
                </a:solidFill>
                <a:latin typeface="Century Gothic"/>
                <a:cs typeface="Century Gothic"/>
              </a:rPr>
              <a:t>y adm</a:t>
            </a:r>
            <a:r>
              <a:rPr sz="2000" spc="-10" dirty="0">
                <a:solidFill>
                  <a:srgbClr val="395208"/>
                </a:solidFill>
                <a:latin typeface="Century Gothic"/>
                <a:cs typeface="Century Gothic"/>
              </a:rPr>
              <a:t>i</a:t>
            </a:r>
            <a:r>
              <a:rPr sz="2000" spc="0" dirty="0">
                <a:solidFill>
                  <a:srgbClr val="395208"/>
                </a:solidFill>
                <a:latin typeface="Century Gothic"/>
                <a:cs typeface="Century Gothic"/>
              </a:rPr>
              <a:t>nis</a:t>
            </a:r>
            <a:r>
              <a:rPr sz="2000" spc="10" dirty="0">
                <a:solidFill>
                  <a:srgbClr val="395208"/>
                </a:solidFill>
                <a:latin typeface="Century Gothic"/>
                <a:cs typeface="Century Gothic"/>
              </a:rPr>
              <a:t>t</a:t>
            </a:r>
            <a:r>
              <a:rPr sz="2000" spc="0" dirty="0">
                <a:solidFill>
                  <a:srgbClr val="395208"/>
                </a:solidFill>
                <a:latin typeface="Century Gothic"/>
                <a:cs typeface="Century Gothic"/>
              </a:rPr>
              <a:t>er</a:t>
            </a:r>
            <a:r>
              <a:rPr sz="2000" spc="5" dirty="0">
                <a:solidFill>
                  <a:srgbClr val="395208"/>
                </a:solidFill>
                <a:latin typeface="Century Gothic"/>
                <a:cs typeface="Century Gothic"/>
              </a:rPr>
              <a:t>e</a:t>
            </a:r>
            <a:r>
              <a:rPr sz="2000" spc="0" dirty="0">
                <a:solidFill>
                  <a:srgbClr val="395208"/>
                </a:solidFill>
                <a:latin typeface="Century Gothic"/>
                <a:cs typeface="Century Gothic"/>
              </a:rPr>
              <a:t>d</a:t>
            </a:r>
            <a:r>
              <a:rPr sz="2000" spc="-45" dirty="0">
                <a:solidFill>
                  <a:srgbClr val="395208"/>
                </a:solidFill>
                <a:latin typeface="Century Gothic"/>
                <a:cs typeface="Century Gothic"/>
              </a:rPr>
              <a:t> </a:t>
            </a:r>
            <a:r>
              <a:rPr sz="2000" spc="0" dirty="0">
                <a:solidFill>
                  <a:srgbClr val="395208"/>
                </a:solidFill>
                <a:latin typeface="Century Gothic"/>
                <a:cs typeface="Century Gothic"/>
              </a:rPr>
              <a:t>op</a:t>
            </a:r>
            <a:r>
              <a:rPr sz="2000" spc="-10" dirty="0">
                <a:solidFill>
                  <a:srgbClr val="395208"/>
                </a:solidFill>
                <a:latin typeface="Century Gothic"/>
                <a:cs typeface="Century Gothic"/>
              </a:rPr>
              <a:t>i</a:t>
            </a:r>
            <a:r>
              <a:rPr sz="2000" spc="0" dirty="0">
                <a:solidFill>
                  <a:srgbClr val="395208"/>
                </a:solidFill>
                <a:latin typeface="Century Gothic"/>
                <a:cs typeface="Century Gothic"/>
              </a:rPr>
              <a:t>a</a:t>
            </a:r>
            <a:r>
              <a:rPr sz="2000" spc="10" dirty="0">
                <a:solidFill>
                  <a:srgbClr val="395208"/>
                </a:solidFill>
                <a:latin typeface="Century Gothic"/>
                <a:cs typeface="Century Gothic"/>
              </a:rPr>
              <a:t>t</a:t>
            </a:r>
            <a:r>
              <a:rPr sz="2000" spc="0" dirty="0">
                <a:solidFill>
                  <a:srgbClr val="395208"/>
                </a:solidFill>
                <a:latin typeface="Century Gothic"/>
                <a:cs typeface="Century Gothic"/>
              </a:rPr>
              <a:t>es ha</a:t>
            </a:r>
            <a:r>
              <a:rPr sz="2000" spc="15" dirty="0">
                <a:solidFill>
                  <a:srgbClr val="395208"/>
                </a:solidFill>
                <a:latin typeface="Century Gothic"/>
                <a:cs typeface="Century Gothic"/>
              </a:rPr>
              <a:t>v</a:t>
            </a:r>
            <a:r>
              <a:rPr sz="2000" spc="0" dirty="0">
                <a:solidFill>
                  <a:srgbClr val="395208"/>
                </a:solidFill>
                <a:latin typeface="Century Gothic"/>
                <a:cs typeface="Century Gothic"/>
              </a:rPr>
              <a:t>e</a:t>
            </a:r>
            <a:r>
              <a:rPr sz="2000" spc="-35" dirty="0">
                <a:solidFill>
                  <a:srgbClr val="395208"/>
                </a:solidFill>
                <a:latin typeface="Century Gothic"/>
                <a:cs typeface="Century Gothic"/>
              </a:rPr>
              <a:t> </a:t>
            </a:r>
            <a:r>
              <a:rPr sz="2000" spc="0" dirty="0">
                <a:solidFill>
                  <a:srgbClr val="395208"/>
                </a:solidFill>
                <a:latin typeface="Century Gothic"/>
                <a:cs typeface="Century Gothic"/>
              </a:rPr>
              <a:t>g</a:t>
            </a:r>
            <a:r>
              <a:rPr sz="2000" spc="-10" dirty="0">
                <a:solidFill>
                  <a:srgbClr val="395208"/>
                </a:solidFill>
                <a:latin typeface="Century Gothic"/>
                <a:cs typeface="Century Gothic"/>
              </a:rPr>
              <a:t>r</a:t>
            </a:r>
            <a:r>
              <a:rPr sz="2000" spc="0" dirty="0">
                <a:solidFill>
                  <a:srgbClr val="395208"/>
                </a:solidFill>
                <a:latin typeface="Century Gothic"/>
                <a:cs typeface="Century Gothic"/>
              </a:rPr>
              <a:t>ea</a:t>
            </a:r>
            <a:r>
              <a:rPr sz="2000" spc="20" dirty="0">
                <a:solidFill>
                  <a:srgbClr val="395208"/>
                </a:solidFill>
                <a:latin typeface="Century Gothic"/>
                <a:cs typeface="Century Gothic"/>
              </a:rPr>
              <a:t>t</a:t>
            </a:r>
            <a:r>
              <a:rPr sz="2000" spc="0" dirty="0">
                <a:solidFill>
                  <a:srgbClr val="395208"/>
                </a:solidFill>
                <a:latin typeface="Century Gothic"/>
                <a:cs typeface="Century Gothic"/>
              </a:rPr>
              <a:t>er</a:t>
            </a:r>
            <a:r>
              <a:rPr sz="2000" spc="-35" dirty="0">
                <a:solidFill>
                  <a:srgbClr val="395208"/>
                </a:solidFill>
                <a:latin typeface="Century Gothic"/>
                <a:cs typeface="Century Gothic"/>
              </a:rPr>
              <a:t> </a:t>
            </a:r>
            <a:r>
              <a:rPr sz="2000" spc="0" dirty="0">
                <a:solidFill>
                  <a:srgbClr val="395208"/>
                </a:solidFill>
                <a:latin typeface="Century Gothic"/>
                <a:cs typeface="Century Gothic"/>
              </a:rPr>
              <a:t>inh</a:t>
            </a:r>
            <a:r>
              <a:rPr sz="2000" spc="-10" dirty="0">
                <a:solidFill>
                  <a:srgbClr val="395208"/>
                </a:solidFill>
                <a:latin typeface="Century Gothic"/>
                <a:cs typeface="Century Gothic"/>
              </a:rPr>
              <a:t>i</a:t>
            </a:r>
            <a:r>
              <a:rPr sz="2000" spc="0" dirty="0">
                <a:solidFill>
                  <a:srgbClr val="395208"/>
                </a:solidFill>
                <a:latin typeface="Century Gothic"/>
                <a:cs typeface="Century Gothic"/>
              </a:rPr>
              <a:t>bi</a:t>
            </a:r>
            <a:r>
              <a:rPr sz="2000" spc="10" dirty="0">
                <a:solidFill>
                  <a:srgbClr val="395208"/>
                </a:solidFill>
                <a:latin typeface="Century Gothic"/>
                <a:cs typeface="Century Gothic"/>
              </a:rPr>
              <a:t>t</a:t>
            </a:r>
            <a:r>
              <a:rPr sz="2000" spc="0" dirty="0">
                <a:solidFill>
                  <a:srgbClr val="395208"/>
                </a:solidFill>
                <a:latin typeface="Century Gothic"/>
                <a:cs typeface="Century Gothic"/>
              </a:rPr>
              <a:t>o</a:t>
            </a:r>
            <a:r>
              <a:rPr sz="2000" spc="-10" dirty="0">
                <a:solidFill>
                  <a:srgbClr val="395208"/>
                </a:solidFill>
                <a:latin typeface="Century Gothic"/>
                <a:cs typeface="Century Gothic"/>
              </a:rPr>
              <a:t>r</a:t>
            </a:r>
            <a:r>
              <a:rPr sz="2000" spc="0" dirty="0">
                <a:solidFill>
                  <a:srgbClr val="395208"/>
                </a:solidFill>
                <a:latin typeface="Century Gothic"/>
                <a:cs typeface="Century Gothic"/>
              </a:rPr>
              <a:t>y effect</a:t>
            </a:r>
            <a:r>
              <a:rPr sz="2000" spc="-25" dirty="0">
                <a:solidFill>
                  <a:srgbClr val="395208"/>
                </a:solidFill>
                <a:latin typeface="Century Gothic"/>
                <a:cs typeface="Century Gothic"/>
              </a:rPr>
              <a:t> </a:t>
            </a:r>
            <a:r>
              <a:rPr sz="2000" spc="10" dirty="0">
                <a:solidFill>
                  <a:srgbClr val="395208"/>
                </a:solidFill>
                <a:latin typeface="Century Gothic"/>
                <a:cs typeface="Century Gothic"/>
              </a:rPr>
              <a:t>t</a:t>
            </a:r>
            <a:r>
              <a:rPr sz="2000" spc="0" dirty="0">
                <a:solidFill>
                  <a:srgbClr val="395208"/>
                </a:solidFill>
                <a:latin typeface="Century Gothic"/>
                <a:cs typeface="Century Gothic"/>
              </a:rPr>
              <a:t>han</a:t>
            </a:r>
            <a:r>
              <a:rPr sz="2000" spc="-20" dirty="0">
                <a:solidFill>
                  <a:srgbClr val="395208"/>
                </a:solidFill>
                <a:latin typeface="Century Gothic"/>
                <a:cs typeface="Century Gothic"/>
              </a:rPr>
              <a:t> </a:t>
            </a:r>
            <a:r>
              <a:rPr sz="2000" spc="0" dirty="0">
                <a:solidFill>
                  <a:srgbClr val="395208"/>
                </a:solidFill>
                <a:latin typeface="Century Gothic"/>
                <a:cs typeface="Century Gothic"/>
              </a:rPr>
              <a:t>paren</a:t>
            </a:r>
            <a:r>
              <a:rPr sz="2000" spc="15" dirty="0">
                <a:solidFill>
                  <a:srgbClr val="395208"/>
                </a:solidFill>
                <a:latin typeface="Century Gothic"/>
                <a:cs typeface="Century Gothic"/>
              </a:rPr>
              <a:t>t</a:t>
            </a:r>
            <a:r>
              <a:rPr sz="2000" spc="-10" dirty="0">
                <a:solidFill>
                  <a:srgbClr val="395208"/>
                </a:solidFill>
                <a:latin typeface="Century Gothic"/>
                <a:cs typeface="Century Gothic"/>
              </a:rPr>
              <a:t>e</a:t>
            </a:r>
            <a:r>
              <a:rPr sz="2000" spc="0" dirty="0">
                <a:solidFill>
                  <a:srgbClr val="395208"/>
                </a:solidFill>
                <a:latin typeface="Century Gothic"/>
                <a:cs typeface="Century Gothic"/>
              </a:rPr>
              <a:t>ra</a:t>
            </a:r>
            <a:r>
              <a:rPr sz="2000" spc="-10" dirty="0">
                <a:solidFill>
                  <a:srgbClr val="395208"/>
                </a:solidFill>
                <a:latin typeface="Century Gothic"/>
                <a:cs typeface="Century Gothic"/>
              </a:rPr>
              <a:t>l</a:t>
            </a:r>
            <a:r>
              <a:rPr sz="2000" spc="0" dirty="0">
                <a:solidFill>
                  <a:srgbClr val="395208"/>
                </a:solidFill>
                <a:latin typeface="Century Gothic"/>
                <a:cs typeface="Century Gothic"/>
              </a:rPr>
              <a:t>ly a</a:t>
            </a:r>
            <a:r>
              <a:rPr sz="2000" spc="-10" dirty="0">
                <a:solidFill>
                  <a:srgbClr val="395208"/>
                </a:solidFill>
                <a:latin typeface="Century Gothic"/>
                <a:cs typeface="Century Gothic"/>
              </a:rPr>
              <a:t>d</a:t>
            </a:r>
            <a:r>
              <a:rPr sz="2000" spc="0" dirty="0">
                <a:solidFill>
                  <a:srgbClr val="395208"/>
                </a:solidFill>
                <a:latin typeface="Century Gothic"/>
                <a:cs typeface="Century Gothic"/>
              </a:rPr>
              <a:t>min</a:t>
            </a:r>
            <a:r>
              <a:rPr sz="2000" spc="-10" dirty="0">
                <a:solidFill>
                  <a:srgbClr val="395208"/>
                </a:solidFill>
                <a:latin typeface="Century Gothic"/>
                <a:cs typeface="Century Gothic"/>
              </a:rPr>
              <a:t>i</a:t>
            </a:r>
            <a:r>
              <a:rPr sz="2000" spc="0" dirty="0">
                <a:solidFill>
                  <a:srgbClr val="395208"/>
                </a:solidFill>
                <a:latin typeface="Century Gothic"/>
                <a:cs typeface="Century Gothic"/>
              </a:rPr>
              <a:t>s</a:t>
            </a:r>
            <a:r>
              <a:rPr sz="2000" spc="15" dirty="0">
                <a:solidFill>
                  <a:srgbClr val="395208"/>
                </a:solidFill>
                <a:latin typeface="Century Gothic"/>
                <a:cs typeface="Century Gothic"/>
              </a:rPr>
              <a:t>t</a:t>
            </a:r>
            <a:r>
              <a:rPr sz="2000" spc="0" dirty="0">
                <a:solidFill>
                  <a:srgbClr val="395208"/>
                </a:solidFill>
                <a:latin typeface="Century Gothic"/>
                <a:cs typeface="Century Gothic"/>
              </a:rPr>
              <a:t>ered</a:t>
            </a:r>
            <a:r>
              <a:rPr sz="2000" spc="-40" dirty="0">
                <a:solidFill>
                  <a:srgbClr val="395208"/>
                </a:solidFill>
                <a:latin typeface="Century Gothic"/>
                <a:cs typeface="Century Gothic"/>
              </a:rPr>
              <a:t> </a:t>
            </a:r>
            <a:r>
              <a:rPr sz="2000" spc="0" dirty="0">
                <a:solidFill>
                  <a:srgbClr val="395208"/>
                </a:solidFill>
                <a:latin typeface="Century Gothic"/>
                <a:cs typeface="Century Gothic"/>
              </a:rPr>
              <a:t>a</a:t>
            </a:r>
            <a:r>
              <a:rPr sz="2000" spc="-10" dirty="0">
                <a:solidFill>
                  <a:srgbClr val="395208"/>
                </a:solidFill>
                <a:latin typeface="Century Gothic"/>
                <a:cs typeface="Century Gothic"/>
              </a:rPr>
              <a:t>g</a:t>
            </a:r>
            <a:r>
              <a:rPr sz="2000" spc="0" dirty="0">
                <a:solidFill>
                  <a:srgbClr val="395208"/>
                </a:solidFill>
                <a:latin typeface="Century Gothic"/>
                <a:cs typeface="Century Gothic"/>
              </a:rPr>
              <a:t>en</a:t>
            </a:r>
            <a:r>
              <a:rPr sz="2000" spc="15" dirty="0">
                <a:solidFill>
                  <a:srgbClr val="395208"/>
                </a:solidFill>
                <a:latin typeface="Century Gothic"/>
                <a:cs typeface="Century Gothic"/>
              </a:rPr>
              <a:t>t</a:t>
            </a:r>
            <a:r>
              <a:rPr sz="2000" spc="0" dirty="0">
                <a:solidFill>
                  <a:srgbClr val="395208"/>
                </a:solidFill>
                <a:latin typeface="Century Gothic"/>
                <a:cs typeface="Century Gothic"/>
              </a:rPr>
              <a:t>s</a:t>
            </a:r>
            <a:endParaRPr sz="2000" dirty="0">
              <a:latin typeface="Century Gothic"/>
              <a:cs typeface="Century Gothic"/>
            </a:endParaRPr>
          </a:p>
          <a:p>
            <a:pPr marL="527685" indent="-515620">
              <a:lnSpc>
                <a:spcPct val="100000"/>
              </a:lnSpc>
              <a:spcBef>
                <a:spcPts val="209"/>
              </a:spcBef>
              <a:buClr>
                <a:srgbClr val="93C500"/>
              </a:buClr>
              <a:buSzPct val="75000"/>
              <a:buFont typeface="Century Gothic"/>
              <a:buAutoNum type="arabicParenR" startAt="2"/>
              <a:tabLst>
                <a:tab pos="527685" algn="l"/>
              </a:tabLst>
            </a:pPr>
            <a:r>
              <a:rPr sz="2000" spc="-10" dirty="0">
                <a:solidFill>
                  <a:srgbClr val="544E43"/>
                </a:solidFill>
                <a:latin typeface="Century Gothic"/>
                <a:cs typeface="Century Gothic"/>
              </a:rPr>
              <a:t>A</a:t>
            </a:r>
            <a:r>
              <a:rPr sz="2000" spc="0" dirty="0">
                <a:solidFill>
                  <a:srgbClr val="544E43"/>
                </a:solidFill>
                <a:latin typeface="Century Gothic"/>
                <a:cs typeface="Century Gothic"/>
              </a:rPr>
              <a:t>n</a:t>
            </a:r>
            <a:r>
              <a:rPr sz="2000" spc="15" dirty="0">
                <a:solidFill>
                  <a:srgbClr val="544E43"/>
                </a:solidFill>
                <a:latin typeface="Century Gothic"/>
                <a:cs typeface="Century Gothic"/>
              </a:rPr>
              <a:t>t</a:t>
            </a:r>
            <a:r>
              <a:rPr sz="2000" spc="0" dirty="0">
                <a:solidFill>
                  <a:srgbClr val="544E43"/>
                </a:solidFill>
                <a:latin typeface="Century Gothic"/>
                <a:cs typeface="Century Gothic"/>
              </a:rPr>
              <a:t>ich</a:t>
            </a:r>
            <a:r>
              <a:rPr sz="2000" spc="-10" dirty="0">
                <a:solidFill>
                  <a:srgbClr val="544E43"/>
                </a:solidFill>
                <a:latin typeface="Century Gothic"/>
                <a:cs typeface="Century Gothic"/>
              </a:rPr>
              <a:t>o</a:t>
            </a:r>
            <a:r>
              <a:rPr sz="2000" spc="5" dirty="0">
                <a:solidFill>
                  <a:srgbClr val="544E43"/>
                </a:solidFill>
                <a:latin typeface="Century Gothic"/>
                <a:cs typeface="Century Gothic"/>
              </a:rPr>
              <a:t>l</a:t>
            </a:r>
            <a:r>
              <a:rPr sz="2000" spc="0" dirty="0">
                <a:solidFill>
                  <a:srgbClr val="544E43"/>
                </a:solidFill>
                <a:latin typeface="Century Gothic"/>
                <a:cs typeface="Century Gothic"/>
              </a:rPr>
              <a:t>inerg</a:t>
            </a:r>
            <a:r>
              <a:rPr sz="2000" spc="-10" dirty="0">
                <a:solidFill>
                  <a:srgbClr val="544E43"/>
                </a:solidFill>
                <a:latin typeface="Century Gothic"/>
                <a:cs typeface="Century Gothic"/>
              </a:rPr>
              <a:t>i</a:t>
            </a:r>
            <a:r>
              <a:rPr sz="2000" spc="0" dirty="0">
                <a:solidFill>
                  <a:srgbClr val="544E43"/>
                </a:solidFill>
                <a:latin typeface="Century Gothic"/>
                <a:cs typeface="Century Gothic"/>
              </a:rPr>
              <a:t>cs</a:t>
            </a:r>
            <a:endParaRPr sz="2000" dirty="0">
              <a:latin typeface="Century Gothic"/>
              <a:cs typeface="Century Gothic"/>
            </a:endParaRPr>
          </a:p>
          <a:p>
            <a:pPr marL="527685" indent="-515620">
              <a:lnSpc>
                <a:spcPct val="100000"/>
              </a:lnSpc>
              <a:spcBef>
                <a:spcPts val="240"/>
              </a:spcBef>
              <a:buClr>
                <a:srgbClr val="93C500"/>
              </a:buClr>
              <a:buSzPct val="75000"/>
              <a:buFont typeface="Century Gothic"/>
              <a:buAutoNum type="arabicParenR" startAt="2"/>
              <a:tabLst>
                <a:tab pos="527685" algn="l"/>
              </a:tabLst>
            </a:pPr>
            <a:r>
              <a:rPr sz="2000" spc="-10" dirty="0">
                <a:solidFill>
                  <a:srgbClr val="544E43"/>
                </a:solidFill>
                <a:latin typeface="Century Gothic"/>
                <a:cs typeface="Century Gothic"/>
              </a:rPr>
              <a:t>A</a:t>
            </a:r>
            <a:r>
              <a:rPr sz="2000" spc="0" dirty="0">
                <a:solidFill>
                  <a:srgbClr val="544E43"/>
                </a:solidFill>
                <a:latin typeface="Century Gothic"/>
                <a:cs typeface="Century Gothic"/>
              </a:rPr>
              <a:t>n</a:t>
            </a:r>
            <a:r>
              <a:rPr sz="2000" spc="15" dirty="0">
                <a:solidFill>
                  <a:srgbClr val="544E43"/>
                </a:solidFill>
                <a:latin typeface="Century Gothic"/>
                <a:cs typeface="Century Gothic"/>
              </a:rPr>
              <a:t>t</a:t>
            </a:r>
            <a:r>
              <a:rPr sz="2000" spc="0" dirty="0">
                <a:solidFill>
                  <a:srgbClr val="544E43"/>
                </a:solidFill>
                <a:latin typeface="Century Gothic"/>
                <a:cs typeface="Century Gothic"/>
              </a:rPr>
              <a:t>ih</a:t>
            </a:r>
            <a:r>
              <a:rPr sz="2000" spc="-10" dirty="0">
                <a:solidFill>
                  <a:srgbClr val="544E43"/>
                </a:solidFill>
                <a:latin typeface="Century Gothic"/>
                <a:cs typeface="Century Gothic"/>
              </a:rPr>
              <a:t>i</a:t>
            </a:r>
            <a:r>
              <a:rPr sz="2000" spc="0" dirty="0">
                <a:solidFill>
                  <a:srgbClr val="544E43"/>
                </a:solidFill>
                <a:latin typeface="Century Gothic"/>
                <a:cs typeface="Century Gothic"/>
              </a:rPr>
              <a:t>s</a:t>
            </a:r>
            <a:r>
              <a:rPr sz="2000" spc="15" dirty="0">
                <a:solidFill>
                  <a:srgbClr val="544E43"/>
                </a:solidFill>
                <a:latin typeface="Century Gothic"/>
                <a:cs typeface="Century Gothic"/>
              </a:rPr>
              <a:t>t</a:t>
            </a:r>
            <a:r>
              <a:rPr sz="2000" spc="-15" dirty="0">
                <a:solidFill>
                  <a:srgbClr val="544E43"/>
                </a:solidFill>
                <a:latin typeface="Century Gothic"/>
                <a:cs typeface="Century Gothic"/>
              </a:rPr>
              <a:t>a</a:t>
            </a:r>
            <a:r>
              <a:rPr sz="2000" spc="0" dirty="0">
                <a:solidFill>
                  <a:srgbClr val="544E43"/>
                </a:solidFill>
                <a:latin typeface="Century Gothic"/>
                <a:cs typeface="Century Gothic"/>
              </a:rPr>
              <a:t>mines</a:t>
            </a:r>
            <a:endParaRPr sz="2000" dirty="0">
              <a:latin typeface="Century Gothic"/>
              <a:cs typeface="Century Gothic"/>
            </a:endParaRPr>
          </a:p>
          <a:p>
            <a:pPr>
              <a:lnSpc>
                <a:spcPts val="500"/>
              </a:lnSpc>
              <a:spcBef>
                <a:spcPts val="12"/>
              </a:spcBef>
              <a:buClr>
                <a:srgbClr val="93C500"/>
              </a:buClr>
              <a:buFont typeface="Century Gothic"/>
              <a:buAutoNum type="arabicParenR" startAt="2"/>
            </a:pPr>
            <a:endParaRPr sz="500" dirty="0"/>
          </a:p>
          <a:p>
            <a:pPr marL="527685" marR="12700" indent="-515620">
              <a:lnSpc>
                <a:spcPts val="2160"/>
              </a:lnSpc>
              <a:buClr>
                <a:srgbClr val="93C500"/>
              </a:buClr>
              <a:buSzPct val="75000"/>
              <a:buFont typeface="Century Gothic"/>
              <a:buAutoNum type="arabicParenR" startAt="2"/>
              <a:tabLst>
                <a:tab pos="527685" algn="l"/>
              </a:tabLst>
            </a:pPr>
            <a:r>
              <a:rPr sz="2000" spc="-10" dirty="0">
                <a:solidFill>
                  <a:srgbClr val="544E43"/>
                </a:solidFill>
                <a:latin typeface="Century Gothic"/>
                <a:cs typeface="Century Gothic"/>
              </a:rPr>
              <a:t>A</a:t>
            </a:r>
            <a:r>
              <a:rPr sz="2000" spc="0" dirty="0">
                <a:solidFill>
                  <a:srgbClr val="544E43"/>
                </a:solidFill>
                <a:latin typeface="Century Gothic"/>
                <a:cs typeface="Century Gothic"/>
              </a:rPr>
              <a:t>n</a:t>
            </a:r>
            <a:r>
              <a:rPr sz="2000" spc="15" dirty="0">
                <a:solidFill>
                  <a:srgbClr val="544E43"/>
                </a:solidFill>
                <a:latin typeface="Century Gothic"/>
                <a:cs typeface="Century Gothic"/>
              </a:rPr>
              <a:t>t</a:t>
            </a:r>
            <a:r>
              <a:rPr sz="2000" spc="0" dirty="0">
                <a:solidFill>
                  <a:srgbClr val="544E43"/>
                </a:solidFill>
                <a:latin typeface="Century Gothic"/>
                <a:cs typeface="Century Gothic"/>
              </a:rPr>
              <a:t>ipa</a:t>
            </a:r>
            <a:r>
              <a:rPr sz="2000" spc="-10" dirty="0">
                <a:solidFill>
                  <a:srgbClr val="544E43"/>
                </a:solidFill>
                <a:latin typeface="Century Gothic"/>
                <a:cs typeface="Century Gothic"/>
              </a:rPr>
              <a:t>r</a:t>
            </a:r>
            <a:r>
              <a:rPr sz="2000" spc="0" dirty="0">
                <a:solidFill>
                  <a:srgbClr val="544E43"/>
                </a:solidFill>
                <a:latin typeface="Century Gothic"/>
                <a:cs typeface="Century Gothic"/>
              </a:rPr>
              <a:t>kinson</a:t>
            </a:r>
            <a:r>
              <a:rPr sz="2000" spc="-10" dirty="0">
                <a:solidFill>
                  <a:srgbClr val="544E43"/>
                </a:solidFill>
                <a:latin typeface="Century Gothic"/>
                <a:cs typeface="Century Gothic"/>
              </a:rPr>
              <a:t>i</a:t>
            </a:r>
            <a:r>
              <a:rPr sz="2000" spc="0" dirty="0">
                <a:solidFill>
                  <a:srgbClr val="544E43"/>
                </a:solidFill>
                <a:latin typeface="Century Gothic"/>
                <a:cs typeface="Century Gothic"/>
              </a:rPr>
              <a:t>an</a:t>
            </a:r>
            <a:r>
              <a:rPr sz="2000" spc="-35" dirty="0">
                <a:solidFill>
                  <a:srgbClr val="544E43"/>
                </a:solidFill>
                <a:latin typeface="Century Gothic"/>
                <a:cs typeface="Century Gothic"/>
              </a:rPr>
              <a:t> </a:t>
            </a:r>
            <a:r>
              <a:rPr sz="2000" spc="0" dirty="0">
                <a:solidFill>
                  <a:srgbClr val="544E43"/>
                </a:solidFill>
                <a:latin typeface="Century Gothic"/>
                <a:cs typeface="Century Gothic"/>
              </a:rPr>
              <a:t>ag</a:t>
            </a:r>
            <a:r>
              <a:rPr sz="2000" spc="5" dirty="0">
                <a:solidFill>
                  <a:srgbClr val="544E43"/>
                </a:solidFill>
                <a:latin typeface="Century Gothic"/>
                <a:cs typeface="Century Gothic"/>
              </a:rPr>
              <a:t>e</a:t>
            </a:r>
            <a:r>
              <a:rPr sz="2000" spc="0" dirty="0">
                <a:solidFill>
                  <a:srgbClr val="544E43"/>
                </a:solidFill>
                <a:latin typeface="Century Gothic"/>
                <a:cs typeface="Century Gothic"/>
              </a:rPr>
              <a:t>n</a:t>
            </a:r>
            <a:r>
              <a:rPr sz="2000" spc="15" dirty="0">
                <a:solidFill>
                  <a:srgbClr val="544E43"/>
                </a:solidFill>
                <a:latin typeface="Century Gothic"/>
                <a:cs typeface="Century Gothic"/>
              </a:rPr>
              <a:t>t</a:t>
            </a:r>
            <a:r>
              <a:rPr sz="2000" spc="0" dirty="0">
                <a:solidFill>
                  <a:srgbClr val="544E43"/>
                </a:solidFill>
                <a:latin typeface="Century Gothic"/>
                <a:cs typeface="Century Gothic"/>
              </a:rPr>
              <a:t>s </a:t>
            </a:r>
            <a:r>
              <a:rPr sz="2000" spc="-45" dirty="0">
                <a:solidFill>
                  <a:srgbClr val="544E43"/>
                </a:solidFill>
                <a:latin typeface="Century Gothic"/>
                <a:cs typeface="Century Gothic"/>
              </a:rPr>
              <a:t>(</a:t>
            </a:r>
            <a:r>
              <a:rPr sz="2000" spc="0" dirty="0">
                <a:solidFill>
                  <a:srgbClr val="544E43"/>
                </a:solidFill>
                <a:latin typeface="Century Gothic"/>
                <a:cs typeface="Century Gothic"/>
              </a:rPr>
              <a:t>e</a:t>
            </a:r>
            <a:r>
              <a:rPr sz="2000" spc="-10" dirty="0">
                <a:solidFill>
                  <a:srgbClr val="544E43"/>
                </a:solidFill>
                <a:latin typeface="Century Gothic"/>
                <a:cs typeface="Century Gothic"/>
              </a:rPr>
              <a:t>.</a:t>
            </a:r>
            <a:r>
              <a:rPr sz="2000" spc="0" dirty="0">
                <a:solidFill>
                  <a:srgbClr val="544E43"/>
                </a:solidFill>
                <a:latin typeface="Century Gothic"/>
                <a:cs typeface="Century Gothic"/>
              </a:rPr>
              <a:t>g</a:t>
            </a:r>
            <a:r>
              <a:rPr sz="2000" spc="-10" dirty="0">
                <a:solidFill>
                  <a:srgbClr val="544E43"/>
                </a:solidFill>
                <a:latin typeface="Century Gothic"/>
                <a:cs typeface="Century Gothic"/>
              </a:rPr>
              <a:t>.</a:t>
            </a:r>
            <a:r>
              <a:rPr sz="2000" spc="0" dirty="0">
                <a:solidFill>
                  <a:srgbClr val="544E43"/>
                </a:solidFill>
                <a:latin typeface="Century Gothic"/>
                <a:cs typeface="Century Gothic"/>
              </a:rPr>
              <a:t>,</a:t>
            </a:r>
            <a:r>
              <a:rPr sz="2000" spc="45" dirty="0">
                <a:solidFill>
                  <a:srgbClr val="544E43"/>
                </a:solidFill>
                <a:latin typeface="Century Gothic"/>
                <a:cs typeface="Century Gothic"/>
              </a:rPr>
              <a:t> </a:t>
            </a:r>
            <a:r>
              <a:rPr sz="2000" spc="0" dirty="0">
                <a:solidFill>
                  <a:srgbClr val="544E43"/>
                </a:solidFill>
                <a:latin typeface="Century Gothic"/>
                <a:cs typeface="Century Gothic"/>
              </a:rPr>
              <a:t>benz</a:t>
            </a:r>
            <a:r>
              <a:rPr sz="2000" spc="15" dirty="0">
                <a:solidFill>
                  <a:srgbClr val="544E43"/>
                </a:solidFill>
                <a:latin typeface="Century Gothic"/>
                <a:cs typeface="Century Gothic"/>
              </a:rPr>
              <a:t>t</a:t>
            </a:r>
            <a:r>
              <a:rPr sz="2000" spc="0" dirty="0">
                <a:solidFill>
                  <a:srgbClr val="544E43"/>
                </a:solidFill>
                <a:latin typeface="Century Gothic"/>
                <a:cs typeface="Century Gothic"/>
              </a:rPr>
              <a:t>r</a:t>
            </a:r>
            <a:r>
              <a:rPr sz="2000" spc="-10" dirty="0">
                <a:solidFill>
                  <a:srgbClr val="544E43"/>
                </a:solidFill>
                <a:latin typeface="Century Gothic"/>
                <a:cs typeface="Century Gothic"/>
              </a:rPr>
              <a:t>o</a:t>
            </a:r>
            <a:r>
              <a:rPr sz="2000" spc="0" dirty="0">
                <a:solidFill>
                  <a:srgbClr val="544E43"/>
                </a:solidFill>
                <a:latin typeface="Century Gothic"/>
                <a:cs typeface="Century Gothic"/>
              </a:rPr>
              <a:t>pine</a:t>
            </a:r>
            <a:r>
              <a:rPr sz="2000" spc="-45" dirty="0">
                <a:solidFill>
                  <a:srgbClr val="544E43"/>
                </a:solidFill>
                <a:latin typeface="Century Gothic"/>
                <a:cs typeface="Century Gothic"/>
              </a:rPr>
              <a:t> </a:t>
            </a:r>
            <a:r>
              <a:rPr sz="2000" spc="0" dirty="0">
                <a:solidFill>
                  <a:srgbClr val="544E43"/>
                </a:solidFill>
                <a:latin typeface="Century Gothic"/>
                <a:cs typeface="Century Gothic"/>
              </a:rPr>
              <a:t>or </a:t>
            </a:r>
            <a:r>
              <a:rPr sz="2000" spc="10" dirty="0">
                <a:solidFill>
                  <a:srgbClr val="544E43"/>
                </a:solidFill>
                <a:latin typeface="Century Gothic"/>
                <a:cs typeface="Century Gothic"/>
              </a:rPr>
              <a:t>t</a:t>
            </a:r>
            <a:r>
              <a:rPr sz="2000" spc="0" dirty="0">
                <a:solidFill>
                  <a:srgbClr val="544E43"/>
                </a:solidFill>
                <a:latin typeface="Century Gothic"/>
                <a:cs typeface="Century Gothic"/>
              </a:rPr>
              <a:t>r</a:t>
            </a:r>
            <a:r>
              <a:rPr sz="2000" spc="-10" dirty="0">
                <a:solidFill>
                  <a:srgbClr val="544E43"/>
                </a:solidFill>
                <a:latin typeface="Century Gothic"/>
                <a:cs typeface="Century Gothic"/>
              </a:rPr>
              <a:t>i</a:t>
            </a:r>
            <a:r>
              <a:rPr sz="2000" spc="0" dirty="0">
                <a:solidFill>
                  <a:srgbClr val="544E43"/>
                </a:solidFill>
                <a:latin typeface="Century Gothic"/>
                <a:cs typeface="Century Gothic"/>
              </a:rPr>
              <a:t>hex</a:t>
            </a:r>
            <a:r>
              <a:rPr sz="2000" spc="-10" dirty="0">
                <a:solidFill>
                  <a:srgbClr val="544E43"/>
                </a:solidFill>
                <a:latin typeface="Century Gothic"/>
                <a:cs typeface="Century Gothic"/>
              </a:rPr>
              <a:t>y</a:t>
            </a:r>
            <a:r>
              <a:rPr sz="2000" spc="0" dirty="0">
                <a:solidFill>
                  <a:srgbClr val="544E43"/>
                </a:solidFill>
                <a:latin typeface="Century Gothic"/>
                <a:cs typeface="Century Gothic"/>
              </a:rPr>
              <a:t>pheni</a:t>
            </a:r>
            <a:r>
              <a:rPr sz="2000" spc="-10" dirty="0">
                <a:solidFill>
                  <a:srgbClr val="544E43"/>
                </a:solidFill>
                <a:latin typeface="Century Gothic"/>
                <a:cs typeface="Century Gothic"/>
              </a:rPr>
              <a:t>dy</a:t>
            </a:r>
            <a:r>
              <a:rPr sz="2000" spc="10" dirty="0">
                <a:solidFill>
                  <a:srgbClr val="544E43"/>
                </a:solidFill>
                <a:latin typeface="Century Gothic"/>
                <a:cs typeface="Century Gothic"/>
              </a:rPr>
              <a:t>l</a:t>
            </a:r>
            <a:r>
              <a:rPr sz="2000" spc="0" dirty="0">
                <a:solidFill>
                  <a:srgbClr val="544E43"/>
                </a:solidFill>
                <a:latin typeface="Century Gothic"/>
                <a:cs typeface="Century Gothic"/>
              </a:rPr>
              <a:t>)</a:t>
            </a:r>
            <a:endParaRPr sz="2000" dirty="0">
              <a:latin typeface="Century Gothic"/>
              <a:cs typeface="Century Gothic"/>
            </a:endParaRPr>
          </a:p>
          <a:p>
            <a:pPr marL="527685" indent="-515620">
              <a:lnSpc>
                <a:spcPct val="100000"/>
              </a:lnSpc>
              <a:spcBef>
                <a:spcPts val="210"/>
              </a:spcBef>
              <a:buClr>
                <a:srgbClr val="93C500"/>
              </a:buClr>
              <a:buSzPct val="75000"/>
              <a:buFont typeface="Century Gothic"/>
              <a:buAutoNum type="arabicParenR" startAt="2"/>
              <a:tabLst>
                <a:tab pos="527685" algn="l"/>
              </a:tabLst>
            </a:pPr>
            <a:r>
              <a:rPr sz="2000" spc="0" dirty="0">
                <a:solidFill>
                  <a:srgbClr val="544E43"/>
                </a:solidFill>
                <a:latin typeface="Century Gothic"/>
                <a:cs typeface="Century Gothic"/>
              </a:rPr>
              <a:t>Ph</a:t>
            </a:r>
            <a:r>
              <a:rPr sz="2000" spc="5" dirty="0">
                <a:solidFill>
                  <a:srgbClr val="544E43"/>
                </a:solidFill>
                <a:latin typeface="Century Gothic"/>
                <a:cs typeface="Century Gothic"/>
              </a:rPr>
              <a:t>e</a:t>
            </a:r>
            <a:r>
              <a:rPr sz="2000" spc="0" dirty="0">
                <a:solidFill>
                  <a:srgbClr val="544E43"/>
                </a:solidFill>
                <a:latin typeface="Century Gothic"/>
                <a:cs typeface="Century Gothic"/>
              </a:rPr>
              <a:t>no</a:t>
            </a:r>
            <a:r>
              <a:rPr sz="2000" spc="10" dirty="0">
                <a:solidFill>
                  <a:srgbClr val="544E43"/>
                </a:solidFill>
                <a:latin typeface="Century Gothic"/>
                <a:cs typeface="Century Gothic"/>
              </a:rPr>
              <a:t>t</a:t>
            </a:r>
            <a:r>
              <a:rPr sz="2000" spc="0" dirty="0">
                <a:solidFill>
                  <a:srgbClr val="544E43"/>
                </a:solidFill>
                <a:latin typeface="Century Gothic"/>
                <a:cs typeface="Century Gothic"/>
              </a:rPr>
              <a:t>hiaz</a:t>
            </a:r>
            <a:r>
              <a:rPr sz="2000" spc="-10" dirty="0">
                <a:solidFill>
                  <a:srgbClr val="544E43"/>
                </a:solidFill>
                <a:latin typeface="Century Gothic"/>
                <a:cs typeface="Century Gothic"/>
              </a:rPr>
              <a:t>i</a:t>
            </a:r>
            <a:r>
              <a:rPr sz="2000" spc="0" dirty="0">
                <a:solidFill>
                  <a:srgbClr val="544E43"/>
                </a:solidFill>
                <a:latin typeface="Century Gothic"/>
                <a:cs typeface="Century Gothic"/>
              </a:rPr>
              <a:t>nes</a:t>
            </a:r>
            <a:endParaRPr sz="2000" dirty="0">
              <a:latin typeface="Century Gothic"/>
              <a:cs typeface="Century Gothic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723638" y="2112517"/>
            <a:ext cx="3511550" cy="231394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527685" indent="-515620">
              <a:lnSpc>
                <a:spcPct val="100000"/>
              </a:lnSpc>
              <a:buClr>
                <a:srgbClr val="93C500"/>
              </a:buClr>
              <a:buSzPct val="75000"/>
              <a:buFont typeface="Century Gothic"/>
              <a:buAutoNum type="arabicParenR" startAt="7"/>
              <a:tabLst>
                <a:tab pos="527685" algn="l"/>
              </a:tabLst>
            </a:pPr>
            <a:r>
              <a:rPr sz="2000" spc="0" dirty="0">
                <a:solidFill>
                  <a:srgbClr val="544E43"/>
                </a:solidFill>
                <a:latin typeface="Century Gothic"/>
                <a:cs typeface="Century Gothic"/>
              </a:rPr>
              <a:t>Tr</a:t>
            </a:r>
            <a:r>
              <a:rPr sz="2000" spc="-10" dirty="0">
                <a:solidFill>
                  <a:srgbClr val="544E43"/>
                </a:solidFill>
                <a:latin typeface="Century Gothic"/>
                <a:cs typeface="Century Gothic"/>
              </a:rPr>
              <a:t>i</a:t>
            </a:r>
            <a:r>
              <a:rPr sz="2000" spc="0" dirty="0">
                <a:solidFill>
                  <a:srgbClr val="544E43"/>
                </a:solidFill>
                <a:latin typeface="Century Gothic"/>
                <a:cs typeface="Century Gothic"/>
              </a:rPr>
              <a:t>c</a:t>
            </a:r>
            <a:r>
              <a:rPr sz="2000" spc="-10" dirty="0">
                <a:solidFill>
                  <a:srgbClr val="544E43"/>
                </a:solidFill>
                <a:latin typeface="Century Gothic"/>
                <a:cs typeface="Century Gothic"/>
              </a:rPr>
              <a:t>y</a:t>
            </a:r>
            <a:r>
              <a:rPr sz="2000" spc="0" dirty="0">
                <a:solidFill>
                  <a:srgbClr val="544E43"/>
                </a:solidFill>
                <a:latin typeface="Century Gothic"/>
                <a:cs typeface="Century Gothic"/>
              </a:rPr>
              <a:t>clic</a:t>
            </a:r>
            <a:r>
              <a:rPr sz="2000" spc="5" dirty="0">
                <a:solidFill>
                  <a:srgbClr val="544E43"/>
                </a:solidFill>
                <a:latin typeface="Century Gothic"/>
                <a:cs typeface="Century Gothic"/>
              </a:rPr>
              <a:t> </a:t>
            </a:r>
            <a:r>
              <a:rPr sz="2000" spc="0" dirty="0">
                <a:solidFill>
                  <a:srgbClr val="544E43"/>
                </a:solidFill>
                <a:latin typeface="Century Gothic"/>
                <a:cs typeface="Century Gothic"/>
              </a:rPr>
              <a:t>an</a:t>
            </a:r>
            <a:r>
              <a:rPr sz="2000" spc="15" dirty="0">
                <a:solidFill>
                  <a:srgbClr val="544E43"/>
                </a:solidFill>
                <a:latin typeface="Century Gothic"/>
                <a:cs typeface="Century Gothic"/>
              </a:rPr>
              <a:t>t</a:t>
            </a:r>
            <a:r>
              <a:rPr sz="2000" spc="0" dirty="0">
                <a:solidFill>
                  <a:srgbClr val="544E43"/>
                </a:solidFill>
                <a:latin typeface="Century Gothic"/>
                <a:cs typeface="Century Gothic"/>
              </a:rPr>
              <a:t>i</a:t>
            </a:r>
            <a:r>
              <a:rPr sz="2000" spc="-15" dirty="0">
                <a:solidFill>
                  <a:srgbClr val="544E43"/>
                </a:solidFill>
                <a:latin typeface="Century Gothic"/>
                <a:cs typeface="Century Gothic"/>
              </a:rPr>
              <a:t>d</a:t>
            </a:r>
            <a:r>
              <a:rPr sz="2000" spc="0" dirty="0">
                <a:solidFill>
                  <a:srgbClr val="544E43"/>
                </a:solidFill>
                <a:latin typeface="Century Gothic"/>
                <a:cs typeface="Century Gothic"/>
              </a:rPr>
              <a:t>epressa</a:t>
            </a:r>
            <a:r>
              <a:rPr sz="2000" spc="-20" dirty="0">
                <a:solidFill>
                  <a:srgbClr val="544E43"/>
                </a:solidFill>
                <a:latin typeface="Century Gothic"/>
                <a:cs typeface="Century Gothic"/>
              </a:rPr>
              <a:t>n</a:t>
            </a:r>
            <a:r>
              <a:rPr sz="2000" spc="0" dirty="0">
                <a:solidFill>
                  <a:srgbClr val="544E43"/>
                </a:solidFill>
                <a:latin typeface="Century Gothic"/>
                <a:cs typeface="Century Gothic"/>
              </a:rPr>
              <a:t>ts</a:t>
            </a:r>
            <a:endParaRPr sz="2000" dirty="0">
              <a:latin typeface="Century Gothic"/>
              <a:cs typeface="Century Gothic"/>
            </a:endParaRPr>
          </a:p>
          <a:p>
            <a:pPr marL="527685" marR="269875" indent="-515620">
              <a:lnSpc>
                <a:spcPts val="1920"/>
              </a:lnSpc>
              <a:spcBef>
                <a:spcPts val="459"/>
              </a:spcBef>
              <a:buClr>
                <a:srgbClr val="93C500"/>
              </a:buClr>
              <a:buSzPct val="75000"/>
              <a:buFont typeface="Century Gothic"/>
              <a:buAutoNum type="arabicParenR" startAt="7"/>
              <a:tabLst>
                <a:tab pos="527685" algn="l"/>
              </a:tabLst>
            </a:pPr>
            <a:r>
              <a:rPr sz="2000" spc="-10" dirty="0">
                <a:solidFill>
                  <a:srgbClr val="6E9400"/>
                </a:solidFill>
                <a:latin typeface="Century Gothic"/>
                <a:cs typeface="Century Gothic"/>
              </a:rPr>
              <a:t>A</a:t>
            </a:r>
            <a:r>
              <a:rPr sz="2000" spc="0" dirty="0">
                <a:solidFill>
                  <a:srgbClr val="6E9400"/>
                </a:solidFill>
                <a:latin typeface="Century Gothic"/>
                <a:cs typeface="Century Gothic"/>
              </a:rPr>
              <a:t>n</a:t>
            </a:r>
            <a:r>
              <a:rPr sz="2000" spc="10" dirty="0">
                <a:solidFill>
                  <a:srgbClr val="6E9400"/>
                </a:solidFill>
                <a:latin typeface="Century Gothic"/>
                <a:cs typeface="Century Gothic"/>
              </a:rPr>
              <a:t>t</a:t>
            </a:r>
            <a:r>
              <a:rPr sz="2000" spc="0" dirty="0">
                <a:solidFill>
                  <a:srgbClr val="6E9400"/>
                </a:solidFill>
                <a:latin typeface="Century Gothic"/>
                <a:cs typeface="Century Gothic"/>
              </a:rPr>
              <a:t>ac</a:t>
            </a:r>
            <a:r>
              <a:rPr sz="2000" spc="-15" dirty="0">
                <a:solidFill>
                  <a:srgbClr val="6E9400"/>
                </a:solidFill>
                <a:latin typeface="Century Gothic"/>
                <a:cs typeface="Century Gothic"/>
              </a:rPr>
              <a:t>i</a:t>
            </a:r>
            <a:r>
              <a:rPr sz="2000" spc="-10" dirty="0">
                <a:solidFill>
                  <a:srgbClr val="6E9400"/>
                </a:solidFill>
                <a:latin typeface="Century Gothic"/>
                <a:cs typeface="Century Gothic"/>
              </a:rPr>
              <a:t>d</a:t>
            </a:r>
            <a:r>
              <a:rPr sz="2000" spc="0" dirty="0">
                <a:solidFill>
                  <a:srgbClr val="6E9400"/>
                </a:solidFill>
                <a:latin typeface="Century Gothic"/>
                <a:cs typeface="Century Gothic"/>
              </a:rPr>
              <a:t>s</a:t>
            </a:r>
            <a:r>
              <a:rPr sz="2000" spc="-25" dirty="0">
                <a:solidFill>
                  <a:srgbClr val="6E9400"/>
                </a:solidFill>
                <a:latin typeface="Century Gothic"/>
                <a:cs typeface="Century Gothic"/>
              </a:rPr>
              <a:t> </a:t>
            </a:r>
            <a:r>
              <a:rPr sz="2000" spc="0" dirty="0">
                <a:solidFill>
                  <a:srgbClr val="6E9400"/>
                </a:solidFill>
                <a:latin typeface="Century Gothic"/>
                <a:cs typeface="Century Gothic"/>
              </a:rPr>
              <a:t>c</a:t>
            </a:r>
            <a:r>
              <a:rPr sz="2000" spc="-10" dirty="0">
                <a:solidFill>
                  <a:srgbClr val="6E9400"/>
                </a:solidFill>
                <a:latin typeface="Century Gothic"/>
                <a:cs typeface="Century Gothic"/>
              </a:rPr>
              <a:t>o</a:t>
            </a:r>
            <a:r>
              <a:rPr sz="2000" spc="0" dirty="0">
                <a:solidFill>
                  <a:srgbClr val="6E9400"/>
                </a:solidFill>
                <a:latin typeface="Century Gothic"/>
                <a:cs typeface="Century Gothic"/>
              </a:rPr>
              <a:t>n</a:t>
            </a:r>
            <a:r>
              <a:rPr sz="2000" spc="10" dirty="0">
                <a:solidFill>
                  <a:srgbClr val="6E9400"/>
                </a:solidFill>
                <a:latin typeface="Century Gothic"/>
                <a:cs typeface="Century Gothic"/>
              </a:rPr>
              <a:t>t</a:t>
            </a:r>
            <a:r>
              <a:rPr sz="2000" spc="0" dirty="0">
                <a:solidFill>
                  <a:srgbClr val="6E9400"/>
                </a:solidFill>
                <a:latin typeface="Century Gothic"/>
                <a:cs typeface="Century Gothic"/>
              </a:rPr>
              <a:t>a</a:t>
            </a:r>
            <a:r>
              <a:rPr sz="2000" spc="-10" dirty="0">
                <a:solidFill>
                  <a:srgbClr val="6E9400"/>
                </a:solidFill>
                <a:latin typeface="Century Gothic"/>
                <a:cs typeface="Century Gothic"/>
              </a:rPr>
              <a:t>i</a:t>
            </a:r>
            <a:r>
              <a:rPr sz="2000" spc="0" dirty="0">
                <a:solidFill>
                  <a:srgbClr val="6E9400"/>
                </a:solidFill>
                <a:latin typeface="Century Gothic"/>
                <a:cs typeface="Century Gothic"/>
              </a:rPr>
              <a:t>ning calcium</a:t>
            </a:r>
            <a:r>
              <a:rPr sz="2000" spc="-25" dirty="0">
                <a:solidFill>
                  <a:srgbClr val="6E9400"/>
                </a:solidFill>
                <a:latin typeface="Century Gothic"/>
                <a:cs typeface="Century Gothic"/>
              </a:rPr>
              <a:t> </a:t>
            </a:r>
            <a:r>
              <a:rPr sz="2000" spc="0" dirty="0">
                <a:solidFill>
                  <a:srgbClr val="6E9400"/>
                </a:solidFill>
                <a:latin typeface="Century Gothic"/>
                <a:cs typeface="Century Gothic"/>
              </a:rPr>
              <a:t>carb</a:t>
            </a:r>
            <a:r>
              <a:rPr sz="2000" spc="-10" dirty="0">
                <a:solidFill>
                  <a:srgbClr val="6E9400"/>
                </a:solidFill>
                <a:latin typeface="Century Gothic"/>
                <a:cs typeface="Century Gothic"/>
              </a:rPr>
              <a:t>o</a:t>
            </a:r>
            <a:r>
              <a:rPr sz="2000" spc="0" dirty="0">
                <a:solidFill>
                  <a:srgbClr val="6E9400"/>
                </a:solidFill>
                <a:latin typeface="Century Gothic"/>
                <a:cs typeface="Century Gothic"/>
              </a:rPr>
              <a:t>na</a:t>
            </a:r>
            <a:r>
              <a:rPr sz="2000" spc="15" dirty="0">
                <a:solidFill>
                  <a:srgbClr val="6E9400"/>
                </a:solidFill>
                <a:latin typeface="Century Gothic"/>
                <a:cs typeface="Century Gothic"/>
              </a:rPr>
              <a:t>t</a:t>
            </a:r>
            <a:r>
              <a:rPr sz="2000" spc="0" dirty="0">
                <a:solidFill>
                  <a:srgbClr val="6E9400"/>
                </a:solidFill>
                <a:latin typeface="Century Gothic"/>
                <a:cs typeface="Century Gothic"/>
              </a:rPr>
              <a:t>e</a:t>
            </a:r>
            <a:r>
              <a:rPr sz="2000" spc="-35" dirty="0">
                <a:solidFill>
                  <a:srgbClr val="6E9400"/>
                </a:solidFill>
                <a:latin typeface="Century Gothic"/>
                <a:cs typeface="Century Gothic"/>
              </a:rPr>
              <a:t> </a:t>
            </a:r>
            <a:r>
              <a:rPr sz="2000" spc="0" dirty="0">
                <a:solidFill>
                  <a:srgbClr val="6E9400"/>
                </a:solidFill>
                <a:latin typeface="Century Gothic"/>
                <a:cs typeface="Century Gothic"/>
              </a:rPr>
              <a:t>or alu</a:t>
            </a:r>
            <a:r>
              <a:rPr sz="2000" spc="5" dirty="0">
                <a:solidFill>
                  <a:srgbClr val="6E9400"/>
                </a:solidFill>
                <a:latin typeface="Century Gothic"/>
                <a:cs typeface="Century Gothic"/>
              </a:rPr>
              <a:t>m</a:t>
            </a:r>
            <a:r>
              <a:rPr sz="2000" spc="0" dirty="0">
                <a:solidFill>
                  <a:srgbClr val="6E9400"/>
                </a:solidFill>
                <a:latin typeface="Century Gothic"/>
                <a:cs typeface="Century Gothic"/>
              </a:rPr>
              <a:t>inum</a:t>
            </a:r>
            <a:r>
              <a:rPr sz="2000" spc="-45" dirty="0">
                <a:solidFill>
                  <a:srgbClr val="6E9400"/>
                </a:solidFill>
                <a:latin typeface="Century Gothic"/>
                <a:cs typeface="Century Gothic"/>
              </a:rPr>
              <a:t> </a:t>
            </a:r>
            <a:r>
              <a:rPr sz="2000" spc="0" dirty="0">
                <a:solidFill>
                  <a:srgbClr val="6E9400"/>
                </a:solidFill>
                <a:latin typeface="Century Gothic"/>
                <a:cs typeface="Century Gothic"/>
              </a:rPr>
              <a:t>hy</a:t>
            </a:r>
            <a:r>
              <a:rPr sz="2000" spc="-15" dirty="0">
                <a:solidFill>
                  <a:srgbClr val="6E9400"/>
                </a:solidFill>
                <a:latin typeface="Century Gothic"/>
                <a:cs typeface="Century Gothic"/>
              </a:rPr>
              <a:t>d</a:t>
            </a:r>
            <a:r>
              <a:rPr sz="2000" spc="0" dirty="0">
                <a:solidFill>
                  <a:srgbClr val="6E9400"/>
                </a:solidFill>
                <a:latin typeface="Century Gothic"/>
                <a:cs typeface="Century Gothic"/>
              </a:rPr>
              <a:t>r</a:t>
            </a:r>
            <a:r>
              <a:rPr sz="2000" spc="-10" dirty="0">
                <a:solidFill>
                  <a:srgbClr val="6E9400"/>
                </a:solidFill>
                <a:latin typeface="Century Gothic"/>
                <a:cs typeface="Century Gothic"/>
              </a:rPr>
              <a:t>o</a:t>
            </a:r>
            <a:r>
              <a:rPr sz="2000" spc="0" dirty="0">
                <a:solidFill>
                  <a:srgbClr val="6E9400"/>
                </a:solidFill>
                <a:latin typeface="Century Gothic"/>
                <a:cs typeface="Century Gothic"/>
              </a:rPr>
              <a:t>x</a:t>
            </a:r>
            <a:r>
              <a:rPr sz="2000" spc="-10" dirty="0">
                <a:solidFill>
                  <a:srgbClr val="6E9400"/>
                </a:solidFill>
                <a:latin typeface="Century Gothic"/>
                <a:cs typeface="Century Gothic"/>
              </a:rPr>
              <a:t>i</a:t>
            </a:r>
            <a:r>
              <a:rPr sz="2000" spc="0" dirty="0">
                <a:solidFill>
                  <a:srgbClr val="6E9400"/>
                </a:solidFill>
                <a:latin typeface="Century Gothic"/>
                <a:cs typeface="Century Gothic"/>
              </a:rPr>
              <a:t>de</a:t>
            </a:r>
            <a:endParaRPr sz="2000" dirty="0">
              <a:latin typeface="Century Gothic"/>
              <a:cs typeface="Century Gothic"/>
            </a:endParaRPr>
          </a:p>
          <a:p>
            <a:pPr marL="527685" indent="-515620">
              <a:lnSpc>
                <a:spcPct val="100000"/>
              </a:lnSpc>
              <a:spcBef>
                <a:spcPts val="15"/>
              </a:spcBef>
              <a:buClr>
                <a:srgbClr val="93C500"/>
              </a:buClr>
              <a:buSzPct val="75000"/>
              <a:buFont typeface="Century Gothic"/>
              <a:buAutoNum type="arabicParenR" startAt="7"/>
              <a:tabLst>
                <a:tab pos="527685" algn="l"/>
              </a:tabLst>
            </a:pPr>
            <a:r>
              <a:rPr sz="2000" spc="0" dirty="0">
                <a:solidFill>
                  <a:srgbClr val="3D3C2C"/>
                </a:solidFill>
                <a:latin typeface="Century Gothic"/>
                <a:cs typeface="Century Gothic"/>
              </a:rPr>
              <a:t>Bar</a:t>
            </a:r>
            <a:r>
              <a:rPr sz="2000" spc="-10" dirty="0">
                <a:solidFill>
                  <a:srgbClr val="3D3C2C"/>
                </a:solidFill>
                <a:latin typeface="Century Gothic"/>
                <a:cs typeface="Century Gothic"/>
              </a:rPr>
              <a:t>i</a:t>
            </a:r>
            <a:r>
              <a:rPr sz="2000" spc="0" dirty="0">
                <a:solidFill>
                  <a:srgbClr val="3D3C2C"/>
                </a:solidFill>
                <a:latin typeface="Century Gothic"/>
                <a:cs typeface="Century Gothic"/>
              </a:rPr>
              <a:t>um</a:t>
            </a:r>
            <a:r>
              <a:rPr sz="2000" spc="-20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2000" spc="0" dirty="0">
                <a:solidFill>
                  <a:srgbClr val="3D3C2C"/>
                </a:solidFill>
                <a:latin typeface="Century Gothic"/>
                <a:cs typeface="Century Gothic"/>
              </a:rPr>
              <a:t>s</a:t>
            </a:r>
            <a:r>
              <a:rPr sz="2000" spc="5" dirty="0">
                <a:solidFill>
                  <a:srgbClr val="3D3C2C"/>
                </a:solidFill>
                <a:latin typeface="Century Gothic"/>
                <a:cs typeface="Century Gothic"/>
              </a:rPr>
              <a:t>ul</a:t>
            </a:r>
            <a:r>
              <a:rPr sz="2000" spc="0" dirty="0">
                <a:solidFill>
                  <a:srgbClr val="3D3C2C"/>
                </a:solidFill>
                <a:latin typeface="Century Gothic"/>
                <a:cs typeface="Century Gothic"/>
              </a:rPr>
              <a:t>fate</a:t>
            </a:r>
            <a:endParaRPr sz="2000" dirty="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500"/>
              </a:spcBef>
            </a:pPr>
            <a:r>
              <a:rPr sz="1500" spc="0" dirty="0">
                <a:solidFill>
                  <a:srgbClr val="93C500"/>
                </a:solidFill>
                <a:latin typeface="Century Gothic"/>
                <a:cs typeface="Century Gothic"/>
              </a:rPr>
              <a:t>10)</a:t>
            </a:r>
            <a:endParaRPr sz="1500" dirty="0">
              <a:latin typeface="Century Gothic"/>
              <a:cs typeface="Century Gothic"/>
            </a:endParaRPr>
          </a:p>
          <a:p>
            <a:pPr>
              <a:lnSpc>
                <a:spcPts val="600"/>
              </a:lnSpc>
            </a:pPr>
            <a:endParaRPr sz="600" dirty="0"/>
          </a:p>
          <a:p>
            <a:pPr marL="12700">
              <a:lnSpc>
                <a:spcPct val="100000"/>
              </a:lnSpc>
            </a:pPr>
            <a:r>
              <a:rPr sz="1500" spc="-5" dirty="0">
                <a:solidFill>
                  <a:srgbClr val="93C500"/>
                </a:solidFill>
                <a:latin typeface="Century Gothic"/>
                <a:cs typeface="Century Gothic"/>
              </a:rPr>
              <a:t>11)</a:t>
            </a:r>
            <a:endParaRPr sz="1500" dirty="0">
              <a:latin typeface="Century Gothic"/>
              <a:cs typeface="Century Gothic"/>
            </a:endParaRPr>
          </a:p>
          <a:p>
            <a:pPr>
              <a:lnSpc>
                <a:spcPts val="600"/>
              </a:lnSpc>
              <a:spcBef>
                <a:spcPts val="2"/>
              </a:spcBef>
            </a:pPr>
            <a:endParaRPr sz="600" dirty="0"/>
          </a:p>
          <a:p>
            <a:pPr marL="12700">
              <a:lnSpc>
                <a:spcPct val="100000"/>
              </a:lnSpc>
            </a:pPr>
            <a:r>
              <a:rPr sz="1500" spc="0" dirty="0">
                <a:solidFill>
                  <a:srgbClr val="93C500"/>
                </a:solidFill>
                <a:latin typeface="Century Gothic"/>
                <a:cs typeface="Century Gothic"/>
              </a:rPr>
              <a:t>12)</a:t>
            </a:r>
            <a:endParaRPr sz="1500" dirty="0">
              <a:latin typeface="Century Gothic"/>
              <a:cs typeface="Century Gothic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238750" y="3514852"/>
            <a:ext cx="3249295" cy="31242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2000" dirty="0">
                <a:solidFill>
                  <a:srgbClr val="6E9400"/>
                </a:solidFill>
                <a:latin typeface="Century Gothic"/>
                <a:cs typeface="Century Gothic"/>
              </a:rPr>
              <a:t>Ca</a:t>
            </a:r>
            <a:r>
              <a:rPr sz="2000" spc="5" dirty="0">
                <a:solidFill>
                  <a:srgbClr val="6E9400"/>
                </a:solidFill>
                <a:latin typeface="Century Gothic"/>
                <a:cs typeface="Century Gothic"/>
              </a:rPr>
              <a:t>l</a:t>
            </a:r>
            <a:r>
              <a:rPr sz="2000" spc="0" dirty="0">
                <a:solidFill>
                  <a:srgbClr val="6E9400"/>
                </a:solidFill>
                <a:latin typeface="Century Gothic"/>
                <a:cs typeface="Century Gothic"/>
              </a:rPr>
              <a:t>cium</a:t>
            </a:r>
            <a:r>
              <a:rPr sz="2000" spc="-35" dirty="0">
                <a:solidFill>
                  <a:srgbClr val="6E9400"/>
                </a:solidFill>
                <a:latin typeface="Century Gothic"/>
                <a:cs typeface="Century Gothic"/>
              </a:rPr>
              <a:t> </a:t>
            </a:r>
            <a:r>
              <a:rPr sz="2000" spc="0" dirty="0">
                <a:solidFill>
                  <a:srgbClr val="6E9400"/>
                </a:solidFill>
                <a:latin typeface="Century Gothic"/>
                <a:cs typeface="Century Gothic"/>
              </a:rPr>
              <a:t>chann</a:t>
            </a:r>
            <a:r>
              <a:rPr sz="2000" spc="5" dirty="0">
                <a:solidFill>
                  <a:srgbClr val="6E9400"/>
                </a:solidFill>
                <a:latin typeface="Century Gothic"/>
                <a:cs typeface="Century Gothic"/>
              </a:rPr>
              <a:t>e</a:t>
            </a:r>
            <a:r>
              <a:rPr sz="2000" spc="0" dirty="0">
                <a:solidFill>
                  <a:srgbClr val="6E9400"/>
                </a:solidFill>
                <a:latin typeface="Century Gothic"/>
                <a:cs typeface="Century Gothic"/>
              </a:rPr>
              <a:t>l</a:t>
            </a:r>
            <a:r>
              <a:rPr sz="2000" spc="-10" dirty="0">
                <a:solidFill>
                  <a:srgbClr val="6E9400"/>
                </a:solidFill>
                <a:latin typeface="Century Gothic"/>
                <a:cs typeface="Century Gothic"/>
              </a:rPr>
              <a:t> </a:t>
            </a:r>
            <a:r>
              <a:rPr sz="2000" spc="0" dirty="0">
                <a:solidFill>
                  <a:srgbClr val="6E9400"/>
                </a:solidFill>
                <a:latin typeface="Century Gothic"/>
                <a:cs typeface="Century Gothic"/>
              </a:rPr>
              <a:t>b</a:t>
            </a:r>
            <a:r>
              <a:rPr sz="2000" spc="5" dirty="0">
                <a:solidFill>
                  <a:srgbClr val="6E9400"/>
                </a:solidFill>
                <a:latin typeface="Century Gothic"/>
                <a:cs typeface="Century Gothic"/>
              </a:rPr>
              <a:t>l</a:t>
            </a:r>
            <a:r>
              <a:rPr sz="2000" spc="0" dirty="0">
                <a:solidFill>
                  <a:srgbClr val="6E9400"/>
                </a:solidFill>
                <a:latin typeface="Century Gothic"/>
                <a:cs typeface="Century Gothic"/>
              </a:rPr>
              <a:t>ockers</a:t>
            </a:r>
            <a:endParaRPr sz="2000">
              <a:latin typeface="Century Gothic"/>
              <a:cs typeface="Century Gothic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238750" y="3819652"/>
            <a:ext cx="1202055" cy="31305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2000" dirty="0">
                <a:solidFill>
                  <a:srgbClr val="6E9400"/>
                </a:solidFill>
                <a:latin typeface="Century Gothic"/>
                <a:cs typeface="Century Gothic"/>
              </a:rPr>
              <a:t>C</a:t>
            </a:r>
            <a:r>
              <a:rPr sz="2000" spc="5" dirty="0">
                <a:solidFill>
                  <a:srgbClr val="6E9400"/>
                </a:solidFill>
                <a:latin typeface="Century Gothic"/>
                <a:cs typeface="Century Gothic"/>
              </a:rPr>
              <a:t>l</a:t>
            </a:r>
            <a:r>
              <a:rPr sz="2000" spc="-10" dirty="0">
                <a:solidFill>
                  <a:srgbClr val="6E9400"/>
                </a:solidFill>
                <a:latin typeface="Century Gothic"/>
                <a:cs typeface="Century Gothic"/>
              </a:rPr>
              <a:t>o</a:t>
            </a:r>
            <a:r>
              <a:rPr sz="2000" spc="0" dirty="0">
                <a:solidFill>
                  <a:srgbClr val="6E9400"/>
                </a:solidFill>
                <a:latin typeface="Century Gothic"/>
                <a:cs typeface="Century Gothic"/>
              </a:rPr>
              <a:t>ni</a:t>
            </a:r>
            <a:r>
              <a:rPr sz="2000" spc="-15" dirty="0">
                <a:solidFill>
                  <a:srgbClr val="6E9400"/>
                </a:solidFill>
                <a:latin typeface="Century Gothic"/>
                <a:cs typeface="Century Gothic"/>
              </a:rPr>
              <a:t>d</a:t>
            </a:r>
            <a:r>
              <a:rPr sz="2000" spc="0" dirty="0">
                <a:solidFill>
                  <a:srgbClr val="6E9400"/>
                </a:solidFill>
                <a:latin typeface="Century Gothic"/>
                <a:cs typeface="Century Gothic"/>
              </a:rPr>
              <a:t>ine</a:t>
            </a:r>
            <a:endParaRPr sz="2000" dirty="0">
              <a:latin typeface="Century Gothic"/>
              <a:cs typeface="Century Gothic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238750" y="4124705"/>
            <a:ext cx="3026410" cy="31242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2000" dirty="0">
                <a:solidFill>
                  <a:srgbClr val="D67B00"/>
                </a:solidFill>
                <a:latin typeface="Century Gothic"/>
                <a:cs typeface="Century Gothic"/>
              </a:rPr>
              <a:t>D</a:t>
            </a:r>
            <a:r>
              <a:rPr sz="2000" spc="-10" dirty="0">
                <a:solidFill>
                  <a:srgbClr val="D67B00"/>
                </a:solidFill>
                <a:latin typeface="Century Gothic"/>
                <a:cs typeface="Century Gothic"/>
              </a:rPr>
              <a:t>i</a:t>
            </a:r>
            <a:r>
              <a:rPr sz="2000" spc="0" dirty="0">
                <a:solidFill>
                  <a:srgbClr val="D67B00"/>
                </a:solidFill>
                <a:latin typeface="Century Gothic"/>
                <a:cs typeface="Century Gothic"/>
              </a:rPr>
              <a:t>ur</a:t>
            </a:r>
            <a:r>
              <a:rPr sz="2000" spc="5" dirty="0">
                <a:solidFill>
                  <a:srgbClr val="D67B00"/>
                </a:solidFill>
                <a:latin typeface="Century Gothic"/>
                <a:cs typeface="Century Gothic"/>
              </a:rPr>
              <a:t>e</a:t>
            </a:r>
            <a:r>
              <a:rPr sz="2000" spc="10" dirty="0">
                <a:solidFill>
                  <a:srgbClr val="D67B00"/>
                </a:solidFill>
                <a:latin typeface="Century Gothic"/>
                <a:cs typeface="Century Gothic"/>
              </a:rPr>
              <a:t>t</a:t>
            </a:r>
            <a:r>
              <a:rPr sz="2000" spc="0" dirty="0">
                <a:solidFill>
                  <a:srgbClr val="D67B00"/>
                </a:solidFill>
                <a:latin typeface="Century Gothic"/>
                <a:cs typeface="Century Gothic"/>
              </a:rPr>
              <a:t>ics</a:t>
            </a:r>
            <a:r>
              <a:rPr sz="2000" spc="-45" dirty="0">
                <a:solidFill>
                  <a:srgbClr val="D67B00"/>
                </a:solidFill>
                <a:latin typeface="Century Gothic"/>
                <a:cs typeface="Century Gothic"/>
              </a:rPr>
              <a:t> </a:t>
            </a:r>
            <a:r>
              <a:rPr sz="2000" spc="-40" dirty="0">
                <a:solidFill>
                  <a:srgbClr val="D67B00"/>
                </a:solidFill>
                <a:latin typeface="Century Gothic"/>
                <a:cs typeface="Century Gothic"/>
              </a:rPr>
              <a:t>(</a:t>
            </a:r>
            <a:r>
              <a:rPr sz="2000" spc="0" dirty="0">
                <a:solidFill>
                  <a:srgbClr val="D67B00"/>
                </a:solidFill>
                <a:latin typeface="Century Gothic"/>
                <a:cs typeface="Century Gothic"/>
              </a:rPr>
              <a:t>nonpo</a:t>
            </a:r>
            <a:r>
              <a:rPr sz="2000" spc="10" dirty="0">
                <a:solidFill>
                  <a:srgbClr val="D67B00"/>
                </a:solidFill>
                <a:latin typeface="Century Gothic"/>
                <a:cs typeface="Century Gothic"/>
              </a:rPr>
              <a:t>t</a:t>
            </a:r>
            <a:r>
              <a:rPr sz="2000" spc="0" dirty="0">
                <a:solidFill>
                  <a:srgbClr val="D67B00"/>
                </a:solidFill>
                <a:latin typeface="Century Gothic"/>
                <a:cs typeface="Century Gothic"/>
              </a:rPr>
              <a:t>assiu</a:t>
            </a:r>
            <a:r>
              <a:rPr sz="2000" spc="10" dirty="0">
                <a:solidFill>
                  <a:srgbClr val="D67B00"/>
                </a:solidFill>
                <a:latin typeface="Century Gothic"/>
                <a:cs typeface="Century Gothic"/>
              </a:rPr>
              <a:t>m</a:t>
            </a:r>
            <a:r>
              <a:rPr sz="2000" spc="0" dirty="0">
                <a:solidFill>
                  <a:srgbClr val="D67B00"/>
                </a:solidFill>
                <a:latin typeface="Century Gothic"/>
                <a:cs typeface="Century Gothic"/>
              </a:rPr>
              <a:t>-</a:t>
            </a:r>
            <a:endParaRPr sz="2000">
              <a:latin typeface="Century Gothic"/>
              <a:cs typeface="Century Gothic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723638" y="4368545"/>
            <a:ext cx="3007995" cy="171513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527685">
              <a:lnSpc>
                <a:spcPct val="100000"/>
              </a:lnSpc>
            </a:pPr>
            <a:r>
              <a:rPr sz="2000" dirty="0">
                <a:solidFill>
                  <a:srgbClr val="D67B00"/>
                </a:solidFill>
                <a:latin typeface="Century Gothic"/>
                <a:cs typeface="Century Gothic"/>
              </a:rPr>
              <a:t>sparin</a:t>
            </a:r>
            <a:r>
              <a:rPr sz="2000" spc="-10" dirty="0">
                <a:solidFill>
                  <a:srgbClr val="D67B00"/>
                </a:solidFill>
                <a:latin typeface="Century Gothic"/>
                <a:cs typeface="Century Gothic"/>
              </a:rPr>
              <a:t>g</a:t>
            </a:r>
            <a:r>
              <a:rPr sz="2000" spc="0" dirty="0">
                <a:solidFill>
                  <a:srgbClr val="D67B00"/>
                </a:solidFill>
                <a:latin typeface="Century Gothic"/>
                <a:cs typeface="Century Gothic"/>
              </a:rPr>
              <a:t>)</a:t>
            </a:r>
            <a:endParaRPr sz="2000">
              <a:latin typeface="Century Gothic"/>
              <a:cs typeface="Century Gothic"/>
            </a:endParaRPr>
          </a:p>
          <a:p>
            <a:pPr marL="527685" indent="-515620">
              <a:lnSpc>
                <a:spcPct val="100000"/>
              </a:lnSpc>
              <a:buClr>
                <a:srgbClr val="93C500"/>
              </a:buClr>
              <a:buSzPct val="75000"/>
              <a:buFont typeface="Century Gothic"/>
              <a:buAutoNum type="arabicParenR" startAt="13"/>
              <a:tabLst>
                <a:tab pos="527685" algn="l"/>
              </a:tabLst>
            </a:pPr>
            <a:r>
              <a:rPr sz="2000" spc="0" dirty="0">
                <a:solidFill>
                  <a:srgbClr val="3D3C2C"/>
                </a:solidFill>
                <a:latin typeface="Century Gothic"/>
                <a:cs typeface="Century Gothic"/>
              </a:rPr>
              <a:t>Gang</a:t>
            </a:r>
            <a:r>
              <a:rPr sz="2000" spc="5" dirty="0">
                <a:solidFill>
                  <a:srgbClr val="3D3C2C"/>
                </a:solidFill>
                <a:latin typeface="Century Gothic"/>
                <a:cs typeface="Century Gothic"/>
              </a:rPr>
              <a:t>l</a:t>
            </a:r>
            <a:r>
              <a:rPr sz="2000" spc="0" dirty="0">
                <a:solidFill>
                  <a:srgbClr val="3D3C2C"/>
                </a:solidFill>
                <a:latin typeface="Century Gothic"/>
                <a:cs typeface="Century Gothic"/>
              </a:rPr>
              <a:t>i</a:t>
            </a:r>
            <a:r>
              <a:rPr sz="2000" spc="-10" dirty="0">
                <a:solidFill>
                  <a:srgbClr val="3D3C2C"/>
                </a:solidFill>
                <a:latin typeface="Century Gothic"/>
                <a:cs typeface="Century Gothic"/>
              </a:rPr>
              <a:t>o</a:t>
            </a:r>
            <a:r>
              <a:rPr sz="2000" spc="0" dirty="0">
                <a:solidFill>
                  <a:srgbClr val="3D3C2C"/>
                </a:solidFill>
                <a:latin typeface="Century Gothic"/>
                <a:cs typeface="Century Gothic"/>
              </a:rPr>
              <a:t>nic</a:t>
            </a:r>
            <a:r>
              <a:rPr sz="2000" spc="10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2000" spc="0" dirty="0">
                <a:solidFill>
                  <a:srgbClr val="3D3C2C"/>
                </a:solidFill>
                <a:latin typeface="Century Gothic"/>
                <a:cs typeface="Century Gothic"/>
              </a:rPr>
              <a:t>b</a:t>
            </a:r>
            <a:r>
              <a:rPr sz="2000" spc="5" dirty="0">
                <a:solidFill>
                  <a:srgbClr val="3D3C2C"/>
                </a:solidFill>
                <a:latin typeface="Century Gothic"/>
                <a:cs typeface="Century Gothic"/>
              </a:rPr>
              <a:t>l</a:t>
            </a:r>
            <a:r>
              <a:rPr sz="2000" spc="0" dirty="0">
                <a:solidFill>
                  <a:srgbClr val="3D3C2C"/>
                </a:solidFill>
                <a:latin typeface="Century Gothic"/>
                <a:cs typeface="Century Gothic"/>
              </a:rPr>
              <a:t>ockers</a:t>
            </a:r>
            <a:endParaRPr sz="2000">
              <a:latin typeface="Century Gothic"/>
              <a:cs typeface="Century Gothic"/>
            </a:endParaRPr>
          </a:p>
          <a:p>
            <a:pPr marL="527685" indent="-515620">
              <a:lnSpc>
                <a:spcPct val="100000"/>
              </a:lnSpc>
              <a:buClr>
                <a:srgbClr val="93C500"/>
              </a:buClr>
              <a:buSzPct val="75000"/>
              <a:buFont typeface="Century Gothic"/>
              <a:buAutoNum type="arabicParenR" startAt="13"/>
              <a:tabLst>
                <a:tab pos="527685" algn="l"/>
              </a:tabLst>
            </a:pPr>
            <a:r>
              <a:rPr sz="2000" spc="10" dirty="0">
                <a:solidFill>
                  <a:srgbClr val="544E43"/>
                </a:solidFill>
                <a:latin typeface="Century Gothic"/>
                <a:cs typeface="Century Gothic"/>
              </a:rPr>
              <a:t>I</a:t>
            </a:r>
            <a:r>
              <a:rPr sz="2000" spc="0" dirty="0">
                <a:solidFill>
                  <a:srgbClr val="544E43"/>
                </a:solidFill>
                <a:latin typeface="Century Gothic"/>
                <a:cs typeface="Century Gothic"/>
              </a:rPr>
              <a:t>r</a:t>
            </a:r>
            <a:r>
              <a:rPr sz="2000" spc="-10" dirty="0">
                <a:solidFill>
                  <a:srgbClr val="544E43"/>
                </a:solidFill>
                <a:latin typeface="Century Gothic"/>
                <a:cs typeface="Century Gothic"/>
              </a:rPr>
              <a:t>o</a:t>
            </a:r>
            <a:r>
              <a:rPr sz="2000" spc="0" dirty="0">
                <a:solidFill>
                  <a:srgbClr val="544E43"/>
                </a:solidFill>
                <a:latin typeface="Century Gothic"/>
                <a:cs typeface="Century Gothic"/>
              </a:rPr>
              <a:t>n</a:t>
            </a:r>
            <a:r>
              <a:rPr sz="2000" spc="-15" dirty="0">
                <a:solidFill>
                  <a:srgbClr val="544E43"/>
                </a:solidFill>
                <a:latin typeface="Century Gothic"/>
                <a:cs typeface="Century Gothic"/>
              </a:rPr>
              <a:t> </a:t>
            </a:r>
            <a:r>
              <a:rPr sz="2000" spc="0" dirty="0">
                <a:solidFill>
                  <a:srgbClr val="544E43"/>
                </a:solidFill>
                <a:latin typeface="Century Gothic"/>
                <a:cs typeface="Century Gothic"/>
              </a:rPr>
              <a:t>preparations</a:t>
            </a:r>
            <a:endParaRPr sz="2000">
              <a:latin typeface="Century Gothic"/>
              <a:cs typeface="Century Gothic"/>
            </a:endParaRPr>
          </a:p>
          <a:p>
            <a:pPr marL="527685" marR="12700" indent="-515620">
              <a:lnSpc>
                <a:spcPct val="80100"/>
              </a:lnSpc>
              <a:spcBef>
                <a:spcPts val="475"/>
              </a:spcBef>
              <a:buClr>
                <a:srgbClr val="93C500"/>
              </a:buClr>
              <a:buSzPct val="75000"/>
              <a:buFont typeface="Century Gothic"/>
              <a:buAutoNum type="arabicParenR" startAt="13"/>
              <a:tabLst>
                <a:tab pos="527685" algn="l"/>
              </a:tabLst>
            </a:pPr>
            <a:r>
              <a:rPr sz="2000" spc="-10" dirty="0">
                <a:solidFill>
                  <a:srgbClr val="3D3C2C"/>
                </a:solidFill>
                <a:latin typeface="Century Gothic"/>
                <a:cs typeface="Century Gothic"/>
              </a:rPr>
              <a:t>M</a:t>
            </a:r>
            <a:r>
              <a:rPr sz="2000" spc="0" dirty="0">
                <a:solidFill>
                  <a:srgbClr val="3D3C2C"/>
                </a:solidFill>
                <a:latin typeface="Century Gothic"/>
                <a:cs typeface="Century Gothic"/>
              </a:rPr>
              <a:t>usc</a:t>
            </a:r>
            <a:r>
              <a:rPr sz="2000" spc="5" dirty="0">
                <a:solidFill>
                  <a:srgbClr val="3D3C2C"/>
                </a:solidFill>
                <a:latin typeface="Century Gothic"/>
                <a:cs typeface="Century Gothic"/>
              </a:rPr>
              <a:t>l</a:t>
            </a:r>
            <a:r>
              <a:rPr sz="2000" spc="0" dirty="0">
                <a:solidFill>
                  <a:srgbClr val="3D3C2C"/>
                </a:solidFill>
                <a:latin typeface="Century Gothic"/>
                <a:cs typeface="Century Gothic"/>
              </a:rPr>
              <a:t>e</a:t>
            </a:r>
            <a:r>
              <a:rPr sz="2000" spc="-25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2000" spc="0" dirty="0">
                <a:solidFill>
                  <a:srgbClr val="3D3C2C"/>
                </a:solidFill>
                <a:latin typeface="Century Gothic"/>
                <a:cs typeface="Century Gothic"/>
              </a:rPr>
              <a:t>bl</a:t>
            </a:r>
            <a:r>
              <a:rPr sz="2000" spc="-10" dirty="0">
                <a:solidFill>
                  <a:srgbClr val="3D3C2C"/>
                </a:solidFill>
                <a:latin typeface="Century Gothic"/>
                <a:cs typeface="Century Gothic"/>
              </a:rPr>
              <a:t>o</a:t>
            </a:r>
            <a:r>
              <a:rPr sz="2000" spc="0" dirty="0">
                <a:solidFill>
                  <a:srgbClr val="3D3C2C"/>
                </a:solidFill>
                <a:latin typeface="Century Gothic"/>
                <a:cs typeface="Century Gothic"/>
              </a:rPr>
              <a:t>ckers</a:t>
            </a:r>
            <a:r>
              <a:rPr sz="2000" spc="-40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2000" spc="-45" dirty="0">
                <a:solidFill>
                  <a:srgbClr val="3D3C2C"/>
                </a:solidFill>
                <a:latin typeface="Century Gothic"/>
                <a:cs typeface="Century Gothic"/>
              </a:rPr>
              <a:t>(</a:t>
            </a:r>
            <a:r>
              <a:rPr sz="2000" spc="0" dirty="0">
                <a:solidFill>
                  <a:srgbClr val="3D3C2C"/>
                </a:solidFill>
                <a:latin typeface="Century Gothic"/>
                <a:cs typeface="Century Gothic"/>
              </a:rPr>
              <a:t>D</a:t>
            </a:r>
            <a:r>
              <a:rPr sz="2000" spc="45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2000" spc="0" dirty="0">
                <a:solidFill>
                  <a:srgbClr val="3D3C2C"/>
                </a:solidFill>
                <a:latin typeface="Century Gothic"/>
                <a:cs typeface="Century Gothic"/>
              </a:rPr>
              <a:t>- </a:t>
            </a:r>
            <a:r>
              <a:rPr sz="2000" spc="10" dirty="0">
                <a:solidFill>
                  <a:srgbClr val="3D3C2C"/>
                </a:solidFill>
                <a:latin typeface="Century Gothic"/>
                <a:cs typeface="Century Gothic"/>
              </a:rPr>
              <a:t>t</a:t>
            </a:r>
            <a:r>
              <a:rPr sz="2000" spc="0" dirty="0">
                <a:solidFill>
                  <a:srgbClr val="3D3C2C"/>
                </a:solidFill>
                <a:latin typeface="Century Gothic"/>
                <a:cs typeface="Century Gothic"/>
              </a:rPr>
              <a:t>ubocur</a:t>
            </a:r>
            <a:r>
              <a:rPr sz="2000" spc="-20" dirty="0">
                <a:solidFill>
                  <a:srgbClr val="3D3C2C"/>
                </a:solidFill>
                <a:latin typeface="Century Gothic"/>
                <a:cs typeface="Century Gothic"/>
              </a:rPr>
              <a:t>a</a:t>
            </a:r>
            <a:r>
              <a:rPr sz="2000" spc="0" dirty="0">
                <a:solidFill>
                  <a:srgbClr val="3D3C2C"/>
                </a:solidFill>
                <a:latin typeface="Century Gothic"/>
                <a:cs typeface="Century Gothic"/>
              </a:rPr>
              <a:t>r</a:t>
            </a:r>
            <a:r>
              <a:rPr sz="2000" spc="-10" dirty="0">
                <a:solidFill>
                  <a:srgbClr val="3D3C2C"/>
                </a:solidFill>
                <a:latin typeface="Century Gothic"/>
                <a:cs typeface="Century Gothic"/>
              </a:rPr>
              <a:t>i</a:t>
            </a:r>
            <a:r>
              <a:rPr sz="2000" spc="0" dirty="0">
                <a:solidFill>
                  <a:srgbClr val="3D3C2C"/>
                </a:solidFill>
                <a:latin typeface="Century Gothic"/>
                <a:cs typeface="Century Gothic"/>
              </a:rPr>
              <a:t>n</a:t>
            </a:r>
            <a:r>
              <a:rPr sz="2000" spc="15" dirty="0">
                <a:solidFill>
                  <a:srgbClr val="3D3C2C"/>
                </a:solidFill>
                <a:latin typeface="Century Gothic"/>
                <a:cs typeface="Century Gothic"/>
              </a:rPr>
              <a:t>e</a:t>
            </a:r>
            <a:r>
              <a:rPr sz="2000" spc="0" dirty="0">
                <a:solidFill>
                  <a:srgbClr val="3D3C2C"/>
                </a:solidFill>
                <a:latin typeface="Century Gothic"/>
                <a:cs typeface="Century Gothic"/>
              </a:rPr>
              <a:t>, s</a:t>
            </a:r>
            <a:r>
              <a:rPr sz="2000" spc="5" dirty="0">
                <a:solidFill>
                  <a:srgbClr val="3D3C2C"/>
                </a:solidFill>
                <a:latin typeface="Century Gothic"/>
                <a:cs typeface="Century Gothic"/>
              </a:rPr>
              <a:t>u</a:t>
            </a:r>
            <a:r>
              <a:rPr sz="2000" spc="0" dirty="0">
                <a:solidFill>
                  <a:srgbClr val="3D3C2C"/>
                </a:solidFill>
                <a:latin typeface="Century Gothic"/>
                <a:cs typeface="Century Gothic"/>
              </a:rPr>
              <a:t>ccin</a:t>
            </a:r>
            <a:r>
              <a:rPr sz="2000" spc="-15" dirty="0">
                <a:solidFill>
                  <a:srgbClr val="3D3C2C"/>
                </a:solidFill>
                <a:latin typeface="Century Gothic"/>
                <a:cs typeface="Century Gothic"/>
              </a:rPr>
              <a:t>y</a:t>
            </a:r>
            <a:r>
              <a:rPr sz="2000" spc="5" dirty="0">
                <a:solidFill>
                  <a:srgbClr val="3D3C2C"/>
                </a:solidFill>
                <a:latin typeface="Century Gothic"/>
                <a:cs typeface="Century Gothic"/>
              </a:rPr>
              <a:t>l</a:t>
            </a:r>
            <a:r>
              <a:rPr sz="2000" spc="0" dirty="0">
                <a:solidFill>
                  <a:srgbClr val="3D3C2C"/>
                </a:solidFill>
                <a:latin typeface="Century Gothic"/>
                <a:cs typeface="Century Gothic"/>
              </a:rPr>
              <a:t>cholin</a:t>
            </a:r>
            <a:r>
              <a:rPr sz="2000" spc="10" dirty="0">
                <a:solidFill>
                  <a:srgbClr val="3D3C2C"/>
                </a:solidFill>
                <a:latin typeface="Century Gothic"/>
                <a:cs typeface="Century Gothic"/>
              </a:rPr>
              <a:t>e</a:t>
            </a:r>
            <a:r>
              <a:rPr sz="2000" spc="0" dirty="0">
                <a:solidFill>
                  <a:srgbClr val="3D3C2C"/>
                </a:solidFill>
                <a:latin typeface="Century Gothic"/>
                <a:cs typeface="Century Gothic"/>
              </a:rPr>
              <a:t>)</a:t>
            </a:r>
            <a:endParaRPr sz="2000">
              <a:latin typeface="Century Gothic"/>
              <a:cs typeface="Century Gothic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6691376" y="312673"/>
            <a:ext cx="1358900" cy="19304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200" spc="-5" dirty="0">
                <a:solidFill>
                  <a:srgbClr val="FDFDFD"/>
                </a:solidFill>
                <a:latin typeface="Century Gothic"/>
                <a:cs typeface="Century Gothic"/>
              </a:rPr>
              <a:t>4</a:t>
            </a:r>
            <a:r>
              <a:rPr sz="1200" spc="0" dirty="0">
                <a:solidFill>
                  <a:srgbClr val="FDFDFD"/>
                </a:solidFill>
                <a:latin typeface="Century Gothic"/>
                <a:cs typeface="Century Gothic"/>
              </a:rPr>
              <a:t>/2</a:t>
            </a:r>
            <a:r>
              <a:rPr sz="1200" spc="-10" dirty="0">
                <a:solidFill>
                  <a:srgbClr val="FDFDFD"/>
                </a:solidFill>
                <a:latin typeface="Century Gothic"/>
                <a:cs typeface="Century Gothic"/>
              </a:rPr>
              <a:t>0</a:t>
            </a:r>
            <a:r>
              <a:rPr sz="1200" spc="0" dirty="0">
                <a:solidFill>
                  <a:srgbClr val="FDFDFD"/>
                </a:solidFill>
                <a:latin typeface="Century Gothic"/>
                <a:cs typeface="Century Gothic"/>
              </a:rPr>
              <a:t>/2</a:t>
            </a:r>
            <a:r>
              <a:rPr sz="1200" spc="-10" dirty="0">
                <a:solidFill>
                  <a:srgbClr val="FDFDFD"/>
                </a:solidFill>
                <a:latin typeface="Century Gothic"/>
                <a:cs typeface="Century Gothic"/>
              </a:rPr>
              <a:t>0</a:t>
            </a:r>
            <a:r>
              <a:rPr sz="1200" spc="-5" dirty="0">
                <a:solidFill>
                  <a:srgbClr val="FDFDFD"/>
                </a:solidFill>
                <a:latin typeface="Century Gothic"/>
                <a:cs typeface="Century Gothic"/>
              </a:rPr>
              <a:t>1</a:t>
            </a:r>
            <a:r>
              <a:rPr sz="1200" spc="0" dirty="0">
                <a:solidFill>
                  <a:srgbClr val="FDFDFD"/>
                </a:solidFill>
                <a:latin typeface="Century Gothic"/>
                <a:cs typeface="Century Gothic"/>
              </a:rPr>
              <a:t>5</a:t>
            </a:r>
            <a:r>
              <a:rPr sz="1200" spc="5" dirty="0">
                <a:solidFill>
                  <a:srgbClr val="FDFDFD"/>
                </a:solidFill>
                <a:latin typeface="Century Gothic"/>
                <a:cs typeface="Century Gothic"/>
              </a:rPr>
              <a:t> </a:t>
            </a:r>
            <a:r>
              <a:rPr sz="1200" spc="-5" dirty="0">
                <a:solidFill>
                  <a:srgbClr val="FDFDFD"/>
                </a:solidFill>
                <a:latin typeface="Century Gothic"/>
                <a:cs typeface="Century Gothic"/>
              </a:rPr>
              <a:t>1</a:t>
            </a:r>
            <a:r>
              <a:rPr sz="1200" spc="-15" dirty="0">
                <a:solidFill>
                  <a:srgbClr val="FDFDFD"/>
                </a:solidFill>
                <a:latin typeface="Century Gothic"/>
                <a:cs typeface="Century Gothic"/>
              </a:rPr>
              <a:t>:</a:t>
            </a:r>
            <a:r>
              <a:rPr sz="1200" spc="-5" dirty="0">
                <a:solidFill>
                  <a:srgbClr val="FDFDFD"/>
                </a:solidFill>
                <a:latin typeface="Century Gothic"/>
                <a:cs typeface="Century Gothic"/>
              </a:rPr>
              <a:t>3</a:t>
            </a:r>
            <a:r>
              <a:rPr sz="1200" spc="0" dirty="0">
                <a:solidFill>
                  <a:srgbClr val="FDFDFD"/>
                </a:solidFill>
                <a:latin typeface="Century Gothic"/>
                <a:cs typeface="Century Gothic"/>
              </a:rPr>
              <a:t>3</a:t>
            </a:r>
            <a:r>
              <a:rPr sz="1200" spc="20" dirty="0">
                <a:solidFill>
                  <a:srgbClr val="FDFDFD"/>
                </a:solidFill>
                <a:latin typeface="Century Gothic"/>
                <a:cs typeface="Century Gothic"/>
              </a:rPr>
              <a:t> </a:t>
            </a:r>
            <a:r>
              <a:rPr sz="1200" spc="-10" dirty="0">
                <a:solidFill>
                  <a:srgbClr val="FDFDFD"/>
                </a:solidFill>
                <a:latin typeface="Century Gothic"/>
                <a:cs typeface="Century Gothic"/>
              </a:rPr>
              <a:t>PM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4728717" y="312673"/>
            <a:ext cx="109855" cy="19304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200" dirty="0">
                <a:solidFill>
                  <a:srgbClr val="FDFDFD"/>
                </a:solidFill>
                <a:latin typeface="Century Gothic"/>
                <a:cs typeface="Century Gothic"/>
              </a:rPr>
              <a:t>5</a:t>
            </a:r>
            <a:endParaRPr sz="120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51916" y="880872"/>
            <a:ext cx="4890516" cy="101193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5141976" y="880872"/>
            <a:ext cx="792479" cy="101193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5334000" y="880872"/>
            <a:ext cx="2574036" cy="1011936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851916" y="1427988"/>
            <a:ext cx="3325367" cy="1011936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1122375" y="1039749"/>
            <a:ext cx="6356350" cy="108013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>
              <a:lnSpc>
                <a:spcPts val="4310"/>
              </a:lnSpc>
            </a:pPr>
            <a:r>
              <a:rPr sz="3600" b="1" dirty="0">
                <a:solidFill>
                  <a:srgbClr val="FF0000"/>
                </a:solidFill>
                <a:latin typeface="Century Gothic"/>
                <a:cs typeface="Century Gothic"/>
              </a:rPr>
              <a:t>Mechanism</a:t>
            </a:r>
            <a:r>
              <a:rPr sz="3600" b="1" spc="-5" dirty="0">
                <a:solidFill>
                  <a:srgbClr val="FF0000"/>
                </a:solidFill>
                <a:latin typeface="Century Gothic"/>
                <a:cs typeface="Century Gothic"/>
              </a:rPr>
              <a:t> </a:t>
            </a:r>
            <a:r>
              <a:rPr sz="3600" b="1" spc="-20" dirty="0">
                <a:solidFill>
                  <a:srgbClr val="FF0000"/>
                </a:solidFill>
                <a:latin typeface="Century Gothic"/>
                <a:cs typeface="Century Gothic"/>
              </a:rPr>
              <a:t>of</a:t>
            </a:r>
            <a:r>
              <a:rPr sz="3600" b="1" spc="5" dirty="0">
                <a:solidFill>
                  <a:srgbClr val="FF0000"/>
                </a:solidFill>
                <a:latin typeface="Century Gothic"/>
                <a:cs typeface="Century Gothic"/>
              </a:rPr>
              <a:t> </a:t>
            </a:r>
            <a:r>
              <a:rPr sz="3600" b="1" spc="0" dirty="0">
                <a:solidFill>
                  <a:srgbClr val="FF0000"/>
                </a:solidFill>
                <a:latin typeface="Century Gothic"/>
                <a:cs typeface="Century Gothic"/>
              </a:rPr>
              <a:t>dru</a:t>
            </a:r>
            <a:r>
              <a:rPr sz="3600" b="1" spc="10" dirty="0">
                <a:solidFill>
                  <a:srgbClr val="FF0000"/>
                </a:solidFill>
                <a:latin typeface="Century Gothic"/>
                <a:cs typeface="Century Gothic"/>
              </a:rPr>
              <a:t>g</a:t>
            </a:r>
            <a:r>
              <a:rPr sz="3600" b="1" spc="-15" dirty="0">
                <a:solidFill>
                  <a:srgbClr val="FF0000"/>
                </a:solidFill>
                <a:latin typeface="Century Gothic"/>
                <a:cs typeface="Century Gothic"/>
              </a:rPr>
              <a:t>-induced </a:t>
            </a:r>
            <a:r>
              <a:rPr sz="3600" b="1" spc="-20" dirty="0">
                <a:solidFill>
                  <a:srgbClr val="FF0000"/>
                </a:solidFill>
                <a:latin typeface="Century Gothic"/>
                <a:cs typeface="Century Gothic"/>
              </a:rPr>
              <a:t>constipation</a:t>
            </a:r>
            <a:endParaRPr sz="3600" dirty="0">
              <a:latin typeface="Century Gothic"/>
              <a:cs typeface="Century Gothic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122375" y="2721610"/>
            <a:ext cx="6602095" cy="40259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  <a:tabLst>
                <a:tab pos="527685" algn="l"/>
              </a:tabLst>
            </a:pPr>
            <a:r>
              <a:rPr sz="1950" b="1" spc="0" dirty="0">
                <a:solidFill>
                  <a:srgbClr val="93C500"/>
                </a:solidFill>
                <a:latin typeface="Century Gothic"/>
                <a:cs typeface="Century Gothic"/>
              </a:rPr>
              <a:t>1</a:t>
            </a:r>
            <a:r>
              <a:rPr sz="1950" b="1" spc="5" dirty="0">
                <a:solidFill>
                  <a:srgbClr val="93C500"/>
                </a:solidFill>
                <a:latin typeface="Century Gothic"/>
                <a:cs typeface="Century Gothic"/>
              </a:rPr>
              <a:t>.	</a:t>
            </a:r>
            <a:r>
              <a:rPr sz="2600" b="1" spc="5" dirty="0">
                <a:solidFill>
                  <a:srgbClr val="FF0000"/>
                </a:solidFill>
                <a:latin typeface="Century Gothic"/>
                <a:cs typeface="Century Gothic"/>
              </a:rPr>
              <a:t>Dr</a:t>
            </a:r>
            <a:r>
              <a:rPr sz="2600" b="1" spc="-15" dirty="0">
                <a:solidFill>
                  <a:srgbClr val="FF0000"/>
                </a:solidFill>
                <a:latin typeface="Century Gothic"/>
                <a:cs typeface="Century Gothic"/>
              </a:rPr>
              <a:t>u</a:t>
            </a:r>
            <a:r>
              <a:rPr sz="2600" b="1" spc="0" dirty="0">
                <a:solidFill>
                  <a:srgbClr val="FF0000"/>
                </a:solidFill>
                <a:latin typeface="Century Gothic"/>
                <a:cs typeface="Century Gothic"/>
              </a:rPr>
              <a:t>gs with</a:t>
            </a:r>
            <a:r>
              <a:rPr sz="2600" b="1" spc="-20" dirty="0">
                <a:solidFill>
                  <a:srgbClr val="FF0000"/>
                </a:solidFill>
                <a:latin typeface="Century Gothic"/>
                <a:cs typeface="Century Gothic"/>
              </a:rPr>
              <a:t> </a:t>
            </a:r>
            <a:r>
              <a:rPr sz="2600" b="1" spc="0" dirty="0">
                <a:solidFill>
                  <a:srgbClr val="FF0000"/>
                </a:solidFill>
                <a:latin typeface="Century Gothic"/>
                <a:cs typeface="Century Gothic"/>
              </a:rPr>
              <a:t>a</a:t>
            </a:r>
            <a:r>
              <a:rPr sz="2600" b="1" spc="-10" dirty="0">
                <a:solidFill>
                  <a:srgbClr val="FF0000"/>
                </a:solidFill>
                <a:latin typeface="Century Gothic"/>
                <a:cs typeface="Century Gothic"/>
              </a:rPr>
              <a:t>n</a:t>
            </a:r>
            <a:r>
              <a:rPr sz="2600" b="1" spc="0" dirty="0">
                <a:solidFill>
                  <a:srgbClr val="FF0000"/>
                </a:solidFill>
                <a:latin typeface="Century Gothic"/>
                <a:cs typeface="Century Gothic"/>
              </a:rPr>
              <a:t>ticho</a:t>
            </a:r>
            <a:r>
              <a:rPr sz="2600" b="1" spc="-10" dirty="0">
                <a:solidFill>
                  <a:srgbClr val="FF0000"/>
                </a:solidFill>
                <a:latin typeface="Century Gothic"/>
                <a:cs typeface="Century Gothic"/>
              </a:rPr>
              <a:t>l</a:t>
            </a:r>
            <a:r>
              <a:rPr sz="2600" b="1" spc="0" dirty="0">
                <a:solidFill>
                  <a:srgbClr val="FF0000"/>
                </a:solidFill>
                <a:latin typeface="Century Gothic"/>
                <a:cs typeface="Century Gothic"/>
              </a:rPr>
              <a:t>ine</a:t>
            </a:r>
            <a:r>
              <a:rPr sz="2600" b="1" spc="-10" dirty="0">
                <a:solidFill>
                  <a:srgbClr val="FF0000"/>
                </a:solidFill>
                <a:latin typeface="Century Gothic"/>
                <a:cs typeface="Century Gothic"/>
              </a:rPr>
              <a:t>r</a:t>
            </a:r>
            <a:r>
              <a:rPr sz="2600" b="1" spc="0" dirty="0">
                <a:solidFill>
                  <a:srgbClr val="FF0000"/>
                </a:solidFill>
                <a:latin typeface="Century Gothic"/>
                <a:cs typeface="Century Gothic"/>
              </a:rPr>
              <a:t>gic</a:t>
            </a:r>
            <a:r>
              <a:rPr sz="2600" b="1" spc="-15" dirty="0">
                <a:solidFill>
                  <a:srgbClr val="FF0000"/>
                </a:solidFill>
                <a:latin typeface="Century Gothic"/>
                <a:cs typeface="Century Gothic"/>
              </a:rPr>
              <a:t> </a:t>
            </a:r>
            <a:r>
              <a:rPr sz="2600" b="1" spc="0" dirty="0" smtClean="0">
                <a:solidFill>
                  <a:srgbClr val="FF0000"/>
                </a:solidFill>
                <a:latin typeface="Century Gothic"/>
                <a:cs typeface="Century Gothic"/>
              </a:rPr>
              <a:t>acti</a:t>
            </a:r>
            <a:r>
              <a:rPr sz="2600" b="1" spc="-10" dirty="0" smtClean="0">
                <a:solidFill>
                  <a:srgbClr val="FF0000"/>
                </a:solidFill>
                <a:latin typeface="Century Gothic"/>
                <a:cs typeface="Century Gothic"/>
              </a:rPr>
              <a:t>o</a:t>
            </a:r>
            <a:r>
              <a:rPr sz="2600" b="1" spc="0" dirty="0" smtClean="0">
                <a:solidFill>
                  <a:srgbClr val="FF0000"/>
                </a:solidFill>
                <a:latin typeface="Century Gothic"/>
                <a:cs typeface="Century Gothic"/>
              </a:rPr>
              <a:t>n</a:t>
            </a:r>
            <a:endParaRPr sz="2600" dirty="0">
              <a:latin typeface="Century Gothic"/>
              <a:cs typeface="Century Gothic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7376159" y="2592323"/>
            <a:ext cx="623316" cy="736091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" name="object 23"/>
          <p:cNvSpPr txBox="1"/>
          <p:nvPr/>
        </p:nvSpPr>
        <p:spPr>
          <a:xfrm>
            <a:off x="1122375" y="3565397"/>
            <a:ext cx="5921375" cy="40259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2600" dirty="0">
                <a:solidFill>
                  <a:srgbClr val="3D3C2C"/>
                </a:solidFill>
                <a:latin typeface="Century Gothic"/>
                <a:cs typeface="Century Gothic"/>
              </a:rPr>
              <a:t>G</a:t>
            </a:r>
            <a:r>
              <a:rPr sz="2600" spc="15" dirty="0">
                <a:solidFill>
                  <a:srgbClr val="3D3C2C"/>
                </a:solidFill>
                <a:latin typeface="Century Gothic"/>
                <a:cs typeface="Century Gothic"/>
              </a:rPr>
              <a:t>I</a:t>
            </a:r>
            <a:r>
              <a:rPr sz="2600" spc="0" dirty="0">
                <a:solidFill>
                  <a:srgbClr val="3D3C2C"/>
                </a:solidFill>
                <a:latin typeface="Century Gothic"/>
                <a:cs typeface="Century Gothic"/>
              </a:rPr>
              <a:t>T</a:t>
            </a:r>
            <a:r>
              <a:rPr sz="2600" spc="-20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2600" spc="0" dirty="0">
                <a:solidFill>
                  <a:srgbClr val="3D3C2C"/>
                </a:solidFill>
                <a:latin typeface="Century Gothic"/>
                <a:cs typeface="Century Gothic"/>
              </a:rPr>
              <a:t>mo</a:t>
            </a:r>
            <a:r>
              <a:rPr sz="2600" spc="5" dirty="0">
                <a:solidFill>
                  <a:srgbClr val="3D3C2C"/>
                </a:solidFill>
                <a:latin typeface="Century Gothic"/>
                <a:cs typeface="Century Gothic"/>
              </a:rPr>
              <a:t>t</a:t>
            </a:r>
            <a:r>
              <a:rPr sz="2600" spc="0" dirty="0">
                <a:solidFill>
                  <a:srgbClr val="3D3C2C"/>
                </a:solidFill>
                <a:latin typeface="Century Gothic"/>
                <a:cs typeface="Century Gothic"/>
              </a:rPr>
              <a:t>i</a:t>
            </a:r>
            <a:r>
              <a:rPr sz="2600" spc="-15" dirty="0">
                <a:solidFill>
                  <a:srgbClr val="3D3C2C"/>
                </a:solidFill>
                <a:latin typeface="Century Gothic"/>
                <a:cs typeface="Century Gothic"/>
              </a:rPr>
              <a:t>l</a:t>
            </a:r>
            <a:r>
              <a:rPr sz="2600" spc="0" dirty="0">
                <a:solidFill>
                  <a:srgbClr val="3D3C2C"/>
                </a:solidFill>
                <a:latin typeface="Century Gothic"/>
                <a:cs typeface="Century Gothic"/>
              </a:rPr>
              <a:t>ity </a:t>
            </a:r>
            <a:r>
              <a:rPr sz="2600" spc="-15" dirty="0">
                <a:solidFill>
                  <a:srgbClr val="3D3C2C"/>
                </a:solidFill>
                <a:latin typeface="Century Gothic"/>
                <a:cs typeface="Century Gothic"/>
              </a:rPr>
              <a:t>i</a:t>
            </a:r>
            <a:r>
              <a:rPr sz="2600" spc="0" dirty="0">
                <a:solidFill>
                  <a:srgbClr val="3D3C2C"/>
                </a:solidFill>
                <a:latin typeface="Century Gothic"/>
                <a:cs typeface="Century Gothic"/>
              </a:rPr>
              <a:t>s</a:t>
            </a:r>
            <a:r>
              <a:rPr sz="2600" spc="5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2600" spc="0" dirty="0">
                <a:solidFill>
                  <a:srgbClr val="3D3C2C"/>
                </a:solidFill>
                <a:latin typeface="Century Gothic"/>
                <a:cs typeface="Century Gothic"/>
              </a:rPr>
              <a:t>under</a:t>
            </a:r>
            <a:r>
              <a:rPr sz="2600" spc="-20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2600" spc="0" dirty="0">
                <a:solidFill>
                  <a:srgbClr val="3D3C2C"/>
                </a:solidFill>
                <a:latin typeface="Century Gothic"/>
                <a:cs typeface="Century Gothic"/>
              </a:rPr>
              <a:t>par</a:t>
            </a:r>
            <a:r>
              <a:rPr sz="2600" spc="-10" dirty="0">
                <a:solidFill>
                  <a:srgbClr val="3D3C2C"/>
                </a:solidFill>
                <a:latin typeface="Century Gothic"/>
                <a:cs typeface="Century Gothic"/>
              </a:rPr>
              <a:t>a</a:t>
            </a:r>
            <a:r>
              <a:rPr sz="2600" spc="0" dirty="0">
                <a:solidFill>
                  <a:srgbClr val="3D3C2C"/>
                </a:solidFill>
                <a:latin typeface="Century Gothic"/>
                <a:cs typeface="Century Gothic"/>
              </a:rPr>
              <a:t>sympathetic</a:t>
            </a:r>
            <a:endParaRPr sz="2600" dirty="0">
              <a:latin typeface="Century Gothic"/>
              <a:cs typeface="Century Gothic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1637792" y="3940810"/>
            <a:ext cx="3364229" cy="40259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2600" spc="-15" dirty="0">
                <a:solidFill>
                  <a:srgbClr val="3D3C2C"/>
                </a:solidFill>
                <a:latin typeface="Century Gothic"/>
                <a:cs typeface="Century Gothic"/>
              </a:rPr>
              <a:t>(</a:t>
            </a:r>
            <a:r>
              <a:rPr sz="2600" spc="0" dirty="0">
                <a:solidFill>
                  <a:srgbClr val="3D3C2C"/>
                </a:solidFill>
                <a:latin typeface="Century Gothic"/>
                <a:cs typeface="Century Gothic"/>
              </a:rPr>
              <a:t>c</a:t>
            </a:r>
            <a:r>
              <a:rPr sz="2600" spc="-15" dirty="0">
                <a:solidFill>
                  <a:srgbClr val="3D3C2C"/>
                </a:solidFill>
                <a:latin typeface="Century Gothic"/>
                <a:cs typeface="Century Gothic"/>
              </a:rPr>
              <a:t>h</a:t>
            </a:r>
            <a:r>
              <a:rPr sz="2600" spc="0" dirty="0">
                <a:solidFill>
                  <a:srgbClr val="3D3C2C"/>
                </a:solidFill>
                <a:latin typeface="Century Gothic"/>
                <a:cs typeface="Century Gothic"/>
              </a:rPr>
              <a:t>o</a:t>
            </a:r>
            <a:r>
              <a:rPr sz="2600" spc="-10" dirty="0">
                <a:solidFill>
                  <a:srgbClr val="3D3C2C"/>
                </a:solidFill>
                <a:latin typeface="Century Gothic"/>
                <a:cs typeface="Century Gothic"/>
              </a:rPr>
              <a:t>l</a:t>
            </a:r>
            <a:r>
              <a:rPr sz="2600" spc="0" dirty="0">
                <a:solidFill>
                  <a:srgbClr val="3D3C2C"/>
                </a:solidFill>
                <a:latin typeface="Century Gothic"/>
                <a:cs typeface="Century Gothic"/>
              </a:rPr>
              <a:t>i</a:t>
            </a:r>
            <a:r>
              <a:rPr sz="2600" spc="-15" dirty="0">
                <a:solidFill>
                  <a:srgbClr val="3D3C2C"/>
                </a:solidFill>
                <a:latin typeface="Century Gothic"/>
                <a:cs typeface="Century Gothic"/>
              </a:rPr>
              <a:t>n</a:t>
            </a:r>
            <a:r>
              <a:rPr sz="2600" spc="0" dirty="0">
                <a:solidFill>
                  <a:srgbClr val="3D3C2C"/>
                </a:solidFill>
                <a:latin typeface="Century Gothic"/>
                <a:cs typeface="Century Gothic"/>
              </a:rPr>
              <a:t>er</a:t>
            </a:r>
            <a:r>
              <a:rPr sz="2600" spc="-10" dirty="0">
                <a:solidFill>
                  <a:srgbClr val="3D3C2C"/>
                </a:solidFill>
                <a:latin typeface="Century Gothic"/>
                <a:cs typeface="Century Gothic"/>
              </a:rPr>
              <a:t>g</a:t>
            </a:r>
            <a:r>
              <a:rPr sz="2600" spc="0" dirty="0">
                <a:solidFill>
                  <a:srgbClr val="3D3C2C"/>
                </a:solidFill>
                <a:latin typeface="Century Gothic"/>
                <a:cs typeface="Century Gothic"/>
              </a:rPr>
              <a:t>ic)</a:t>
            </a:r>
            <a:r>
              <a:rPr sz="2600" spc="55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2600" spc="0" dirty="0">
                <a:solidFill>
                  <a:srgbClr val="3D3C2C"/>
                </a:solidFill>
                <a:latin typeface="Century Gothic"/>
                <a:cs typeface="Century Gothic"/>
              </a:rPr>
              <a:t>c</a:t>
            </a:r>
            <a:r>
              <a:rPr sz="2600" spc="-10" dirty="0">
                <a:solidFill>
                  <a:srgbClr val="3D3C2C"/>
                </a:solidFill>
                <a:latin typeface="Century Gothic"/>
                <a:cs typeface="Century Gothic"/>
              </a:rPr>
              <a:t>o</a:t>
            </a:r>
            <a:r>
              <a:rPr sz="2600" spc="0" dirty="0">
                <a:solidFill>
                  <a:srgbClr val="3D3C2C"/>
                </a:solidFill>
                <a:latin typeface="Century Gothic"/>
                <a:cs typeface="Century Gothic"/>
              </a:rPr>
              <a:t>ntr</a:t>
            </a:r>
            <a:r>
              <a:rPr sz="2600" spc="-10" dirty="0">
                <a:solidFill>
                  <a:srgbClr val="3D3C2C"/>
                </a:solidFill>
                <a:latin typeface="Century Gothic"/>
                <a:cs typeface="Century Gothic"/>
              </a:rPr>
              <a:t>o</a:t>
            </a:r>
            <a:r>
              <a:rPr sz="2600" spc="0" dirty="0">
                <a:solidFill>
                  <a:srgbClr val="3D3C2C"/>
                </a:solidFill>
                <a:latin typeface="Century Gothic"/>
                <a:cs typeface="Century Gothic"/>
              </a:rPr>
              <a:t>l.</a:t>
            </a:r>
            <a:endParaRPr sz="2600" dirty="0">
              <a:latin typeface="Century Gothic"/>
              <a:cs typeface="Century Gothic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1637792" y="4343400"/>
            <a:ext cx="4975860" cy="40259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2600" dirty="0">
                <a:solidFill>
                  <a:srgbClr val="3D3C2C"/>
                </a:solidFill>
                <a:latin typeface="Century Gothic"/>
                <a:cs typeface="Century Gothic"/>
              </a:rPr>
              <a:t>P</a:t>
            </a:r>
            <a:r>
              <a:rPr sz="2600" spc="-10" dirty="0">
                <a:solidFill>
                  <a:srgbClr val="3D3C2C"/>
                </a:solidFill>
                <a:latin typeface="Century Gothic"/>
                <a:cs typeface="Century Gothic"/>
              </a:rPr>
              <a:t>a</a:t>
            </a:r>
            <a:r>
              <a:rPr sz="2600" spc="0" dirty="0">
                <a:solidFill>
                  <a:srgbClr val="3D3C2C"/>
                </a:solidFill>
                <a:latin typeface="Century Gothic"/>
                <a:cs typeface="Century Gothic"/>
              </a:rPr>
              <a:t>ra</a:t>
            </a:r>
            <a:r>
              <a:rPr sz="2600" spc="-10" dirty="0">
                <a:solidFill>
                  <a:srgbClr val="3D3C2C"/>
                </a:solidFill>
                <a:latin typeface="Century Gothic"/>
                <a:cs typeface="Century Gothic"/>
              </a:rPr>
              <a:t>s</a:t>
            </a:r>
            <a:r>
              <a:rPr sz="2600" spc="0" dirty="0">
                <a:solidFill>
                  <a:srgbClr val="3D3C2C"/>
                </a:solidFill>
                <a:latin typeface="Century Gothic"/>
                <a:cs typeface="Century Gothic"/>
              </a:rPr>
              <a:t>ympathetic </a:t>
            </a:r>
            <a:r>
              <a:rPr sz="2600" spc="-10" dirty="0">
                <a:solidFill>
                  <a:srgbClr val="3D3C2C"/>
                </a:solidFill>
                <a:latin typeface="Century Gothic"/>
                <a:cs typeface="Century Gothic"/>
              </a:rPr>
              <a:t>s</a:t>
            </a:r>
            <a:r>
              <a:rPr sz="2600" spc="0" dirty="0">
                <a:solidFill>
                  <a:srgbClr val="3D3C2C"/>
                </a:solidFill>
                <a:latin typeface="Century Gothic"/>
                <a:cs typeface="Century Gothic"/>
              </a:rPr>
              <a:t>timulation</a:t>
            </a:r>
            <a:r>
              <a:rPr sz="2600" spc="-20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2600" spc="0" dirty="0">
                <a:solidFill>
                  <a:srgbClr val="3D3C2C"/>
                </a:solidFill>
                <a:latin typeface="Century Gothic"/>
                <a:cs typeface="Century Gothic"/>
              </a:rPr>
              <a:t>→</a:t>
            </a:r>
            <a:endParaRPr sz="2600" dirty="0">
              <a:latin typeface="Century Gothic"/>
              <a:cs typeface="Century Gothic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6683375" y="4267200"/>
            <a:ext cx="1317625" cy="40259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2600" dirty="0">
                <a:solidFill>
                  <a:srgbClr val="3D3C2C"/>
                </a:solidFill>
                <a:latin typeface="Century Gothic"/>
                <a:cs typeface="Century Gothic"/>
              </a:rPr>
              <a:t>↑</a:t>
            </a:r>
            <a:r>
              <a:rPr sz="2600" spc="5" dirty="0" smtClean="0">
                <a:solidFill>
                  <a:srgbClr val="3D3C2C"/>
                </a:solidFill>
                <a:latin typeface="Century Gothic"/>
                <a:cs typeface="Century Gothic"/>
              </a:rPr>
              <a:t>m</a:t>
            </a:r>
            <a:r>
              <a:rPr sz="2600" spc="0" dirty="0" smtClean="0">
                <a:solidFill>
                  <a:srgbClr val="3D3C2C"/>
                </a:solidFill>
                <a:latin typeface="Century Gothic"/>
                <a:cs typeface="Century Gothic"/>
              </a:rPr>
              <a:t>otil</a:t>
            </a:r>
            <a:r>
              <a:rPr sz="2600" spc="-15" dirty="0" smtClean="0">
                <a:solidFill>
                  <a:srgbClr val="3D3C2C"/>
                </a:solidFill>
                <a:latin typeface="Century Gothic"/>
                <a:cs typeface="Century Gothic"/>
              </a:rPr>
              <a:t>i</a:t>
            </a:r>
            <a:r>
              <a:rPr sz="2600" spc="0" dirty="0" smtClean="0">
                <a:solidFill>
                  <a:srgbClr val="3D3C2C"/>
                </a:solidFill>
                <a:latin typeface="Century Gothic"/>
                <a:cs typeface="Century Gothic"/>
              </a:rPr>
              <a:t>ty</a:t>
            </a:r>
            <a:r>
              <a:rPr lang="en-US" sz="2600" spc="0" dirty="0" smtClean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endParaRPr sz="2600" dirty="0">
              <a:latin typeface="Century Gothic"/>
              <a:cs typeface="Century Gothic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1122375" y="5160010"/>
            <a:ext cx="5314950" cy="40259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2600" dirty="0">
                <a:solidFill>
                  <a:srgbClr val="3D3C2C"/>
                </a:solidFill>
                <a:latin typeface="Century Gothic"/>
                <a:cs typeface="Century Gothic"/>
              </a:rPr>
              <a:t>D</a:t>
            </a:r>
            <a:r>
              <a:rPr sz="2600" spc="-15" dirty="0">
                <a:solidFill>
                  <a:srgbClr val="3D3C2C"/>
                </a:solidFill>
                <a:latin typeface="Century Gothic"/>
                <a:cs typeface="Century Gothic"/>
              </a:rPr>
              <a:t>r</a:t>
            </a:r>
            <a:r>
              <a:rPr sz="2600" spc="0" dirty="0">
                <a:solidFill>
                  <a:srgbClr val="3D3C2C"/>
                </a:solidFill>
                <a:latin typeface="Century Gothic"/>
                <a:cs typeface="Century Gothic"/>
              </a:rPr>
              <a:t>ugs</a:t>
            </a:r>
            <a:r>
              <a:rPr sz="2600" spc="5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2600" spc="0" dirty="0">
                <a:solidFill>
                  <a:srgbClr val="3D3C2C"/>
                </a:solidFill>
                <a:latin typeface="Century Gothic"/>
                <a:cs typeface="Century Gothic"/>
              </a:rPr>
              <a:t>w</a:t>
            </a:r>
            <a:r>
              <a:rPr sz="2600" spc="-10" dirty="0">
                <a:solidFill>
                  <a:srgbClr val="3D3C2C"/>
                </a:solidFill>
                <a:latin typeface="Century Gothic"/>
                <a:cs typeface="Century Gothic"/>
              </a:rPr>
              <a:t>i</a:t>
            </a:r>
            <a:r>
              <a:rPr sz="2600" spc="0" dirty="0">
                <a:solidFill>
                  <a:srgbClr val="3D3C2C"/>
                </a:solidFill>
                <a:latin typeface="Century Gothic"/>
                <a:cs typeface="Century Gothic"/>
              </a:rPr>
              <a:t>th</a:t>
            </a:r>
            <a:r>
              <a:rPr sz="2600" spc="5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2600" spc="0" dirty="0">
                <a:solidFill>
                  <a:srgbClr val="3D3C2C"/>
                </a:solidFill>
                <a:latin typeface="Century Gothic"/>
                <a:cs typeface="Century Gothic"/>
              </a:rPr>
              <a:t>ant</a:t>
            </a:r>
            <a:r>
              <a:rPr sz="2600" spc="5" dirty="0">
                <a:solidFill>
                  <a:srgbClr val="3D3C2C"/>
                </a:solidFill>
                <a:latin typeface="Century Gothic"/>
                <a:cs typeface="Century Gothic"/>
              </a:rPr>
              <a:t>i</a:t>
            </a:r>
            <a:r>
              <a:rPr sz="2600" spc="-5" dirty="0">
                <a:solidFill>
                  <a:srgbClr val="3D3C2C"/>
                </a:solidFill>
                <a:latin typeface="Century Gothic"/>
                <a:cs typeface="Century Gothic"/>
              </a:rPr>
              <a:t>-</a:t>
            </a:r>
            <a:r>
              <a:rPr sz="2600" spc="0" dirty="0">
                <a:solidFill>
                  <a:srgbClr val="3D3C2C"/>
                </a:solidFill>
                <a:latin typeface="Century Gothic"/>
                <a:cs typeface="Century Gothic"/>
              </a:rPr>
              <a:t>c</a:t>
            </a:r>
            <a:r>
              <a:rPr sz="2600" spc="-10" dirty="0">
                <a:solidFill>
                  <a:srgbClr val="3D3C2C"/>
                </a:solidFill>
                <a:latin typeface="Century Gothic"/>
                <a:cs typeface="Century Gothic"/>
              </a:rPr>
              <a:t>h</a:t>
            </a:r>
            <a:r>
              <a:rPr sz="2600" spc="0" dirty="0">
                <a:solidFill>
                  <a:srgbClr val="3D3C2C"/>
                </a:solidFill>
                <a:latin typeface="Century Gothic"/>
                <a:cs typeface="Century Gothic"/>
              </a:rPr>
              <a:t>ol</a:t>
            </a:r>
            <a:r>
              <a:rPr sz="2600" spc="-15" dirty="0">
                <a:solidFill>
                  <a:srgbClr val="3D3C2C"/>
                </a:solidFill>
                <a:latin typeface="Century Gothic"/>
                <a:cs typeface="Century Gothic"/>
              </a:rPr>
              <a:t>i</a:t>
            </a:r>
            <a:r>
              <a:rPr sz="2600" spc="0" dirty="0">
                <a:solidFill>
                  <a:srgbClr val="3D3C2C"/>
                </a:solidFill>
                <a:latin typeface="Century Gothic"/>
                <a:cs typeface="Century Gothic"/>
              </a:rPr>
              <a:t>ne</a:t>
            </a:r>
            <a:r>
              <a:rPr sz="2600" spc="-10" dirty="0">
                <a:solidFill>
                  <a:srgbClr val="3D3C2C"/>
                </a:solidFill>
                <a:latin typeface="Century Gothic"/>
                <a:cs typeface="Century Gothic"/>
              </a:rPr>
              <a:t>r</a:t>
            </a:r>
            <a:r>
              <a:rPr sz="2600" spc="0" dirty="0">
                <a:solidFill>
                  <a:srgbClr val="3D3C2C"/>
                </a:solidFill>
                <a:latin typeface="Century Gothic"/>
                <a:cs typeface="Century Gothic"/>
              </a:rPr>
              <a:t>gic</a:t>
            </a:r>
            <a:r>
              <a:rPr sz="2600" spc="35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2600" spc="0" dirty="0">
                <a:solidFill>
                  <a:srgbClr val="3D3C2C"/>
                </a:solidFill>
                <a:latin typeface="Century Gothic"/>
                <a:cs typeface="Century Gothic"/>
              </a:rPr>
              <a:t>effe</a:t>
            </a:r>
            <a:r>
              <a:rPr sz="2600" spc="-10" dirty="0">
                <a:solidFill>
                  <a:srgbClr val="3D3C2C"/>
                </a:solidFill>
                <a:latin typeface="Century Gothic"/>
                <a:cs typeface="Century Gothic"/>
              </a:rPr>
              <a:t>c</a:t>
            </a:r>
            <a:r>
              <a:rPr sz="2600" spc="0" dirty="0">
                <a:solidFill>
                  <a:srgbClr val="3D3C2C"/>
                </a:solidFill>
                <a:latin typeface="Century Gothic"/>
                <a:cs typeface="Century Gothic"/>
              </a:rPr>
              <a:t>t</a:t>
            </a:r>
            <a:endParaRPr sz="2600" dirty="0">
              <a:latin typeface="Century Gothic"/>
              <a:cs typeface="Century Gothic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1637792" y="5607685"/>
            <a:ext cx="6048375" cy="64071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ts val="2725"/>
              </a:lnSpc>
            </a:pPr>
            <a:r>
              <a:rPr sz="2600" spc="-15" dirty="0">
                <a:solidFill>
                  <a:srgbClr val="3D3C2C"/>
                </a:solidFill>
                <a:latin typeface="Century Gothic"/>
                <a:cs typeface="Century Gothic"/>
              </a:rPr>
              <a:t>(</a:t>
            </a:r>
            <a:r>
              <a:rPr sz="2600" spc="0" dirty="0">
                <a:solidFill>
                  <a:srgbClr val="3D3C2C"/>
                </a:solidFill>
                <a:latin typeface="Century Gothic"/>
                <a:cs typeface="Century Gothic"/>
              </a:rPr>
              <a:t>w</a:t>
            </a:r>
            <a:r>
              <a:rPr sz="2600" spc="-10" dirty="0">
                <a:solidFill>
                  <a:srgbClr val="3D3C2C"/>
                </a:solidFill>
                <a:latin typeface="Century Gothic"/>
                <a:cs typeface="Century Gothic"/>
              </a:rPr>
              <a:t>h</a:t>
            </a:r>
            <a:r>
              <a:rPr sz="2600" spc="0" dirty="0">
                <a:solidFill>
                  <a:srgbClr val="3D3C2C"/>
                </a:solidFill>
                <a:latin typeface="Century Gothic"/>
                <a:cs typeface="Century Gothic"/>
              </a:rPr>
              <a:t>ether it is</a:t>
            </a:r>
            <a:r>
              <a:rPr sz="2600" spc="15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2600" spc="0" dirty="0">
                <a:solidFill>
                  <a:srgbClr val="3D3C2C"/>
                </a:solidFill>
                <a:latin typeface="Century Gothic"/>
                <a:cs typeface="Century Gothic"/>
              </a:rPr>
              <a:t>their</a:t>
            </a:r>
            <a:r>
              <a:rPr sz="2600" spc="-10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2600" spc="0" dirty="0">
                <a:solidFill>
                  <a:srgbClr val="3D3C2C"/>
                </a:solidFill>
                <a:latin typeface="Century Gothic"/>
                <a:cs typeface="Century Gothic"/>
              </a:rPr>
              <a:t>main action</a:t>
            </a:r>
            <a:r>
              <a:rPr sz="2600" spc="-5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2600" spc="0" dirty="0">
                <a:solidFill>
                  <a:srgbClr val="3D3C2C"/>
                </a:solidFill>
                <a:latin typeface="Century Gothic"/>
                <a:cs typeface="Century Gothic"/>
              </a:rPr>
              <a:t>or a</a:t>
            </a:r>
            <a:endParaRPr sz="2600" dirty="0">
              <a:latin typeface="Century Gothic"/>
              <a:cs typeface="Century Gothic"/>
            </a:endParaRPr>
          </a:p>
          <a:p>
            <a:pPr marL="12700">
              <a:lnSpc>
                <a:spcPts val="2265"/>
              </a:lnSpc>
            </a:pPr>
            <a:r>
              <a:rPr sz="2600" dirty="0">
                <a:solidFill>
                  <a:srgbClr val="3D3C2C"/>
                </a:solidFill>
                <a:latin typeface="Century Gothic"/>
                <a:cs typeface="Century Gothic"/>
              </a:rPr>
              <a:t>s</a:t>
            </a:r>
            <a:r>
              <a:rPr sz="2600" spc="-10" dirty="0">
                <a:solidFill>
                  <a:srgbClr val="3D3C2C"/>
                </a:solidFill>
                <a:latin typeface="Century Gothic"/>
                <a:cs typeface="Century Gothic"/>
              </a:rPr>
              <a:t>i</a:t>
            </a:r>
            <a:r>
              <a:rPr sz="2600" spc="0" dirty="0">
                <a:solidFill>
                  <a:srgbClr val="3D3C2C"/>
                </a:solidFill>
                <a:latin typeface="Century Gothic"/>
                <a:cs typeface="Century Gothic"/>
              </a:rPr>
              <a:t>de ef</a:t>
            </a:r>
            <a:r>
              <a:rPr sz="2600" spc="-10" dirty="0">
                <a:solidFill>
                  <a:srgbClr val="3D3C2C"/>
                </a:solidFill>
                <a:latin typeface="Century Gothic"/>
                <a:cs typeface="Century Gothic"/>
              </a:rPr>
              <a:t>f</a:t>
            </a:r>
            <a:r>
              <a:rPr sz="2600" spc="0" dirty="0">
                <a:solidFill>
                  <a:srgbClr val="3D3C2C"/>
                </a:solidFill>
                <a:latin typeface="Century Gothic"/>
                <a:cs typeface="Century Gothic"/>
              </a:rPr>
              <a:t>e</a:t>
            </a:r>
            <a:r>
              <a:rPr sz="2600" spc="-10" dirty="0">
                <a:solidFill>
                  <a:srgbClr val="3D3C2C"/>
                </a:solidFill>
                <a:latin typeface="Century Gothic"/>
                <a:cs typeface="Century Gothic"/>
              </a:rPr>
              <a:t>c</a:t>
            </a:r>
            <a:r>
              <a:rPr sz="2600" spc="0" dirty="0">
                <a:solidFill>
                  <a:srgbClr val="3D3C2C"/>
                </a:solidFill>
                <a:latin typeface="Century Gothic"/>
                <a:cs typeface="Century Gothic"/>
              </a:rPr>
              <a:t>t)</a:t>
            </a:r>
            <a:r>
              <a:rPr sz="2600" spc="-10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2600" spc="0" dirty="0">
                <a:solidFill>
                  <a:srgbClr val="3D3C2C"/>
                </a:solidFill>
                <a:latin typeface="Century Gothic"/>
                <a:cs typeface="Century Gothic"/>
              </a:rPr>
              <a:t>→↓motil</a:t>
            </a:r>
            <a:r>
              <a:rPr sz="2600" spc="-15" dirty="0">
                <a:solidFill>
                  <a:srgbClr val="3D3C2C"/>
                </a:solidFill>
                <a:latin typeface="Century Gothic"/>
                <a:cs typeface="Century Gothic"/>
              </a:rPr>
              <a:t>i</a:t>
            </a:r>
            <a:r>
              <a:rPr sz="2600" spc="0" dirty="0">
                <a:solidFill>
                  <a:srgbClr val="3D3C2C"/>
                </a:solidFill>
                <a:latin typeface="Century Gothic"/>
                <a:cs typeface="Century Gothic"/>
              </a:rPr>
              <a:t>ty</a:t>
            </a:r>
            <a:r>
              <a:rPr sz="2600" spc="-15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2600" spc="0" dirty="0">
                <a:solidFill>
                  <a:srgbClr val="3D3C2C"/>
                </a:solidFill>
                <a:latin typeface="Century Gothic"/>
                <a:cs typeface="Century Gothic"/>
              </a:rPr>
              <a:t>→ </a:t>
            </a:r>
            <a:r>
              <a:rPr sz="2600" spc="-15" dirty="0">
                <a:solidFill>
                  <a:srgbClr val="3D3C2C"/>
                </a:solidFill>
                <a:latin typeface="Century Gothic"/>
                <a:cs typeface="Century Gothic"/>
              </a:rPr>
              <a:t>c</a:t>
            </a:r>
            <a:r>
              <a:rPr sz="2600" spc="0" dirty="0">
                <a:solidFill>
                  <a:srgbClr val="3D3C2C"/>
                </a:solidFill>
                <a:latin typeface="Century Gothic"/>
                <a:cs typeface="Century Gothic"/>
              </a:rPr>
              <a:t>o</a:t>
            </a:r>
            <a:r>
              <a:rPr sz="2600" spc="-10" dirty="0">
                <a:solidFill>
                  <a:srgbClr val="3D3C2C"/>
                </a:solidFill>
                <a:latin typeface="Century Gothic"/>
                <a:cs typeface="Century Gothic"/>
              </a:rPr>
              <a:t>n</a:t>
            </a:r>
            <a:r>
              <a:rPr sz="2600" spc="0" dirty="0">
                <a:solidFill>
                  <a:srgbClr val="3D3C2C"/>
                </a:solidFill>
                <a:latin typeface="Century Gothic"/>
                <a:cs typeface="Century Gothic"/>
              </a:rPr>
              <a:t>stip</a:t>
            </a:r>
            <a:r>
              <a:rPr sz="2600" spc="-15" dirty="0">
                <a:solidFill>
                  <a:srgbClr val="3D3C2C"/>
                </a:solidFill>
                <a:latin typeface="Century Gothic"/>
                <a:cs typeface="Century Gothic"/>
              </a:rPr>
              <a:t>a</a:t>
            </a:r>
            <a:r>
              <a:rPr sz="2600" spc="0" dirty="0">
                <a:solidFill>
                  <a:srgbClr val="3D3C2C"/>
                </a:solidFill>
                <a:latin typeface="Century Gothic"/>
                <a:cs typeface="Century Gothic"/>
              </a:rPr>
              <a:t>tion</a:t>
            </a:r>
            <a:endParaRPr sz="2600" dirty="0">
              <a:latin typeface="Century Gothic"/>
              <a:cs typeface="Century Gothic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6691376" y="312673"/>
            <a:ext cx="1358900" cy="19304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200" spc="-5" dirty="0">
                <a:solidFill>
                  <a:srgbClr val="FDFDFD"/>
                </a:solidFill>
                <a:latin typeface="Century Gothic"/>
                <a:cs typeface="Century Gothic"/>
              </a:rPr>
              <a:t>4</a:t>
            </a:r>
            <a:r>
              <a:rPr sz="1200" spc="0" dirty="0">
                <a:solidFill>
                  <a:srgbClr val="FDFDFD"/>
                </a:solidFill>
                <a:latin typeface="Century Gothic"/>
                <a:cs typeface="Century Gothic"/>
              </a:rPr>
              <a:t>/2</a:t>
            </a:r>
            <a:r>
              <a:rPr sz="1200" spc="-10" dirty="0">
                <a:solidFill>
                  <a:srgbClr val="FDFDFD"/>
                </a:solidFill>
                <a:latin typeface="Century Gothic"/>
                <a:cs typeface="Century Gothic"/>
              </a:rPr>
              <a:t>0</a:t>
            </a:r>
            <a:r>
              <a:rPr sz="1200" spc="0" dirty="0">
                <a:solidFill>
                  <a:srgbClr val="FDFDFD"/>
                </a:solidFill>
                <a:latin typeface="Century Gothic"/>
                <a:cs typeface="Century Gothic"/>
              </a:rPr>
              <a:t>/2</a:t>
            </a:r>
            <a:r>
              <a:rPr sz="1200" spc="-10" dirty="0">
                <a:solidFill>
                  <a:srgbClr val="FDFDFD"/>
                </a:solidFill>
                <a:latin typeface="Century Gothic"/>
                <a:cs typeface="Century Gothic"/>
              </a:rPr>
              <a:t>0</a:t>
            </a:r>
            <a:r>
              <a:rPr sz="1200" spc="-5" dirty="0">
                <a:solidFill>
                  <a:srgbClr val="FDFDFD"/>
                </a:solidFill>
                <a:latin typeface="Century Gothic"/>
                <a:cs typeface="Century Gothic"/>
              </a:rPr>
              <a:t>1</a:t>
            </a:r>
            <a:r>
              <a:rPr sz="1200" spc="0" dirty="0">
                <a:solidFill>
                  <a:srgbClr val="FDFDFD"/>
                </a:solidFill>
                <a:latin typeface="Century Gothic"/>
                <a:cs typeface="Century Gothic"/>
              </a:rPr>
              <a:t>5</a:t>
            </a:r>
            <a:r>
              <a:rPr sz="1200" spc="5" dirty="0">
                <a:solidFill>
                  <a:srgbClr val="FDFDFD"/>
                </a:solidFill>
                <a:latin typeface="Century Gothic"/>
                <a:cs typeface="Century Gothic"/>
              </a:rPr>
              <a:t> </a:t>
            </a:r>
            <a:r>
              <a:rPr sz="1200" spc="-5" dirty="0">
                <a:solidFill>
                  <a:srgbClr val="FDFDFD"/>
                </a:solidFill>
                <a:latin typeface="Century Gothic"/>
                <a:cs typeface="Century Gothic"/>
              </a:rPr>
              <a:t>1</a:t>
            </a:r>
            <a:r>
              <a:rPr sz="1200" spc="-15" dirty="0">
                <a:solidFill>
                  <a:srgbClr val="FDFDFD"/>
                </a:solidFill>
                <a:latin typeface="Century Gothic"/>
                <a:cs typeface="Century Gothic"/>
              </a:rPr>
              <a:t>:</a:t>
            </a:r>
            <a:r>
              <a:rPr sz="1200" spc="-5" dirty="0">
                <a:solidFill>
                  <a:srgbClr val="FDFDFD"/>
                </a:solidFill>
                <a:latin typeface="Century Gothic"/>
                <a:cs typeface="Century Gothic"/>
              </a:rPr>
              <a:t>3</a:t>
            </a:r>
            <a:r>
              <a:rPr sz="1200" spc="0" dirty="0">
                <a:solidFill>
                  <a:srgbClr val="FDFDFD"/>
                </a:solidFill>
                <a:latin typeface="Century Gothic"/>
                <a:cs typeface="Century Gothic"/>
              </a:rPr>
              <a:t>3</a:t>
            </a:r>
            <a:r>
              <a:rPr sz="1200" spc="20" dirty="0">
                <a:solidFill>
                  <a:srgbClr val="FDFDFD"/>
                </a:solidFill>
                <a:latin typeface="Century Gothic"/>
                <a:cs typeface="Century Gothic"/>
              </a:rPr>
              <a:t> </a:t>
            </a:r>
            <a:r>
              <a:rPr sz="1200" spc="-10" dirty="0">
                <a:solidFill>
                  <a:srgbClr val="FDFDFD"/>
                </a:solidFill>
                <a:latin typeface="Century Gothic"/>
                <a:cs typeface="Century Gothic"/>
              </a:rPr>
              <a:t>PM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4728717" y="312673"/>
            <a:ext cx="109855" cy="19304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200" dirty="0">
                <a:solidFill>
                  <a:srgbClr val="FDFDFD"/>
                </a:solidFill>
                <a:latin typeface="Century Gothic"/>
                <a:cs typeface="Century Gothic"/>
              </a:rPr>
              <a:t>6</a:t>
            </a:r>
            <a:endParaRPr sz="120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5141976" y="880872"/>
            <a:ext cx="792479" cy="101193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1156971" y="1083944"/>
            <a:ext cx="6356350" cy="108013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>
              <a:lnSpc>
                <a:spcPts val="4310"/>
              </a:lnSpc>
            </a:pPr>
            <a:r>
              <a:rPr sz="3600" b="1" dirty="0">
                <a:solidFill>
                  <a:srgbClr val="FF0000"/>
                </a:solidFill>
                <a:latin typeface="Century Gothic"/>
                <a:cs typeface="Century Gothic"/>
              </a:rPr>
              <a:t>Mechanism</a:t>
            </a:r>
            <a:r>
              <a:rPr sz="3600" b="1" spc="-5" dirty="0">
                <a:solidFill>
                  <a:srgbClr val="FF0000"/>
                </a:solidFill>
                <a:latin typeface="Century Gothic"/>
                <a:cs typeface="Century Gothic"/>
              </a:rPr>
              <a:t> </a:t>
            </a:r>
            <a:r>
              <a:rPr sz="3600" b="1" spc="-20" dirty="0">
                <a:solidFill>
                  <a:srgbClr val="FF0000"/>
                </a:solidFill>
                <a:latin typeface="Century Gothic"/>
                <a:cs typeface="Century Gothic"/>
              </a:rPr>
              <a:t>of</a:t>
            </a:r>
            <a:r>
              <a:rPr sz="3600" b="1" spc="5" dirty="0">
                <a:solidFill>
                  <a:srgbClr val="FF0000"/>
                </a:solidFill>
                <a:latin typeface="Century Gothic"/>
                <a:cs typeface="Century Gothic"/>
              </a:rPr>
              <a:t> </a:t>
            </a:r>
            <a:r>
              <a:rPr sz="3600" b="1" spc="0" dirty="0">
                <a:solidFill>
                  <a:srgbClr val="FF0000"/>
                </a:solidFill>
                <a:latin typeface="Century Gothic"/>
                <a:cs typeface="Century Gothic"/>
              </a:rPr>
              <a:t>dru</a:t>
            </a:r>
            <a:r>
              <a:rPr sz="3600" b="1" spc="10" dirty="0">
                <a:solidFill>
                  <a:srgbClr val="FF0000"/>
                </a:solidFill>
                <a:latin typeface="Century Gothic"/>
                <a:cs typeface="Century Gothic"/>
              </a:rPr>
              <a:t>g</a:t>
            </a:r>
            <a:r>
              <a:rPr sz="3600" b="1" spc="-15" dirty="0">
                <a:solidFill>
                  <a:srgbClr val="FF0000"/>
                </a:solidFill>
                <a:latin typeface="Century Gothic"/>
                <a:cs typeface="Century Gothic"/>
              </a:rPr>
              <a:t>-induced </a:t>
            </a:r>
            <a:r>
              <a:rPr sz="3600" b="1" spc="-20" dirty="0">
                <a:solidFill>
                  <a:srgbClr val="FF0000"/>
                </a:solidFill>
                <a:latin typeface="Century Gothic"/>
                <a:cs typeface="Century Gothic"/>
              </a:rPr>
              <a:t>constipation</a:t>
            </a:r>
            <a:endParaRPr sz="3600" dirty="0">
              <a:latin typeface="Century Gothic"/>
              <a:cs typeface="Century Gothic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899796" y="2347454"/>
            <a:ext cx="6613525" cy="315277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698500" indent="-686435">
              <a:buClr>
                <a:srgbClr val="FF0000"/>
              </a:buClr>
              <a:buFont typeface="Century Gothic"/>
              <a:buAutoNum type="arabicPeriod" startAt="2"/>
              <a:tabLst>
                <a:tab pos="698500" algn="l"/>
              </a:tabLst>
            </a:pPr>
            <a:r>
              <a:rPr sz="2400" b="1" dirty="0">
                <a:solidFill>
                  <a:srgbClr val="FF0000"/>
                </a:solidFill>
                <a:latin typeface="Century Gothic"/>
                <a:cs typeface="Century Gothic"/>
              </a:rPr>
              <a:t>Opioi</a:t>
            </a:r>
            <a:r>
              <a:rPr sz="2400" b="1" spc="-10" dirty="0">
                <a:solidFill>
                  <a:srgbClr val="FF0000"/>
                </a:solidFill>
                <a:latin typeface="Century Gothic"/>
                <a:cs typeface="Century Gothic"/>
              </a:rPr>
              <a:t>d</a:t>
            </a:r>
            <a:r>
              <a:rPr sz="2400" b="1" spc="-5" dirty="0">
                <a:solidFill>
                  <a:srgbClr val="FF0000"/>
                </a:solidFill>
                <a:latin typeface="Century Gothic"/>
                <a:cs typeface="Century Gothic"/>
              </a:rPr>
              <a:t>s</a:t>
            </a:r>
            <a:r>
              <a:rPr sz="2400" b="1" spc="0" dirty="0">
                <a:solidFill>
                  <a:srgbClr val="FF0000"/>
                </a:solidFill>
                <a:latin typeface="Century Gothic"/>
                <a:cs typeface="Century Gothic"/>
              </a:rPr>
              <a:t>:</a:t>
            </a:r>
            <a:endParaRPr sz="2400" dirty="0">
              <a:latin typeface="Century Gothic"/>
              <a:cs typeface="Century Gothic"/>
            </a:endParaRPr>
          </a:p>
          <a:p>
            <a:pPr marL="12700"/>
            <a:r>
              <a:rPr sz="2400" dirty="0">
                <a:solidFill>
                  <a:srgbClr val="3D3C2C"/>
                </a:solidFill>
                <a:latin typeface="Century Gothic"/>
                <a:cs typeface="Century Gothic"/>
              </a:rPr>
              <a:t>Op</a:t>
            </a:r>
            <a:r>
              <a:rPr sz="2400" spc="15" dirty="0">
                <a:solidFill>
                  <a:srgbClr val="3D3C2C"/>
                </a:solidFill>
                <a:latin typeface="Century Gothic"/>
                <a:cs typeface="Century Gothic"/>
              </a:rPr>
              <a:t>i</a:t>
            </a:r>
            <a:r>
              <a:rPr sz="2400" spc="-20" dirty="0">
                <a:solidFill>
                  <a:srgbClr val="3D3C2C"/>
                </a:solidFill>
                <a:latin typeface="Century Gothic"/>
                <a:cs typeface="Century Gothic"/>
              </a:rPr>
              <a:t>o</a:t>
            </a:r>
            <a:r>
              <a:rPr sz="2400" spc="0" dirty="0">
                <a:solidFill>
                  <a:srgbClr val="3D3C2C"/>
                </a:solidFill>
                <a:latin typeface="Century Gothic"/>
                <a:cs typeface="Century Gothic"/>
              </a:rPr>
              <a:t>ids</a:t>
            </a:r>
            <a:r>
              <a:rPr sz="2400" spc="-20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2400" spc="0" dirty="0">
                <a:solidFill>
                  <a:srgbClr val="3D3C2C"/>
                </a:solidFill>
                <a:latin typeface="Century Gothic"/>
                <a:cs typeface="Century Gothic"/>
              </a:rPr>
              <a:t>cau</a:t>
            </a:r>
            <a:r>
              <a:rPr sz="2400" spc="5" dirty="0">
                <a:solidFill>
                  <a:srgbClr val="3D3C2C"/>
                </a:solidFill>
                <a:latin typeface="Century Gothic"/>
                <a:cs typeface="Century Gothic"/>
              </a:rPr>
              <a:t>s</a:t>
            </a:r>
            <a:r>
              <a:rPr sz="2400" spc="-20" dirty="0">
                <a:solidFill>
                  <a:srgbClr val="3D3C2C"/>
                </a:solidFill>
                <a:latin typeface="Century Gothic"/>
                <a:cs typeface="Century Gothic"/>
              </a:rPr>
              <a:t>e </a:t>
            </a:r>
            <a:r>
              <a:rPr sz="2400" spc="-30" dirty="0">
                <a:solidFill>
                  <a:srgbClr val="3D3C2C"/>
                </a:solidFill>
                <a:latin typeface="Century Gothic"/>
                <a:cs typeface="Century Gothic"/>
              </a:rPr>
              <a:t>c</a:t>
            </a:r>
            <a:r>
              <a:rPr sz="2400" spc="-15" dirty="0">
                <a:solidFill>
                  <a:srgbClr val="3D3C2C"/>
                </a:solidFill>
                <a:latin typeface="Century Gothic"/>
                <a:cs typeface="Century Gothic"/>
              </a:rPr>
              <a:t>ons</a:t>
            </a:r>
            <a:r>
              <a:rPr sz="2400" spc="-5" dirty="0">
                <a:solidFill>
                  <a:srgbClr val="3D3C2C"/>
                </a:solidFill>
                <a:latin typeface="Century Gothic"/>
                <a:cs typeface="Century Gothic"/>
              </a:rPr>
              <a:t>t</a:t>
            </a:r>
            <a:r>
              <a:rPr sz="2400" spc="20" dirty="0">
                <a:solidFill>
                  <a:srgbClr val="3D3C2C"/>
                </a:solidFill>
                <a:latin typeface="Century Gothic"/>
                <a:cs typeface="Century Gothic"/>
              </a:rPr>
              <a:t>i</a:t>
            </a:r>
            <a:r>
              <a:rPr sz="2400" spc="0" dirty="0">
                <a:solidFill>
                  <a:srgbClr val="3D3C2C"/>
                </a:solidFill>
                <a:latin typeface="Century Gothic"/>
                <a:cs typeface="Century Gothic"/>
              </a:rPr>
              <a:t>pa</a:t>
            </a:r>
            <a:r>
              <a:rPr sz="2400" spc="-10" dirty="0">
                <a:solidFill>
                  <a:srgbClr val="3D3C2C"/>
                </a:solidFill>
                <a:latin typeface="Century Gothic"/>
                <a:cs typeface="Century Gothic"/>
              </a:rPr>
              <a:t>t</a:t>
            </a:r>
            <a:r>
              <a:rPr sz="2400" spc="5" dirty="0">
                <a:solidFill>
                  <a:srgbClr val="3D3C2C"/>
                </a:solidFill>
                <a:latin typeface="Century Gothic"/>
                <a:cs typeface="Century Gothic"/>
              </a:rPr>
              <a:t>i</a:t>
            </a:r>
            <a:r>
              <a:rPr sz="2400" spc="-20" dirty="0">
                <a:solidFill>
                  <a:srgbClr val="3D3C2C"/>
                </a:solidFill>
                <a:latin typeface="Century Gothic"/>
                <a:cs typeface="Century Gothic"/>
              </a:rPr>
              <a:t>on</a:t>
            </a:r>
            <a:r>
              <a:rPr sz="2400" spc="-40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2400" spc="0" dirty="0">
                <a:solidFill>
                  <a:srgbClr val="3D3C2C"/>
                </a:solidFill>
                <a:latin typeface="Century Gothic"/>
                <a:cs typeface="Century Gothic"/>
              </a:rPr>
              <a:t>b</a:t>
            </a:r>
            <a:r>
              <a:rPr sz="2400" spc="-10" dirty="0">
                <a:solidFill>
                  <a:srgbClr val="3D3C2C"/>
                </a:solidFill>
                <a:latin typeface="Century Gothic"/>
                <a:cs typeface="Century Gothic"/>
              </a:rPr>
              <a:t>y:</a:t>
            </a:r>
            <a:endParaRPr sz="2400" dirty="0">
              <a:latin typeface="Century Gothic"/>
              <a:cs typeface="Century Gothic"/>
            </a:endParaRPr>
          </a:p>
          <a:p>
            <a:pPr>
              <a:spcBef>
                <a:spcPts val="25"/>
              </a:spcBef>
            </a:pPr>
            <a:endParaRPr sz="550" dirty="0"/>
          </a:p>
          <a:p>
            <a:pPr marL="527685" marR="246379" lvl="1" indent="-431800">
              <a:buClr>
                <a:srgbClr val="3D3C2C"/>
              </a:buClr>
              <a:buFont typeface="Century Gothic"/>
              <a:buAutoNum type="alphaUcParenR"/>
              <a:tabLst>
                <a:tab pos="771525" algn="l"/>
              </a:tabLst>
            </a:pPr>
            <a:r>
              <a:rPr sz="2400" spc="-20" dirty="0">
                <a:solidFill>
                  <a:srgbClr val="3D3C2C"/>
                </a:solidFill>
                <a:latin typeface="Century Gothic"/>
                <a:cs typeface="Century Gothic"/>
              </a:rPr>
              <a:t>I</a:t>
            </a:r>
            <a:r>
              <a:rPr sz="2400" spc="0" dirty="0">
                <a:solidFill>
                  <a:srgbClr val="3D3C2C"/>
                </a:solidFill>
                <a:latin typeface="Century Gothic"/>
                <a:cs typeface="Century Gothic"/>
              </a:rPr>
              <a:t>ncreas</a:t>
            </a:r>
            <a:r>
              <a:rPr sz="2400" spc="20" dirty="0">
                <a:solidFill>
                  <a:srgbClr val="3D3C2C"/>
                </a:solidFill>
                <a:latin typeface="Century Gothic"/>
                <a:cs typeface="Century Gothic"/>
              </a:rPr>
              <a:t>i</a:t>
            </a:r>
            <a:r>
              <a:rPr sz="2400" spc="-20" dirty="0">
                <a:solidFill>
                  <a:srgbClr val="3D3C2C"/>
                </a:solidFill>
                <a:latin typeface="Century Gothic"/>
                <a:cs typeface="Century Gothic"/>
              </a:rPr>
              <a:t>ng</a:t>
            </a:r>
            <a:r>
              <a:rPr sz="2400" spc="-25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2400" spc="-15" dirty="0">
                <a:solidFill>
                  <a:srgbClr val="3D3C2C"/>
                </a:solidFill>
                <a:latin typeface="Century Gothic"/>
                <a:cs typeface="Century Gothic"/>
              </a:rPr>
              <a:t>the smooth </a:t>
            </a:r>
            <a:r>
              <a:rPr sz="2400" spc="-25" dirty="0">
                <a:solidFill>
                  <a:srgbClr val="3D3C2C"/>
                </a:solidFill>
                <a:latin typeface="Century Gothic"/>
                <a:cs typeface="Century Gothic"/>
              </a:rPr>
              <a:t>m</a:t>
            </a:r>
            <a:r>
              <a:rPr sz="2400" spc="-10" dirty="0">
                <a:solidFill>
                  <a:srgbClr val="3D3C2C"/>
                </a:solidFill>
                <a:latin typeface="Century Gothic"/>
                <a:cs typeface="Century Gothic"/>
              </a:rPr>
              <a:t>u</a:t>
            </a:r>
            <a:r>
              <a:rPr sz="2400" spc="0" dirty="0">
                <a:solidFill>
                  <a:srgbClr val="3D3C2C"/>
                </a:solidFill>
                <a:latin typeface="Century Gothic"/>
                <a:cs typeface="Century Gothic"/>
              </a:rPr>
              <a:t>scle</a:t>
            </a:r>
            <a:r>
              <a:rPr sz="2400" spc="-5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2400" spc="-15" dirty="0">
                <a:solidFill>
                  <a:srgbClr val="3D3C2C"/>
                </a:solidFill>
                <a:latin typeface="Century Gothic"/>
                <a:cs typeface="Century Gothic"/>
              </a:rPr>
              <a:t>tone,</a:t>
            </a:r>
            <a:r>
              <a:rPr sz="2400" spc="-10" dirty="0">
                <a:solidFill>
                  <a:srgbClr val="3D3C2C"/>
                </a:solidFill>
                <a:latin typeface="Century Gothic"/>
                <a:cs typeface="Century Gothic"/>
              </a:rPr>
              <a:t> s</a:t>
            </a:r>
            <a:r>
              <a:rPr sz="2400" spc="5" dirty="0">
                <a:solidFill>
                  <a:srgbClr val="3D3C2C"/>
                </a:solidFill>
                <a:latin typeface="Century Gothic"/>
                <a:cs typeface="Century Gothic"/>
              </a:rPr>
              <a:t>u</a:t>
            </a:r>
            <a:r>
              <a:rPr sz="2400" spc="0" dirty="0">
                <a:solidFill>
                  <a:srgbClr val="3D3C2C"/>
                </a:solidFill>
                <a:latin typeface="Century Gothic"/>
                <a:cs typeface="Century Gothic"/>
              </a:rPr>
              <a:t>p</a:t>
            </a:r>
            <a:r>
              <a:rPr sz="2400" spc="-15" dirty="0">
                <a:solidFill>
                  <a:srgbClr val="3D3C2C"/>
                </a:solidFill>
                <a:latin typeface="Century Gothic"/>
                <a:cs typeface="Century Gothic"/>
              </a:rPr>
              <a:t>p</a:t>
            </a:r>
            <a:r>
              <a:rPr sz="2400" spc="0" dirty="0">
                <a:solidFill>
                  <a:srgbClr val="3D3C2C"/>
                </a:solidFill>
                <a:latin typeface="Century Gothic"/>
                <a:cs typeface="Century Gothic"/>
              </a:rPr>
              <a:t>ress</a:t>
            </a:r>
            <a:r>
              <a:rPr sz="2400" spc="20" dirty="0">
                <a:solidFill>
                  <a:srgbClr val="3D3C2C"/>
                </a:solidFill>
                <a:latin typeface="Century Gothic"/>
                <a:cs typeface="Century Gothic"/>
              </a:rPr>
              <a:t>i</a:t>
            </a:r>
            <a:r>
              <a:rPr sz="2400" spc="-20" dirty="0">
                <a:solidFill>
                  <a:srgbClr val="3D3C2C"/>
                </a:solidFill>
                <a:latin typeface="Century Gothic"/>
                <a:cs typeface="Century Gothic"/>
              </a:rPr>
              <a:t>ng</a:t>
            </a:r>
            <a:r>
              <a:rPr sz="2400" spc="-15" dirty="0">
                <a:solidFill>
                  <a:srgbClr val="3D3C2C"/>
                </a:solidFill>
                <a:latin typeface="Century Gothic"/>
                <a:cs typeface="Century Gothic"/>
              </a:rPr>
              <a:t> forward per</a:t>
            </a:r>
            <a:r>
              <a:rPr sz="2400" spc="20" dirty="0">
                <a:solidFill>
                  <a:srgbClr val="3D3C2C"/>
                </a:solidFill>
                <a:latin typeface="Century Gothic"/>
                <a:cs typeface="Century Gothic"/>
              </a:rPr>
              <a:t>i</a:t>
            </a:r>
            <a:r>
              <a:rPr sz="2400" spc="0" dirty="0">
                <a:solidFill>
                  <a:srgbClr val="3D3C2C"/>
                </a:solidFill>
                <a:latin typeface="Century Gothic"/>
                <a:cs typeface="Century Gothic"/>
              </a:rPr>
              <a:t>stal</a:t>
            </a:r>
            <a:r>
              <a:rPr sz="2400" spc="5" dirty="0">
                <a:solidFill>
                  <a:srgbClr val="3D3C2C"/>
                </a:solidFill>
                <a:latin typeface="Century Gothic"/>
                <a:cs typeface="Century Gothic"/>
              </a:rPr>
              <a:t>si</a:t>
            </a:r>
            <a:r>
              <a:rPr sz="2400" spc="0" dirty="0">
                <a:solidFill>
                  <a:srgbClr val="3D3C2C"/>
                </a:solidFill>
                <a:latin typeface="Century Gothic"/>
                <a:cs typeface="Century Gothic"/>
              </a:rPr>
              <a:t>s,</a:t>
            </a:r>
            <a:r>
              <a:rPr sz="2400" spc="-45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2400" spc="0" dirty="0">
                <a:solidFill>
                  <a:srgbClr val="3D3C2C"/>
                </a:solidFill>
                <a:latin typeface="Century Gothic"/>
                <a:cs typeface="Century Gothic"/>
              </a:rPr>
              <a:t>ra</a:t>
            </a:r>
            <a:r>
              <a:rPr sz="2400" spc="20" dirty="0">
                <a:solidFill>
                  <a:srgbClr val="3D3C2C"/>
                </a:solidFill>
                <a:latin typeface="Century Gothic"/>
                <a:cs typeface="Century Gothic"/>
              </a:rPr>
              <a:t>i</a:t>
            </a:r>
            <a:r>
              <a:rPr sz="2400" spc="-10" dirty="0">
                <a:solidFill>
                  <a:srgbClr val="3D3C2C"/>
                </a:solidFill>
                <a:latin typeface="Century Gothic"/>
                <a:cs typeface="Century Gothic"/>
              </a:rPr>
              <a:t>s</a:t>
            </a:r>
            <a:r>
              <a:rPr sz="2400" spc="5" dirty="0">
                <a:solidFill>
                  <a:srgbClr val="3D3C2C"/>
                </a:solidFill>
                <a:latin typeface="Century Gothic"/>
                <a:cs typeface="Century Gothic"/>
              </a:rPr>
              <a:t>i</a:t>
            </a:r>
            <a:r>
              <a:rPr sz="2400" spc="-20" dirty="0">
                <a:solidFill>
                  <a:srgbClr val="3D3C2C"/>
                </a:solidFill>
                <a:latin typeface="Century Gothic"/>
                <a:cs typeface="Century Gothic"/>
              </a:rPr>
              <a:t>ng</a:t>
            </a:r>
            <a:r>
              <a:rPr sz="2400" spc="-10" dirty="0">
                <a:solidFill>
                  <a:srgbClr val="3D3C2C"/>
                </a:solidFill>
                <a:latin typeface="Century Gothic"/>
                <a:cs typeface="Century Gothic"/>
              </a:rPr>
              <a:t> sph</a:t>
            </a:r>
            <a:r>
              <a:rPr sz="2400" spc="20" dirty="0">
                <a:solidFill>
                  <a:srgbClr val="3D3C2C"/>
                </a:solidFill>
                <a:latin typeface="Century Gothic"/>
                <a:cs typeface="Century Gothic"/>
              </a:rPr>
              <a:t>i</a:t>
            </a:r>
            <a:r>
              <a:rPr sz="2400" spc="-15" dirty="0">
                <a:solidFill>
                  <a:srgbClr val="3D3C2C"/>
                </a:solidFill>
                <a:latin typeface="Century Gothic"/>
                <a:cs typeface="Century Gothic"/>
              </a:rPr>
              <a:t>ncter</a:t>
            </a:r>
            <a:r>
              <a:rPr sz="2400" spc="-25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2400" spc="-15" dirty="0">
                <a:solidFill>
                  <a:srgbClr val="3D3C2C"/>
                </a:solidFill>
                <a:latin typeface="Century Gothic"/>
                <a:cs typeface="Century Gothic"/>
              </a:rPr>
              <a:t>tone at the </a:t>
            </a:r>
            <a:r>
              <a:rPr sz="2400" spc="20" dirty="0">
                <a:solidFill>
                  <a:srgbClr val="3D3C2C"/>
                </a:solidFill>
                <a:latin typeface="Century Gothic"/>
                <a:cs typeface="Century Gothic"/>
              </a:rPr>
              <a:t>i</a:t>
            </a:r>
            <a:r>
              <a:rPr sz="2400" spc="-15" dirty="0">
                <a:solidFill>
                  <a:srgbClr val="3D3C2C"/>
                </a:solidFill>
                <a:latin typeface="Century Gothic"/>
                <a:cs typeface="Century Gothic"/>
              </a:rPr>
              <a:t>leo</a:t>
            </a:r>
            <a:r>
              <a:rPr sz="2400" spc="-5" dirty="0">
                <a:solidFill>
                  <a:srgbClr val="3D3C2C"/>
                </a:solidFill>
                <a:latin typeface="Century Gothic"/>
                <a:cs typeface="Century Gothic"/>
              </a:rPr>
              <a:t>-</a:t>
            </a:r>
            <a:r>
              <a:rPr sz="2400" spc="-20" dirty="0">
                <a:solidFill>
                  <a:srgbClr val="3D3C2C"/>
                </a:solidFill>
                <a:latin typeface="Century Gothic"/>
                <a:cs typeface="Century Gothic"/>
              </a:rPr>
              <a:t>ce</a:t>
            </a:r>
            <a:r>
              <a:rPr sz="2400" spc="-30" dirty="0">
                <a:solidFill>
                  <a:srgbClr val="3D3C2C"/>
                </a:solidFill>
                <a:latin typeface="Century Gothic"/>
                <a:cs typeface="Century Gothic"/>
              </a:rPr>
              <a:t>c</a:t>
            </a:r>
            <a:r>
              <a:rPr sz="2400" spc="0" dirty="0">
                <a:solidFill>
                  <a:srgbClr val="3D3C2C"/>
                </a:solidFill>
                <a:latin typeface="Century Gothic"/>
                <a:cs typeface="Century Gothic"/>
              </a:rPr>
              <a:t>al</a:t>
            </a:r>
            <a:r>
              <a:rPr sz="2400" spc="-25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2400" spc="20" dirty="0">
                <a:solidFill>
                  <a:srgbClr val="3D3C2C"/>
                </a:solidFill>
                <a:latin typeface="Century Gothic"/>
                <a:cs typeface="Century Gothic"/>
              </a:rPr>
              <a:t>v</a:t>
            </a:r>
            <a:r>
              <a:rPr sz="2400" spc="0" dirty="0">
                <a:solidFill>
                  <a:srgbClr val="3D3C2C"/>
                </a:solidFill>
                <a:latin typeface="Century Gothic"/>
                <a:cs typeface="Century Gothic"/>
              </a:rPr>
              <a:t>a</a:t>
            </a:r>
            <a:r>
              <a:rPr sz="2400" spc="-10" dirty="0">
                <a:solidFill>
                  <a:srgbClr val="3D3C2C"/>
                </a:solidFill>
                <a:latin typeface="Century Gothic"/>
                <a:cs typeface="Century Gothic"/>
              </a:rPr>
              <a:t>l</a:t>
            </a:r>
            <a:r>
              <a:rPr sz="2400" spc="0" dirty="0">
                <a:solidFill>
                  <a:srgbClr val="3D3C2C"/>
                </a:solidFill>
                <a:latin typeface="Century Gothic"/>
                <a:cs typeface="Century Gothic"/>
              </a:rPr>
              <a:t>ve and an</a:t>
            </a:r>
            <a:r>
              <a:rPr sz="2400" spc="5" dirty="0">
                <a:solidFill>
                  <a:srgbClr val="3D3C2C"/>
                </a:solidFill>
                <a:latin typeface="Century Gothic"/>
                <a:cs typeface="Century Gothic"/>
              </a:rPr>
              <a:t>a</a:t>
            </a:r>
            <a:r>
              <a:rPr sz="2400" spc="0" dirty="0">
                <a:solidFill>
                  <a:srgbClr val="3D3C2C"/>
                </a:solidFill>
                <a:latin typeface="Century Gothic"/>
                <a:cs typeface="Century Gothic"/>
              </a:rPr>
              <a:t>l</a:t>
            </a:r>
            <a:r>
              <a:rPr sz="2400" spc="-20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2400" spc="0" dirty="0">
                <a:solidFill>
                  <a:srgbClr val="3D3C2C"/>
                </a:solidFill>
                <a:latin typeface="Century Gothic"/>
                <a:cs typeface="Century Gothic"/>
              </a:rPr>
              <a:t>sph</a:t>
            </a:r>
            <a:r>
              <a:rPr sz="2400" spc="20" dirty="0">
                <a:solidFill>
                  <a:srgbClr val="3D3C2C"/>
                </a:solidFill>
                <a:latin typeface="Century Gothic"/>
                <a:cs typeface="Century Gothic"/>
              </a:rPr>
              <a:t>i</a:t>
            </a:r>
            <a:r>
              <a:rPr sz="2400" spc="-15" dirty="0">
                <a:solidFill>
                  <a:srgbClr val="3D3C2C"/>
                </a:solidFill>
                <a:latin typeface="Century Gothic"/>
                <a:cs typeface="Century Gothic"/>
              </a:rPr>
              <a:t>ncter.</a:t>
            </a:r>
            <a:r>
              <a:rPr sz="2400" spc="-40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2400" spc="-25" dirty="0">
                <a:solidFill>
                  <a:srgbClr val="3D3C2C"/>
                </a:solidFill>
                <a:latin typeface="Century Gothic"/>
                <a:cs typeface="Century Gothic"/>
              </a:rPr>
              <a:t>T</a:t>
            </a:r>
            <a:r>
              <a:rPr sz="2400" spc="0" dirty="0">
                <a:solidFill>
                  <a:srgbClr val="3D3C2C"/>
                </a:solidFill>
                <a:latin typeface="Century Gothic"/>
                <a:cs typeface="Century Gothic"/>
              </a:rPr>
              <a:t>h</a:t>
            </a:r>
            <a:r>
              <a:rPr sz="2400" spc="20" dirty="0">
                <a:solidFill>
                  <a:srgbClr val="3D3C2C"/>
                </a:solidFill>
                <a:latin typeface="Century Gothic"/>
                <a:cs typeface="Century Gothic"/>
              </a:rPr>
              <a:t>i</a:t>
            </a:r>
            <a:r>
              <a:rPr sz="2400" spc="0" dirty="0">
                <a:solidFill>
                  <a:srgbClr val="3D3C2C"/>
                </a:solidFill>
                <a:latin typeface="Century Gothic"/>
                <a:cs typeface="Century Gothic"/>
              </a:rPr>
              <a:t>s</a:t>
            </a:r>
            <a:r>
              <a:rPr sz="2400" spc="-5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2400" spc="0" dirty="0">
                <a:solidFill>
                  <a:srgbClr val="3D3C2C"/>
                </a:solidFill>
                <a:latin typeface="Century Gothic"/>
                <a:cs typeface="Century Gothic"/>
              </a:rPr>
              <a:t>delays</a:t>
            </a:r>
            <a:r>
              <a:rPr sz="2400" spc="-5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2400" spc="0" dirty="0">
                <a:solidFill>
                  <a:srgbClr val="3D3C2C"/>
                </a:solidFill>
                <a:latin typeface="Century Gothic"/>
                <a:cs typeface="Century Gothic"/>
              </a:rPr>
              <a:t>pas</a:t>
            </a:r>
            <a:r>
              <a:rPr sz="2400" spc="5" dirty="0">
                <a:solidFill>
                  <a:srgbClr val="3D3C2C"/>
                </a:solidFill>
                <a:latin typeface="Century Gothic"/>
                <a:cs typeface="Century Gothic"/>
              </a:rPr>
              <a:t>s</a:t>
            </a:r>
            <a:r>
              <a:rPr sz="2400" spc="-20" dirty="0">
                <a:solidFill>
                  <a:srgbClr val="3D3C2C"/>
                </a:solidFill>
                <a:latin typeface="Century Gothic"/>
                <a:cs typeface="Century Gothic"/>
              </a:rPr>
              <a:t>a</a:t>
            </a:r>
            <a:r>
              <a:rPr sz="2400" spc="-15" dirty="0">
                <a:solidFill>
                  <a:srgbClr val="3D3C2C"/>
                </a:solidFill>
                <a:latin typeface="Century Gothic"/>
                <a:cs typeface="Century Gothic"/>
              </a:rPr>
              <a:t>g</a:t>
            </a:r>
            <a:r>
              <a:rPr sz="2400" spc="-20" dirty="0">
                <a:solidFill>
                  <a:srgbClr val="3D3C2C"/>
                </a:solidFill>
                <a:latin typeface="Century Gothic"/>
                <a:cs typeface="Century Gothic"/>
              </a:rPr>
              <a:t>e</a:t>
            </a:r>
            <a:r>
              <a:rPr sz="2400" spc="-10" dirty="0">
                <a:solidFill>
                  <a:srgbClr val="3D3C2C"/>
                </a:solidFill>
                <a:latin typeface="Century Gothic"/>
                <a:cs typeface="Century Gothic"/>
              </a:rPr>
              <a:t> of fe</a:t>
            </a:r>
            <a:r>
              <a:rPr sz="2400" spc="-15" dirty="0">
                <a:solidFill>
                  <a:srgbClr val="3D3C2C"/>
                </a:solidFill>
                <a:latin typeface="Century Gothic"/>
                <a:cs typeface="Century Gothic"/>
              </a:rPr>
              <a:t>c</a:t>
            </a:r>
            <a:r>
              <a:rPr sz="2400" spc="0" dirty="0">
                <a:solidFill>
                  <a:srgbClr val="3D3C2C"/>
                </a:solidFill>
                <a:latin typeface="Century Gothic"/>
                <a:cs typeface="Century Gothic"/>
              </a:rPr>
              <a:t>es thr</a:t>
            </a:r>
            <a:r>
              <a:rPr sz="2400" spc="-10" dirty="0">
                <a:solidFill>
                  <a:srgbClr val="3D3C2C"/>
                </a:solidFill>
                <a:latin typeface="Century Gothic"/>
                <a:cs typeface="Century Gothic"/>
              </a:rPr>
              <a:t>o</a:t>
            </a:r>
            <a:r>
              <a:rPr sz="2400" spc="0" dirty="0">
                <a:solidFill>
                  <a:srgbClr val="3D3C2C"/>
                </a:solidFill>
                <a:latin typeface="Century Gothic"/>
                <a:cs typeface="Century Gothic"/>
              </a:rPr>
              <a:t>ugh the</a:t>
            </a:r>
            <a:r>
              <a:rPr sz="2400" spc="-10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2400" spc="0" dirty="0">
                <a:solidFill>
                  <a:srgbClr val="3D3C2C"/>
                </a:solidFill>
                <a:latin typeface="Century Gothic"/>
                <a:cs typeface="Century Gothic"/>
              </a:rPr>
              <a:t>G</a:t>
            </a:r>
            <a:r>
              <a:rPr sz="2400" spc="-25" dirty="0">
                <a:solidFill>
                  <a:srgbClr val="3D3C2C"/>
                </a:solidFill>
                <a:latin typeface="Century Gothic"/>
                <a:cs typeface="Century Gothic"/>
              </a:rPr>
              <a:t>I</a:t>
            </a:r>
            <a:r>
              <a:rPr sz="2400" spc="0" dirty="0">
                <a:solidFill>
                  <a:srgbClr val="3D3C2C"/>
                </a:solidFill>
                <a:latin typeface="Century Gothic"/>
                <a:cs typeface="Century Gothic"/>
              </a:rPr>
              <a:t>T → </a:t>
            </a:r>
            <a:r>
              <a:rPr sz="2400" spc="25" dirty="0">
                <a:solidFill>
                  <a:srgbClr val="3D3C2C"/>
                </a:solidFill>
                <a:latin typeface="Century Gothic"/>
                <a:cs typeface="Century Gothic"/>
              </a:rPr>
              <a:t>i</a:t>
            </a:r>
            <a:r>
              <a:rPr sz="2400" spc="0" dirty="0">
                <a:solidFill>
                  <a:srgbClr val="3D3C2C"/>
                </a:solidFill>
                <a:latin typeface="Century Gothic"/>
                <a:cs typeface="Century Gothic"/>
              </a:rPr>
              <a:t>n</a:t>
            </a:r>
            <a:r>
              <a:rPr sz="2400" spc="-10" dirty="0">
                <a:solidFill>
                  <a:srgbClr val="3D3C2C"/>
                </a:solidFill>
                <a:latin typeface="Century Gothic"/>
                <a:cs typeface="Century Gothic"/>
              </a:rPr>
              <a:t>c</a:t>
            </a:r>
            <a:r>
              <a:rPr sz="2400" spc="0" dirty="0">
                <a:solidFill>
                  <a:srgbClr val="3D3C2C"/>
                </a:solidFill>
                <a:latin typeface="Century Gothic"/>
                <a:cs typeface="Century Gothic"/>
              </a:rPr>
              <a:t>rease</a:t>
            </a:r>
            <a:r>
              <a:rPr sz="2400" spc="-30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2400" spc="20" dirty="0">
                <a:solidFill>
                  <a:srgbClr val="3D3C2C"/>
                </a:solidFill>
                <a:latin typeface="Century Gothic"/>
                <a:cs typeface="Century Gothic"/>
              </a:rPr>
              <a:t>i</a:t>
            </a:r>
            <a:r>
              <a:rPr sz="2400" spc="0" dirty="0">
                <a:solidFill>
                  <a:srgbClr val="3D3C2C"/>
                </a:solidFill>
                <a:latin typeface="Century Gothic"/>
                <a:cs typeface="Century Gothic"/>
              </a:rPr>
              <a:t>n absorpt</a:t>
            </a:r>
            <a:r>
              <a:rPr sz="2400" spc="20" dirty="0">
                <a:solidFill>
                  <a:srgbClr val="3D3C2C"/>
                </a:solidFill>
                <a:latin typeface="Century Gothic"/>
                <a:cs typeface="Century Gothic"/>
              </a:rPr>
              <a:t>i</a:t>
            </a:r>
            <a:r>
              <a:rPr sz="2400" spc="-20" dirty="0">
                <a:solidFill>
                  <a:srgbClr val="3D3C2C"/>
                </a:solidFill>
                <a:latin typeface="Century Gothic"/>
                <a:cs typeface="Century Gothic"/>
              </a:rPr>
              <a:t>on </a:t>
            </a:r>
            <a:r>
              <a:rPr sz="2400" spc="-15" dirty="0">
                <a:solidFill>
                  <a:srgbClr val="3D3C2C"/>
                </a:solidFill>
                <a:latin typeface="Century Gothic"/>
                <a:cs typeface="Century Gothic"/>
              </a:rPr>
              <a:t>of electrol</a:t>
            </a:r>
            <a:r>
              <a:rPr sz="2400" spc="-25" dirty="0">
                <a:solidFill>
                  <a:srgbClr val="3D3C2C"/>
                </a:solidFill>
                <a:latin typeface="Century Gothic"/>
                <a:cs typeface="Century Gothic"/>
              </a:rPr>
              <a:t>y</a:t>
            </a:r>
            <a:r>
              <a:rPr sz="2400" spc="-15" dirty="0">
                <a:solidFill>
                  <a:srgbClr val="3D3C2C"/>
                </a:solidFill>
                <a:latin typeface="Century Gothic"/>
                <a:cs typeface="Century Gothic"/>
              </a:rPr>
              <a:t>tes</a:t>
            </a:r>
            <a:r>
              <a:rPr sz="2400" spc="5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2400" spc="0" dirty="0">
                <a:solidFill>
                  <a:srgbClr val="3D3C2C"/>
                </a:solidFill>
                <a:latin typeface="Century Gothic"/>
                <a:cs typeface="Century Gothic"/>
              </a:rPr>
              <a:t>and </a:t>
            </a:r>
            <a:r>
              <a:rPr sz="2400" spc="-15" dirty="0">
                <a:solidFill>
                  <a:srgbClr val="3D3C2C"/>
                </a:solidFill>
                <a:latin typeface="Century Gothic"/>
                <a:cs typeface="Century Gothic"/>
              </a:rPr>
              <a:t>water </a:t>
            </a:r>
            <a:r>
              <a:rPr sz="2400" spc="25" dirty="0">
                <a:solidFill>
                  <a:srgbClr val="3D3C2C"/>
                </a:solidFill>
                <a:latin typeface="Century Gothic"/>
                <a:cs typeface="Century Gothic"/>
              </a:rPr>
              <a:t>i</a:t>
            </a:r>
            <a:r>
              <a:rPr sz="2400" spc="-15" dirty="0">
                <a:solidFill>
                  <a:srgbClr val="3D3C2C"/>
                </a:solidFill>
                <a:latin typeface="Century Gothic"/>
                <a:cs typeface="Century Gothic"/>
              </a:rPr>
              <a:t>n</a:t>
            </a:r>
            <a:r>
              <a:rPr sz="2400" spc="-10" dirty="0">
                <a:solidFill>
                  <a:srgbClr val="3D3C2C"/>
                </a:solidFill>
                <a:latin typeface="Century Gothic"/>
                <a:cs typeface="Century Gothic"/>
              </a:rPr>
              <a:t> the small</a:t>
            </a:r>
            <a:r>
              <a:rPr sz="2400" spc="-25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2400" spc="20" dirty="0">
                <a:solidFill>
                  <a:srgbClr val="3D3C2C"/>
                </a:solidFill>
                <a:latin typeface="Century Gothic"/>
                <a:cs typeface="Century Gothic"/>
              </a:rPr>
              <a:t>i</a:t>
            </a:r>
            <a:r>
              <a:rPr sz="2400" spc="0" dirty="0">
                <a:solidFill>
                  <a:srgbClr val="3D3C2C"/>
                </a:solidFill>
                <a:latin typeface="Century Gothic"/>
                <a:cs typeface="Century Gothic"/>
              </a:rPr>
              <a:t>ntes</a:t>
            </a:r>
            <a:r>
              <a:rPr sz="2400" spc="-10" dirty="0">
                <a:solidFill>
                  <a:srgbClr val="3D3C2C"/>
                </a:solidFill>
                <a:latin typeface="Century Gothic"/>
                <a:cs typeface="Century Gothic"/>
              </a:rPr>
              <a:t>t</a:t>
            </a:r>
            <a:r>
              <a:rPr sz="2400" spc="5" dirty="0">
                <a:solidFill>
                  <a:srgbClr val="3D3C2C"/>
                </a:solidFill>
                <a:latin typeface="Century Gothic"/>
                <a:cs typeface="Century Gothic"/>
              </a:rPr>
              <a:t>i</a:t>
            </a:r>
            <a:r>
              <a:rPr sz="2400" spc="0" dirty="0">
                <a:solidFill>
                  <a:srgbClr val="3D3C2C"/>
                </a:solidFill>
                <a:latin typeface="Century Gothic"/>
                <a:cs typeface="Century Gothic"/>
              </a:rPr>
              <a:t>ne</a:t>
            </a:r>
            <a:r>
              <a:rPr sz="2400" spc="-30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2400" spc="0" dirty="0">
                <a:solidFill>
                  <a:srgbClr val="3D3C2C"/>
                </a:solidFill>
                <a:latin typeface="Century Gothic"/>
                <a:cs typeface="Century Gothic"/>
              </a:rPr>
              <a:t>and colon</a:t>
            </a:r>
            <a:r>
              <a:rPr sz="2400" spc="-10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2400" spc="0" dirty="0">
                <a:solidFill>
                  <a:srgbClr val="3D3C2C"/>
                </a:solidFill>
                <a:latin typeface="Century Gothic"/>
                <a:cs typeface="Century Gothic"/>
              </a:rPr>
              <a:t>→ </a:t>
            </a:r>
            <a:r>
              <a:rPr sz="2400" spc="-15" dirty="0">
                <a:solidFill>
                  <a:srgbClr val="3D3C2C"/>
                </a:solidFill>
                <a:latin typeface="Century Gothic"/>
                <a:cs typeface="Century Gothic"/>
              </a:rPr>
              <a:t>const</a:t>
            </a:r>
            <a:r>
              <a:rPr sz="2400" spc="15" dirty="0">
                <a:solidFill>
                  <a:srgbClr val="3D3C2C"/>
                </a:solidFill>
                <a:latin typeface="Century Gothic"/>
                <a:cs typeface="Century Gothic"/>
              </a:rPr>
              <a:t>i</a:t>
            </a:r>
            <a:r>
              <a:rPr sz="2400" spc="0" dirty="0">
                <a:solidFill>
                  <a:srgbClr val="3D3C2C"/>
                </a:solidFill>
                <a:latin typeface="Century Gothic"/>
                <a:cs typeface="Century Gothic"/>
              </a:rPr>
              <a:t>pa</a:t>
            </a:r>
            <a:r>
              <a:rPr sz="2400" spc="-10" dirty="0">
                <a:solidFill>
                  <a:srgbClr val="3D3C2C"/>
                </a:solidFill>
                <a:latin typeface="Century Gothic"/>
                <a:cs typeface="Century Gothic"/>
              </a:rPr>
              <a:t>t</a:t>
            </a:r>
            <a:r>
              <a:rPr sz="2400" spc="5" dirty="0">
                <a:solidFill>
                  <a:srgbClr val="3D3C2C"/>
                </a:solidFill>
                <a:latin typeface="Century Gothic"/>
                <a:cs typeface="Century Gothic"/>
              </a:rPr>
              <a:t>i</a:t>
            </a:r>
            <a:r>
              <a:rPr sz="2400" spc="-20" dirty="0">
                <a:solidFill>
                  <a:srgbClr val="3D3C2C"/>
                </a:solidFill>
                <a:latin typeface="Century Gothic"/>
                <a:cs typeface="Century Gothic"/>
              </a:rPr>
              <a:t>on</a:t>
            </a:r>
            <a:endParaRPr sz="2400" dirty="0">
              <a:latin typeface="Century Gothic"/>
              <a:cs typeface="Century Gothic"/>
            </a:endParaRPr>
          </a:p>
          <a:p>
            <a:pPr marL="804545" lvl="1" indent="-708660">
              <a:buClr>
                <a:srgbClr val="3D3C2C"/>
              </a:buClr>
              <a:buFont typeface="Century Gothic"/>
              <a:buAutoNum type="alphaUcParenR"/>
              <a:tabLst>
                <a:tab pos="803910" algn="l"/>
              </a:tabLst>
            </a:pPr>
            <a:r>
              <a:rPr sz="2400" spc="-20" dirty="0">
                <a:solidFill>
                  <a:srgbClr val="3D3C2C"/>
                </a:solidFill>
                <a:latin typeface="Century Gothic"/>
                <a:cs typeface="Century Gothic"/>
              </a:rPr>
              <a:t>Reduc</a:t>
            </a:r>
            <a:r>
              <a:rPr sz="2400" spc="10" dirty="0">
                <a:solidFill>
                  <a:srgbClr val="3D3C2C"/>
                </a:solidFill>
                <a:latin typeface="Century Gothic"/>
                <a:cs typeface="Century Gothic"/>
              </a:rPr>
              <a:t>i</a:t>
            </a:r>
            <a:r>
              <a:rPr sz="2400" spc="-20" dirty="0">
                <a:solidFill>
                  <a:srgbClr val="3D3C2C"/>
                </a:solidFill>
                <a:latin typeface="Century Gothic"/>
                <a:cs typeface="Century Gothic"/>
              </a:rPr>
              <a:t>ng</a:t>
            </a:r>
            <a:r>
              <a:rPr sz="2400" spc="-25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2400" spc="0" dirty="0">
                <a:solidFill>
                  <a:srgbClr val="3D3C2C"/>
                </a:solidFill>
                <a:latin typeface="Century Gothic"/>
                <a:cs typeface="Century Gothic"/>
              </a:rPr>
              <a:t>sen</a:t>
            </a:r>
            <a:r>
              <a:rPr sz="2400" spc="5" dirty="0">
                <a:solidFill>
                  <a:srgbClr val="3D3C2C"/>
                </a:solidFill>
                <a:latin typeface="Century Gothic"/>
                <a:cs typeface="Century Gothic"/>
              </a:rPr>
              <a:t>s</a:t>
            </a:r>
            <a:r>
              <a:rPr sz="2400" spc="20" dirty="0">
                <a:solidFill>
                  <a:srgbClr val="3D3C2C"/>
                </a:solidFill>
                <a:latin typeface="Century Gothic"/>
                <a:cs typeface="Century Gothic"/>
              </a:rPr>
              <a:t>i</a:t>
            </a:r>
            <a:r>
              <a:rPr sz="2400" spc="0" dirty="0">
                <a:solidFill>
                  <a:srgbClr val="3D3C2C"/>
                </a:solidFill>
                <a:latin typeface="Century Gothic"/>
                <a:cs typeface="Century Gothic"/>
              </a:rPr>
              <a:t>tivity</a:t>
            </a:r>
            <a:r>
              <a:rPr sz="2400" spc="-40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2400" spc="-15" dirty="0">
                <a:solidFill>
                  <a:srgbClr val="3D3C2C"/>
                </a:solidFill>
                <a:latin typeface="Century Gothic"/>
                <a:cs typeface="Century Gothic"/>
              </a:rPr>
              <a:t>to re</a:t>
            </a:r>
            <a:r>
              <a:rPr sz="2400" spc="-30" dirty="0">
                <a:solidFill>
                  <a:srgbClr val="3D3C2C"/>
                </a:solidFill>
                <a:latin typeface="Century Gothic"/>
                <a:cs typeface="Century Gothic"/>
              </a:rPr>
              <a:t>c</a:t>
            </a:r>
            <a:r>
              <a:rPr sz="2400" spc="0" dirty="0">
                <a:solidFill>
                  <a:srgbClr val="3D3C2C"/>
                </a:solidFill>
                <a:latin typeface="Century Gothic"/>
                <a:cs typeface="Century Gothic"/>
              </a:rPr>
              <a:t>tal</a:t>
            </a:r>
            <a:r>
              <a:rPr sz="2400" spc="-5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2400" spc="0" dirty="0">
                <a:solidFill>
                  <a:srgbClr val="3D3C2C"/>
                </a:solidFill>
                <a:latin typeface="Century Gothic"/>
                <a:cs typeface="Century Gothic"/>
              </a:rPr>
              <a:t>d</a:t>
            </a:r>
            <a:r>
              <a:rPr sz="2400" spc="20" dirty="0">
                <a:solidFill>
                  <a:srgbClr val="3D3C2C"/>
                </a:solidFill>
                <a:latin typeface="Century Gothic"/>
                <a:cs typeface="Century Gothic"/>
              </a:rPr>
              <a:t>i</a:t>
            </a:r>
            <a:r>
              <a:rPr sz="2400" spc="0" dirty="0">
                <a:solidFill>
                  <a:srgbClr val="3D3C2C"/>
                </a:solidFill>
                <a:latin typeface="Century Gothic"/>
                <a:cs typeface="Century Gothic"/>
              </a:rPr>
              <a:t>stens</a:t>
            </a:r>
            <a:r>
              <a:rPr sz="2400" spc="10" dirty="0">
                <a:solidFill>
                  <a:srgbClr val="3D3C2C"/>
                </a:solidFill>
                <a:latin typeface="Century Gothic"/>
                <a:cs typeface="Century Gothic"/>
              </a:rPr>
              <a:t>i</a:t>
            </a:r>
            <a:r>
              <a:rPr sz="2400" spc="-15" dirty="0">
                <a:solidFill>
                  <a:srgbClr val="3D3C2C"/>
                </a:solidFill>
                <a:latin typeface="Century Gothic"/>
                <a:cs typeface="Century Gothic"/>
              </a:rPr>
              <a:t>on.</a:t>
            </a:r>
            <a:endParaRPr sz="2400" dirty="0">
              <a:latin typeface="Century Gothic"/>
              <a:cs typeface="Century Gothic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6691376" y="312673"/>
            <a:ext cx="1358900" cy="19304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200" spc="-5" dirty="0">
                <a:solidFill>
                  <a:srgbClr val="FDFDFD"/>
                </a:solidFill>
                <a:latin typeface="Century Gothic"/>
                <a:cs typeface="Century Gothic"/>
              </a:rPr>
              <a:t>4</a:t>
            </a:r>
            <a:r>
              <a:rPr sz="1200" spc="0" dirty="0">
                <a:solidFill>
                  <a:srgbClr val="FDFDFD"/>
                </a:solidFill>
                <a:latin typeface="Century Gothic"/>
                <a:cs typeface="Century Gothic"/>
              </a:rPr>
              <a:t>/2</a:t>
            </a:r>
            <a:r>
              <a:rPr sz="1200" spc="-10" dirty="0">
                <a:solidFill>
                  <a:srgbClr val="FDFDFD"/>
                </a:solidFill>
                <a:latin typeface="Century Gothic"/>
                <a:cs typeface="Century Gothic"/>
              </a:rPr>
              <a:t>0</a:t>
            </a:r>
            <a:r>
              <a:rPr sz="1200" spc="0" dirty="0">
                <a:solidFill>
                  <a:srgbClr val="FDFDFD"/>
                </a:solidFill>
                <a:latin typeface="Century Gothic"/>
                <a:cs typeface="Century Gothic"/>
              </a:rPr>
              <a:t>/2</a:t>
            </a:r>
            <a:r>
              <a:rPr sz="1200" spc="-10" dirty="0">
                <a:solidFill>
                  <a:srgbClr val="FDFDFD"/>
                </a:solidFill>
                <a:latin typeface="Century Gothic"/>
                <a:cs typeface="Century Gothic"/>
              </a:rPr>
              <a:t>0</a:t>
            </a:r>
            <a:r>
              <a:rPr sz="1200" spc="-5" dirty="0">
                <a:solidFill>
                  <a:srgbClr val="FDFDFD"/>
                </a:solidFill>
                <a:latin typeface="Century Gothic"/>
                <a:cs typeface="Century Gothic"/>
              </a:rPr>
              <a:t>1</a:t>
            </a:r>
            <a:r>
              <a:rPr sz="1200" spc="0" dirty="0">
                <a:solidFill>
                  <a:srgbClr val="FDFDFD"/>
                </a:solidFill>
                <a:latin typeface="Century Gothic"/>
                <a:cs typeface="Century Gothic"/>
              </a:rPr>
              <a:t>5</a:t>
            </a:r>
            <a:r>
              <a:rPr sz="1200" spc="5" dirty="0">
                <a:solidFill>
                  <a:srgbClr val="FDFDFD"/>
                </a:solidFill>
                <a:latin typeface="Century Gothic"/>
                <a:cs typeface="Century Gothic"/>
              </a:rPr>
              <a:t> </a:t>
            </a:r>
            <a:r>
              <a:rPr sz="1200" spc="-5" dirty="0">
                <a:solidFill>
                  <a:srgbClr val="FDFDFD"/>
                </a:solidFill>
                <a:latin typeface="Century Gothic"/>
                <a:cs typeface="Century Gothic"/>
              </a:rPr>
              <a:t>1</a:t>
            </a:r>
            <a:r>
              <a:rPr sz="1200" spc="-15" dirty="0">
                <a:solidFill>
                  <a:srgbClr val="FDFDFD"/>
                </a:solidFill>
                <a:latin typeface="Century Gothic"/>
                <a:cs typeface="Century Gothic"/>
              </a:rPr>
              <a:t>:</a:t>
            </a:r>
            <a:r>
              <a:rPr sz="1200" spc="-5" dirty="0">
                <a:solidFill>
                  <a:srgbClr val="FDFDFD"/>
                </a:solidFill>
                <a:latin typeface="Century Gothic"/>
                <a:cs typeface="Century Gothic"/>
              </a:rPr>
              <a:t>3</a:t>
            </a:r>
            <a:r>
              <a:rPr sz="1200" spc="0" dirty="0">
                <a:solidFill>
                  <a:srgbClr val="FDFDFD"/>
                </a:solidFill>
                <a:latin typeface="Century Gothic"/>
                <a:cs typeface="Century Gothic"/>
              </a:rPr>
              <a:t>3</a:t>
            </a:r>
            <a:r>
              <a:rPr sz="1200" spc="20" dirty="0">
                <a:solidFill>
                  <a:srgbClr val="FDFDFD"/>
                </a:solidFill>
                <a:latin typeface="Century Gothic"/>
                <a:cs typeface="Century Gothic"/>
              </a:rPr>
              <a:t> </a:t>
            </a:r>
            <a:r>
              <a:rPr sz="1200" spc="-10" dirty="0">
                <a:solidFill>
                  <a:srgbClr val="FDFDFD"/>
                </a:solidFill>
                <a:latin typeface="Century Gothic"/>
                <a:cs typeface="Century Gothic"/>
              </a:rPr>
              <a:t>PM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4728717" y="312673"/>
            <a:ext cx="109855" cy="19304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200" dirty="0">
                <a:solidFill>
                  <a:srgbClr val="FDFDFD"/>
                </a:solidFill>
                <a:latin typeface="Century Gothic"/>
                <a:cs typeface="Century Gothic"/>
              </a:rPr>
              <a:t>7</a:t>
            </a:r>
            <a:endParaRPr sz="120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51916" y="880872"/>
            <a:ext cx="4890516" cy="101193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5141976" y="880872"/>
            <a:ext cx="792479" cy="101193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5334000" y="880872"/>
            <a:ext cx="2574036" cy="1011936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851916" y="1427988"/>
            <a:ext cx="3325367" cy="1011936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1122375" y="1039749"/>
            <a:ext cx="6356350" cy="108013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>
              <a:lnSpc>
                <a:spcPts val="4310"/>
              </a:lnSpc>
            </a:pPr>
            <a:r>
              <a:rPr sz="3600" b="1" dirty="0">
                <a:solidFill>
                  <a:srgbClr val="FF0000"/>
                </a:solidFill>
                <a:latin typeface="Century Gothic"/>
                <a:cs typeface="Century Gothic"/>
              </a:rPr>
              <a:t>Mechanism</a:t>
            </a:r>
            <a:r>
              <a:rPr sz="3600" b="1" spc="-5" dirty="0">
                <a:solidFill>
                  <a:srgbClr val="FF0000"/>
                </a:solidFill>
                <a:latin typeface="Century Gothic"/>
                <a:cs typeface="Century Gothic"/>
              </a:rPr>
              <a:t> </a:t>
            </a:r>
            <a:r>
              <a:rPr sz="3600" b="1" spc="-20" dirty="0">
                <a:solidFill>
                  <a:srgbClr val="FF0000"/>
                </a:solidFill>
                <a:latin typeface="Century Gothic"/>
                <a:cs typeface="Century Gothic"/>
              </a:rPr>
              <a:t>of</a:t>
            </a:r>
            <a:r>
              <a:rPr sz="3600" b="1" spc="5" dirty="0">
                <a:solidFill>
                  <a:srgbClr val="FF0000"/>
                </a:solidFill>
                <a:latin typeface="Century Gothic"/>
                <a:cs typeface="Century Gothic"/>
              </a:rPr>
              <a:t> </a:t>
            </a:r>
            <a:r>
              <a:rPr sz="3600" b="1" spc="0" dirty="0">
                <a:solidFill>
                  <a:srgbClr val="FF0000"/>
                </a:solidFill>
                <a:latin typeface="Century Gothic"/>
                <a:cs typeface="Century Gothic"/>
              </a:rPr>
              <a:t>dru</a:t>
            </a:r>
            <a:r>
              <a:rPr sz="3600" b="1" spc="10" dirty="0">
                <a:solidFill>
                  <a:srgbClr val="FF0000"/>
                </a:solidFill>
                <a:latin typeface="Century Gothic"/>
                <a:cs typeface="Century Gothic"/>
              </a:rPr>
              <a:t>g</a:t>
            </a:r>
            <a:r>
              <a:rPr sz="3600" b="1" spc="-15" dirty="0">
                <a:solidFill>
                  <a:srgbClr val="FF0000"/>
                </a:solidFill>
                <a:latin typeface="Century Gothic"/>
                <a:cs typeface="Century Gothic"/>
              </a:rPr>
              <a:t>-induced </a:t>
            </a:r>
            <a:r>
              <a:rPr sz="3600" b="1" spc="-20" dirty="0">
                <a:solidFill>
                  <a:srgbClr val="FF0000"/>
                </a:solidFill>
                <a:latin typeface="Century Gothic"/>
                <a:cs typeface="Century Gothic"/>
              </a:rPr>
              <a:t>constipation</a:t>
            </a:r>
            <a:endParaRPr sz="3600">
              <a:latin typeface="Century Gothic"/>
              <a:cs typeface="Century Gothic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851916" y="2517501"/>
            <a:ext cx="6607175" cy="139700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527685" indent="-515620">
              <a:lnSpc>
                <a:spcPts val="2810"/>
              </a:lnSpc>
              <a:buClr>
                <a:srgbClr val="93C500"/>
              </a:buClr>
              <a:buSzPct val="75000"/>
              <a:buFont typeface="Century Gothic"/>
              <a:buAutoNum type="arabicPeriod" startAt="3"/>
              <a:tabLst>
                <a:tab pos="527685" algn="l"/>
              </a:tabLst>
            </a:pPr>
            <a:r>
              <a:rPr sz="2400" b="1" spc="-5" dirty="0">
                <a:solidFill>
                  <a:srgbClr val="FF0000"/>
                </a:solidFill>
                <a:latin typeface="Century Gothic"/>
                <a:cs typeface="Century Gothic"/>
              </a:rPr>
              <a:t>Electrolyt</a:t>
            </a:r>
            <a:r>
              <a:rPr sz="2400" b="1" spc="0" dirty="0">
                <a:solidFill>
                  <a:srgbClr val="FF0000"/>
                </a:solidFill>
                <a:latin typeface="Century Gothic"/>
                <a:cs typeface="Century Gothic"/>
              </a:rPr>
              <a:t>e</a:t>
            </a:r>
            <a:r>
              <a:rPr sz="2400" b="1" spc="10" dirty="0">
                <a:solidFill>
                  <a:srgbClr val="FF0000"/>
                </a:solidFill>
                <a:latin typeface="Century Gothic"/>
                <a:cs typeface="Century Gothic"/>
              </a:rPr>
              <a:t> </a:t>
            </a:r>
            <a:r>
              <a:rPr sz="2400" b="1" spc="-5" dirty="0">
                <a:solidFill>
                  <a:srgbClr val="FF0000"/>
                </a:solidFill>
                <a:latin typeface="Century Gothic"/>
                <a:cs typeface="Century Gothic"/>
              </a:rPr>
              <a:t>disturbanc</a:t>
            </a:r>
            <a:r>
              <a:rPr sz="2400" b="1" spc="0" dirty="0">
                <a:solidFill>
                  <a:srgbClr val="FF0000"/>
                </a:solidFill>
                <a:latin typeface="Century Gothic"/>
                <a:cs typeface="Century Gothic"/>
              </a:rPr>
              <a:t>e</a:t>
            </a:r>
            <a:r>
              <a:rPr sz="2400" b="1" spc="-5" dirty="0">
                <a:solidFill>
                  <a:srgbClr val="FF0000"/>
                </a:solidFill>
                <a:latin typeface="Century Gothic"/>
                <a:cs typeface="Century Gothic"/>
              </a:rPr>
              <a:t> a</a:t>
            </a:r>
            <a:r>
              <a:rPr sz="2400" b="1" spc="0" dirty="0">
                <a:solidFill>
                  <a:srgbClr val="FF0000"/>
                </a:solidFill>
                <a:latin typeface="Century Gothic"/>
                <a:cs typeface="Century Gothic"/>
              </a:rPr>
              <a:t>s</a:t>
            </a:r>
            <a:r>
              <a:rPr sz="2400" b="1" spc="5" dirty="0">
                <a:solidFill>
                  <a:srgbClr val="FF0000"/>
                </a:solidFill>
                <a:latin typeface="Century Gothic"/>
                <a:cs typeface="Century Gothic"/>
              </a:rPr>
              <a:t> </a:t>
            </a:r>
            <a:r>
              <a:rPr sz="2400" b="1" spc="-5" dirty="0">
                <a:solidFill>
                  <a:srgbClr val="FF0000"/>
                </a:solidFill>
                <a:latin typeface="Century Gothic"/>
                <a:cs typeface="Century Gothic"/>
              </a:rPr>
              <a:t>hypokalemia</a:t>
            </a:r>
            <a:endParaRPr sz="2400" dirty="0">
              <a:latin typeface="Century Gothic"/>
              <a:cs typeface="Century Gothic"/>
            </a:endParaRPr>
          </a:p>
          <a:p>
            <a:pPr marL="527685">
              <a:lnSpc>
                <a:spcPts val="2375"/>
              </a:lnSpc>
            </a:pPr>
            <a:r>
              <a:rPr sz="2400" b="1" spc="-15" dirty="0">
                <a:solidFill>
                  <a:srgbClr val="FF0000"/>
                </a:solidFill>
                <a:latin typeface="Century Gothic"/>
                <a:cs typeface="Century Gothic"/>
              </a:rPr>
              <a:t>or hypercalcemia</a:t>
            </a:r>
            <a:endParaRPr sz="2400" dirty="0">
              <a:latin typeface="Century Gothic"/>
              <a:cs typeface="Century Gothic"/>
            </a:endParaRPr>
          </a:p>
          <a:p>
            <a:pPr>
              <a:lnSpc>
                <a:spcPts val="850"/>
              </a:lnSpc>
              <a:spcBef>
                <a:spcPts val="29"/>
              </a:spcBef>
            </a:pPr>
            <a:endParaRPr sz="850" dirty="0"/>
          </a:p>
          <a:p>
            <a:pPr>
              <a:lnSpc>
                <a:spcPts val="1000"/>
              </a:lnSpc>
            </a:pPr>
            <a:endParaRPr sz="1000" dirty="0"/>
          </a:p>
          <a:p>
            <a:pPr>
              <a:lnSpc>
                <a:spcPts val="1000"/>
              </a:lnSpc>
            </a:pPr>
            <a:endParaRPr sz="1000" dirty="0"/>
          </a:p>
          <a:p>
            <a:pPr marL="527685" indent="-515620">
              <a:lnSpc>
                <a:spcPct val="100000"/>
              </a:lnSpc>
              <a:buClr>
                <a:srgbClr val="93C500"/>
              </a:buClr>
              <a:buSzPct val="75000"/>
              <a:buFont typeface="Century Gothic"/>
              <a:buAutoNum type="arabicPeriod" startAt="4"/>
              <a:tabLst>
                <a:tab pos="527685" algn="l"/>
              </a:tabLst>
            </a:pPr>
            <a:r>
              <a:rPr sz="2400" b="1" spc="0" dirty="0">
                <a:solidFill>
                  <a:srgbClr val="FF0000"/>
                </a:solidFill>
                <a:latin typeface="Century Gothic"/>
                <a:cs typeface="Century Gothic"/>
              </a:rPr>
              <a:t>Laxative</a:t>
            </a:r>
            <a:r>
              <a:rPr sz="2400" b="1" spc="20" dirty="0">
                <a:solidFill>
                  <a:srgbClr val="FF0000"/>
                </a:solidFill>
                <a:latin typeface="Century Gothic"/>
                <a:cs typeface="Century Gothic"/>
              </a:rPr>
              <a:t> </a:t>
            </a:r>
            <a:r>
              <a:rPr sz="2400" b="1" spc="0" dirty="0">
                <a:solidFill>
                  <a:srgbClr val="FF0000"/>
                </a:solidFill>
                <a:latin typeface="Century Gothic"/>
                <a:cs typeface="Century Gothic"/>
              </a:rPr>
              <a:t>abuse</a:t>
            </a:r>
            <a:r>
              <a:rPr sz="2400" b="1" spc="-5" dirty="0">
                <a:solidFill>
                  <a:srgbClr val="FF0000"/>
                </a:solidFill>
                <a:latin typeface="Century Gothic"/>
                <a:cs typeface="Century Gothic"/>
              </a:rPr>
              <a:t> </a:t>
            </a:r>
            <a:r>
              <a:rPr sz="2400" b="1" spc="0" dirty="0">
                <a:solidFill>
                  <a:srgbClr val="FF0000"/>
                </a:solidFill>
                <a:latin typeface="Century Gothic"/>
                <a:cs typeface="Century Gothic"/>
              </a:rPr>
              <a:t>(leads </a:t>
            </a:r>
            <a:r>
              <a:rPr sz="2400" b="1" spc="-15" dirty="0">
                <a:solidFill>
                  <a:srgbClr val="FF0000"/>
                </a:solidFill>
                <a:latin typeface="Century Gothic"/>
                <a:cs typeface="Century Gothic"/>
              </a:rPr>
              <a:t>to</a:t>
            </a:r>
            <a:r>
              <a:rPr sz="2400" b="1" spc="15" dirty="0">
                <a:solidFill>
                  <a:srgbClr val="FF0000"/>
                </a:solidFill>
                <a:latin typeface="Century Gothic"/>
                <a:cs typeface="Century Gothic"/>
              </a:rPr>
              <a:t> </a:t>
            </a:r>
            <a:r>
              <a:rPr sz="2400" b="1" spc="0" dirty="0">
                <a:solidFill>
                  <a:srgbClr val="FF0000"/>
                </a:solidFill>
                <a:latin typeface="Century Gothic"/>
                <a:cs typeface="Century Gothic"/>
              </a:rPr>
              <a:t>atonic</a:t>
            </a:r>
            <a:r>
              <a:rPr sz="2400" b="1" spc="10" dirty="0">
                <a:solidFill>
                  <a:srgbClr val="FF0000"/>
                </a:solidFill>
                <a:latin typeface="Century Gothic"/>
                <a:cs typeface="Century Gothic"/>
              </a:rPr>
              <a:t> </a:t>
            </a:r>
            <a:r>
              <a:rPr sz="2400" b="1" spc="-15" dirty="0">
                <a:solidFill>
                  <a:srgbClr val="FF0000"/>
                </a:solidFill>
                <a:latin typeface="Century Gothic"/>
                <a:cs typeface="Century Gothic"/>
              </a:rPr>
              <a:t>intestine)</a:t>
            </a:r>
            <a:endParaRPr sz="2400" dirty="0">
              <a:latin typeface="Century Gothic"/>
              <a:cs typeface="Century Gothic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6691376" y="312673"/>
            <a:ext cx="1358900" cy="19304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200" spc="-5" dirty="0">
                <a:solidFill>
                  <a:srgbClr val="FDFDFD"/>
                </a:solidFill>
                <a:latin typeface="Century Gothic"/>
                <a:cs typeface="Century Gothic"/>
              </a:rPr>
              <a:t>4</a:t>
            </a:r>
            <a:r>
              <a:rPr sz="1200" spc="0" dirty="0">
                <a:solidFill>
                  <a:srgbClr val="FDFDFD"/>
                </a:solidFill>
                <a:latin typeface="Century Gothic"/>
                <a:cs typeface="Century Gothic"/>
              </a:rPr>
              <a:t>/2</a:t>
            </a:r>
            <a:r>
              <a:rPr sz="1200" spc="-10" dirty="0">
                <a:solidFill>
                  <a:srgbClr val="FDFDFD"/>
                </a:solidFill>
                <a:latin typeface="Century Gothic"/>
                <a:cs typeface="Century Gothic"/>
              </a:rPr>
              <a:t>0</a:t>
            </a:r>
            <a:r>
              <a:rPr sz="1200" spc="0" dirty="0">
                <a:solidFill>
                  <a:srgbClr val="FDFDFD"/>
                </a:solidFill>
                <a:latin typeface="Century Gothic"/>
                <a:cs typeface="Century Gothic"/>
              </a:rPr>
              <a:t>/2</a:t>
            </a:r>
            <a:r>
              <a:rPr sz="1200" spc="-10" dirty="0">
                <a:solidFill>
                  <a:srgbClr val="FDFDFD"/>
                </a:solidFill>
                <a:latin typeface="Century Gothic"/>
                <a:cs typeface="Century Gothic"/>
              </a:rPr>
              <a:t>0</a:t>
            </a:r>
            <a:r>
              <a:rPr sz="1200" spc="-5" dirty="0">
                <a:solidFill>
                  <a:srgbClr val="FDFDFD"/>
                </a:solidFill>
                <a:latin typeface="Century Gothic"/>
                <a:cs typeface="Century Gothic"/>
              </a:rPr>
              <a:t>1</a:t>
            </a:r>
            <a:r>
              <a:rPr sz="1200" spc="0" dirty="0">
                <a:solidFill>
                  <a:srgbClr val="FDFDFD"/>
                </a:solidFill>
                <a:latin typeface="Century Gothic"/>
                <a:cs typeface="Century Gothic"/>
              </a:rPr>
              <a:t>5</a:t>
            </a:r>
            <a:r>
              <a:rPr sz="1200" spc="5" dirty="0">
                <a:solidFill>
                  <a:srgbClr val="FDFDFD"/>
                </a:solidFill>
                <a:latin typeface="Century Gothic"/>
                <a:cs typeface="Century Gothic"/>
              </a:rPr>
              <a:t> </a:t>
            </a:r>
            <a:r>
              <a:rPr sz="1200" spc="-5" dirty="0">
                <a:solidFill>
                  <a:srgbClr val="FDFDFD"/>
                </a:solidFill>
                <a:latin typeface="Century Gothic"/>
                <a:cs typeface="Century Gothic"/>
              </a:rPr>
              <a:t>1</a:t>
            </a:r>
            <a:r>
              <a:rPr sz="1200" spc="-15" dirty="0">
                <a:solidFill>
                  <a:srgbClr val="FDFDFD"/>
                </a:solidFill>
                <a:latin typeface="Century Gothic"/>
                <a:cs typeface="Century Gothic"/>
              </a:rPr>
              <a:t>:</a:t>
            </a:r>
            <a:r>
              <a:rPr sz="1200" spc="-5" dirty="0">
                <a:solidFill>
                  <a:srgbClr val="FDFDFD"/>
                </a:solidFill>
                <a:latin typeface="Century Gothic"/>
                <a:cs typeface="Century Gothic"/>
              </a:rPr>
              <a:t>3</a:t>
            </a:r>
            <a:r>
              <a:rPr sz="1200" spc="0" dirty="0">
                <a:solidFill>
                  <a:srgbClr val="FDFDFD"/>
                </a:solidFill>
                <a:latin typeface="Century Gothic"/>
                <a:cs typeface="Century Gothic"/>
              </a:rPr>
              <a:t>3</a:t>
            </a:r>
            <a:r>
              <a:rPr sz="1200" spc="20" dirty="0">
                <a:solidFill>
                  <a:srgbClr val="FDFDFD"/>
                </a:solidFill>
                <a:latin typeface="Century Gothic"/>
                <a:cs typeface="Century Gothic"/>
              </a:rPr>
              <a:t> </a:t>
            </a:r>
            <a:r>
              <a:rPr sz="1200" spc="-10" dirty="0">
                <a:solidFill>
                  <a:srgbClr val="FDFDFD"/>
                </a:solidFill>
                <a:latin typeface="Century Gothic"/>
                <a:cs typeface="Century Gothic"/>
              </a:rPr>
              <a:t>PM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4728717" y="312673"/>
            <a:ext cx="109855" cy="19304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200" dirty="0">
                <a:solidFill>
                  <a:srgbClr val="FDFDFD"/>
                </a:solidFill>
                <a:latin typeface="Century Gothic"/>
                <a:cs typeface="Century Gothic"/>
              </a:rPr>
              <a:t>8</a:t>
            </a:r>
            <a:endParaRPr sz="120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1069644" y="769873"/>
            <a:ext cx="5683250" cy="820419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65405">
              <a:lnSpc>
                <a:spcPct val="100000"/>
              </a:lnSpc>
            </a:pPr>
            <a:r>
              <a:rPr sz="3600" b="1" spc="-20" dirty="0">
                <a:solidFill>
                  <a:srgbClr val="FF0000"/>
                </a:solidFill>
                <a:latin typeface="Century Gothic"/>
                <a:cs typeface="Century Gothic"/>
              </a:rPr>
              <a:t>Treatment</a:t>
            </a:r>
            <a:r>
              <a:rPr sz="3600" b="1" spc="-15" dirty="0">
                <a:solidFill>
                  <a:srgbClr val="FF0000"/>
                </a:solidFill>
                <a:latin typeface="Century Gothic"/>
                <a:cs typeface="Century Gothic"/>
              </a:rPr>
              <a:t> </a:t>
            </a:r>
            <a:r>
              <a:rPr sz="3600" b="1" spc="-20" dirty="0">
                <a:solidFill>
                  <a:srgbClr val="FF0000"/>
                </a:solidFill>
                <a:latin typeface="Century Gothic"/>
                <a:cs typeface="Century Gothic"/>
              </a:rPr>
              <a:t>of</a:t>
            </a:r>
            <a:r>
              <a:rPr sz="3600" b="1" spc="5" dirty="0">
                <a:solidFill>
                  <a:srgbClr val="FF0000"/>
                </a:solidFill>
                <a:latin typeface="Century Gothic"/>
                <a:cs typeface="Century Gothic"/>
              </a:rPr>
              <a:t> </a:t>
            </a:r>
            <a:r>
              <a:rPr sz="3600" b="1" spc="-20" dirty="0">
                <a:solidFill>
                  <a:srgbClr val="FF0000"/>
                </a:solidFill>
                <a:latin typeface="Century Gothic"/>
                <a:cs typeface="Century Gothic"/>
              </a:rPr>
              <a:t>constipation</a:t>
            </a:r>
            <a:endParaRPr sz="3600" dirty="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150"/>
              </a:spcBef>
            </a:pPr>
            <a:r>
              <a:rPr sz="1600" b="1" spc="-15" dirty="0">
                <a:solidFill>
                  <a:srgbClr val="FF0000"/>
                </a:solidFill>
                <a:latin typeface="Century Gothic"/>
                <a:cs typeface="Century Gothic"/>
              </a:rPr>
              <a:t>Gene</a:t>
            </a:r>
            <a:r>
              <a:rPr sz="1600" b="1" spc="0" dirty="0">
                <a:solidFill>
                  <a:srgbClr val="FF0000"/>
                </a:solidFill>
                <a:latin typeface="Century Gothic"/>
                <a:cs typeface="Century Gothic"/>
              </a:rPr>
              <a:t>r</a:t>
            </a:r>
            <a:r>
              <a:rPr sz="1600" b="1" spc="-10" dirty="0">
                <a:solidFill>
                  <a:srgbClr val="FF0000"/>
                </a:solidFill>
                <a:latin typeface="Century Gothic"/>
                <a:cs typeface="Century Gothic"/>
              </a:rPr>
              <a:t>al</a:t>
            </a:r>
            <a:r>
              <a:rPr sz="1600" b="1" spc="30" dirty="0">
                <a:solidFill>
                  <a:srgbClr val="FF0000"/>
                </a:solidFill>
                <a:latin typeface="Century Gothic"/>
                <a:cs typeface="Century Gothic"/>
              </a:rPr>
              <a:t> </a:t>
            </a:r>
            <a:r>
              <a:rPr sz="1600" b="1" spc="-15" dirty="0">
                <a:solidFill>
                  <a:srgbClr val="FF0000"/>
                </a:solidFill>
                <a:latin typeface="Century Gothic"/>
                <a:cs typeface="Century Gothic"/>
              </a:rPr>
              <a:t>measu</a:t>
            </a:r>
            <a:r>
              <a:rPr sz="1600" b="1" spc="0" dirty="0">
                <a:solidFill>
                  <a:srgbClr val="FF0000"/>
                </a:solidFill>
                <a:latin typeface="Century Gothic"/>
                <a:cs typeface="Century Gothic"/>
              </a:rPr>
              <a:t>r</a:t>
            </a:r>
            <a:r>
              <a:rPr sz="1600" b="1" spc="-10" dirty="0">
                <a:solidFill>
                  <a:srgbClr val="FF0000"/>
                </a:solidFill>
                <a:latin typeface="Century Gothic"/>
                <a:cs typeface="Century Gothic"/>
              </a:rPr>
              <a:t>es:</a:t>
            </a:r>
            <a:endParaRPr sz="1600" dirty="0">
              <a:latin typeface="Century Gothic"/>
              <a:cs typeface="Century Gothic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082039" y="1568196"/>
            <a:ext cx="1868424" cy="0"/>
          </a:xfrm>
          <a:custGeom>
            <a:avLst/>
            <a:gdLst/>
            <a:ahLst/>
            <a:cxnLst/>
            <a:rect l="l" t="t" r="r" b="b"/>
            <a:pathLst>
              <a:path w="1868424">
                <a:moveTo>
                  <a:pt x="0" y="0"/>
                </a:moveTo>
                <a:lnTo>
                  <a:pt x="1868424" y="0"/>
                </a:lnTo>
              </a:path>
            </a:pathLst>
          </a:custGeom>
          <a:ln w="19557">
            <a:solidFill>
              <a:srgbClr val="FF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828800" y="2554223"/>
            <a:ext cx="102107" cy="10820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2398776" y="2846832"/>
            <a:ext cx="102107" cy="10820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1069644" y="3095878"/>
            <a:ext cx="170815" cy="19304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200" spc="15" dirty="0">
                <a:solidFill>
                  <a:srgbClr val="93C500"/>
                </a:solidFill>
                <a:latin typeface="Century Gothic"/>
                <a:cs typeface="Century Gothic"/>
              </a:rPr>
              <a:t>1)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3899915" y="3259835"/>
            <a:ext cx="582167" cy="48767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3835908" y="2980944"/>
            <a:ext cx="768096" cy="4572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2398776" y="3675888"/>
            <a:ext cx="102107" cy="10820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1885188" y="3968496"/>
            <a:ext cx="102107" cy="10820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2538983" y="4346447"/>
            <a:ext cx="684276" cy="45720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" name="object 14"/>
          <p:cNvSpPr txBox="1"/>
          <p:nvPr/>
        </p:nvSpPr>
        <p:spPr>
          <a:xfrm>
            <a:off x="1583182" y="1630426"/>
            <a:ext cx="5994400" cy="469011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600" b="1" spc="-15" dirty="0">
                <a:solidFill>
                  <a:srgbClr val="3D3C2C"/>
                </a:solidFill>
                <a:latin typeface="Century Gothic"/>
                <a:cs typeface="Century Gothic"/>
              </a:rPr>
              <a:t>De</a:t>
            </a:r>
            <a:r>
              <a:rPr sz="1600" b="1" spc="-10" dirty="0">
                <a:solidFill>
                  <a:srgbClr val="3D3C2C"/>
                </a:solidFill>
                <a:latin typeface="Century Gothic"/>
                <a:cs typeface="Century Gothic"/>
              </a:rPr>
              <a:t>finition</a:t>
            </a:r>
            <a:r>
              <a:rPr sz="1600" spc="-5" dirty="0">
                <a:solidFill>
                  <a:srgbClr val="3D3C2C"/>
                </a:solidFill>
                <a:latin typeface="Century Gothic"/>
                <a:cs typeface="Century Gothic"/>
              </a:rPr>
              <a:t>:</a:t>
            </a:r>
            <a:r>
              <a:rPr sz="1600" spc="25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1600" spc="-10" dirty="0">
                <a:solidFill>
                  <a:srgbClr val="3D3C2C"/>
                </a:solidFill>
                <a:latin typeface="Century Gothic"/>
                <a:cs typeface="Century Gothic"/>
              </a:rPr>
              <a:t>Fiber</a:t>
            </a:r>
            <a:r>
              <a:rPr sz="1600" spc="10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1600" spc="-5" dirty="0">
                <a:solidFill>
                  <a:srgbClr val="3D3C2C"/>
                </a:solidFill>
                <a:latin typeface="Century Gothic"/>
                <a:cs typeface="Century Gothic"/>
              </a:rPr>
              <a:t>is </a:t>
            </a:r>
            <a:r>
              <a:rPr sz="1600" spc="-25" dirty="0">
                <a:solidFill>
                  <a:srgbClr val="3D3C2C"/>
                </a:solidFill>
                <a:latin typeface="Century Gothic"/>
                <a:cs typeface="Century Gothic"/>
              </a:rPr>
              <a:t>t</a:t>
            </a:r>
            <a:r>
              <a:rPr sz="1600" spc="-10" dirty="0">
                <a:solidFill>
                  <a:srgbClr val="3D3C2C"/>
                </a:solidFill>
                <a:latin typeface="Century Gothic"/>
                <a:cs typeface="Century Gothic"/>
              </a:rPr>
              <a:t>hat </a:t>
            </a:r>
            <a:r>
              <a:rPr sz="1600" spc="-15" dirty="0">
                <a:solidFill>
                  <a:srgbClr val="3D3C2C"/>
                </a:solidFill>
                <a:latin typeface="Century Gothic"/>
                <a:cs typeface="Century Gothic"/>
              </a:rPr>
              <a:t>pa</a:t>
            </a:r>
            <a:r>
              <a:rPr sz="1600" spc="0" dirty="0">
                <a:solidFill>
                  <a:srgbClr val="3D3C2C"/>
                </a:solidFill>
                <a:latin typeface="Century Gothic"/>
                <a:cs typeface="Century Gothic"/>
              </a:rPr>
              <a:t>r</a:t>
            </a:r>
            <a:r>
              <a:rPr sz="1600" spc="-10" dirty="0">
                <a:solidFill>
                  <a:srgbClr val="3D3C2C"/>
                </a:solidFill>
                <a:latin typeface="Century Gothic"/>
                <a:cs typeface="Century Gothic"/>
              </a:rPr>
              <a:t>t</a:t>
            </a:r>
            <a:r>
              <a:rPr sz="1600" spc="-15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1600" spc="-10" dirty="0">
                <a:solidFill>
                  <a:srgbClr val="3D3C2C"/>
                </a:solidFill>
                <a:latin typeface="Century Gothic"/>
                <a:cs typeface="Century Gothic"/>
              </a:rPr>
              <a:t>of </a:t>
            </a:r>
            <a:r>
              <a:rPr sz="1600" spc="0" dirty="0">
                <a:solidFill>
                  <a:srgbClr val="3D3C2C"/>
                </a:solidFill>
                <a:latin typeface="Century Gothic"/>
                <a:cs typeface="Century Gothic"/>
              </a:rPr>
              <a:t>f</a:t>
            </a:r>
            <a:r>
              <a:rPr sz="1600" spc="-15" dirty="0">
                <a:solidFill>
                  <a:srgbClr val="3D3C2C"/>
                </a:solidFill>
                <a:latin typeface="Century Gothic"/>
                <a:cs typeface="Century Gothic"/>
              </a:rPr>
              <a:t>ood</a:t>
            </a:r>
            <a:r>
              <a:rPr sz="1600" spc="15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1600" spc="-25" dirty="0">
                <a:solidFill>
                  <a:srgbClr val="3D3C2C"/>
                </a:solidFill>
                <a:latin typeface="Century Gothic"/>
                <a:cs typeface="Century Gothic"/>
              </a:rPr>
              <a:t>t</a:t>
            </a:r>
            <a:r>
              <a:rPr sz="1600" spc="-10" dirty="0">
                <a:solidFill>
                  <a:srgbClr val="3D3C2C"/>
                </a:solidFill>
                <a:latin typeface="Century Gothic"/>
                <a:cs typeface="Century Gothic"/>
              </a:rPr>
              <a:t>hat re</a:t>
            </a:r>
            <a:r>
              <a:rPr sz="1600" spc="-5" dirty="0">
                <a:solidFill>
                  <a:srgbClr val="3D3C2C"/>
                </a:solidFill>
                <a:latin typeface="Century Gothic"/>
                <a:cs typeface="Century Gothic"/>
              </a:rPr>
              <a:t>sis</a:t>
            </a:r>
            <a:r>
              <a:rPr sz="1600" spc="-25" dirty="0">
                <a:solidFill>
                  <a:srgbClr val="3D3C2C"/>
                </a:solidFill>
                <a:latin typeface="Century Gothic"/>
                <a:cs typeface="Century Gothic"/>
              </a:rPr>
              <a:t>t</a:t>
            </a:r>
            <a:r>
              <a:rPr sz="1600" spc="-10" dirty="0">
                <a:solidFill>
                  <a:srgbClr val="3D3C2C"/>
                </a:solidFill>
                <a:latin typeface="Century Gothic"/>
                <a:cs typeface="Century Gothic"/>
              </a:rPr>
              <a:t>s</a:t>
            </a:r>
            <a:r>
              <a:rPr sz="1600" spc="15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1600" spc="-10" dirty="0">
                <a:solidFill>
                  <a:srgbClr val="3D3C2C"/>
                </a:solidFill>
                <a:latin typeface="Century Gothic"/>
                <a:cs typeface="Century Gothic"/>
              </a:rPr>
              <a:t>en</a:t>
            </a:r>
            <a:r>
              <a:rPr sz="1600" spc="-20" dirty="0">
                <a:solidFill>
                  <a:srgbClr val="3D3C2C"/>
                </a:solidFill>
                <a:latin typeface="Century Gothic"/>
                <a:cs typeface="Century Gothic"/>
              </a:rPr>
              <a:t>z</a:t>
            </a:r>
            <a:r>
              <a:rPr sz="1600" spc="-5" dirty="0">
                <a:solidFill>
                  <a:srgbClr val="3D3C2C"/>
                </a:solidFill>
                <a:latin typeface="Century Gothic"/>
                <a:cs typeface="Century Gothic"/>
              </a:rPr>
              <a:t>y</a:t>
            </a:r>
            <a:r>
              <a:rPr sz="1600" spc="-15" dirty="0">
                <a:solidFill>
                  <a:srgbClr val="3D3C2C"/>
                </a:solidFill>
                <a:latin typeface="Century Gothic"/>
                <a:cs typeface="Century Gothic"/>
              </a:rPr>
              <a:t>ma</a:t>
            </a:r>
            <a:r>
              <a:rPr sz="1600" spc="-20" dirty="0">
                <a:solidFill>
                  <a:srgbClr val="3D3C2C"/>
                </a:solidFill>
                <a:latin typeface="Century Gothic"/>
                <a:cs typeface="Century Gothic"/>
              </a:rPr>
              <a:t>t</a:t>
            </a:r>
            <a:r>
              <a:rPr sz="1600" spc="-10" dirty="0">
                <a:solidFill>
                  <a:srgbClr val="3D3C2C"/>
                </a:solidFill>
                <a:latin typeface="Century Gothic"/>
                <a:cs typeface="Century Gothic"/>
              </a:rPr>
              <a:t>ic</a:t>
            </a:r>
            <a:endParaRPr sz="1600" dirty="0">
              <a:latin typeface="Century Gothic"/>
              <a:cs typeface="Century Gothic"/>
            </a:endParaRPr>
          </a:p>
          <a:p>
            <a:pPr marL="12700">
              <a:lnSpc>
                <a:spcPts val="1910"/>
              </a:lnSpc>
            </a:pPr>
            <a:r>
              <a:rPr sz="1600" spc="-10" dirty="0">
                <a:solidFill>
                  <a:srgbClr val="3D3C2C"/>
                </a:solidFill>
                <a:latin typeface="Century Gothic"/>
                <a:cs typeface="Century Gothic"/>
              </a:rPr>
              <a:t>di</a:t>
            </a:r>
            <a:r>
              <a:rPr sz="1600" spc="-25" dirty="0">
                <a:solidFill>
                  <a:srgbClr val="3D3C2C"/>
                </a:solidFill>
                <a:latin typeface="Century Gothic"/>
                <a:cs typeface="Century Gothic"/>
              </a:rPr>
              <a:t>ge</a:t>
            </a:r>
            <a:r>
              <a:rPr sz="1600" spc="-10" dirty="0">
                <a:solidFill>
                  <a:srgbClr val="3D3C2C"/>
                </a:solidFill>
                <a:latin typeface="Century Gothic"/>
                <a:cs typeface="Century Gothic"/>
              </a:rPr>
              <a:t>s</a:t>
            </a:r>
            <a:r>
              <a:rPr sz="1600" spc="-20" dirty="0">
                <a:solidFill>
                  <a:srgbClr val="3D3C2C"/>
                </a:solidFill>
                <a:latin typeface="Century Gothic"/>
                <a:cs typeface="Century Gothic"/>
              </a:rPr>
              <a:t>t</a:t>
            </a:r>
            <a:r>
              <a:rPr sz="1600" spc="-10" dirty="0">
                <a:solidFill>
                  <a:srgbClr val="3D3C2C"/>
                </a:solidFill>
                <a:latin typeface="Century Gothic"/>
                <a:cs typeface="Century Gothic"/>
              </a:rPr>
              <a:t>ion</a:t>
            </a:r>
            <a:endParaRPr sz="1600" dirty="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400"/>
              </a:spcBef>
            </a:pPr>
            <a:r>
              <a:rPr sz="1600" b="1" spc="-10" dirty="0">
                <a:solidFill>
                  <a:srgbClr val="3D3C2C"/>
                </a:solidFill>
                <a:latin typeface="Century Gothic"/>
                <a:cs typeface="Century Gothic"/>
              </a:rPr>
              <a:t>Effe</a:t>
            </a:r>
            <a:r>
              <a:rPr sz="1600" b="1" spc="-25" dirty="0">
                <a:solidFill>
                  <a:srgbClr val="3D3C2C"/>
                </a:solidFill>
                <a:latin typeface="Century Gothic"/>
                <a:cs typeface="Century Gothic"/>
              </a:rPr>
              <a:t>c</a:t>
            </a:r>
            <a:r>
              <a:rPr sz="1600" b="1" spc="-5" dirty="0">
                <a:solidFill>
                  <a:srgbClr val="3D3C2C"/>
                </a:solidFill>
                <a:latin typeface="Century Gothic"/>
                <a:cs typeface="Century Gothic"/>
              </a:rPr>
              <a:t>t</a:t>
            </a:r>
            <a:r>
              <a:rPr sz="1600" b="1" spc="30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1600" b="1" spc="-10" dirty="0">
                <a:solidFill>
                  <a:srgbClr val="3D3C2C"/>
                </a:solidFill>
                <a:latin typeface="Century Gothic"/>
                <a:cs typeface="Century Gothic"/>
              </a:rPr>
              <a:t>of fibe</a:t>
            </a:r>
            <a:r>
              <a:rPr sz="1600" b="1" spc="0" dirty="0">
                <a:solidFill>
                  <a:srgbClr val="3D3C2C"/>
                </a:solidFill>
                <a:latin typeface="Century Gothic"/>
                <a:cs typeface="Century Gothic"/>
              </a:rPr>
              <a:t>r</a:t>
            </a:r>
            <a:r>
              <a:rPr sz="1600" spc="-5" dirty="0">
                <a:solidFill>
                  <a:srgbClr val="3D3C2C"/>
                </a:solidFill>
                <a:latin typeface="Century Gothic"/>
                <a:cs typeface="Century Gothic"/>
              </a:rPr>
              <a:t>: </a:t>
            </a:r>
            <a:r>
              <a:rPr sz="1600" spc="-20" dirty="0">
                <a:solidFill>
                  <a:srgbClr val="3D3C2C"/>
                </a:solidFill>
                <a:latin typeface="Century Gothic"/>
                <a:cs typeface="Century Gothic"/>
              </a:rPr>
              <a:t>F</a:t>
            </a:r>
            <a:r>
              <a:rPr sz="1600" spc="-10" dirty="0">
                <a:solidFill>
                  <a:srgbClr val="3D3C2C"/>
                </a:solidFill>
                <a:latin typeface="Century Gothic"/>
                <a:cs typeface="Century Gothic"/>
              </a:rPr>
              <a:t>iber</a:t>
            </a:r>
            <a:r>
              <a:rPr sz="1600" spc="5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1600" spc="-5" dirty="0">
                <a:solidFill>
                  <a:srgbClr val="3D3C2C"/>
                </a:solidFill>
                <a:latin typeface="Century Gothic"/>
                <a:cs typeface="Century Gothic"/>
              </a:rPr>
              <a:t>r</a:t>
            </a:r>
            <a:r>
              <a:rPr sz="1600" spc="-25" dirty="0">
                <a:solidFill>
                  <a:srgbClr val="3D3C2C"/>
                </a:solidFill>
                <a:latin typeface="Century Gothic"/>
                <a:cs typeface="Century Gothic"/>
              </a:rPr>
              <a:t>e</a:t>
            </a:r>
            <a:r>
              <a:rPr sz="1600" spc="-15" dirty="0">
                <a:solidFill>
                  <a:srgbClr val="3D3C2C"/>
                </a:solidFill>
                <a:latin typeface="Century Gothic"/>
                <a:cs typeface="Century Gothic"/>
              </a:rPr>
              <a:t>ach</a:t>
            </a:r>
            <a:r>
              <a:rPr sz="1600" spc="-25" dirty="0">
                <a:solidFill>
                  <a:srgbClr val="3D3C2C"/>
                </a:solidFill>
                <a:latin typeface="Century Gothic"/>
                <a:cs typeface="Century Gothic"/>
              </a:rPr>
              <a:t>e</a:t>
            </a:r>
            <a:r>
              <a:rPr sz="1600" spc="-10" dirty="0">
                <a:solidFill>
                  <a:srgbClr val="3D3C2C"/>
                </a:solidFill>
                <a:latin typeface="Century Gothic"/>
                <a:cs typeface="Century Gothic"/>
              </a:rPr>
              <a:t>s</a:t>
            </a:r>
            <a:r>
              <a:rPr sz="1600" spc="25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1600" spc="-25" dirty="0">
                <a:solidFill>
                  <a:srgbClr val="3D3C2C"/>
                </a:solidFill>
                <a:latin typeface="Century Gothic"/>
                <a:cs typeface="Century Gothic"/>
              </a:rPr>
              <a:t>t</a:t>
            </a:r>
            <a:r>
              <a:rPr sz="1600" spc="-10" dirty="0">
                <a:solidFill>
                  <a:srgbClr val="3D3C2C"/>
                </a:solidFill>
                <a:latin typeface="Century Gothic"/>
                <a:cs typeface="Century Gothic"/>
              </a:rPr>
              <a:t>he</a:t>
            </a:r>
            <a:r>
              <a:rPr sz="1600" spc="5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1600" spc="-15" dirty="0">
                <a:solidFill>
                  <a:srgbClr val="3D3C2C"/>
                </a:solidFill>
                <a:latin typeface="Century Gothic"/>
                <a:cs typeface="Century Gothic"/>
              </a:rPr>
              <a:t>co</a:t>
            </a:r>
            <a:r>
              <a:rPr sz="1600" spc="5" dirty="0">
                <a:solidFill>
                  <a:srgbClr val="3D3C2C"/>
                </a:solidFill>
                <a:latin typeface="Century Gothic"/>
                <a:cs typeface="Century Gothic"/>
              </a:rPr>
              <a:t>l</a:t>
            </a:r>
            <a:r>
              <a:rPr sz="1600" spc="-10" dirty="0">
                <a:solidFill>
                  <a:srgbClr val="3D3C2C"/>
                </a:solidFill>
                <a:latin typeface="Century Gothic"/>
                <a:cs typeface="Century Gothic"/>
              </a:rPr>
              <a:t>on</a:t>
            </a:r>
            <a:r>
              <a:rPr sz="1600" spc="-5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1600" spc="-10" dirty="0">
                <a:solidFill>
                  <a:srgbClr val="3D3C2C"/>
                </a:solidFill>
                <a:latin typeface="Century Gothic"/>
                <a:cs typeface="Century Gothic"/>
              </a:rPr>
              <a:t>unchan</a:t>
            </a:r>
            <a:r>
              <a:rPr sz="1600" spc="-25" dirty="0">
                <a:solidFill>
                  <a:srgbClr val="3D3C2C"/>
                </a:solidFill>
                <a:latin typeface="Century Gothic"/>
                <a:cs typeface="Century Gothic"/>
              </a:rPr>
              <a:t>g</a:t>
            </a:r>
            <a:r>
              <a:rPr sz="1600" spc="-20" dirty="0">
                <a:solidFill>
                  <a:srgbClr val="3D3C2C"/>
                </a:solidFill>
                <a:latin typeface="Century Gothic"/>
                <a:cs typeface="Century Gothic"/>
              </a:rPr>
              <a:t>e</a:t>
            </a:r>
            <a:r>
              <a:rPr sz="1600" spc="-10" dirty="0">
                <a:solidFill>
                  <a:srgbClr val="3D3C2C"/>
                </a:solidFill>
                <a:latin typeface="Century Gothic"/>
                <a:cs typeface="Century Gothic"/>
              </a:rPr>
              <a:t>d.</a:t>
            </a:r>
            <a:endParaRPr sz="1600" dirty="0">
              <a:latin typeface="Century Gothic"/>
              <a:cs typeface="Century Gothic"/>
            </a:endParaRPr>
          </a:p>
          <a:p>
            <a:pPr marL="408940">
              <a:lnSpc>
                <a:spcPct val="100000"/>
              </a:lnSpc>
              <a:spcBef>
                <a:spcPts val="370"/>
              </a:spcBef>
            </a:pPr>
            <a:r>
              <a:rPr sz="1600" spc="-15" dirty="0">
                <a:solidFill>
                  <a:srgbClr val="3D3C2C"/>
                </a:solidFill>
                <a:latin typeface="Century Gothic"/>
                <a:cs typeface="Century Gothic"/>
              </a:rPr>
              <a:t>Co</a:t>
            </a:r>
            <a:r>
              <a:rPr sz="1600" spc="5" dirty="0">
                <a:solidFill>
                  <a:srgbClr val="3D3C2C"/>
                </a:solidFill>
                <a:latin typeface="Century Gothic"/>
                <a:cs typeface="Century Gothic"/>
              </a:rPr>
              <a:t>l</a:t>
            </a:r>
            <a:r>
              <a:rPr sz="1600" spc="-10" dirty="0">
                <a:solidFill>
                  <a:srgbClr val="3D3C2C"/>
                </a:solidFill>
                <a:latin typeface="Century Gothic"/>
                <a:cs typeface="Century Gothic"/>
              </a:rPr>
              <a:t>onic</a:t>
            </a:r>
            <a:r>
              <a:rPr sz="1600" spc="10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1600" spc="-15" dirty="0">
                <a:solidFill>
                  <a:srgbClr val="3D3C2C"/>
                </a:solidFill>
                <a:latin typeface="Century Gothic"/>
                <a:cs typeface="Century Gothic"/>
              </a:rPr>
              <a:t>bac</a:t>
            </a:r>
            <a:r>
              <a:rPr sz="1600" spc="-25" dirty="0">
                <a:solidFill>
                  <a:srgbClr val="3D3C2C"/>
                </a:solidFill>
                <a:latin typeface="Century Gothic"/>
                <a:cs typeface="Century Gothic"/>
              </a:rPr>
              <a:t>t</a:t>
            </a:r>
            <a:r>
              <a:rPr sz="1600" spc="-20" dirty="0">
                <a:solidFill>
                  <a:srgbClr val="3D3C2C"/>
                </a:solidFill>
                <a:latin typeface="Century Gothic"/>
                <a:cs typeface="Century Gothic"/>
              </a:rPr>
              <a:t>e</a:t>
            </a:r>
            <a:r>
              <a:rPr sz="1600" spc="-10" dirty="0">
                <a:solidFill>
                  <a:srgbClr val="3D3C2C"/>
                </a:solidFill>
                <a:latin typeface="Century Gothic"/>
                <a:cs typeface="Century Gothic"/>
              </a:rPr>
              <a:t>ria</a:t>
            </a:r>
            <a:r>
              <a:rPr sz="1600" spc="15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1600" spc="-20" dirty="0">
                <a:solidFill>
                  <a:srgbClr val="3D3C2C"/>
                </a:solidFill>
                <a:latin typeface="Century Gothic"/>
                <a:cs typeface="Century Gothic"/>
              </a:rPr>
              <a:t>→</a:t>
            </a:r>
            <a:r>
              <a:rPr sz="1600" spc="-5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1600" spc="-10" dirty="0">
                <a:solidFill>
                  <a:srgbClr val="3D3C2C"/>
                </a:solidFill>
                <a:latin typeface="Century Gothic"/>
                <a:cs typeface="Century Gothic"/>
              </a:rPr>
              <a:t>F</a:t>
            </a:r>
            <a:r>
              <a:rPr sz="1600" spc="-25" dirty="0">
                <a:solidFill>
                  <a:srgbClr val="3D3C2C"/>
                </a:solidFill>
                <a:latin typeface="Century Gothic"/>
                <a:cs typeface="Century Gothic"/>
              </a:rPr>
              <a:t>e</a:t>
            </a:r>
            <a:r>
              <a:rPr sz="1600" spc="-10" dirty="0">
                <a:solidFill>
                  <a:srgbClr val="3D3C2C"/>
                </a:solidFill>
                <a:latin typeface="Century Gothic"/>
                <a:cs typeface="Century Gothic"/>
              </a:rPr>
              <a:t>rmen</a:t>
            </a:r>
            <a:r>
              <a:rPr sz="1600" spc="-30" dirty="0">
                <a:solidFill>
                  <a:srgbClr val="3D3C2C"/>
                </a:solidFill>
                <a:latin typeface="Century Gothic"/>
                <a:cs typeface="Century Gothic"/>
              </a:rPr>
              <a:t>t</a:t>
            </a:r>
            <a:r>
              <a:rPr sz="1600" spc="-15" dirty="0">
                <a:solidFill>
                  <a:srgbClr val="3D3C2C"/>
                </a:solidFill>
                <a:latin typeface="Century Gothic"/>
                <a:cs typeface="Century Gothic"/>
              </a:rPr>
              <a:t>a</a:t>
            </a:r>
            <a:r>
              <a:rPr sz="1600" spc="-25" dirty="0">
                <a:solidFill>
                  <a:srgbClr val="3D3C2C"/>
                </a:solidFill>
                <a:latin typeface="Century Gothic"/>
                <a:cs typeface="Century Gothic"/>
              </a:rPr>
              <a:t>t</a:t>
            </a:r>
            <a:r>
              <a:rPr sz="1600" spc="-10" dirty="0">
                <a:solidFill>
                  <a:srgbClr val="3D3C2C"/>
                </a:solidFill>
                <a:latin typeface="Century Gothic"/>
                <a:cs typeface="Century Gothic"/>
              </a:rPr>
              <a:t>ion </a:t>
            </a:r>
            <a:r>
              <a:rPr sz="1600" spc="30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1600" spc="-20" dirty="0">
                <a:solidFill>
                  <a:srgbClr val="3D3C2C"/>
                </a:solidFill>
                <a:latin typeface="Century Gothic"/>
                <a:cs typeface="Century Gothic"/>
              </a:rPr>
              <a:t>→</a:t>
            </a:r>
            <a:endParaRPr sz="1600" dirty="0">
              <a:latin typeface="Century Gothic"/>
              <a:cs typeface="Century Gothic"/>
            </a:endParaRPr>
          </a:p>
          <a:p>
            <a:pPr marL="13970" marR="668655" indent="1024255">
              <a:lnSpc>
                <a:spcPts val="2320"/>
              </a:lnSpc>
              <a:spcBef>
                <a:spcPts val="125"/>
              </a:spcBef>
            </a:pPr>
            <a:r>
              <a:rPr sz="1600" spc="-10" dirty="0">
                <a:solidFill>
                  <a:srgbClr val="3D3C2C"/>
                </a:solidFill>
                <a:latin typeface="Century Gothic"/>
                <a:cs typeface="Century Gothic"/>
              </a:rPr>
              <a:t>Sh</a:t>
            </a:r>
            <a:r>
              <a:rPr sz="1600" spc="-25" dirty="0">
                <a:solidFill>
                  <a:srgbClr val="3D3C2C"/>
                </a:solidFill>
                <a:latin typeface="Century Gothic"/>
                <a:cs typeface="Century Gothic"/>
              </a:rPr>
              <a:t>o</a:t>
            </a:r>
            <a:r>
              <a:rPr sz="1600" spc="-5" dirty="0">
                <a:solidFill>
                  <a:srgbClr val="3D3C2C"/>
                </a:solidFill>
                <a:latin typeface="Century Gothic"/>
                <a:cs typeface="Century Gothic"/>
              </a:rPr>
              <a:t>r</a:t>
            </a:r>
            <a:r>
              <a:rPr sz="1600" spc="-25" dirty="0">
                <a:solidFill>
                  <a:srgbClr val="3D3C2C"/>
                </a:solidFill>
                <a:latin typeface="Century Gothic"/>
                <a:cs typeface="Century Gothic"/>
              </a:rPr>
              <a:t>t</a:t>
            </a:r>
            <a:r>
              <a:rPr sz="1600" spc="-15" dirty="0">
                <a:solidFill>
                  <a:srgbClr val="3D3C2C"/>
                </a:solidFill>
                <a:latin typeface="Century Gothic"/>
                <a:cs typeface="Century Gothic"/>
              </a:rPr>
              <a:t>-</a:t>
            </a:r>
            <a:r>
              <a:rPr sz="1600" spc="-10" dirty="0">
                <a:solidFill>
                  <a:srgbClr val="3D3C2C"/>
                </a:solidFill>
                <a:latin typeface="Century Gothic"/>
                <a:cs typeface="Century Gothic"/>
              </a:rPr>
              <a:t>chain</a:t>
            </a:r>
            <a:r>
              <a:rPr sz="1600" spc="50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1600" spc="-10" dirty="0">
                <a:solidFill>
                  <a:srgbClr val="3D3C2C"/>
                </a:solidFill>
                <a:latin typeface="Century Gothic"/>
                <a:cs typeface="Century Gothic"/>
              </a:rPr>
              <a:t>fa</a:t>
            </a:r>
            <a:r>
              <a:rPr sz="1600" spc="-20" dirty="0">
                <a:solidFill>
                  <a:srgbClr val="3D3C2C"/>
                </a:solidFill>
                <a:latin typeface="Century Gothic"/>
                <a:cs typeface="Century Gothic"/>
              </a:rPr>
              <a:t>t</a:t>
            </a:r>
            <a:r>
              <a:rPr sz="1600" spc="-25" dirty="0">
                <a:solidFill>
                  <a:srgbClr val="3D3C2C"/>
                </a:solidFill>
                <a:latin typeface="Century Gothic"/>
                <a:cs typeface="Century Gothic"/>
              </a:rPr>
              <a:t>t</a:t>
            </a:r>
            <a:r>
              <a:rPr sz="1600" spc="-10" dirty="0">
                <a:solidFill>
                  <a:srgbClr val="3D3C2C"/>
                </a:solidFill>
                <a:latin typeface="Century Gothic"/>
                <a:cs typeface="Century Gothic"/>
              </a:rPr>
              <a:t>y</a:t>
            </a:r>
            <a:r>
              <a:rPr sz="1600" spc="5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1600" spc="-15" dirty="0">
                <a:solidFill>
                  <a:srgbClr val="3D3C2C"/>
                </a:solidFill>
                <a:latin typeface="Century Gothic"/>
                <a:cs typeface="Century Gothic"/>
              </a:rPr>
              <a:t>ac</a:t>
            </a:r>
            <a:r>
              <a:rPr sz="1600" spc="0" dirty="0">
                <a:solidFill>
                  <a:srgbClr val="3D3C2C"/>
                </a:solidFill>
                <a:latin typeface="Century Gothic"/>
                <a:cs typeface="Century Gothic"/>
              </a:rPr>
              <a:t>i</a:t>
            </a:r>
            <a:r>
              <a:rPr sz="1600" spc="-10" dirty="0">
                <a:solidFill>
                  <a:srgbClr val="3D3C2C"/>
                </a:solidFill>
                <a:latin typeface="Century Gothic"/>
                <a:cs typeface="Century Gothic"/>
              </a:rPr>
              <a:t>ds </a:t>
            </a:r>
            <a:r>
              <a:rPr sz="1600" spc="-50" dirty="0">
                <a:solidFill>
                  <a:srgbClr val="3D3C2C"/>
                </a:solidFill>
                <a:latin typeface="Century Gothic"/>
                <a:cs typeface="Century Gothic"/>
              </a:rPr>
              <a:t>(</a:t>
            </a:r>
            <a:r>
              <a:rPr sz="1600" spc="-20" dirty="0">
                <a:solidFill>
                  <a:srgbClr val="3D3C2C"/>
                </a:solidFill>
                <a:latin typeface="Century Gothic"/>
                <a:cs typeface="Century Gothic"/>
              </a:rPr>
              <a:t>→</a:t>
            </a:r>
            <a:r>
              <a:rPr sz="1600" spc="45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1600" spc="-10" dirty="0">
                <a:solidFill>
                  <a:srgbClr val="3D3C2C"/>
                </a:solidFill>
                <a:latin typeface="Century Gothic"/>
                <a:cs typeface="Century Gothic"/>
              </a:rPr>
              <a:t>prok</a:t>
            </a:r>
            <a:r>
              <a:rPr sz="1600" spc="0" dirty="0">
                <a:solidFill>
                  <a:srgbClr val="3D3C2C"/>
                </a:solidFill>
                <a:latin typeface="Century Gothic"/>
                <a:cs typeface="Century Gothic"/>
              </a:rPr>
              <a:t>i</a:t>
            </a:r>
            <a:r>
              <a:rPr sz="1600" spc="-10" dirty="0">
                <a:solidFill>
                  <a:srgbClr val="3D3C2C"/>
                </a:solidFill>
                <a:latin typeface="Century Gothic"/>
                <a:cs typeface="Century Gothic"/>
              </a:rPr>
              <a:t>n</a:t>
            </a:r>
            <a:r>
              <a:rPr sz="1600" spc="-25" dirty="0">
                <a:solidFill>
                  <a:srgbClr val="3D3C2C"/>
                </a:solidFill>
                <a:latin typeface="Century Gothic"/>
                <a:cs typeface="Century Gothic"/>
              </a:rPr>
              <a:t>et</a:t>
            </a:r>
            <a:r>
              <a:rPr sz="1600" spc="-10" dirty="0">
                <a:solidFill>
                  <a:srgbClr val="3D3C2C"/>
                </a:solidFill>
                <a:latin typeface="Century Gothic"/>
                <a:cs typeface="Century Gothic"/>
              </a:rPr>
              <a:t>ic</a:t>
            </a:r>
            <a:r>
              <a:rPr sz="1600" spc="25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1600" spc="-20" dirty="0">
                <a:solidFill>
                  <a:srgbClr val="3D3C2C"/>
                </a:solidFill>
                <a:latin typeface="Century Gothic"/>
                <a:cs typeface="Century Gothic"/>
              </a:rPr>
              <a:t>e</a:t>
            </a:r>
            <a:r>
              <a:rPr sz="1600" spc="-5" dirty="0">
                <a:solidFill>
                  <a:srgbClr val="3D3C2C"/>
                </a:solidFill>
                <a:latin typeface="Century Gothic"/>
                <a:cs typeface="Century Gothic"/>
              </a:rPr>
              <a:t>f</a:t>
            </a:r>
            <a:r>
              <a:rPr sz="1600" spc="0" dirty="0">
                <a:solidFill>
                  <a:srgbClr val="3D3C2C"/>
                </a:solidFill>
                <a:latin typeface="Century Gothic"/>
                <a:cs typeface="Century Gothic"/>
              </a:rPr>
              <a:t>f</a:t>
            </a:r>
            <a:r>
              <a:rPr sz="1600" spc="-20" dirty="0">
                <a:solidFill>
                  <a:srgbClr val="3D3C2C"/>
                </a:solidFill>
                <a:latin typeface="Century Gothic"/>
                <a:cs typeface="Century Gothic"/>
              </a:rPr>
              <a:t>e</a:t>
            </a:r>
            <a:r>
              <a:rPr sz="1600" spc="-15" dirty="0">
                <a:solidFill>
                  <a:srgbClr val="3D3C2C"/>
                </a:solidFill>
                <a:latin typeface="Century Gothic"/>
                <a:cs typeface="Century Gothic"/>
              </a:rPr>
              <a:t>c</a:t>
            </a:r>
            <a:r>
              <a:rPr sz="1600" spc="-25" dirty="0">
                <a:solidFill>
                  <a:srgbClr val="3D3C2C"/>
                </a:solidFill>
                <a:latin typeface="Century Gothic"/>
                <a:cs typeface="Century Gothic"/>
              </a:rPr>
              <a:t>t</a:t>
            </a:r>
            <a:r>
              <a:rPr sz="1600" spc="-10" dirty="0">
                <a:solidFill>
                  <a:srgbClr val="3D3C2C"/>
                </a:solidFill>
                <a:latin typeface="Century Gothic"/>
                <a:cs typeface="Century Gothic"/>
              </a:rPr>
              <a:t>)</a:t>
            </a:r>
            <a:r>
              <a:rPr sz="1600" spc="-5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1600" spc="15" dirty="0">
                <a:solidFill>
                  <a:srgbClr val="3D3C2C"/>
                </a:solidFill>
                <a:latin typeface="Century Gothic"/>
                <a:cs typeface="Century Gothic"/>
              </a:rPr>
              <a:t>I</a:t>
            </a:r>
            <a:r>
              <a:rPr sz="1600" spc="-10" dirty="0">
                <a:solidFill>
                  <a:srgbClr val="3D3C2C"/>
                </a:solidFill>
                <a:latin typeface="Century Gothic"/>
                <a:cs typeface="Century Gothic"/>
              </a:rPr>
              <a:t>ncr</a:t>
            </a:r>
            <a:r>
              <a:rPr sz="1600" spc="-25" dirty="0">
                <a:solidFill>
                  <a:srgbClr val="3D3C2C"/>
                </a:solidFill>
                <a:latin typeface="Century Gothic"/>
                <a:cs typeface="Century Gothic"/>
              </a:rPr>
              <a:t>e</a:t>
            </a:r>
            <a:r>
              <a:rPr sz="1600" spc="-10" dirty="0">
                <a:solidFill>
                  <a:srgbClr val="3D3C2C"/>
                </a:solidFill>
                <a:latin typeface="Century Gothic"/>
                <a:cs typeface="Century Gothic"/>
              </a:rPr>
              <a:t>ase </a:t>
            </a:r>
            <a:r>
              <a:rPr sz="1600" spc="-25" dirty="0">
                <a:solidFill>
                  <a:srgbClr val="3D3C2C"/>
                </a:solidFill>
                <a:latin typeface="Century Gothic"/>
                <a:cs typeface="Century Gothic"/>
              </a:rPr>
              <a:t>t</a:t>
            </a:r>
            <a:r>
              <a:rPr sz="1600" spc="-10" dirty="0">
                <a:solidFill>
                  <a:srgbClr val="3D3C2C"/>
                </a:solidFill>
                <a:latin typeface="Century Gothic"/>
                <a:cs typeface="Century Gothic"/>
              </a:rPr>
              <a:t>he</a:t>
            </a:r>
            <a:r>
              <a:rPr sz="1600" spc="5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1600" spc="-15" dirty="0">
                <a:solidFill>
                  <a:srgbClr val="3D3C2C"/>
                </a:solidFill>
                <a:latin typeface="Century Gothic"/>
                <a:cs typeface="Century Gothic"/>
              </a:rPr>
              <a:t>amount o</a:t>
            </a:r>
            <a:r>
              <a:rPr sz="1600" spc="0" dirty="0">
                <a:solidFill>
                  <a:srgbClr val="3D3C2C"/>
                </a:solidFill>
                <a:latin typeface="Century Gothic"/>
                <a:cs typeface="Century Gothic"/>
              </a:rPr>
              <a:t>f</a:t>
            </a:r>
            <a:r>
              <a:rPr sz="1600" b="1" u="heavy" spc="5" dirty="0">
                <a:solidFill>
                  <a:srgbClr val="FF0000"/>
                </a:solidFill>
                <a:latin typeface="Century Gothic"/>
                <a:cs typeface="Century Gothic"/>
              </a:rPr>
              <a:t> </a:t>
            </a:r>
            <a:r>
              <a:rPr sz="1600" b="1" u="heavy" spc="-10" dirty="0">
                <a:solidFill>
                  <a:srgbClr val="FF0000"/>
                </a:solidFill>
                <a:latin typeface="Century Gothic"/>
                <a:cs typeface="Century Gothic"/>
              </a:rPr>
              <a:t>fiber</a:t>
            </a:r>
            <a:r>
              <a:rPr sz="1600" b="1" u="heavy" spc="20" dirty="0">
                <a:solidFill>
                  <a:srgbClr val="FF0000"/>
                </a:solidFill>
                <a:latin typeface="Century Gothic"/>
                <a:cs typeface="Century Gothic"/>
              </a:rPr>
              <a:t> </a:t>
            </a:r>
            <a:r>
              <a:rPr sz="1600" spc="-10" dirty="0">
                <a:solidFill>
                  <a:srgbClr val="3D3C2C"/>
                </a:solidFill>
                <a:latin typeface="Century Gothic"/>
                <a:cs typeface="Century Gothic"/>
              </a:rPr>
              <a:t>consum</a:t>
            </a:r>
            <a:r>
              <a:rPr sz="1600" spc="-20" dirty="0">
                <a:solidFill>
                  <a:srgbClr val="3D3C2C"/>
                </a:solidFill>
                <a:latin typeface="Century Gothic"/>
                <a:cs typeface="Century Gothic"/>
              </a:rPr>
              <a:t>e</a:t>
            </a:r>
            <a:r>
              <a:rPr sz="1600" spc="-15" dirty="0">
                <a:solidFill>
                  <a:srgbClr val="3D3C2C"/>
                </a:solidFill>
                <a:latin typeface="Century Gothic"/>
                <a:cs typeface="Century Gothic"/>
              </a:rPr>
              <a:t>d</a:t>
            </a:r>
            <a:r>
              <a:rPr sz="1600" spc="20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1600" spc="-10" dirty="0">
                <a:solidFill>
                  <a:srgbClr val="3D3C2C"/>
                </a:solidFill>
                <a:latin typeface="Century Gothic"/>
                <a:cs typeface="Century Gothic"/>
              </a:rPr>
              <a:t>dai</a:t>
            </a:r>
            <a:r>
              <a:rPr sz="1600" spc="10" dirty="0">
                <a:solidFill>
                  <a:srgbClr val="3D3C2C"/>
                </a:solidFill>
                <a:latin typeface="Century Gothic"/>
                <a:cs typeface="Century Gothic"/>
              </a:rPr>
              <a:t>l</a:t>
            </a:r>
            <a:r>
              <a:rPr sz="1600" spc="-10" dirty="0">
                <a:solidFill>
                  <a:srgbClr val="3D3C2C"/>
                </a:solidFill>
                <a:latin typeface="Century Gothic"/>
                <a:cs typeface="Century Gothic"/>
              </a:rPr>
              <a:t>y</a:t>
            </a:r>
            <a:r>
              <a:rPr sz="1600" spc="-5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1600" spc="-10" dirty="0">
                <a:solidFill>
                  <a:srgbClr val="3D3C2C"/>
                </a:solidFill>
                <a:latin typeface="Century Gothic"/>
                <a:cs typeface="Century Gothic"/>
              </a:rPr>
              <a:t>fru</a:t>
            </a:r>
            <a:r>
              <a:rPr sz="1600" spc="0" dirty="0">
                <a:solidFill>
                  <a:srgbClr val="3D3C2C"/>
                </a:solidFill>
                <a:latin typeface="Century Gothic"/>
                <a:cs typeface="Century Gothic"/>
              </a:rPr>
              <a:t>i</a:t>
            </a:r>
            <a:r>
              <a:rPr sz="1600" spc="-25" dirty="0">
                <a:solidFill>
                  <a:srgbClr val="3D3C2C"/>
                </a:solidFill>
                <a:latin typeface="Century Gothic"/>
                <a:cs typeface="Century Gothic"/>
              </a:rPr>
              <a:t>t</a:t>
            </a:r>
            <a:r>
              <a:rPr sz="1600" spc="-10" dirty="0">
                <a:solidFill>
                  <a:srgbClr val="3D3C2C"/>
                </a:solidFill>
                <a:latin typeface="Century Gothic"/>
                <a:cs typeface="Century Gothic"/>
              </a:rPr>
              <a:t>s,</a:t>
            </a:r>
            <a:endParaRPr sz="1600" dirty="0">
              <a:latin typeface="Century Gothic"/>
              <a:cs typeface="Century Gothic"/>
            </a:endParaRPr>
          </a:p>
          <a:p>
            <a:pPr marL="13970">
              <a:lnSpc>
                <a:spcPts val="1764"/>
              </a:lnSpc>
            </a:pPr>
            <a:r>
              <a:rPr sz="1600" spc="15" dirty="0">
                <a:solidFill>
                  <a:srgbClr val="3D3C2C"/>
                </a:solidFill>
                <a:latin typeface="Century Gothic"/>
                <a:cs typeface="Century Gothic"/>
              </a:rPr>
              <a:t>v</a:t>
            </a:r>
            <a:r>
              <a:rPr sz="1600" spc="-25" dirty="0">
                <a:solidFill>
                  <a:srgbClr val="3D3C2C"/>
                </a:solidFill>
                <a:latin typeface="Century Gothic"/>
                <a:cs typeface="Century Gothic"/>
              </a:rPr>
              <a:t>eget</a:t>
            </a:r>
            <a:r>
              <a:rPr sz="1600" spc="-15" dirty="0">
                <a:solidFill>
                  <a:srgbClr val="3D3C2C"/>
                </a:solidFill>
                <a:latin typeface="Century Gothic"/>
                <a:cs typeface="Century Gothic"/>
              </a:rPr>
              <a:t>ab</a:t>
            </a:r>
            <a:r>
              <a:rPr sz="1600" spc="10" dirty="0">
                <a:solidFill>
                  <a:srgbClr val="3D3C2C"/>
                </a:solidFill>
                <a:latin typeface="Century Gothic"/>
                <a:cs typeface="Century Gothic"/>
              </a:rPr>
              <a:t>l</a:t>
            </a:r>
            <a:r>
              <a:rPr sz="1600" spc="-25" dirty="0">
                <a:solidFill>
                  <a:srgbClr val="3D3C2C"/>
                </a:solidFill>
                <a:latin typeface="Century Gothic"/>
                <a:cs typeface="Century Gothic"/>
              </a:rPr>
              <a:t>e</a:t>
            </a:r>
            <a:r>
              <a:rPr sz="1600" spc="-10" dirty="0">
                <a:solidFill>
                  <a:srgbClr val="3D3C2C"/>
                </a:solidFill>
                <a:latin typeface="Century Gothic"/>
                <a:cs typeface="Century Gothic"/>
              </a:rPr>
              <a:t>s,</a:t>
            </a:r>
            <a:r>
              <a:rPr sz="1600" spc="-20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1600" spc="-10" dirty="0">
                <a:solidFill>
                  <a:srgbClr val="3D3C2C"/>
                </a:solidFill>
                <a:latin typeface="Century Gothic"/>
                <a:cs typeface="Century Gothic"/>
              </a:rPr>
              <a:t>bran</a:t>
            </a:r>
            <a:r>
              <a:rPr sz="1600" spc="-5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1600" spc="-15" dirty="0">
                <a:solidFill>
                  <a:srgbClr val="3D3C2C"/>
                </a:solidFill>
                <a:latin typeface="Century Gothic"/>
                <a:cs typeface="Century Gothic"/>
              </a:rPr>
              <a:t>and</a:t>
            </a:r>
            <a:r>
              <a:rPr sz="1600" spc="-10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1600" spc="-15" dirty="0">
                <a:solidFill>
                  <a:srgbClr val="3D3C2C"/>
                </a:solidFill>
                <a:latin typeface="Century Gothic"/>
                <a:cs typeface="Century Gothic"/>
              </a:rPr>
              <a:t>c</a:t>
            </a:r>
            <a:r>
              <a:rPr sz="1600" spc="-25" dirty="0">
                <a:solidFill>
                  <a:srgbClr val="3D3C2C"/>
                </a:solidFill>
                <a:latin typeface="Century Gothic"/>
                <a:cs typeface="Century Gothic"/>
              </a:rPr>
              <a:t>e</a:t>
            </a:r>
            <a:r>
              <a:rPr sz="1600" spc="-5" dirty="0">
                <a:solidFill>
                  <a:srgbClr val="3D3C2C"/>
                </a:solidFill>
                <a:latin typeface="Century Gothic"/>
                <a:cs typeface="Century Gothic"/>
              </a:rPr>
              <a:t>r</a:t>
            </a:r>
            <a:r>
              <a:rPr sz="1600" spc="-25" dirty="0">
                <a:solidFill>
                  <a:srgbClr val="3D3C2C"/>
                </a:solidFill>
                <a:latin typeface="Century Gothic"/>
                <a:cs typeface="Century Gothic"/>
              </a:rPr>
              <a:t>e</a:t>
            </a:r>
            <a:r>
              <a:rPr sz="1600" spc="-15" dirty="0">
                <a:solidFill>
                  <a:srgbClr val="3D3C2C"/>
                </a:solidFill>
                <a:latin typeface="Century Gothic"/>
                <a:cs typeface="Century Gothic"/>
              </a:rPr>
              <a:t>a</a:t>
            </a:r>
            <a:r>
              <a:rPr sz="1600" spc="5" dirty="0">
                <a:solidFill>
                  <a:srgbClr val="3D3C2C"/>
                </a:solidFill>
                <a:latin typeface="Century Gothic"/>
                <a:cs typeface="Century Gothic"/>
              </a:rPr>
              <a:t>l</a:t>
            </a:r>
            <a:r>
              <a:rPr sz="1600" spc="-10" dirty="0">
                <a:solidFill>
                  <a:srgbClr val="3D3C2C"/>
                </a:solidFill>
                <a:latin typeface="Century Gothic"/>
                <a:cs typeface="Century Gothic"/>
              </a:rPr>
              <a:t>s</a:t>
            </a:r>
            <a:r>
              <a:rPr sz="1600" spc="-25" dirty="0">
                <a:solidFill>
                  <a:srgbClr val="3D3C2C"/>
                </a:solidFill>
                <a:latin typeface="Century Gothic"/>
                <a:cs typeface="Century Gothic"/>
              </a:rPr>
              <a:t>)</a:t>
            </a:r>
            <a:r>
              <a:rPr sz="1600" spc="-5" dirty="0">
                <a:solidFill>
                  <a:srgbClr val="3D3C2C"/>
                </a:solidFill>
                <a:latin typeface="Century Gothic"/>
                <a:cs typeface="Century Gothic"/>
              </a:rPr>
              <a:t>.</a:t>
            </a:r>
            <a:endParaRPr sz="1600" dirty="0">
              <a:latin typeface="Century Gothic"/>
              <a:cs typeface="Century Gothic"/>
            </a:endParaRPr>
          </a:p>
          <a:p>
            <a:pPr marL="464820" indent="573405">
              <a:lnSpc>
                <a:spcPct val="100000"/>
              </a:lnSpc>
              <a:spcBef>
                <a:spcPts val="385"/>
              </a:spcBef>
            </a:pPr>
            <a:r>
              <a:rPr sz="1600" spc="15" dirty="0">
                <a:solidFill>
                  <a:srgbClr val="3D3C2C"/>
                </a:solidFill>
                <a:latin typeface="Century Gothic"/>
                <a:cs typeface="Century Gothic"/>
              </a:rPr>
              <a:t>I</a:t>
            </a:r>
            <a:r>
              <a:rPr sz="1600" spc="-10" dirty="0">
                <a:solidFill>
                  <a:srgbClr val="3D3C2C"/>
                </a:solidFill>
                <a:latin typeface="Century Gothic"/>
                <a:cs typeface="Century Gothic"/>
              </a:rPr>
              <a:t>ncr</a:t>
            </a:r>
            <a:r>
              <a:rPr sz="1600" spc="-25" dirty="0">
                <a:solidFill>
                  <a:srgbClr val="3D3C2C"/>
                </a:solidFill>
                <a:latin typeface="Century Gothic"/>
                <a:cs typeface="Century Gothic"/>
              </a:rPr>
              <a:t>e</a:t>
            </a:r>
            <a:r>
              <a:rPr sz="1600" spc="-10" dirty="0">
                <a:solidFill>
                  <a:srgbClr val="3D3C2C"/>
                </a:solidFill>
                <a:latin typeface="Century Gothic"/>
                <a:cs typeface="Century Gothic"/>
              </a:rPr>
              <a:t>as</a:t>
            </a:r>
            <a:r>
              <a:rPr sz="1600" spc="-20" dirty="0">
                <a:solidFill>
                  <a:srgbClr val="3D3C2C"/>
                </a:solidFill>
                <a:latin typeface="Century Gothic"/>
                <a:cs typeface="Century Gothic"/>
              </a:rPr>
              <a:t>e</a:t>
            </a:r>
            <a:r>
              <a:rPr sz="1600" spc="-15" dirty="0">
                <a:solidFill>
                  <a:srgbClr val="3D3C2C"/>
                </a:solidFill>
                <a:latin typeface="Century Gothic"/>
                <a:cs typeface="Century Gothic"/>
              </a:rPr>
              <a:t>d</a:t>
            </a:r>
            <a:r>
              <a:rPr sz="1600" spc="-5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1600" spc="-15" dirty="0">
                <a:solidFill>
                  <a:srgbClr val="3D3C2C"/>
                </a:solidFill>
                <a:latin typeface="Century Gothic"/>
                <a:cs typeface="Century Gothic"/>
              </a:rPr>
              <a:t>bac</a:t>
            </a:r>
            <a:r>
              <a:rPr sz="1600" spc="-25" dirty="0">
                <a:solidFill>
                  <a:srgbClr val="3D3C2C"/>
                </a:solidFill>
                <a:latin typeface="Century Gothic"/>
                <a:cs typeface="Century Gothic"/>
              </a:rPr>
              <a:t>t</a:t>
            </a:r>
            <a:r>
              <a:rPr sz="1600" spc="-20" dirty="0">
                <a:solidFill>
                  <a:srgbClr val="3D3C2C"/>
                </a:solidFill>
                <a:latin typeface="Century Gothic"/>
                <a:cs typeface="Century Gothic"/>
              </a:rPr>
              <a:t>e</a:t>
            </a:r>
            <a:r>
              <a:rPr sz="1600" spc="-10" dirty="0">
                <a:solidFill>
                  <a:srgbClr val="3D3C2C"/>
                </a:solidFill>
                <a:latin typeface="Century Gothic"/>
                <a:cs typeface="Century Gothic"/>
              </a:rPr>
              <a:t>rial</a:t>
            </a:r>
            <a:r>
              <a:rPr sz="1600" spc="10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1600" spc="-10" dirty="0">
                <a:solidFill>
                  <a:srgbClr val="3D3C2C"/>
                </a:solidFill>
                <a:latin typeface="Century Gothic"/>
                <a:cs typeface="Century Gothic"/>
              </a:rPr>
              <a:t>mass </a:t>
            </a:r>
            <a:r>
              <a:rPr sz="1600" spc="-50" dirty="0">
                <a:solidFill>
                  <a:srgbClr val="3D3C2C"/>
                </a:solidFill>
                <a:latin typeface="Century Gothic"/>
                <a:cs typeface="Century Gothic"/>
              </a:rPr>
              <a:t>(</a:t>
            </a:r>
            <a:r>
              <a:rPr sz="1600" spc="-20" dirty="0">
                <a:solidFill>
                  <a:srgbClr val="3D3C2C"/>
                </a:solidFill>
                <a:latin typeface="Century Gothic"/>
                <a:cs typeface="Century Gothic"/>
              </a:rPr>
              <a:t>→</a:t>
            </a:r>
            <a:r>
              <a:rPr sz="1600" spc="35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1600" spc="-10" dirty="0">
                <a:solidFill>
                  <a:srgbClr val="3D3C2C"/>
                </a:solidFill>
                <a:latin typeface="Century Gothic"/>
                <a:cs typeface="Century Gothic"/>
              </a:rPr>
              <a:t>incr</a:t>
            </a:r>
            <a:r>
              <a:rPr sz="1600" spc="-25" dirty="0">
                <a:solidFill>
                  <a:srgbClr val="3D3C2C"/>
                </a:solidFill>
                <a:latin typeface="Century Gothic"/>
                <a:cs typeface="Century Gothic"/>
              </a:rPr>
              <a:t>e</a:t>
            </a:r>
            <a:r>
              <a:rPr sz="1600" spc="-10" dirty="0">
                <a:solidFill>
                  <a:srgbClr val="3D3C2C"/>
                </a:solidFill>
                <a:latin typeface="Century Gothic"/>
                <a:cs typeface="Century Gothic"/>
              </a:rPr>
              <a:t>as</a:t>
            </a:r>
            <a:r>
              <a:rPr sz="1600" spc="-20" dirty="0">
                <a:solidFill>
                  <a:srgbClr val="3D3C2C"/>
                </a:solidFill>
                <a:latin typeface="Century Gothic"/>
                <a:cs typeface="Century Gothic"/>
              </a:rPr>
              <a:t>e</a:t>
            </a:r>
            <a:r>
              <a:rPr sz="1600" spc="-15" dirty="0">
                <a:solidFill>
                  <a:srgbClr val="3D3C2C"/>
                </a:solidFill>
                <a:latin typeface="Century Gothic"/>
                <a:cs typeface="Century Gothic"/>
              </a:rPr>
              <a:t>d</a:t>
            </a:r>
            <a:r>
              <a:rPr sz="1600" spc="20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1600" spc="-10" dirty="0">
                <a:solidFill>
                  <a:srgbClr val="3D3C2C"/>
                </a:solidFill>
                <a:latin typeface="Century Gothic"/>
                <a:cs typeface="Century Gothic"/>
              </a:rPr>
              <a:t>s</a:t>
            </a:r>
            <a:r>
              <a:rPr sz="1600" spc="-20" dirty="0">
                <a:solidFill>
                  <a:srgbClr val="3D3C2C"/>
                </a:solidFill>
                <a:latin typeface="Century Gothic"/>
                <a:cs typeface="Century Gothic"/>
              </a:rPr>
              <a:t>t</a:t>
            </a:r>
            <a:r>
              <a:rPr sz="1600" spc="-10" dirty="0">
                <a:solidFill>
                  <a:srgbClr val="3D3C2C"/>
                </a:solidFill>
                <a:latin typeface="Century Gothic"/>
                <a:cs typeface="Century Gothic"/>
              </a:rPr>
              <a:t>ool</a:t>
            </a:r>
            <a:r>
              <a:rPr sz="1600" spc="20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1600" spc="-15" dirty="0">
                <a:solidFill>
                  <a:srgbClr val="3D3C2C"/>
                </a:solidFill>
                <a:latin typeface="Century Gothic"/>
                <a:cs typeface="Century Gothic"/>
              </a:rPr>
              <a:t>bu</a:t>
            </a:r>
            <a:r>
              <a:rPr sz="1600" spc="10" dirty="0">
                <a:solidFill>
                  <a:srgbClr val="3D3C2C"/>
                </a:solidFill>
                <a:latin typeface="Century Gothic"/>
                <a:cs typeface="Century Gothic"/>
              </a:rPr>
              <a:t>l</a:t>
            </a:r>
            <a:r>
              <a:rPr sz="1600" spc="-10" dirty="0">
                <a:solidFill>
                  <a:srgbClr val="3D3C2C"/>
                </a:solidFill>
                <a:latin typeface="Century Gothic"/>
                <a:cs typeface="Century Gothic"/>
              </a:rPr>
              <a:t>k</a:t>
            </a:r>
            <a:r>
              <a:rPr sz="1600" spc="-20" dirty="0">
                <a:solidFill>
                  <a:srgbClr val="3D3C2C"/>
                </a:solidFill>
                <a:latin typeface="Century Gothic"/>
                <a:cs typeface="Century Gothic"/>
              </a:rPr>
              <a:t>)</a:t>
            </a:r>
            <a:r>
              <a:rPr sz="1600" spc="-5" dirty="0">
                <a:solidFill>
                  <a:srgbClr val="3D3C2C"/>
                </a:solidFill>
                <a:latin typeface="Century Gothic"/>
                <a:cs typeface="Century Gothic"/>
              </a:rPr>
              <a:t>.</a:t>
            </a:r>
            <a:endParaRPr sz="1600" dirty="0">
              <a:latin typeface="Century Gothic"/>
              <a:cs typeface="Century Gothic"/>
            </a:endParaRPr>
          </a:p>
          <a:p>
            <a:pPr marL="302260" marR="37465" indent="162560">
              <a:lnSpc>
                <a:spcPct val="100000"/>
              </a:lnSpc>
              <a:spcBef>
                <a:spcPts val="380"/>
              </a:spcBef>
            </a:pPr>
            <a:r>
              <a:rPr sz="1600" spc="-20" dirty="0">
                <a:solidFill>
                  <a:srgbClr val="3D3C2C"/>
                </a:solidFill>
                <a:latin typeface="Century Gothic"/>
                <a:cs typeface="Century Gothic"/>
              </a:rPr>
              <a:t>F</a:t>
            </a:r>
            <a:r>
              <a:rPr sz="1600" spc="-10" dirty="0">
                <a:solidFill>
                  <a:srgbClr val="3D3C2C"/>
                </a:solidFill>
                <a:latin typeface="Century Gothic"/>
                <a:cs typeface="Century Gothic"/>
              </a:rPr>
              <a:t>iber</a:t>
            </a:r>
            <a:r>
              <a:rPr sz="1600" spc="5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1600" spc="-25" dirty="0">
                <a:solidFill>
                  <a:srgbClr val="3D3C2C"/>
                </a:solidFill>
                <a:latin typeface="Century Gothic"/>
                <a:cs typeface="Century Gothic"/>
              </a:rPr>
              <a:t>t</a:t>
            </a:r>
            <a:r>
              <a:rPr sz="1600" spc="-10" dirty="0">
                <a:solidFill>
                  <a:srgbClr val="3D3C2C"/>
                </a:solidFill>
                <a:latin typeface="Century Gothic"/>
                <a:cs typeface="Century Gothic"/>
              </a:rPr>
              <a:t>hat</a:t>
            </a:r>
            <a:r>
              <a:rPr sz="1600" spc="-5" dirty="0">
                <a:solidFill>
                  <a:srgbClr val="3D3C2C"/>
                </a:solidFill>
                <a:latin typeface="Century Gothic"/>
                <a:cs typeface="Century Gothic"/>
              </a:rPr>
              <a:t> is </a:t>
            </a:r>
            <a:r>
              <a:rPr sz="1600" spc="-10" dirty="0">
                <a:solidFill>
                  <a:srgbClr val="3D3C2C"/>
                </a:solidFill>
                <a:latin typeface="Century Gothic"/>
                <a:cs typeface="Century Gothic"/>
              </a:rPr>
              <a:t>not</a:t>
            </a:r>
            <a:r>
              <a:rPr sz="1600" spc="-5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1600" spc="-10" dirty="0">
                <a:solidFill>
                  <a:srgbClr val="3D3C2C"/>
                </a:solidFill>
                <a:latin typeface="Century Gothic"/>
                <a:cs typeface="Century Gothic"/>
              </a:rPr>
              <a:t>ferm</a:t>
            </a:r>
            <a:r>
              <a:rPr sz="1600" spc="-20" dirty="0">
                <a:solidFill>
                  <a:srgbClr val="3D3C2C"/>
                </a:solidFill>
                <a:latin typeface="Century Gothic"/>
                <a:cs typeface="Century Gothic"/>
              </a:rPr>
              <a:t>e</a:t>
            </a:r>
            <a:r>
              <a:rPr sz="1600" spc="-10" dirty="0">
                <a:solidFill>
                  <a:srgbClr val="3D3C2C"/>
                </a:solidFill>
                <a:latin typeface="Century Gothic"/>
                <a:cs typeface="Century Gothic"/>
              </a:rPr>
              <a:t>n</a:t>
            </a:r>
            <a:r>
              <a:rPr sz="1600" spc="-25" dirty="0">
                <a:solidFill>
                  <a:srgbClr val="3D3C2C"/>
                </a:solidFill>
                <a:latin typeface="Century Gothic"/>
                <a:cs typeface="Century Gothic"/>
              </a:rPr>
              <a:t>t</a:t>
            </a:r>
            <a:r>
              <a:rPr sz="1600" spc="-20" dirty="0">
                <a:solidFill>
                  <a:srgbClr val="3D3C2C"/>
                </a:solidFill>
                <a:latin typeface="Century Gothic"/>
                <a:cs typeface="Century Gothic"/>
              </a:rPr>
              <a:t>e</a:t>
            </a:r>
            <a:r>
              <a:rPr sz="1600" spc="-15" dirty="0">
                <a:solidFill>
                  <a:srgbClr val="3D3C2C"/>
                </a:solidFill>
                <a:latin typeface="Century Gothic"/>
                <a:cs typeface="Century Gothic"/>
              </a:rPr>
              <a:t>d</a:t>
            </a:r>
            <a:r>
              <a:rPr sz="1600" spc="30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1600" spc="-20" dirty="0">
                <a:solidFill>
                  <a:srgbClr val="3D3C2C"/>
                </a:solidFill>
                <a:latin typeface="Century Gothic"/>
                <a:cs typeface="Century Gothic"/>
              </a:rPr>
              <a:t>→</a:t>
            </a:r>
            <a:r>
              <a:rPr sz="1600" spc="-15" dirty="0">
                <a:solidFill>
                  <a:srgbClr val="3D3C2C"/>
                </a:solidFill>
                <a:latin typeface="Century Gothic"/>
                <a:cs typeface="Century Gothic"/>
              </a:rPr>
              <a:t> osmo</a:t>
            </a:r>
            <a:r>
              <a:rPr sz="1600" spc="-25" dirty="0">
                <a:solidFill>
                  <a:srgbClr val="3D3C2C"/>
                </a:solidFill>
                <a:latin typeface="Century Gothic"/>
                <a:cs typeface="Century Gothic"/>
              </a:rPr>
              <a:t>t</a:t>
            </a:r>
            <a:r>
              <a:rPr sz="1600" spc="-10" dirty="0">
                <a:solidFill>
                  <a:srgbClr val="3D3C2C"/>
                </a:solidFill>
                <a:latin typeface="Century Gothic"/>
                <a:cs typeface="Century Gothic"/>
              </a:rPr>
              <a:t>ic</a:t>
            </a:r>
            <a:r>
              <a:rPr sz="1600" spc="20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1600" spc="-20" dirty="0">
                <a:solidFill>
                  <a:srgbClr val="3D3C2C"/>
                </a:solidFill>
                <a:latin typeface="Century Gothic"/>
                <a:cs typeface="Century Gothic"/>
              </a:rPr>
              <a:t>e</a:t>
            </a:r>
            <a:r>
              <a:rPr sz="1600" spc="-5" dirty="0">
                <a:solidFill>
                  <a:srgbClr val="3D3C2C"/>
                </a:solidFill>
                <a:latin typeface="Century Gothic"/>
                <a:cs typeface="Century Gothic"/>
              </a:rPr>
              <a:t>ff</a:t>
            </a:r>
            <a:r>
              <a:rPr sz="1600" spc="-20" dirty="0">
                <a:solidFill>
                  <a:srgbClr val="3D3C2C"/>
                </a:solidFill>
                <a:latin typeface="Century Gothic"/>
                <a:cs typeface="Century Gothic"/>
              </a:rPr>
              <a:t>e</a:t>
            </a:r>
            <a:r>
              <a:rPr sz="1600" spc="-10" dirty="0">
                <a:solidFill>
                  <a:srgbClr val="3D3C2C"/>
                </a:solidFill>
                <a:latin typeface="Century Gothic"/>
                <a:cs typeface="Century Gothic"/>
              </a:rPr>
              <a:t>ct</a:t>
            </a:r>
            <a:r>
              <a:rPr sz="1600" spc="-5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1600" spc="-10" dirty="0">
                <a:solidFill>
                  <a:srgbClr val="3D3C2C"/>
                </a:solidFill>
                <a:latin typeface="Century Gothic"/>
                <a:cs typeface="Century Gothic"/>
              </a:rPr>
              <a:t>→incr</a:t>
            </a:r>
            <a:r>
              <a:rPr sz="1600" spc="-25" dirty="0">
                <a:solidFill>
                  <a:srgbClr val="3D3C2C"/>
                </a:solidFill>
                <a:latin typeface="Century Gothic"/>
                <a:cs typeface="Century Gothic"/>
              </a:rPr>
              <a:t>e</a:t>
            </a:r>
            <a:r>
              <a:rPr sz="1600" spc="-10" dirty="0">
                <a:solidFill>
                  <a:srgbClr val="3D3C2C"/>
                </a:solidFill>
                <a:latin typeface="Century Gothic"/>
                <a:cs typeface="Century Gothic"/>
              </a:rPr>
              <a:t>as</a:t>
            </a:r>
            <a:r>
              <a:rPr sz="1600" spc="-20" dirty="0">
                <a:solidFill>
                  <a:srgbClr val="3D3C2C"/>
                </a:solidFill>
                <a:latin typeface="Century Gothic"/>
                <a:cs typeface="Century Gothic"/>
              </a:rPr>
              <a:t>e</a:t>
            </a:r>
            <a:r>
              <a:rPr sz="1600" spc="-10" dirty="0">
                <a:solidFill>
                  <a:srgbClr val="3D3C2C"/>
                </a:solidFill>
                <a:latin typeface="Century Gothic"/>
                <a:cs typeface="Century Gothic"/>
              </a:rPr>
              <a:t>s</a:t>
            </a:r>
            <a:r>
              <a:rPr sz="1600" spc="-5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1600" spc="-10" dirty="0">
                <a:solidFill>
                  <a:srgbClr val="3D3C2C"/>
                </a:solidFill>
                <a:latin typeface="Century Gothic"/>
                <a:cs typeface="Century Gothic"/>
              </a:rPr>
              <a:t>s</a:t>
            </a:r>
            <a:r>
              <a:rPr sz="1600" spc="-20" dirty="0">
                <a:solidFill>
                  <a:srgbClr val="3D3C2C"/>
                </a:solidFill>
                <a:latin typeface="Century Gothic"/>
                <a:cs typeface="Century Gothic"/>
              </a:rPr>
              <a:t>t</a:t>
            </a:r>
            <a:r>
              <a:rPr sz="1600" spc="-10" dirty="0">
                <a:solidFill>
                  <a:srgbClr val="3D3C2C"/>
                </a:solidFill>
                <a:latin typeface="Century Gothic"/>
                <a:cs typeface="Century Gothic"/>
              </a:rPr>
              <a:t>ool</a:t>
            </a:r>
            <a:r>
              <a:rPr sz="1600" spc="10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1600" spc="-15" dirty="0">
                <a:solidFill>
                  <a:srgbClr val="3D3C2C"/>
                </a:solidFill>
                <a:latin typeface="Century Gothic"/>
                <a:cs typeface="Century Gothic"/>
              </a:rPr>
              <a:t>bu</a:t>
            </a:r>
            <a:r>
              <a:rPr sz="1600" spc="10" dirty="0">
                <a:solidFill>
                  <a:srgbClr val="3D3C2C"/>
                </a:solidFill>
                <a:latin typeface="Century Gothic"/>
                <a:cs typeface="Century Gothic"/>
              </a:rPr>
              <a:t>l</a:t>
            </a:r>
            <a:r>
              <a:rPr sz="1600" spc="-10" dirty="0">
                <a:solidFill>
                  <a:srgbClr val="3D3C2C"/>
                </a:solidFill>
                <a:latin typeface="Century Gothic"/>
                <a:cs typeface="Century Gothic"/>
              </a:rPr>
              <a:t>k.</a:t>
            </a:r>
            <a:endParaRPr sz="1600" dirty="0">
              <a:latin typeface="Century Gothic"/>
              <a:cs typeface="Century Gothic"/>
            </a:endParaRPr>
          </a:p>
          <a:p>
            <a:pPr marL="13970" marR="3353435">
              <a:lnSpc>
                <a:spcPct val="119800"/>
              </a:lnSpc>
              <a:spcBef>
                <a:spcPts val="15"/>
              </a:spcBef>
            </a:pPr>
            <a:r>
              <a:rPr sz="1600" spc="15" dirty="0">
                <a:solidFill>
                  <a:srgbClr val="3D3C2C"/>
                </a:solidFill>
                <a:latin typeface="Century Gothic"/>
                <a:cs typeface="Century Gothic"/>
              </a:rPr>
              <a:t>I</a:t>
            </a:r>
            <a:r>
              <a:rPr sz="1600" spc="-10" dirty="0">
                <a:solidFill>
                  <a:srgbClr val="3D3C2C"/>
                </a:solidFill>
                <a:latin typeface="Century Gothic"/>
                <a:cs typeface="Century Gothic"/>
              </a:rPr>
              <a:t>ncr</a:t>
            </a:r>
            <a:r>
              <a:rPr sz="1600" spc="-25" dirty="0">
                <a:solidFill>
                  <a:srgbClr val="3D3C2C"/>
                </a:solidFill>
                <a:latin typeface="Century Gothic"/>
                <a:cs typeface="Century Gothic"/>
              </a:rPr>
              <a:t>e</a:t>
            </a:r>
            <a:r>
              <a:rPr sz="1600" spc="-10" dirty="0">
                <a:solidFill>
                  <a:srgbClr val="3D3C2C"/>
                </a:solidFill>
                <a:latin typeface="Century Gothic"/>
                <a:cs typeface="Century Gothic"/>
              </a:rPr>
              <a:t>asing </a:t>
            </a:r>
            <a:r>
              <a:rPr sz="1600" b="1" u="heavy" spc="-10" dirty="0" smtClean="0">
                <a:solidFill>
                  <a:srgbClr val="FF0000"/>
                </a:solidFill>
                <a:latin typeface="Century Gothic"/>
                <a:cs typeface="Century Gothic"/>
              </a:rPr>
              <a:t>fluid</a:t>
            </a:r>
            <a:r>
              <a:rPr sz="1600" b="1" spc="10" dirty="0" smtClean="0">
                <a:solidFill>
                  <a:srgbClr val="FF0000"/>
                </a:solidFill>
                <a:latin typeface="Century Gothic"/>
                <a:cs typeface="Century Gothic"/>
              </a:rPr>
              <a:t> </a:t>
            </a:r>
            <a:r>
              <a:rPr sz="1600" spc="-10" dirty="0" smtClean="0">
                <a:solidFill>
                  <a:srgbClr val="3D3C2C"/>
                </a:solidFill>
                <a:latin typeface="Century Gothic"/>
                <a:cs typeface="Century Gothic"/>
              </a:rPr>
              <a:t>in</a:t>
            </a:r>
            <a:r>
              <a:rPr sz="1600" spc="-25" dirty="0" smtClean="0">
                <a:solidFill>
                  <a:srgbClr val="3D3C2C"/>
                </a:solidFill>
                <a:latin typeface="Century Gothic"/>
                <a:cs typeface="Century Gothic"/>
              </a:rPr>
              <a:t>t</a:t>
            </a:r>
            <a:r>
              <a:rPr sz="1600" spc="-10" dirty="0" smtClean="0">
                <a:solidFill>
                  <a:srgbClr val="3D3C2C"/>
                </a:solidFill>
                <a:latin typeface="Century Gothic"/>
                <a:cs typeface="Century Gothic"/>
              </a:rPr>
              <a:t>ake</a:t>
            </a:r>
            <a:r>
              <a:rPr sz="1600" spc="-10" dirty="0">
                <a:solidFill>
                  <a:srgbClr val="3D3C2C"/>
                </a:solidFill>
                <a:latin typeface="Century Gothic"/>
                <a:cs typeface="Century Gothic"/>
              </a:rPr>
              <a:t>. R</a:t>
            </a:r>
            <a:r>
              <a:rPr sz="1600" spc="-20" dirty="0">
                <a:solidFill>
                  <a:srgbClr val="3D3C2C"/>
                </a:solidFill>
                <a:latin typeface="Century Gothic"/>
                <a:cs typeface="Century Gothic"/>
              </a:rPr>
              <a:t>e</a:t>
            </a:r>
            <a:r>
              <a:rPr sz="1600" spc="-25" dirty="0">
                <a:solidFill>
                  <a:srgbClr val="3D3C2C"/>
                </a:solidFill>
                <a:latin typeface="Century Gothic"/>
                <a:cs typeface="Century Gothic"/>
              </a:rPr>
              <a:t>g</a:t>
            </a:r>
            <a:r>
              <a:rPr sz="1600" spc="-10" dirty="0">
                <a:solidFill>
                  <a:srgbClr val="3D3C2C"/>
                </a:solidFill>
                <a:latin typeface="Century Gothic"/>
                <a:cs typeface="Century Gothic"/>
              </a:rPr>
              <a:t>u</a:t>
            </a:r>
            <a:r>
              <a:rPr sz="1600" spc="5" dirty="0">
                <a:solidFill>
                  <a:srgbClr val="3D3C2C"/>
                </a:solidFill>
                <a:latin typeface="Century Gothic"/>
                <a:cs typeface="Century Gothic"/>
              </a:rPr>
              <a:t>l</a:t>
            </a:r>
            <a:r>
              <a:rPr sz="1600" spc="-15" dirty="0">
                <a:solidFill>
                  <a:srgbClr val="3D3C2C"/>
                </a:solidFill>
                <a:latin typeface="Century Gothic"/>
                <a:cs typeface="Century Gothic"/>
              </a:rPr>
              <a:t>a</a:t>
            </a:r>
            <a:r>
              <a:rPr sz="1600" spc="-25" dirty="0">
                <a:solidFill>
                  <a:srgbClr val="3D3C2C"/>
                </a:solidFill>
                <a:latin typeface="Century Gothic"/>
                <a:cs typeface="Century Gothic"/>
              </a:rPr>
              <a:t>t</a:t>
            </a:r>
            <a:r>
              <a:rPr sz="1600" spc="-10" dirty="0">
                <a:solidFill>
                  <a:srgbClr val="3D3C2C"/>
                </a:solidFill>
                <a:latin typeface="Century Gothic"/>
                <a:cs typeface="Century Gothic"/>
              </a:rPr>
              <a:t>ion</a:t>
            </a:r>
            <a:r>
              <a:rPr sz="1600" spc="5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1600" spc="-10" dirty="0">
                <a:solidFill>
                  <a:srgbClr val="3D3C2C"/>
                </a:solidFill>
                <a:latin typeface="Century Gothic"/>
                <a:cs typeface="Century Gothic"/>
              </a:rPr>
              <a:t>of </a:t>
            </a:r>
            <a:r>
              <a:rPr sz="1600" spc="-15" dirty="0">
                <a:solidFill>
                  <a:srgbClr val="3D3C2C"/>
                </a:solidFill>
                <a:latin typeface="Century Gothic"/>
                <a:cs typeface="Century Gothic"/>
              </a:rPr>
              <a:t>bo</a:t>
            </a:r>
            <a:r>
              <a:rPr sz="1600" spc="-50" dirty="0">
                <a:solidFill>
                  <a:srgbClr val="3D3C2C"/>
                </a:solidFill>
                <a:latin typeface="Century Gothic"/>
                <a:cs typeface="Century Gothic"/>
              </a:rPr>
              <a:t>w</a:t>
            </a:r>
            <a:r>
              <a:rPr sz="1600" spc="-25" dirty="0">
                <a:solidFill>
                  <a:srgbClr val="3D3C2C"/>
                </a:solidFill>
                <a:latin typeface="Century Gothic"/>
                <a:cs typeface="Century Gothic"/>
              </a:rPr>
              <a:t>e</a:t>
            </a:r>
            <a:r>
              <a:rPr sz="1600" spc="-5" dirty="0">
                <a:solidFill>
                  <a:srgbClr val="3D3C2C"/>
                </a:solidFill>
                <a:latin typeface="Century Gothic"/>
                <a:cs typeface="Century Gothic"/>
              </a:rPr>
              <a:t>l</a:t>
            </a:r>
            <a:r>
              <a:rPr sz="1600" spc="35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1600" spc="-10" dirty="0">
                <a:solidFill>
                  <a:srgbClr val="3D3C2C"/>
                </a:solidFill>
                <a:latin typeface="Century Gothic"/>
                <a:cs typeface="Century Gothic"/>
              </a:rPr>
              <a:t>habi</a:t>
            </a:r>
            <a:r>
              <a:rPr sz="1600" spc="-20" dirty="0">
                <a:solidFill>
                  <a:srgbClr val="3D3C2C"/>
                </a:solidFill>
                <a:latin typeface="Century Gothic"/>
                <a:cs typeface="Century Gothic"/>
              </a:rPr>
              <a:t>t</a:t>
            </a:r>
            <a:r>
              <a:rPr sz="1600" spc="-10" dirty="0">
                <a:solidFill>
                  <a:srgbClr val="3D3C2C"/>
                </a:solidFill>
                <a:latin typeface="Century Gothic"/>
                <a:cs typeface="Century Gothic"/>
              </a:rPr>
              <a:t>s Re</a:t>
            </a:r>
            <a:r>
              <a:rPr sz="1600" spc="-25" dirty="0">
                <a:solidFill>
                  <a:srgbClr val="3D3C2C"/>
                </a:solidFill>
                <a:latin typeface="Century Gothic"/>
                <a:cs typeface="Century Gothic"/>
              </a:rPr>
              <a:t>g</a:t>
            </a:r>
            <a:r>
              <a:rPr sz="1600" spc="-10" dirty="0">
                <a:solidFill>
                  <a:srgbClr val="3D3C2C"/>
                </a:solidFill>
                <a:latin typeface="Century Gothic"/>
                <a:cs typeface="Century Gothic"/>
              </a:rPr>
              <a:t>u</a:t>
            </a:r>
            <a:r>
              <a:rPr sz="1600" spc="10" dirty="0">
                <a:solidFill>
                  <a:srgbClr val="3D3C2C"/>
                </a:solidFill>
                <a:latin typeface="Century Gothic"/>
                <a:cs typeface="Century Gothic"/>
              </a:rPr>
              <a:t>l</a:t>
            </a:r>
            <a:r>
              <a:rPr sz="1600" spc="-10" dirty="0">
                <a:solidFill>
                  <a:srgbClr val="3D3C2C"/>
                </a:solidFill>
                <a:latin typeface="Century Gothic"/>
                <a:cs typeface="Century Gothic"/>
              </a:rPr>
              <a:t>ar</a:t>
            </a:r>
            <a:r>
              <a:rPr sz="1600" spc="-5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1600" spc="-10" dirty="0">
                <a:solidFill>
                  <a:srgbClr val="3D3C2C"/>
                </a:solidFill>
                <a:latin typeface="Century Gothic"/>
                <a:cs typeface="Century Gothic"/>
              </a:rPr>
              <a:t>ex</a:t>
            </a:r>
            <a:r>
              <a:rPr sz="1600" spc="-20" dirty="0">
                <a:solidFill>
                  <a:srgbClr val="3D3C2C"/>
                </a:solidFill>
                <a:latin typeface="Century Gothic"/>
                <a:cs typeface="Century Gothic"/>
              </a:rPr>
              <a:t>e</a:t>
            </a:r>
            <a:r>
              <a:rPr sz="1600" spc="-10" dirty="0">
                <a:solidFill>
                  <a:srgbClr val="3D3C2C"/>
                </a:solidFill>
                <a:latin typeface="Century Gothic"/>
                <a:cs typeface="Century Gothic"/>
              </a:rPr>
              <a:t>rci</a:t>
            </a:r>
            <a:r>
              <a:rPr sz="1600" spc="-5" dirty="0">
                <a:solidFill>
                  <a:srgbClr val="3D3C2C"/>
                </a:solidFill>
                <a:latin typeface="Century Gothic"/>
                <a:cs typeface="Century Gothic"/>
              </a:rPr>
              <a:t>s</a:t>
            </a:r>
            <a:r>
              <a:rPr sz="1600" spc="-20" dirty="0">
                <a:solidFill>
                  <a:srgbClr val="3D3C2C"/>
                </a:solidFill>
                <a:latin typeface="Century Gothic"/>
                <a:cs typeface="Century Gothic"/>
              </a:rPr>
              <a:t>e</a:t>
            </a:r>
            <a:r>
              <a:rPr sz="1600" spc="-5" dirty="0">
                <a:solidFill>
                  <a:srgbClr val="3D3C2C"/>
                </a:solidFill>
                <a:latin typeface="Century Gothic"/>
                <a:cs typeface="Century Gothic"/>
              </a:rPr>
              <a:t>. </a:t>
            </a:r>
            <a:r>
              <a:rPr sz="1600" spc="-30" dirty="0">
                <a:solidFill>
                  <a:srgbClr val="3D3C2C"/>
                </a:solidFill>
                <a:latin typeface="Century Gothic"/>
                <a:cs typeface="Century Gothic"/>
              </a:rPr>
              <a:t>T</a:t>
            </a:r>
            <a:r>
              <a:rPr sz="1600" spc="-5" dirty="0">
                <a:solidFill>
                  <a:srgbClr val="3D3C2C"/>
                </a:solidFill>
                <a:latin typeface="Century Gothic"/>
                <a:cs typeface="Century Gothic"/>
              </a:rPr>
              <a:t>r</a:t>
            </a:r>
            <a:r>
              <a:rPr sz="1600" spc="-25" dirty="0">
                <a:solidFill>
                  <a:srgbClr val="3D3C2C"/>
                </a:solidFill>
                <a:latin typeface="Century Gothic"/>
                <a:cs typeface="Century Gothic"/>
              </a:rPr>
              <a:t>e</a:t>
            </a:r>
            <a:r>
              <a:rPr sz="1600" spc="-15" dirty="0">
                <a:solidFill>
                  <a:srgbClr val="3D3C2C"/>
                </a:solidFill>
                <a:latin typeface="Century Gothic"/>
                <a:cs typeface="Century Gothic"/>
              </a:rPr>
              <a:t>a</a:t>
            </a:r>
            <a:r>
              <a:rPr sz="1600" spc="-25" dirty="0">
                <a:solidFill>
                  <a:srgbClr val="3D3C2C"/>
                </a:solidFill>
                <a:latin typeface="Century Gothic"/>
                <a:cs typeface="Century Gothic"/>
              </a:rPr>
              <a:t>t</a:t>
            </a:r>
            <a:r>
              <a:rPr sz="1600" spc="-10" dirty="0">
                <a:solidFill>
                  <a:srgbClr val="3D3C2C"/>
                </a:solidFill>
                <a:latin typeface="Century Gothic"/>
                <a:cs typeface="Century Gothic"/>
              </a:rPr>
              <a:t>ment</a:t>
            </a:r>
            <a:r>
              <a:rPr sz="1600" spc="40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1600" spc="-10" dirty="0">
                <a:solidFill>
                  <a:srgbClr val="3D3C2C"/>
                </a:solidFill>
                <a:latin typeface="Century Gothic"/>
                <a:cs typeface="Century Gothic"/>
              </a:rPr>
              <a:t>of </a:t>
            </a:r>
            <a:r>
              <a:rPr sz="1600" spc="-25" dirty="0">
                <a:solidFill>
                  <a:srgbClr val="3D3C2C"/>
                </a:solidFill>
                <a:latin typeface="Century Gothic"/>
                <a:cs typeface="Century Gothic"/>
              </a:rPr>
              <a:t>t</a:t>
            </a:r>
            <a:r>
              <a:rPr sz="1600" spc="-10" dirty="0">
                <a:solidFill>
                  <a:srgbClr val="3D3C2C"/>
                </a:solidFill>
                <a:latin typeface="Century Gothic"/>
                <a:cs typeface="Century Gothic"/>
              </a:rPr>
              <a:t>he</a:t>
            </a:r>
            <a:r>
              <a:rPr sz="1600" spc="5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1600" spc="-15" dirty="0">
                <a:solidFill>
                  <a:srgbClr val="3D3C2C"/>
                </a:solidFill>
                <a:latin typeface="Century Gothic"/>
                <a:cs typeface="Century Gothic"/>
              </a:rPr>
              <a:t>cau</a:t>
            </a:r>
            <a:r>
              <a:rPr sz="1600" spc="-5" dirty="0">
                <a:solidFill>
                  <a:srgbClr val="3D3C2C"/>
                </a:solidFill>
                <a:latin typeface="Century Gothic"/>
                <a:cs typeface="Century Gothic"/>
              </a:rPr>
              <a:t>s</a:t>
            </a:r>
            <a:r>
              <a:rPr sz="1600" spc="-15" dirty="0">
                <a:solidFill>
                  <a:srgbClr val="3D3C2C"/>
                </a:solidFill>
                <a:latin typeface="Century Gothic"/>
                <a:cs typeface="Century Gothic"/>
              </a:rPr>
              <a:t>e</a:t>
            </a:r>
            <a:endParaRPr sz="1600" dirty="0">
              <a:latin typeface="Century Gothic"/>
              <a:cs typeface="Century Gothic"/>
            </a:endParaRPr>
          </a:p>
          <a:p>
            <a:pPr marL="13970" marR="67310">
              <a:lnSpc>
                <a:spcPct val="100000"/>
              </a:lnSpc>
              <a:spcBef>
                <a:spcPts val="380"/>
              </a:spcBef>
            </a:pPr>
            <a:r>
              <a:rPr sz="1600" spc="-20" dirty="0">
                <a:solidFill>
                  <a:srgbClr val="3D3C2C"/>
                </a:solidFill>
                <a:latin typeface="Century Gothic"/>
                <a:cs typeface="Century Gothic"/>
              </a:rPr>
              <a:t>F</a:t>
            </a:r>
            <a:r>
              <a:rPr sz="1600" spc="-10" dirty="0">
                <a:solidFill>
                  <a:srgbClr val="3D3C2C"/>
                </a:solidFill>
                <a:latin typeface="Century Gothic"/>
                <a:cs typeface="Century Gothic"/>
              </a:rPr>
              <a:t>or</a:t>
            </a:r>
            <a:r>
              <a:rPr sz="1600" spc="10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1600" spc="-10" dirty="0">
                <a:solidFill>
                  <a:srgbClr val="3D3C2C"/>
                </a:solidFill>
                <a:latin typeface="Century Gothic"/>
                <a:cs typeface="Century Gothic"/>
              </a:rPr>
              <a:t>drug</a:t>
            </a:r>
            <a:r>
              <a:rPr sz="1600" spc="15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1600" spc="-15" dirty="0">
                <a:solidFill>
                  <a:srgbClr val="3D3C2C"/>
                </a:solidFill>
                <a:latin typeface="Century Gothic"/>
                <a:cs typeface="Century Gothic"/>
              </a:rPr>
              <a:t>cau</a:t>
            </a:r>
            <a:r>
              <a:rPr sz="1600" spc="-5" dirty="0">
                <a:solidFill>
                  <a:srgbClr val="3D3C2C"/>
                </a:solidFill>
                <a:latin typeface="Century Gothic"/>
                <a:cs typeface="Century Gothic"/>
              </a:rPr>
              <a:t>s</a:t>
            </a:r>
            <a:r>
              <a:rPr sz="1600" spc="-20" dirty="0">
                <a:solidFill>
                  <a:srgbClr val="3D3C2C"/>
                </a:solidFill>
                <a:latin typeface="Century Gothic"/>
                <a:cs typeface="Century Gothic"/>
              </a:rPr>
              <a:t>e</a:t>
            </a:r>
            <a:r>
              <a:rPr sz="1600" spc="-10" dirty="0">
                <a:solidFill>
                  <a:srgbClr val="3D3C2C"/>
                </a:solidFill>
                <a:latin typeface="Century Gothic"/>
                <a:cs typeface="Century Gothic"/>
              </a:rPr>
              <a:t>s of</a:t>
            </a:r>
            <a:r>
              <a:rPr sz="1600" spc="-5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1600" spc="-10" dirty="0">
                <a:solidFill>
                  <a:srgbClr val="3D3C2C"/>
                </a:solidFill>
                <a:latin typeface="Century Gothic"/>
                <a:cs typeface="Century Gothic"/>
              </a:rPr>
              <a:t>cons</a:t>
            </a:r>
            <a:r>
              <a:rPr sz="1600" spc="-20" dirty="0">
                <a:solidFill>
                  <a:srgbClr val="3D3C2C"/>
                </a:solidFill>
                <a:latin typeface="Century Gothic"/>
                <a:cs typeface="Century Gothic"/>
              </a:rPr>
              <a:t>t</a:t>
            </a:r>
            <a:r>
              <a:rPr sz="1600" spc="-10" dirty="0">
                <a:solidFill>
                  <a:srgbClr val="3D3C2C"/>
                </a:solidFill>
                <a:latin typeface="Century Gothic"/>
                <a:cs typeface="Century Gothic"/>
              </a:rPr>
              <a:t>ipa</a:t>
            </a:r>
            <a:r>
              <a:rPr sz="1600" spc="-25" dirty="0">
                <a:solidFill>
                  <a:srgbClr val="3D3C2C"/>
                </a:solidFill>
                <a:latin typeface="Century Gothic"/>
                <a:cs typeface="Century Gothic"/>
              </a:rPr>
              <a:t>t</a:t>
            </a:r>
            <a:r>
              <a:rPr sz="1600" spc="-10" dirty="0">
                <a:solidFill>
                  <a:srgbClr val="3D3C2C"/>
                </a:solidFill>
                <a:latin typeface="Century Gothic"/>
                <a:cs typeface="Century Gothic"/>
              </a:rPr>
              <a:t>ion,</a:t>
            </a:r>
            <a:r>
              <a:rPr sz="1600" spc="20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1600" spc="-15" dirty="0">
                <a:solidFill>
                  <a:srgbClr val="3D3C2C"/>
                </a:solidFill>
                <a:latin typeface="Century Gothic"/>
                <a:cs typeface="Century Gothic"/>
              </a:rPr>
              <a:t>a</a:t>
            </a:r>
            <a:r>
              <a:rPr sz="1600" spc="-10" dirty="0">
                <a:solidFill>
                  <a:srgbClr val="3D3C2C"/>
                </a:solidFill>
                <a:latin typeface="Century Gothic"/>
                <a:cs typeface="Century Gothic"/>
              </a:rPr>
              <a:t> non</a:t>
            </a:r>
            <a:r>
              <a:rPr sz="1600" spc="-5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1600" spc="-15" dirty="0">
                <a:solidFill>
                  <a:srgbClr val="3D3C2C"/>
                </a:solidFill>
                <a:latin typeface="Century Gothic"/>
                <a:cs typeface="Century Gothic"/>
              </a:rPr>
              <a:t>co</a:t>
            </a:r>
            <a:r>
              <a:rPr sz="1600" spc="-20" dirty="0">
                <a:solidFill>
                  <a:srgbClr val="3D3C2C"/>
                </a:solidFill>
                <a:latin typeface="Century Gothic"/>
                <a:cs typeface="Century Gothic"/>
              </a:rPr>
              <a:t>n</a:t>
            </a:r>
            <a:r>
              <a:rPr sz="1600" spc="-10" dirty="0">
                <a:solidFill>
                  <a:srgbClr val="3D3C2C"/>
                </a:solidFill>
                <a:latin typeface="Century Gothic"/>
                <a:cs typeface="Century Gothic"/>
              </a:rPr>
              <a:t>s</a:t>
            </a:r>
            <a:r>
              <a:rPr sz="1600" spc="-20" dirty="0">
                <a:solidFill>
                  <a:srgbClr val="3D3C2C"/>
                </a:solidFill>
                <a:latin typeface="Century Gothic"/>
                <a:cs typeface="Century Gothic"/>
              </a:rPr>
              <a:t>t</a:t>
            </a:r>
            <a:r>
              <a:rPr sz="1600" spc="-10" dirty="0">
                <a:solidFill>
                  <a:srgbClr val="3D3C2C"/>
                </a:solidFill>
                <a:latin typeface="Century Gothic"/>
                <a:cs typeface="Century Gothic"/>
              </a:rPr>
              <a:t>ipa</a:t>
            </a:r>
            <a:r>
              <a:rPr sz="1600" spc="-25" dirty="0">
                <a:solidFill>
                  <a:srgbClr val="3D3C2C"/>
                </a:solidFill>
                <a:latin typeface="Century Gothic"/>
                <a:cs typeface="Century Gothic"/>
              </a:rPr>
              <a:t>t</a:t>
            </a:r>
            <a:r>
              <a:rPr sz="1600" spc="-10" dirty="0">
                <a:solidFill>
                  <a:srgbClr val="3D3C2C"/>
                </a:solidFill>
                <a:latin typeface="Century Gothic"/>
                <a:cs typeface="Century Gothic"/>
              </a:rPr>
              <a:t>ing a</a:t>
            </a:r>
            <a:r>
              <a:rPr sz="1600" spc="10" dirty="0">
                <a:solidFill>
                  <a:srgbClr val="3D3C2C"/>
                </a:solidFill>
                <a:latin typeface="Century Gothic"/>
                <a:cs typeface="Century Gothic"/>
              </a:rPr>
              <a:t>l</a:t>
            </a:r>
            <a:r>
              <a:rPr sz="1600" spc="-25" dirty="0">
                <a:solidFill>
                  <a:srgbClr val="3D3C2C"/>
                </a:solidFill>
                <a:latin typeface="Century Gothic"/>
                <a:cs typeface="Century Gothic"/>
              </a:rPr>
              <a:t>t</a:t>
            </a:r>
            <a:r>
              <a:rPr sz="1600" spc="-20" dirty="0">
                <a:solidFill>
                  <a:srgbClr val="3D3C2C"/>
                </a:solidFill>
                <a:latin typeface="Century Gothic"/>
                <a:cs typeface="Century Gothic"/>
              </a:rPr>
              <a:t>e</a:t>
            </a:r>
            <a:r>
              <a:rPr sz="1600" spc="-10" dirty="0">
                <a:solidFill>
                  <a:srgbClr val="3D3C2C"/>
                </a:solidFill>
                <a:latin typeface="Century Gothic"/>
                <a:cs typeface="Century Gothic"/>
              </a:rPr>
              <a:t>rna</a:t>
            </a:r>
            <a:r>
              <a:rPr sz="1600" spc="-25" dirty="0">
                <a:solidFill>
                  <a:srgbClr val="3D3C2C"/>
                </a:solidFill>
                <a:latin typeface="Century Gothic"/>
                <a:cs typeface="Century Gothic"/>
              </a:rPr>
              <a:t>t</a:t>
            </a:r>
            <a:r>
              <a:rPr sz="1600" spc="-5" dirty="0">
                <a:solidFill>
                  <a:srgbClr val="3D3C2C"/>
                </a:solidFill>
                <a:latin typeface="Century Gothic"/>
                <a:cs typeface="Century Gothic"/>
              </a:rPr>
              <a:t>i</a:t>
            </a:r>
            <a:r>
              <a:rPr sz="1600" spc="15" dirty="0">
                <a:solidFill>
                  <a:srgbClr val="3D3C2C"/>
                </a:solidFill>
                <a:latin typeface="Century Gothic"/>
                <a:cs typeface="Century Gothic"/>
              </a:rPr>
              <a:t>v</a:t>
            </a:r>
            <a:r>
              <a:rPr sz="1600" spc="-20" dirty="0">
                <a:solidFill>
                  <a:srgbClr val="3D3C2C"/>
                </a:solidFill>
                <a:latin typeface="Century Gothic"/>
                <a:cs typeface="Century Gothic"/>
              </a:rPr>
              <a:t>e</a:t>
            </a:r>
            <a:r>
              <a:rPr sz="1600" spc="-10" dirty="0">
                <a:solidFill>
                  <a:srgbClr val="3D3C2C"/>
                </a:solidFill>
                <a:latin typeface="Century Gothic"/>
                <a:cs typeface="Century Gothic"/>
              </a:rPr>
              <a:t>s shou</a:t>
            </a:r>
            <a:r>
              <a:rPr sz="1600" spc="10" dirty="0">
                <a:solidFill>
                  <a:srgbClr val="3D3C2C"/>
                </a:solidFill>
                <a:latin typeface="Century Gothic"/>
                <a:cs typeface="Century Gothic"/>
              </a:rPr>
              <a:t>l</a:t>
            </a:r>
            <a:r>
              <a:rPr sz="1600" spc="-15" dirty="0">
                <a:solidFill>
                  <a:srgbClr val="3D3C2C"/>
                </a:solidFill>
                <a:latin typeface="Century Gothic"/>
                <a:cs typeface="Century Gothic"/>
              </a:rPr>
              <a:t>d</a:t>
            </a:r>
            <a:r>
              <a:rPr sz="1600" spc="10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1600" spc="-15" dirty="0">
                <a:solidFill>
                  <a:srgbClr val="3D3C2C"/>
                </a:solidFill>
                <a:latin typeface="Century Gothic"/>
                <a:cs typeface="Century Gothic"/>
              </a:rPr>
              <a:t>be </a:t>
            </a:r>
            <a:r>
              <a:rPr sz="1600" spc="-10" dirty="0">
                <a:solidFill>
                  <a:srgbClr val="3D3C2C"/>
                </a:solidFill>
                <a:latin typeface="Century Gothic"/>
                <a:cs typeface="Century Gothic"/>
              </a:rPr>
              <a:t>us</a:t>
            </a:r>
            <a:r>
              <a:rPr sz="1600" spc="-20" dirty="0">
                <a:solidFill>
                  <a:srgbClr val="3D3C2C"/>
                </a:solidFill>
                <a:latin typeface="Century Gothic"/>
                <a:cs typeface="Century Gothic"/>
              </a:rPr>
              <a:t>e</a:t>
            </a:r>
            <a:r>
              <a:rPr sz="1600" spc="-10" dirty="0">
                <a:solidFill>
                  <a:srgbClr val="3D3C2C"/>
                </a:solidFill>
                <a:latin typeface="Century Gothic"/>
                <a:cs typeface="Century Gothic"/>
              </a:rPr>
              <a:t>d.</a:t>
            </a:r>
            <a:r>
              <a:rPr sz="1600" spc="10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1600" spc="15" dirty="0">
                <a:solidFill>
                  <a:srgbClr val="3D3C2C"/>
                </a:solidFill>
                <a:latin typeface="Century Gothic"/>
                <a:cs typeface="Century Gothic"/>
              </a:rPr>
              <a:t>I</a:t>
            </a:r>
            <a:r>
              <a:rPr sz="1600" spc="-5" dirty="0">
                <a:solidFill>
                  <a:srgbClr val="3D3C2C"/>
                </a:solidFill>
                <a:latin typeface="Century Gothic"/>
                <a:cs typeface="Century Gothic"/>
              </a:rPr>
              <a:t>f</a:t>
            </a:r>
            <a:r>
              <a:rPr sz="1600" spc="-35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1600" spc="-10" dirty="0">
                <a:solidFill>
                  <a:srgbClr val="3D3C2C"/>
                </a:solidFill>
                <a:latin typeface="Century Gothic"/>
                <a:cs typeface="Century Gothic"/>
              </a:rPr>
              <a:t>no</a:t>
            </a:r>
            <a:r>
              <a:rPr sz="1600" spc="-5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1600" spc="-15" dirty="0">
                <a:solidFill>
                  <a:srgbClr val="3D3C2C"/>
                </a:solidFill>
                <a:latin typeface="Century Gothic"/>
                <a:cs typeface="Century Gothic"/>
              </a:rPr>
              <a:t>a</a:t>
            </a:r>
            <a:r>
              <a:rPr sz="1600" spc="10" dirty="0">
                <a:solidFill>
                  <a:srgbClr val="3D3C2C"/>
                </a:solidFill>
                <a:latin typeface="Century Gothic"/>
                <a:cs typeface="Century Gothic"/>
              </a:rPr>
              <a:t>l</a:t>
            </a:r>
            <a:r>
              <a:rPr sz="1600" spc="-25" dirty="0">
                <a:solidFill>
                  <a:srgbClr val="3D3C2C"/>
                </a:solidFill>
                <a:latin typeface="Century Gothic"/>
                <a:cs typeface="Century Gothic"/>
              </a:rPr>
              <a:t>t</a:t>
            </a:r>
            <a:r>
              <a:rPr sz="1600" spc="-20" dirty="0">
                <a:solidFill>
                  <a:srgbClr val="3D3C2C"/>
                </a:solidFill>
                <a:latin typeface="Century Gothic"/>
                <a:cs typeface="Century Gothic"/>
              </a:rPr>
              <a:t>e</a:t>
            </a:r>
            <a:r>
              <a:rPr sz="1600" spc="-10" dirty="0">
                <a:solidFill>
                  <a:srgbClr val="3D3C2C"/>
                </a:solidFill>
                <a:latin typeface="Century Gothic"/>
                <a:cs typeface="Century Gothic"/>
              </a:rPr>
              <a:t>rna</a:t>
            </a:r>
            <a:r>
              <a:rPr sz="1600" spc="-25" dirty="0">
                <a:solidFill>
                  <a:srgbClr val="3D3C2C"/>
                </a:solidFill>
                <a:latin typeface="Century Gothic"/>
                <a:cs typeface="Century Gothic"/>
              </a:rPr>
              <a:t>t</a:t>
            </a:r>
            <a:r>
              <a:rPr sz="1600" spc="-5" dirty="0">
                <a:solidFill>
                  <a:srgbClr val="3D3C2C"/>
                </a:solidFill>
                <a:latin typeface="Century Gothic"/>
                <a:cs typeface="Century Gothic"/>
              </a:rPr>
              <a:t>i</a:t>
            </a:r>
            <a:r>
              <a:rPr sz="1600" spc="15" dirty="0">
                <a:solidFill>
                  <a:srgbClr val="3D3C2C"/>
                </a:solidFill>
                <a:latin typeface="Century Gothic"/>
                <a:cs typeface="Century Gothic"/>
              </a:rPr>
              <a:t>v</a:t>
            </a:r>
            <a:r>
              <a:rPr sz="1600" spc="-20" dirty="0">
                <a:solidFill>
                  <a:srgbClr val="3D3C2C"/>
                </a:solidFill>
                <a:latin typeface="Century Gothic"/>
                <a:cs typeface="Century Gothic"/>
              </a:rPr>
              <a:t>e</a:t>
            </a:r>
            <a:r>
              <a:rPr sz="1600" spc="-10" dirty="0">
                <a:solidFill>
                  <a:srgbClr val="3D3C2C"/>
                </a:solidFill>
                <a:latin typeface="Century Gothic"/>
                <a:cs typeface="Century Gothic"/>
              </a:rPr>
              <a:t>s </a:t>
            </a:r>
            <a:r>
              <a:rPr sz="1600" spc="-20" dirty="0">
                <a:solidFill>
                  <a:srgbClr val="3D3C2C"/>
                </a:solidFill>
                <a:latin typeface="Century Gothic"/>
                <a:cs typeface="Century Gothic"/>
              </a:rPr>
              <a:t>e</a:t>
            </a:r>
            <a:r>
              <a:rPr sz="1600" spc="-10" dirty="0">
                <a:solidFill>
                  <a:srgbClr val="3D3C2C"/>
                </a:solidFill>
                <a:latin typeface="Century Gothic"/>
                <a:cs typeface="Century Gothic"/>
              </a:rPr>
              <a:t>xis</a:t>
            </a:r>
            <a:r>
              <a:rPr sz="1600" spc="-20" dirty="0">
                <a:solidFill>
                  <a:srgbClr val="3D3C2C"/>
                </a:solidFill>
                <a:latin typeface="Century Gothic"/>
                <a:cs typeface="Century Gothic"/>
              </a:rPr>
              <a:t>t</a:t>
            </a:r>
            <a:r>
              <a:rPr sz="1600" spc="-5" dirty="0">
                <a:solidFill>
                  <a:srgbClr val="3D3C2C"/>
                </a:solidFill>
                <a:latin typeface="Century Gothic"/>
                <a:cs typeface="Century Gothic"/>
              </a:rPr>
              <a:t>, </a:t>
            </a:r>
            <a:r>
              <a:rPr sz="1600" spc="10" dirty="0">
                <a:solidFill>
                  <a:srgbClr val="3D3C2C"/>
                </a:solidFill>
                <a:latin typeface="Century Gothic"/>
                <a:cs typeface="Century Gothic"/>
              </a:rPr>
              <a:t>l</a:t>
            </a:r>
            <a:r>
              <a:rPr sz="1600" spc="-15" dirty="0">
                <a:solidFill>
                  <a:srgbClr val="3D3C2C"/>
                </a:solidFill>
                <a:latin typeface="Century Gothic"/>
                <a:cs typeface="Century Gothic"/>
              </a:rPr>
              <a:t>o</a:t>
            </a:r>
            <a:r>
              <a:rPr sz="1600" spc="-50" dirty="0">
                <a:solidFill>
                  <a:srgbClr val="3D3C2C"/>
                </a:solidFill>
                <a:latin typeface="Century Gothic"/>
                <a:cs typeface="Century Gothic"/>
              </a:rPr>
              <a:t>w</a:t>
            </a:r>
            <a:r>
              <a:rPr sz="1600" spc="-20" dirty="0">
                <a:solidFill>
                  <a:srgbClr val="3D3C2C"/>
                </a:solidFill>
                <a:latin typeface="Century Gothic"/>
                <a:cs typeface="Century Gothic"/>
              </a:rPr>
              <a:t>e</a:t>
            </a:r>
            <a:r>
              <a:rPr sz="1600" spc="-5" dirty="0">
                <a:solidFill>
                  <a:srgbClr val="3D3C2C"/>
                </a:solidFill>
                <a:latin typeface="Century Gothic"/>
                <a:cs typeface="Century Gothic"/>
              </a:rPr>
              <a:t>r</a:t>
            </a:r>
            <a:r>
              <a:rPr sz="1600" spc="35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1600" spc="-25" dirty="0">
                <a:solidFill>
                  <a:srgbClr val="3D3C2C"/>
                </a:solidFill>
                <a:latin typeface="Century Gothic"/>
                <a:cs typeface="Century Gothic"/>
              </a:rPr>
              <a:t>t</a:t>
            </a:r>
            <a:r>
              <a:rPr sz="1600" spc="-10" dirty="0">
                <a:solidFill>
                  <a:srgbClr val="3D3C2C"/>
                </a:solidFill>
                <a:latin typeface="Century Gothic"/>
                <a:cs typeface="Century Gothic"/>
              </a:rPr>
              <a:t>he dose.</a:t>
            </a:r>
            <a:endParaRPr sz="1600" dirty="0">
              <a:latin typeface="Century Gothic"/>
              <a:cs typeface="Century Gothic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069644" y="4461636"/>
            <a:ext cx="153670" cy="136207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200" spc="5" dirty="0">
                <a:solidFill>
                  <a:srgbClr val="93C500"/>
                </a:solidFill>
                <a:latin typeface="Century Gothic"/>
                <a:cs typeface="Century Gothic"/>
              </a:rPr>
              <a:t>2.</a:t>
            </a:r>
            <a:endParaRPr sz="1200">
              <a:latin typeface="Century Gothic"/>
              <a:cs typeface="Century Gothic"/>
            </a:endParaRPr>
          </a:p>
          <a:p>
            <a:pPr>
              <a:lnSpc>
                <a:spcPts val="850"/>
              </a:lnSpc>
              <a:spcBef>
                <a:spcPts val="1"/>
              </a:spcBef>
            </a:pPr>
            <a:endParaRPr sz="850"/>
          </a:p>
          <a:p>
            <a:pPr marL="12700">
              <a:lnSpc>
                <a:spcPct val="100000"/>
              </a:lnSpc>
            </a:pPr>
            <a:r>
              <a:rPr sz="1200" spc="0" dirty="0">
                <a:solidFill>
                  <a:srgbClr val="93C500"/>
                </a:solidFill>
                <a:latin typeface="Century Gothic"/>
                <a:cs typeface="Century Gothic"/>
              </a:rPr>
              <a:t>3.</a:t>
            </a:r>
            <a:endParaRPr sz="1200">
              <a:latin typeface="Century Gothic"/>
              <a:cs typeface="Century Gothic"/>
            </a:endParaRPr>
          </a:p>
          <a:p>
            <a:pPr>
              <a:lnSpc>
                <a:spcPts val="850"/>
              </a:lnSpc>
              <a:spcBef>
                <a:spcPts val="17"/>
              </a:spcBef>
            </a:pPr>
            <a:endParaRPr sz="850"/>
          </a:p>
          <a:p>
            <a:pPr marL="12700">
              <a:lnSpc>
                <a:spcPct val="100000"/>
              </a:lnSpc>
            </a:pPr>
            <a:r>
              <a:rPr sz="1200" spc="5" dirty="0">
                <a:solidFill>
                  <a:srgbClr val="93C500"/>
                </a:solidFill>
                <a:latin typeface="Century Gothic"/>
                <a:cs typeface="Century Gothic"/>
              </a:rPr>
              <a:t>4.</a:t>
            </a:r>
            <a:endParaRPr sz="1200">
              <a:latin typeface="Century Gothic"/>
              <a:cs typeface="Century Gothic"/>
            </a:endParaRPr>
          </a:p>
          <a:p>
            <a:pPr>
              <a:lnSpc>
                <a:spcPts val="850"/>
              </a:lnSpc>
              <a:spcBef>
                <a:spcPts val="13"/>
              </a:spcBef>
            </a:pPr>
            <a:endParaRPr sz="850"/>
          </a:p>
          <a:p>
            <a:pPr marL="12700">
              <a:lnSpc>
                <a:spcPct val="100000"/>
              </a:lnSpc>
            </a:pPr>
            <a:r>
              <a:rPr sz="1200" spc="5" dirty="0">
                <a:solidFill>
                  <a:srgbClr val="93C500"/>
                </a:solidFill>
                <a:latin typeface="Century Gothic"/>
                <a:cs typeface="Century Gothic"/>
              </a:rPr>
              <a:t>5.</a:t>
            </a:r>
            <a:endParaRPr sz="1200">
              <a:latin typeface="Century Gothic"/>
              <a:cs typeface="Century Gothic"/>
            </a:endParaRPr>
          </a:p>
          <a:p>
            <a:pPr>
              <a:lnSpc>
                <a:spcPts val="850"/>
              </a:lnSpc>
              <a:spcBef>
                <a:spcPts val="13"/>
              </a:spcBef>
            </a:pPr>
            <a:endParaRPr sz="850"/>
          </a:p>
          <a:p>
            <a:pPr marL="12700">
              <a:lnSpc>
                <a:spcPct val="100000"/>
              </a:lnSpc>
            </a:pPr>
            <a:r>
              <a:rPr sz="1200" spc="5" dirty="0">
                <a:solidFill>
                  <a:srgbClr val="93C500"/>
                </a:solidFill>
                <a:latin typeface="Century Gothic"/>
                <a:cs typeface="Century Gothic"/>
              </a:rPr>
              <a:t>6.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6691376" y="312673"/>
            <a:ext cx="1358900" cy="19304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200" spc="-5" dirty="0">
                <a:solidFill>
                  <a:srgbClr val="FDFDFD"/>
                </a:solidFill>
                <a:latin typeface="Century Gothic"/>
                <a:cs typeface="Century Gothic"/>
              </a:rPr>
              <a:t>4</a:t>
            </a:r>
            <a:r>
              <a:rPr sz="1200" spc="0" dirty="0">
                <a:solidFill>
                  <a:srgbClr val="FDFDFD"/>
                </a:solidFill>
                <a:latin typeface="Century Gothic"/>
                <a:cs typeface="Century Gothic"/>
              </a:rPr>
              <a:t>/2</a:t>
            </a:r>
            <a:r>
              <a:rPr sz="1200" spc="-10" dirty="0">
                <a:solidFill>
                  <a:srgbClr val="FDFDFD"/>
                </a:solidFill>
                <a:latin typeface="Century Gothic"/>
                <a:cs typeface="Century Gothic"/>
              </a:rPr>
              <a:t>0</a:t>
            </a:r>
            <a:r>
              <a:rPr sz="1200" spc="0" dirty="0">
                <a:solidFill>
                  <a:srgbClr val="FDFDFD"/>
                </a:solidFill>
                <a:latin typeface="Century Gothic"/>
                <a:cs typeface="Century Gothic"/>
              </a:rPr>
              <a:t>/2</a:t>
            </a:r>
            <a:r>
              <a:rPr sz="1200" spc="-10" dirty="0">
                <a:solidFill>
                  <a:srgbClr val="FDFDFD"/>
                </a:solidFill>
                <a:latin typeface="Century Gothic"/>
                <a:cs typeface="Century Gothic"/>
              </a:rPr>
              <a:t>0</a:t>
            </a:r>
            <a:r>
              <a:rPr sz="1200" spc="-5" dirty="0">
                <a:solidFill>
                  <a:srgbClr val="FDFDFD"/>
                </a:solidFill>
                <a:latin typeface="Century Gothic"/>
                <a:cs typeface="Century Gothic"/>
              </a:rPr>
              <a:t>1</a:t>
            </a:r>
            <a:r>
              <a:rPr sz="1200" spc="0" dirty="0">
                <a:solidFill>
                  <a:srgbClr val="FDFDFD"/>
                </a:solidFill>
                <a:latin typeface="Century Gothic"/>
                <a:cs typeface="Century Gothic"/>
              </a:rPr>
              <a:t>5</a:t>
            </a:r>
            <a:r>
              <a:rPr sz="1200" spc="5" dirty="0">
                <a:solidFill>
                  <a:srgbClr val="FDFDFD"/>
                </a:solidFill>
                <a:latin typeface="Century Gothic"/>
                <a:cs typeface="Century Gothic"/>
              </a:rPr>
              <a:t> </a:t>
            </a:r>
            <a:r>
              <a:rPr sz="1200" spc="-5" dirty="0">
                <a:solidFill>
                  <a:srgbClr val="FDFDFD"/>
                </a:solidFill>
                <a:latin typeface="Century Gothic"/>
                <a:cs typeface="Century Gothic"/>
              </a:rPr>
              <a:t>1</a:t>
            </a:r>
            <a:r>
              <a:rPr sz="1200" spc="-15" dirty="0">
                <a:solidFill>
                  <a:srgbClr val="FDFDFD"/>
                </a:solidFill>
                <a:latin typeface="Century Gothic"/>
                <a:cs typeface="Century Gothic"/>
              </a:rPr>
              <a:t>:</a:t>
            </a:r>
            <a:r>
              <a:rPr sz="1200" spc="-5" dirty="0">
                <a:solidFill>
                  <a:srgbClr val="FDFDFD"/>
                </a:solidFill>
                <a:latin typeface="Century Gothic"/>
                <a:cs typeface="Century Gothic"/>
              </a:rPr>
              <a:t>3</a:t>
            </a:r>
            <a:r>
              <a:rPr sz="1200" spc="0" dirty="0">
                <a:solidFill>
                  <a:srgbClr val="FDFDFD"/>
                </a:solidFill>
                <a:latin typeface="Century Gothic"/>
                <a:cs typeface="Century Gothic"/>
              </a:rPr>
              <a:t>3</a:t>
            </a:r>
            <a:r>
              <a:rPr sz="1200" spc="20" dirty="0">
                <a:solidFill>
                  <a:srgbClr val="FDFDFD"/>
                </a:solidFill>
                <a:latin typeface="Century Gothic"/>
                <a:cs typeface="Century Gothic"/>
              </a:rPr>
              <a:t> </a:t>
            </a:r>
            <a:r>
              <a:rPr sz="1200" spc="-10" dirty="0">
                <a:solidFill>
                  <a:srgbClr val="FDFDFD"/>
                </a:solidFill>
                <a:latin typeface="Century Gothic"/>
                <a:cs typeface="Century Gothic"/>
              </a:rPr>
              <a:t>PM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4728717" y="312673"/>
            <a:ext cx="109855" cy="19304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200" dirty="0">
                <a:solidFill>
                  <a:srgbClr val="FDFDFD"/>
                </a:solidFill>
                <a:latin typeface="Century Gothic"/>
                <a:cs typeface="Century Gothic"/>
              </a:rPr>
              <a:t>9</a:t>
            </a:r>
            <a:endParaRPr sz="120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1A1E8E06EC6444FAFC969E2A8D1A55E" ma:contentTypeVersion="9" ma:contentTypeDescription="Create a new document." ma:contentTypeScope="" ma:versionID="d3892fa1bde7b531f7fa0a790ea43488">
  <xsd:schema xmlns:xsd="http://www.w3.org/2001/XMLSchema" xmlns:xs="http://www.w3.org/2001/XMLSchema" xmlns:p="http://schemas.microsoft.com/office/2006/metadata/properties" xmlns:ns2="3ae45523-5a85-45e7-8008-accd3c84eec0" xmlns:ns3="5b9ef952-99af-4d0a-b2f4-0e3827503894" targetNamespace="http://schemas.microsoft.com/office/2006/metadata/properties" ma:root="true" ma:fieldsID="d840f164b99fee1144f69857238fa762" ns2:_="" ns3:_="">
    <xsd:import namespace="3ae45523-5a85-45e7-8008-accd3c84eec0"/>
    <xsd:import namespace="5b9ef952-99af-4d0a-b2f4-0e382750389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ae45523-5a85-45e7-8008-accd3c84eec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9ff52f34-b351-492d-bd72-b80be8882ab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b9ef952-99af-4d0a-b2f4-0e3827503894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792bc8bc-752c-41c2-a696-5d2463662cd4}" ma:internalName="TaxCatchAll" ma:showField="CatchAllData" ma:web="5b9ef952-99af-4d0a-b2f4-0e382750389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5b9ef952-99af-4d0a-b2f4-0e3827503894" xsi:nil="true"/>
    <lcf76f155ced4ddcb4097134ff3c332f xmlns="3ae45523-5a85-45e7-8008-accd3c84eec0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06B78FA8-CA81-449E-B018-DA343C4998EE}"/>
</file>

<file path=customXml/itemProps2.xml><?xml version="1.0" encoding="utf-8"?>
<ds:datastoreItem xmlns:ds="http://schemas.openxmlformats.org/officeDocument/2006/customXml" ds:itemID="{732DD26C-E4D6-493C-9BE5-3AF681CD0799}"/>
</file>

<file path=customXml/itemProps3.xml><?xml version="1.0" encoding="utf-8"?>
<ds:datastoreItem xmlns:ds="http://schemas.openxmlformats.org/officeDocument/2006/customXml" ds:itemID="{7A7D317A-253D-4612-A070-BCF982F30236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157</TotalTime>
  <Words>1878</Words>
  <Application>Microsoft Office PowerPoint</Application>
  <PresentationFormat>On-screen Show (4:3)</PresentationFormat>
  <Paragraphs>494</Paragraphs>
  <Slides>32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41" baseType="lpstr">
      <vt:lpstr>Arial</vt:lpstr>
      <vt:lpstr>Bradley Hand ITC</vt:lpstr>
      <vt:lpstr>Calibri</vt:lpstr>
      <vt:lpstr>Century Gothic</vt:lpstr>
      <vt:lpstr>Gill Sans MT</vt:lpstr>
      <vt:lpstr>Times New Roman</vt:lpstr>
      <vt:lpstr>Wingdings</vt:lpstr>
      <vt:lpstr>Wingdings 2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setup</dc:creator>
  <cp:lastModifiedBy>Windows User</cp:lastModifiedBy>
  <cp:revision>40</cp:revision>
  <dcterms:created xsi:type="dcterms:W3CDTF">2022-03-26T16:37:47Z</dcterms:created>
  <dcterms:modified xsi:type="dcterms:W3CDTF">2022-03-31T00:25:01Z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2015-04-20T00:00:00Z</vt:filetime>
  </property>
  <property fmtid="{D5CDD505-2E9C-101B-9397-08002B2CF9AE}" pid="3" name="LastSaved">
    <vt:filetime>2022-03-26T00:00:00Z</vt:filetime>
  </property>
  <property fmtid="{D5CDD505-2E9C-101B-9397-08002B2CF9AE}" pid="4" name="ContentTypeId">
    <vt:lpwstr>0x01010081A1E8E06EC6444FAFC969E2A8D1A55E</vt:lpwstr>
  </property>
</Properties>
</file>