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211"/>
          <p:cNvGrpSpPr/>
          <p:nvPr/>
        </p:nvGrpSpPr>
        <p:grpSpPr>
          <a:xfrm>
            <a:off x="77118" y="-231354"/>
            <a:ext cx="8989763" cy="6544019"/>
            <a:chOff x="594611" y="71568"/>
            <a:chExt cx="8002800" cy="6755400"/>
          </a:xfrm>
        </p:grpSpPr>
        <p:sp>
          <p:nvSpPr>
            <p:cNvPr id="103" name="MMConnector"/>
            <p:cNvSpPr/>
            <p:nvPr/>
          </p:nvSpPr>
          <p:spPr>
            <a:xfrm>
              <a:off x="1434311" y="3680688"/>
              <a:ext cx="226800" cy="1943719"/>
            </a:xfrm>
            <a:custGeom>
              <a:avLst/>
              <a:gdLst/>
              <a:ahLst/>
              <a:cxnLst/>
              <a:rect l="0" t="0" r="0" b="0"/>
              <a:pathLst>
                <a:path w="226800" h="1943719" fill="none">
                  <a:moveTo>
                    <a:pt x="125100" y="971859"/>
                  </a:moveTo>
                  <a:lnTo>
                    <a:pt x="238500" y="971859"/>
                  </a:lnTo>
                  <a:lnTo>
                    <a:pt x="238500" y="-950259"/>
                  </a:lnTo>
                  <a:cubicBezTo>
                    <a:pt x="238500" y="-962183"/>
                    <a:pt x="248177" y="-971859"/>
                    <a:pt x="260100" y="-971859"/>
                  </a:cubicBezTo>
                  <a:lnTo>
                    <a:pt x="351900" y="-971859"/>
                  </a:lnTo>
                </a:path>
              </a:pathLst>
            </a:custGeom>
            <a:noFill/>
            <a:ln w="10800" cap="rnd">
              <a:solidFill>
                <a:srgbClr val="454545"/>
              </a:solidFill>
              <a:round/>
            </a:ln>
          </p:spPr>
        </p:sp>
        <p:sp>
          <p:nvSpPr>
            <p:cNvPr id="105" name="MMConnector"/>
            <p:cNvSpPr/>
            <p:nvPr/>
          </p:nvSpPr>
          <p:spPr>
            <a:xfrm>
              <a:off x="1434311" y="4650888"/>
              <a:ext cx="226800" cy="3600"/>
            </a:xfrm>
            <a:custGeom>
              <a:avLst/>
              <a:gdLst/>
              <a:ahLst/>
              <a:cxnLst/>
              <a:rect l="0" t="0" r="0" b="0"/>
              <a:pathLst>
                <a:path w="226800" h="3600" fill="none">
                  <a:moveTo>
                    <a:pt x="125100" y="1659"/>
                  </a:moveTo>
                  <a:lnTo>
                    <a:pt x="238500" y="1659"/>
                  </a:lnTo>
                  <a:cubicBezTo>
                    <a:pt x="238500" y="-173"/>
                    <a:pt x="248177" y="-1659"/>
                    <a:pt x="260100" y="-1659"/>
                  </a:cubicBezTo>
                  <a:lnTo>
                    <a:pt x="351900" y="-1659"/>
                  </a:lnTo>
                </a:path>
              </a:pathLst>
            </a:custGeom>
            <a:noFill/>
            <a:ln w="10800" cap="rnd">
              <a:solidFill>
                <a:srgbClr val="454545"/>
              </a:solidFill>
              <a:round/>
            </a:ln>
          </p:spPr>
        </p:sp>
        <p:sp>
          <p:nvSpPr>
            <p:cNvPr id="107" name="MMConnector"/>
            <p:cNvSpPr/>
            <p:nvPr/>
          </p:nvSpPr>
          <p:spPr>
            <a:xfrm>
              <a:off x="1434311" y="5624407"/>
              <a:ext cx="226800" cy="1943719"/>
            </a:xfrm>
            <a:custGeom>
              <a:avLst/>
              <a:gdLst/>
              <a:ahLst/>
              <a:cxnLst/>
              <a:rect l="0" t="0" r="0" b="0"/>
              <a:pathLst>
                <a:path w="226800" h="1943719" fill="none">
                  <a:moveTo>
                    <a:pt x="125100" y="-971859"/>
                  </a:moveTo>
                  <a:lnTo>
                    <a:pt x="238500" y="-971859"/>
                  </a:lnTo>
                  <a:lnTo>
                    <a:pt x="238500" y="950259"/>
                  </a:lnTo>
                  <a:cubicBezTo>
                    <a:pt x="238500" y="962183"/>
                    <a:pt x="248177" y="971859"/>
                    <a:pt x="260100" y="971859"/>
                  </a:cubicBezTo>
                  <a:lnTo>
                    <a:pt x="351900" y="971859"/>
                  </a:lnTo>
                </a:path>
              </a:pathLst>
            </a:custGeom>
            <a:noFill/>
            <a:ln w="108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2720411" y="1955079"/>
              <a:ext cx="97200" cy="1507500"/>
            </a:xfrm>
            <a:custGeom>
              <a:avLst/>
              <a:gdLst/>
              <a:ahLst/>
              <a:cxnLst/>
              <a:rect l="0" t="0" r="0" b="0"/>
              <a:pathLst>
                <a:path w="97200" h="1507500" fill="none">
                  <a:moveTo>
                    <a:pt x="-48600" y="753750"/>
                  </a:moveTo>
                  <a:lnTo>
                    <a:pt x="0" y="753750"/>
                  </a:lnTo>
                  <a:lnTo>
                    <a:pt x="0" y="-732150"/>
                  </a:lnTo>
                  <a:cubicBezTo>
                    <a:pt x="0" y="-744073"/>
                    <a:pt x="9677" y="-753750"/>
                    <a:pt x="21600" y="-753750"/>
                  </a:cubicBezTo>
                  <a:lnTo>
                    <a:pt x="48600" y="-7537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3202811" y="894429"/>
              <a:ext cx="97200" cy="613800"/>
            </a:xfrm>
            <a:custGeom>
              <a:avLst/>
              <a:gdLst/>
              <a:ahLst/>
              <a:cxnLst/>
              <a:rect l="0" t="0" r="0" b="0"/>
              <a:pathLst>
                <a:path w="97200" h="613800" fill="none">
                  <a:moveTo>
                    <a:pt x="-48600" y="306900"/>
                  </a:moveTo>
                  <a:lnTo>
                    <a:pt x="0" y="306900"/>
                  </a:lnTo>
                  <a:lnTo>
                    <a:pt x="0" y="-285300"/>
                  </a:lnTo>
                  <a:cubicBezTo>
                    <a:pt x="0" y="-297223"/>
                    <a:pt x="9677" y="-306900"/>
                    <a:pt x="21600" y="-306900"/>
                  </a:cubicBezTo>
                  <a:lnTo>
                    <a:pt x="48600" y="-3069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3202811" y="958329"/>
              <a:ext cx="48600" cy="486000"/>
            </a:xfrm>
            <a:custGeom>
              <a:avLst/>
              <a:gdLst/>
              <a:ahLst/>
              <a:cxnLst/>
              <a:rect l="0" t="0" r="0" b="0"/>
              <a:pathLst>
                <a:path w="48600" h="486000" fill="none">
                  <a:moveTo>
                    <a:pt x="0" y="243000"/>
                  </a:moveTo>
                  <a:lnTo>
                    <a:pt x="0" y="-221400"/>
                  </a:lnTo>
                  <a:cubicBezTo>
                    <a:pt x="0" y="-233323"/>
                    <a:pt x="9677" y="-243000"/>
                    <a:pt x="21600" y="-243000"/>
                  </a:cubicBezTo>
                  <a:lnTo>
                    <a:pt x="48600" y="-24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3202811" y="1508229"/>
              <a:ext cx="48600" cy="613800"/>
            </a:xfrm>
            <a:custGeom>
              <a:avLst/>
              <a:gdLst/>
              <a:ahLst/>
              <a:cxnLst/>
              <a:rect l="0" t="0" r="0" b="0"/>
              <a:pathLst>
                <a:path w="48600" h="613800" fill="none">
                  <a:moveTo>
                    <a:pt x="0" y="-306900"/>
                  </a:moveTo>
                  <a:lnTo>
                    <a:pt x="0" y="285300"/>
                  </a:lnTo>
                  <a:cubicBezTo>
                    <a:pt x="0" y="297223"/>
                    <a:pt x="9677" y="306900"/>
                    <a:pt x="21600" y="306900"/>
                  </a:cubicBezTo>
                  <a:lnTo>
                    <a:pt x="48600" y="3069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4340411" y="1413729"/>
              <a:ext cx="97200" cy="802800"/>
            </a:xfrm>
            <a:custGeom>
              <a:avLst/>
              <a:gdLst/>
              <a:ahLst/>
              <a:cxnLst/>
              <a:rect l="0" t="0" r="0" b="0"/>
              <a:pathLst>
                <a:path w="97200" h="802800" fill="none">
                  <a:moveTo>
                    <a:pt x="-48600" y="401400"/>
                  </a:moveTo>
                  <a:lnTo>
                    <a:pt x="0" y="401400"/>
                  </a:lnTo>
                  <a:lnTo>
                    <a:pt x="0" y="-379800"/>
                  </a:lnTo>
                  <a:cubicBezTo>
                    <a:pt x="0" y="-391723"/>
                    <a:pt x="9677" y="-401400"/>
                    <a:pt x="21600" y="-401400"/>
                  </a:cubicBezTo>
                  <a:lnTo>
                    <a:pt x="48600" y="-4014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4632011" y="927729"/>
              <a:ext cx="97200" cy="169200"/>
            </a:xfrm>
            <a:custGeom>
              <a:avLst/>
              <a:gdLst/>
              <a:ahLst/>
              <a:cxnLst/>
              <a:rect l="0" t="0" r="0" b="0"/>
              <a:pathLst>
                <a:path w="97200" h="169200" fill="none">
                  <a:moveTo>
                    <a:pt x="-48600" y="84600"/>
                  </a:moveTo>
                  <a:lnTo>
                    <a:pt x="0" y="84600"/>
                  </a:lnTo>
                  <a:lnTo>
                    <a:pt x="0" y="-63000"/>
                  </a:lnTo>
                  <a:cubicBezTo>
                    <a:pt x="0" y="-74923"/>
                    <a:pt x="9677" y="-84600"/>
                    <a:pt x="21600" y="-84600"/>
                  </a:cubicBezTo>
                  <a:lnTo>
                    <a:pt x="48600" y="-846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4632011" y="1012329"/>
              <a:ext cx="48600" cy="3600"/>
            </a:xfrm>
            <a:custGeom>
              <a:avLst/>
              <a:gdLst/>
              <a:ahLst/>
              <a:cxnLst/>
              <a:rect l="0" t="0" r="0" b="0"/>
              <a:pathLst>
                <a:path w="48600" h="3600" fill="none">
                  <a:moveTo>
                    <a:pt x="0" y="0"/>
                  </a:moveTo>
                  <a:cubicBezTo>
                    <a:pt x="0" y="0"/>
                    <a:pt x="9677" y="0"/>
                    <a:pt x="21600" y="0"/>
                  </a:cubicBezTo>
                  <a:lnTo>
                    <a:pt x="48600" y="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632011" y="1096929"/>
              <a:ext cx="48600" cy="169200"/>
            </a:xfrm>
            <a:custGeom>
              <a:avLst/>
              <a:gdLst/>
              <a:ahLst/>
              <a:cxnLst/>
              <a:rect l="0" t="0" r="0" b="0"/>
              <a:pathLst>
                <a:path w="48600" h="169200" fill="none">
                  <a:moveTo>
                    <a:pt x="0" y="-84600"/>
                  </a:moveTo>
                  <a:lnTo>
                    <a:pt x="0" y="63000"/>
                  </a:lnTo>
                  <a:cubicBezTo>
                    <a:pt x="0" y="74923"/>
                    <a:pt x="9677" y="84600"/>
                    <a:pt x="21600" y="84600"/>
                  </a:cubicBezTo>
                  <a:lnTo>
                    <a:pt x="48600" y="846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4340411" y="1582929"/>
              <a:ext cx="48600" cy="464400"/>
            </a:xfrm>
            <a:custGeom>
              <a:avLst/>
              <a:gdLst/>
              <a:ahLst/>
              <a:cxnLst/>
              <a:rect l="0" t="0" r="0" b="0"/>
              <a:pathLst>
                <a:path w="48600" h="464400" fill="none">
                  <a:moveTo>
                    <a:pt x="0" y="232200"/>
                  </a:moveTo>
                  <a:lnTo>
                    <a:pt x="0" y="-210600"/>
                  </a:lnTo>
                  <a:cubicBezTo>
                    <a:pt x="0" y="-222523"/>
                    <a:pt x="9677" y="-232200"/>
                    <a:pt x="21600" y="-232200"/>
                  </a:cubicBezTo>
                  <a:lnTo>
                    <a:pt x="48600" y="-2322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5200811" y="1350729"/>
              <a:ext cx="97200" cy="3600"/>
            </a:xfrm>
            <a:custGeom>
              <a:avLst/>
              <a:gdLst/>
              <a:ahLst/>
              <a:cxnLst/>
              <a:rect l="0" t="0" r="0" b="0"/>
              <a:pathLst>
                <a:path w="97200" h="3600" fill="none">
                  <a:moveTo>
                    <a:pt x="-48600" y="0"/>
                  </a:moveTo>
                  <a:lnTo>
                    <a:pt x="0" y="0"/>
                  </a:lnTo>
                  <a:cubicBezTo>
                    <a:pt x="0" y="0"/>
                    <a:pt x="9677" y="0"/>
                    <a:pt x="21600" y="0"/>
                  </a:cubicBezTo>
                  <a:lnTo>
                    <a:pt x="48600" y="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4340411" y="1708929"/>
              <a:ext cx="48600" cy="212400"/>
            </a:xfrm>
            <a:custGeom>
              <a:avLst/>
              <a:gdLst/>
              <a:ahLst/>
              <a:cxnLst/>
              <a:rect l="0" t="0" r="0" b="0"/>
              <a:pathLst>
                <a:path w="48600" h="212400" fill="none">
                  <a:moveTo>
                    <a:pt x="0" y="106200"/>
                  </a:moveTo>
                  <a:lnTo>
                    <a:pt x="0" y="-84600"/>
                  </a:lnTo>
                  <a:cubicBezTo>
                    <a:pt x="0" y="-96523"/>
                    <a:pt x="9677" y="-106200"/>
                    <a:pt x="21600" y="-106200"/>
                  </a:cubicBezTo>
                  <a:lnTo>
                    <a:pt x="48600" y="-1062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5042411" y="1602729"/>
              <a:ext cx="97200" cy="3600"/>
            </a:xfrm>
            <a:custGeom>
              <a:avLst/>
              <a:gdLst/>
              <a:ahLst/>
              <a:cxnLst/>
              <a:rect l="0" t="0" r="0" b="0"/>
              <a:pathLst>
                <a:path w="97200" h="3600" fill="none">
                  <a:moveTo>
                    <a:pt x="-48600" y="0"/>
                  </a:moveTo>
                  <a:lnTo>
                    <a:pt x="0" y="0"/>
                  </a:lnTo>
                  <a:cubicBezTo>
                    <a:pt x="0" y="0"/>
                    <a:pt x="9677" y="0"/>
                    <a:pt x="21600" y="0"/>
                  </a:cubicBezTo>
                  <a:lnTo>
                    <a:pt x="48600" y="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4340411" y="1888479"/>
              <a:ext cx="48600" cy="146700"/>
            </a:xfrm>
            <a:custGeom>
              <a:avLst/>
              <a:gdLst/>
              <a:ahLst/>
              <a:cxnLst/>
              <a:rect l="0" t="0" r="0" b="0"/>
              <a:pathLst>
                <a:path w="48600" h="146700" fill="none">
                  <a:moveTo>
                    <a:pt x="0" y="-73350"/>
                  </a:moveTo>
                  <a:lnTo>
                    <a:pt x="0" y="51750"/>
                  </a:lnTo>
                  <a:cubicBezTo>
                    <a:pt x="0" y="63673"/>
                    <a:pt x="9677" y="73350"/>
                    <a:pt x="21600" y="73350"/>
                  </a:cubicBezTo>
                  <a:lnTo>
                    <a:pt x="48600" y="733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5049611" y="1887579"/>
              <a:ext cx="97200" cy="148500"/>
            </a:xfrm>
            <a:custGeom>
              <a:avLst/>
              <a:gdLst/>
              <a:ahLst/>
              <a:cxnLst/>
              <a:rect l="0" t="0" r="0" b="0"/>
              <a:pathLst>
                <a:path w="97200" h="148500" fill="none">
                  <a:moveTo>
                    <a:pt x="-48600" y="74250"/>
                  </a:moveTo>
                  <a:lnTo>
                    <a:pt x="0" y="74250"/>
                  </a:lnTo>
                  <a:lnTo>
                    <a:pt x="0" y="-52650"/>
                  </a:lnTo>
                  <a:cubicBezTo>
                    <a:pt x="0" y="-64573"/>
                    <a:pt x="9677" y="-74250"/>
                    <a:pt x="21600" y="-74250"/>
                  </a:cubicBezTo>
                  <a:lnTo>
                    <a:pt x="48600" y="-742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5049611" y="1951479"/>
              <a:ext cx="48600" cy="20700"/>
            </a:xfrm>
            <a:custGeom>
              <a:avLst/>
              <a:gdLst/>
              <a:ahLst/>
              <a:cxnLst/>
              <a:rect l="0" t="0" r="0" b="0"/>
              <a:pathLst>
                <a:path w="48600" h="20700" fill="none">
                  <a:moveTo>
                    <a:pt x="0" y="10350"/>
                  </a:moveTo>
                  <a:cubicBezTo>
                    <a:pt x="0" y="-1076"/>
                    <a:pt x="9677" y="-10350"/>
                    <a:pt x="21600" y="-10350"/>
                  </a:cubicBezTo>
                  <a:lnTo>
                    <a:pt x="48600" y="-103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5049611" y="2036079"/>
              <a:ext cx="48600" cy="148500"/>
            </a:xfrm>
            <a:custGeom>
              <a:avLst/>
              <a:gdLst/>
              <a:ahLst/>
              <a:cxnLst/>
              <a:rect l="0" t="0" r="0" b="0"/>
              <a:pathLst>
                <a:path w="48600" h="148500" fill="none">
                  <a:moveTo>
                    <a:pt x="0" y="-74250"/>
                  </a:moveTo>
                  <a:lnTo>
                    <a:pt x="0" y="52650"/>
                  </a:lnTo>
                  <a:cubicBezTo>
                    <a:pt x="0" y="64573"/>
                    <a:pt x="9677" y="74250"/>
                    <a:pt x="21600" y="74250"/>
                  </a:cubicBezTo>
                  <a:lnTo>
                    <a:pt x="48600" y="742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340411" y="2079279"/>
              <a:ext cx="48600" cy="528300"/>
            </a:xfrm>
            <a:custGeom>
              <a:avLst/>
              <a:gdLst/>
              <a:ahLst/>
              <a:cxnLst/>
              <a:rect l="0" t="0" r="0" b="0"/>
              <a:pathLst>
                <a:path w="48600" h="528300" fill="none">
                  <a:moveTo>
                    <a:pt x="0" y="-264150"/>
                  </a:moveTo>
                  <a:lnTo>
                    <a:pt x="0" y="242550"/>
                  </a:lnTo>
                  <a:cubicBezTo>
                    <a:pt x="0" y="254473"/>
                    <a:pt x="9677" y="264150"/>
                    <a:pt x="21600" y="264150"/>
                  </a:cubicBezTo>
                  <a:lnTo>
                    <a:pt x="48600" y="2641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4898411" y="2311479"/>
              <a:ext cx="97200" cy="63900"/>
            </a:xfrm>
            <a:custGeom>
              <a:avLst/>
              <a:gdLst/>
              <a:ahLst/>
              <a:cxnLst/>
              <a:rect l="0" t="0" r="0" b="0"/>
              <a:pathLst>
                <a:path w="97200" h="63900" fill="none">
                  <a:moveTo>
                    <a:pt x="-48600" y="31950"/>
                  </a:moveTo>
                  <a:lnTo>
                    <a:pt x="0" y="31950"/>
                  </a:lnTo>
                  <a:lnTo>
                    <a:pt x="0" y="-10350"/>
                  </a:lnTo>
                  <a:cubicBezTo>
                    <a:pt x="0" y="-22273"/>
                    <a:pt x="9677" y="-31950"/>
                    <a:pt x="21600" y="-31950"/>
                  </a:cubicBezTo>
                  <a:lnTo>
                    <a:pt x="48600" y="-319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4898411" y="2375379"/>
              <a:ext cx="48600" cy="63900"/>
            </a:xfrm>
            <a:custGeom>
              <a:avLst/>
              <a:gdLst/>
              <a:ahLst/>
              <a:cxnLst/>
              <a:rect l="0" t="0" r="0" b="0"/>
              <a:pathLst>
                <a:path w="48600" h="63900" fill="none">
                  <a:moveTo>
                    <a:pt x="0" y="-31950"/>
                  </a:moveTo>
                  <a:lnTo>
                    <a:pt x="0" y="10350"/>
                  </a:lnTo>
                  <a:cubicBezTo>
                    <a:pt x="0" y="22273"/>
                    <a:pt x="9677" y="31950"/>
                    <a:pt x="21600" y="31950"/>
                  </a:cubicBezTo>
                  <a:lnTo>
                    <a:pt x="48600" y="319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4340411" y="2216529"/>
              <a:ext cx="48600" cy="802800"/>
            </a:xfrm>
            <a:custGeom>
              <a:avLst/>
              <a:gdLst/>
              <a:ahLst/>
              <a:cxnLst/>
              <a:rect l="0" t="0" r="0" b="0"/>
              <a:pathLst>
                <a:path w="48600" h="802800" fill="none">
                  <a:moveTo>
                    <a:pt x="0" y="-401400"/>
                  </a:moveTo>
                  <a:lnTo>
                    <a:pt x="0" y="379800"/>
                  </a:lnTo>
                  <a:cubicBezTo>
                    <a:pt x="0" y="391723"/>
                    <a:pt x="9677" y="401400"/>
                    <a:pt x="21600" y="401400"/>
                  </a:cubicBezTo>
                  <a:lnTo>
                    <a:pt x="48600" y="4014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4927211" y="2617929"/>
              <a:ext cx="97200" cy="3600"/>
            </a:xfrm>
            <a:custGeom>
              <a:avLst/>
              <a:gdLst/>
              <a:ahLst/>
              <a:cxnLst/>
              <a:rect l="0" t="0" r="0" b="0"/>
              <a:pathLst>
                <a:path w="97200" h="3600" fill="none">
                  <a:moveTo>
                    <a:pt x="-48600" y="0"/>
                  </a:moveTo>
                  <a:lnTo>
                    <a:pt x="0" y="0"/>
                  </a:lnTo>
                  <a:cubicBezTo>
                    <a:pt x="0" y="0"/>
                    <a:pt x="9677" y="0"/>
                    <a:pt x="21600" y="0"/>
                  </a:cubicBezTo>
                  <a:lnTo>
                    <a:pt x="48600" y="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2720411" y="2810979"/>
              <a:ext cx="48600" cy="204300"/>
            </a:xfrm>
            <a:custGeom>
              <a:avLst/>
              <a:gdLst/>
              <a:ahLst/>
              <a:cxnLst/>
              <a:rect l="0" t="0" r="0" b="0"/>
              <a:pathLst>
                <a:path w="48600" h="204300" fill="none">
                  <a:moveTo>
                    <a:pt x="0" y="-102150"/>
                  </a:moveTo>
                  <a:lnTo>
                    <a:pt x="0" y="80550"/>
                  </a:lnTo>
                  <a:cubicBezTo>
                    <a:pt x="0" y="92473"/>
                    <a:pt x="9677" y="102150"/>
                    <a:pt x="21600" y="102150"/>
                  </a:cubicBezTo>
                  <a:lnTo>
                    <a:pt x="48600" y="1021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3354011" y="2870829"/>
              <a:ext cx="97200" cy="84600"/>
            </a:xfrm>
            <a:custGeom>
              <a:avLst/>
              <a:gdLst/>
              <a:ahLst/>
              <a:cxnLst/>
              <a:rect l="0" t="0" r="0" b="0"/>
              <a:pathLst>
                <a:path w="97200" h="84600" fill="none">
                  <a:moveTo>
                    <a:pt x="-48600" y="42300"/>
                  </a:moveTo>
                  <a:lnTo>
                    <a:pt x="0" y="42300"/>
                  </a:lnTo>
                  <a:lnTo>
                    <a:pt x="0" y="-20700"/>
                  </a:lnTo>
                  <a:cubicBezTo>
                    <a:pt x="0" y="-32623"/>
                    <a:pt x="9677" y="-42300"/>
                    <a:pt x="21600" y="-42300"/>
                  </a:cubicBezTo>
                  <a:lnTo>
                    <a:pt x="48600" y="-42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3354011" y="2955429"/>
              <a:ext cx="48600" cy="84600"/>
            </a:xfrm>
            <a:custGeom>
              <a:avLst/>
              <a:gdLst/>
              <a:ahLst/>
              <a:cxnLst/>
              <a:rect l="0" t="0" r="0" b="0"/>
              <a:pathLst>
                <a:path w="48600" h="84600" fill="none">
                  <a:moveTo>
                    <a:pt x="0" y="-42300"/>
                  </a:moveTo>
                  <a:lnTo>
                    <a:pt x="0" y="20700"/>
                  </a:lnTo>
                  <a:cubicBezTo>
                    <a:pt x="0" y="32623"/>
                    <a:pt x="9677" y="42300"/>
                    <a:pt x="21600" y="42300"/>
                  </a:cubicBezTo>
                  <a:lnTo>
                    <a:pt x="48600" y="42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2720411" y="3062979"/>
              <a:ext cx="48600" cy="708300"/>
            </a:xfrm>
            <a:custGeom>
              <a:avLst/>
              <a:gdLst/>
              <a:ahLst/>
              <a:cxnLst/>
              <a:rect l="0" t="0" r="0" b="0"/>
              <a:pathLst>
                <a:path w="48600" h="708300" fill="none">
                  <a:moveTo>
                    <a:pt x="0" y="-354150"/>
                  </a:moveTo>
                  <a:lnTo>
                    <a:pt x="0" y="332550"/>
                  </a:lnTo>
                  <a:cubicBezTo>
                    <a:pt x="0" y="344473"/>
                    <a:pt x="9677" y="354150"/>
                    <a:pt x="21600" y="354150"/>
                  </a:cubicBezTo>
                  <a:lnTo>
                    <a:pt x="48600" y="3541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3811211" y="3354129"/>
              <a:ext cx="97200" cy="126000"/>
            </a:xfrm>
            <a:custGeom>
              <a:avLst/>
              <a:gdLst/>
              <a:ahLst/>
              <a:cxnLst/>
              <a:rect l="0" t="0" r="0" b="0"/>
              <a:pathLst>
                <a:path w="97200" h="126000" fill="none">
                  <a:moveTo>
                    <a:pt x="-48600" y="63000"/>
                  </a:moveTo>
                  <a:lnTo>
                    <a:pt x="0" y="63000"/>
                  </a:lnTo>
                  <a:lnTo>
                    <a:pt x="0" y="-41400"/>
                  </a:lnTo>
                  <a:cubicBezTo>
                    <a:pt x="0" y="-53323"/>
                    <a:pt x="9677" y="-63000"/>
                    <a:pt x="21600" y="-63000"/>
                  </a:cubicBezTo>
                  <a:lnTo>
                    <a:pt x="48600" y="-6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3811211" y="3480129"/>
              <a:ext cx="48600" cy="126000"/>
            </a:xfrm>
            <a:custGeom>
              <a:avLst/>
              <a:gdLst/>
              <a:ahLst/>
              <a:cxnLst/>
              <a:rect l="0" t="0" r="0" b="0"/>
              <a:pathLst>
                <a:path w="48600" h="126000" fill="none">
                  <a:moveTo>
                    <a:pt x="0" y="-63000"/>
                  </a:moveTo>
                  <a:lnTo>
                    <a:pt x="0" y="41400"/>
                  </a:lnTo>
                  <a:cubicBezTo>
                    <a:pt x="0" y="53323"/>
                    <a:pt x="9677" y="63000"/>
                    <a:pt x="21600" y="63000"/>
                  </a:cubicBezTo>
                  <a:lnTo>
                    <a:pt x="48600" y="6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2720411" y="3273579"/>
              <a:ext cx="48600" cy="1129500"/>
            </a:xfrm>
            <a:custGeom>
              <a:avLst/>
              <a:gdLst/>
              <a:ahLst/>
              <a:cxnLst/>
              <a:rect l="0" t="0" r="0" b="0"/>
              <a:pathLst>
                <a:path w="48600" h="1129500" fill="none">
                  <a:moveTo>
                    <a:pt x="0" y="-564750"/>
                  </a:moveTo>
                  <a:lnTo>
                    <a:pt x="0" y="543150"/>
                  </a:lnTo>
                  <a:cubicBezTo>
                    <a:pt x="0" y="555073"/>
                    <a:pt x="9677" y="564750"/>
                    <a:pt x="21600" y="564750"/>
                  </a:cubicBezTo>
                  <a:lnTo>
                    <a:pt x="48600" y="5647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3987611" y="3775329"/>
              <a:ext cx="97200" cy="126000"/>
            </a:xfrm>
            <a:custGeom>
              <a:avLst/>
              <a:gdLst/>
              <a:ahLst/>
              <a:cxnLst/>
              <a:rect l="0" t="0" r="0" b="0"/>
              <a:pathLst>
                <a:path w="97200" h="126000" fill="none">
                  <a:moveTo>
                    <a:pt x="-48600" y="63000"/>
                  </a:moveTo>
                  <a:lnTo>
                    <a:pt x="0" y="63000"/>
                  </a:lnTo>
                  <a:lnTo>
                    <a:pt x="0" y="-41400"/>
                  </a:lnTo>
                  <a:cubicBezTo>
                    <a:pt x="0" y="-53323"/>
                    <a:pt x="9677" y="-63000"/>
                    <a:pt x="21600" y="-63000"/>
                  </a:cubicBezTo>
                  <a:lnTo>
                    <a:pt x="48600" y="-6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3987611" y="3901329"/>
              <a:ext cx="48600" cy="126000"/>
            </a:xfrm>
            <a:custGeom>
              <a:avLst/>
              <a:gdLst/>
              <a:ahLst/>
              <a:cxnLst/>
              <a:rect l="0" t="0" r="0" b="0"/>
              <a:pathLst>
                <a:path w="48600" h="126000" fill="none">
                  <a:moveTo>
                    <a:pt x="0" y="-63000"/>
                  </a:moveTo>
                  <a:lnTo>
                    <a:pt x="0" y="41400"/>
                  </a:lnTo>
                  <a:cubicBezTo>
                    <a:pt x="0" y="53323"/>
                    <a:pt x="9677" y="63000"/>
                    <a:pt x="21600" y="63000"/>
                  </a:cubicBezTo>
                  <a:lnTo>
                    <a:pt x="48600" y="6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2720411" y="3462579"/>
              <a:ext cx="48600" cy="1507500"/>
            </a:xfrm>
            <a:custGeom>
              <a:avLst/>
              <a:gdLst/>
              <a:ahLst/>
              <a:cxnLst/>
              <a:rect l="0" t="0" r="0" b="0"/>
              <a:pathLst>
                <a:path w="48600" h="1507500" fill="none">
                  <a:moveTo>
                    <a:pt x="0" y="-753750"/>
                  </a:moveTo>
                  <a:lnTo>
                    <a:pt x="0" y="732150"/>
                  </a:lnTo>
                  <a:cubicBezTo>
                    <a:pt x="0" y="744073"/>
                    <a:pt x="9677" y="753750"/>
                    <a:pt x="21600" y="753750"/>
                  </a:cubicBezTo>
                  <a:lnTo>
                    <a:pt x="48600" y="7537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3404411" y="4216329"/>
              <a:ext cx="97200" cy="3600"/>
            </a:xfrm>
            <a:custGeom>
              <a:avLst/>
              <a:gdLst/>
              <a:ahLst/>
              <a:cxnLst/>
              <a:rect l="0" t="0" r="0" b="0"/>
              <a:pathLst>
                <a:path w="97200" h="3600" fill="none">
                  <a:moveTo>
                    <a:pt x="-48600" y="0"/>
                  </a:moveTo>
                  <a:lnTo>
                    <a:pt x="0" y="0"/>
                  </a:lnTo>
                  <a:cubicBezTo>
                    <a:pt x="0" y="0"/>
                    <a:pt x="9677" y="0"/>
                    <a:pt x="21600" y="0"/>
                  </a:cubicBezTo>
                  <a:lnTo>
                    <a:pt x="48600" y="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2670011" y="4585779"/>
              <a:ext cx="97200" cy="126900"/>
            </a:xfrm>
            <a:custGeom>
              <a:avLst/>
              <a:gdLst/>
              <a:ahLst/>
              <a:cxnLst/>
              <a:rect l="0" t="0" r="0" b="0"/>
              <a:pathLst>
                <a:path w="97200" h="126900" fill="none">
                  <a:moveTo>
                    <a:pt x="-48600" y="63450"/>
                  </a:moveTo>
                  <a:lnTo>
                    <a:pt x="0" y="63450"/>
                  </a:lnTo>
                  <a:lnTo>
                    <a:pt x="0" y="-41850"/>
                  </a:lnTo>
                  <a:cubicBezTo>
                    <a:pt x="0" y="-53773"/>
                    <a:pt x="9677" y="-63450"/>
                    <a:pt x="21600" y="-63450"/>
                  </a:cubicBezTo>
                  <a:lnTo>
                    <a:pt x="48600" y="-634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2670011" y="4712679"/>
              <a:ext cx="48600" cy="126900"/>
            </a:xfrm>
            <a:custGeom>
              <a:avLst/>
              <a:gdLst/>
              <a:ahLst/>
              <a:cxnLst/>
              <a:rect l="0" t="0" r="0" b="0"/>
              <a:pathLst>
                <a:path w="48600" h="126900" fill="none">
                  <a:moveTo>
                    <a:pt x="0" y="-63450"/>
                  </a:moveTo>
                  <a:lnTo>
                    <a:pt x="0" y="41850"/>
                  </a:lnTo>
                  <a:cubicBezTo>
                    <a:pt x="0" y="53773"/>
                    <a:pt x="9677" y="63450"/>
                    <a:pt x="21600" y="63450"/>
                  </a:cubicBezTo>
                  <a:lnTo>
                    <a:pt x="48600" y="634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3343211" y="4733829"/>
              <a:ext cx="97200" cy="84600"/>
            </a:xfrm>
            <a:custGeom>
              <a:avLst/>
              <a:gdLst/>
              <a:ahLst/>
              <a:cxnLst/>
              <a:rect l="0" t="0" r="0" b="0"/>
              <a:pathLst>
                <a:path w="97200" h="84600" fill="none">
                  <a:moveTo>
                    <a:pt x="-48600" y="42300"/>
                  </a:moveTo>
                  <a:lnTo>
                    <a:pt x="0" y="42300"/>
                  </a:lnTo>
                  <a:lnTo>
                    <a:pt x="0" y="-20700"/>
                  </a:lnTo>
                  <a:cubicBezTo>
                    <a:pt x="0" y="-32623"/>
                    <a:pt x="9677" y="-42300"/>
                    <a:pt x="21600" y="-42300"/>
                  </a:cubicBezTo>
                  <a:lnTo>
                    <a:pt x="48600" y="-42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3343211" y="4818429"/>
              <a:ext cx="48600" cy="84600"/>
            </a:xfrm>
            <a:custGeom>
              <a:avLst/>
              <a:gdLst/>
              <a:ahLst/>
              <a:cxnLst/>
              <a:rect l="0" t="0" r="0" b="0"/>
              <a:pathLst>
                <a:path w="48600" h="84600" fill="none">
                  <a:moveTo>
                    <a:pt x="0" y="-42300"/>
                  </a:moveTo>
                  <a:lnTo>
                    <a:pt x="0" y="20700"/>
                  </a:lnTo>
                  <a:cubicBezTo>
                    <a:pt x="0" y="32623"/>
                    <a:pt x="9677" y="42300"/>
                    <a:pt x="21600" y="42300"/>
                  </a:cubicBezTo>
                  <a:lnTo>
                    <a:pt x="48600" y="42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2828411" y="6278735"/>
              <a:ext cx="97200" cy="635063"/>
            </a:xfrm>
            <a:custGeom>
              <a:avLst/>
              <a:gdLst/>
              <a:ahLst/>
              <a:cxnLst/>
              <a:rect l="0" t="0" r="0" b="0"/>
              <a:pathLst>
                <a:path w="97200" h="635063" fill="none">
                  <a:moveTo>
                    <a:pt x="-48600" y="317531"/>
                  </a:moveTo>
                  <a:lnTo>
                    <a:pt x="0" y="317531"/>
                  </a:lnTo>
                  <a:lnTo>
                    <a:pt x="0" y="-295931"/>
                  </a:lnTo>
                  <a:cubicBezTo>
                    <a:pt x="0" y="-307854"/>
                    <a:pt x="9677" y="-317531"/>
                    <a:pt x="21600" y="-317531"/>
                  </a:cubicBezTo>
                  <a:lnTo>
                    <a:pt x="48600" y="-317531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4765211" y="5732267"/>
              <a:ext cx="97200" cy="457875"/>
            </a:xfrm>
            <a:custGeom>
              <a:avLst/>
              <a:gdLst/>
              <a:ahLst/>
              <a:cxnLst/>
              <a:rect l="0" t="0" r="0" b="0"/>
              <a:pathLst>
                <a:path w="97200" h="457875" fill="none">
                  <a:moveTo>
                    <a:pt x="-48600" y="228938"/>
                  </a:moveTo>
                  <a:lnTo>
                    <a:pt x="0" y="228938"/>
                  </a:lnTo>
                  <a:lnTo>
                    <a:pt x="0" y="-207337"/>
                  </a:lnTo>
                  <a:cubicBezTo>
                    <a:pt x="0" y="-219261"/>
                    <a:pt x="9677" y="-228937"/>
                    <a:pt x="21600" y="-228937"/>
                  </a:cubicBezTo>
                  <a:lnTo>
                    <a:pt x="48600" y="-228937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4765211" y="6190142"/>
              <a:ext cx="48600" cy="457875"/>
            </a:xfrm>
            <a:custGeom>
              <a:avLst/>
              <a:gdLst/>
              <a:ahLst/>
              <a:cxnLst/>
              <a:rect l="0" t="0" r="0" b="0"/>
              <a:pathLst>
                <a:path w="48600" h="457875" fill="none">
                  <a:moveTo>
                    <a:pt x="0" y="-228937"/>
                  </a:moveTo>
                  <a:lnTo>
                    <a:pt x="0" y="207338"/>
                  </a:lnTo>
                  <a:cubicBezTo>
                    <a:pt x="0" y="219261"/>
                    <a:pt x="9677" y="228938"/>
                    <a:pt x="21600" y="228938"/>
                  </a:cubicBezTo>
                  <a:lnTo>
                    <a:pt x="48600" y="228938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2828411" y="6829198"/>
              <a:ext cx="48600" cy="465863"/>
            </a:xfrm>
            <a:custGeom>
              <a:avLst/>
              <a:gdLst/>
              <a:ahLst/>
              <a:cxnLst/>
              <a:rect l="0" t="0" r="0" b="0"/>
              <a:pathLst>
                <a:path w="48600" h="465863" fill="none">
                  <a:moveTo>
                    <a:pt x="0" y="-232931"/>
                  </a:moveTo>
                  <a:lnTo>
                    <a:pt x="0" y="211331"/>
                  </a:lnTo>
                  <a:cubicBezTo>
                    <a:pt x="0" y="223254"/>
                    <a:pt x="9677" y="232931"/>
                    <a:pt x="21600" y="232931"/>
                  </a:cubicBezTo>
                  <a:lnTo>
                    <a:pt x="48600" y="232931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89" name="MMConnector"/>
            <p:cNvSpPr/>
            <p:nvPr/>
          </p:nvSpPr>
          <p:spPr>
            <a:xfrm>
              <a:off x="2828411" y="6913798"/>
              <a:ext cx="48600" cy="635063"/>
            </a:xfrm>
            <a:custGeom>
              <a:avLst/>
              <a:gdLst/>
              <a:ahLst/>
              <a:cxnLst/>
              <a:rect l="0" t="0" r="0" b="0"/>
              <a:pathLst>
                <a:path w="48600" h="635063" fill="none">
                  <a:moveTo>
                    <a:pt x="0" y="-317531"/>
                  </a:moveTo>
                  <a:lnTo>
                    <a:pt x="0" y="295931"/>
                  </a:lnTo>
                  <a:cubicBezTo>
                    <a:pt x="0" y="307854"/>
                    <a:pt x="9677" y="317531"/>
                    <a:pt x="21600" y="317531"/>
                  </a:cubicBezTo>
                  <a:lnTo>
                    <a:pt x="48600" y="317531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91" name="MMConnector"/>
            <p:cNvSpPr/>
            <p:nvPr/>
          </p:nvSpPr>
          <p:spPr>
            <a:xfrm>
              <a:off x="6684011" y="5335029"/>
              <a:ext cx="97200" cy="336600"/>
            </a:xfrm>
            <a:custGeom>
              <a:avLst/>
              <a:gdLst/>
              <a:ahLst/>
              <a:cxnLst/>
              <a:rect l="0" t="0" r="0" b="0"/>
              <a:pathLst>
                <a:path w="97200" h="336600" fill="none">
                  <a:moveTo>
                    <a:pt x="-48600" y="168300"/>
                  </a:moveTo>
                  <a:lnTo>
                    <a:pt x="0" y="168300"/>
                  </a:lnTo>
                  <a:lnTo>
                    <a:pt x="0" y="-146700"/>
                  </a:lnTo>
                  <a:cubicBezTo>
                    <a:pt x="0" y="-158623"/>
                    <a:pt x="9677" y="-168300"/>
                    <a:pt x="21600" y="-168300"/>
                  </a:cubicBezTo>
                  <a:lnTo>
                    <a:pt x="48600" y="-168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93" name="MMConnector"/>
            <p:cNvSpPr/>
            <p:nvPr/>
          </p:nvSpPr>
          <p:spPr>
            <a:xfrm>
              <a:off x="6684011" y="5461029"/>
              <a:ext cx="48600" cy="84600"/>
            </a:xfrm>
            <a:custGeom>
              <a:avLst/>
              <a:gdLst/>
              <a:ahLst/>
              <a:cxnLst/>
              <a:rect l="0" t="0" r="0" b="0"/>
              <a:pathLst>
                <a:path w="48600" h="84600" fill="none">
                  <a:moveTo>
                    <a:pt x="0" y="42300"/>
                  </a:moveTo>
                  <a:lnTo>
                    <a:pt x="0" y="-20700"/>
                  </a:lnTo>
                  <a:cubicBezTo>
                    <a:pt x="0" y="-32623"/>
                    <a:pt x="9677" y="-42300"/>
                    <a:pt x="21600" y="-42300"/>
                  </a:cubicBezTo>
                  <a:lnTo>
                    <a:pt x="48600" y="-42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95" name="MMConnector"/>
            <p:cNvSpPr/>
            <p:nvPr/>
          </p:nvSpPr>
          <p:spPr>
            <a:xfrm>
              <a:off x="6684011" y="5566329"/>
              <a:ext cx="48600" cy="126000"/>
            </a:xfrm>
            <a:custGeom>
              <a:avLst/>
              <a:gdLst/>
              <a:ahLst/>
              <a:cxnLst/>
              <a:rect l="0" t="0" r="0" b="0"/>
              <a:pathLst>
                <a:path w="48600" h="126000" fill="none">
                  <a:moveTo>
                    <a:pt x="0" y="-63000"/>
                  </a:moveTo>
                  <a:lnTo>
                    <a:pt x="0" y="41400"/>
                  </a:lnTo>
                  <a:cubicBezTo>
                    <a:pt x="0" y="53323"/>
                    <a:pt x="9677" y="63000"/>
                    <a:pt x="21600" y="63000"/>
                  </a:cubicBezTo>
                  <a:lnTo>
                    <a:pt x="48600" y="630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97" name="MMConnector"/>
            <p:cNvSpPr/>
            <p:nvPr/>
          </p:nvSpPr>
          <p:spPr>
            <a:xfrm>
              <a:off x="6684011" y="5671629"/>
              <a:ext cx="48600" cy="336600"/>
            </a:xfrm>
            <a:custGeom>
              <a:avLst/>
              <a:gdLst/>
              <a:ahLst/>
              <a:cxnLst/>
              <a:rect l="0" t="0" r="0" b="0"/>
              <a:pathLst>
                <a:path w="48600" h="336600" fill="none">
                  <a:moveTo>
                    <a:pt x="0" y="-168300"/>
                  </a:moveTo>
                  <a:lnTo>
                    <a:pt x="0" y="146700"/>
                  </a:lnTo>
                  <a:cubicBezTo>
                    <a:pt x="0" y="158623"/>
                    <a:pt x="9677" y="168300"/>
                    <a:pt x="21600" y="168300"/>
                  </a:cubicBezTo>
                  <a:lnTo>
                    <a:pt x="48600" y="16830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99" name="MMConnector"/>
            <p:cNvSpPr/>
            <p:nvPr/>
          </p:nvSpPr>
          <p:spPr>
            <a:xfrm>
              <a:off x="5870411" y="6255504"/>
              <a:ext cx="97200" cy="327150"/>
            </a:xfrm>
            <a:custGeom>
              <a:avLst/>
              <a:gdLst/>
              <a:ahLst/>
              <a:cxnLst/>
              <a:rect l="0" t="0" r="0" b="0"/>
              <a:pathLst>
                <a:path w="97200" h="327150" fill="none">
                  <a:moveTo>
                    <a:pt x="-48600" y="163575"/>
                  </a:moveTo>
                  <a:lnTo>
                    <a:pt x="0" y="163575"/>
                  </a:lnTo>
                  <a:lnTo>
                    <a:pt x="0" y="-141975"/>
                  </a:lnTo>
                  <a:cubicBezTo>
                    <a:pt x="0" y="-153898"/>
                    <a:pt x="9677" y="-163575"/>
                    <a:pt x="21600" y="-163575"/>
                  </a:cubicBezTo>
                  <a:lnTo>
                    <a:pt x="48600" y="-163575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201" name="MMConnector"/>
            <p:cNvSpPr/>
            <p:nvPr/>
          </p:nvSpPr>
          <p:spPr>
            <a:xfrm>
              <a:off x="5870411" y="6360804"/>
              <a:ext cx="48600" cy="116550"/>
            </a:xfrm>
            <a:custGeom>
              <a:avLst/>
              <a:gdLst/>
              <a:ahLst/>
              <a:cxnLst/>
              <a:rect l="0" t="0" r="0" b="0"/>
              <a:pathLst>
                <a:path w="48600" h="116550" fill="none">
                  <a:moveTo>
                    <a:pt x="0" y="58275"/>
                  </a:moveTo>
                  <a:lnTo>
                    <a:pt x="0" y="-36675"/>
                  </a:lnTo>
                  <a:cubicBezTo>
                    <a:pt x="0" y="-48598"/>
                    <a:pt x="9677" y="-58275"/>
                    <a:pt x="21600" y="-58275"/>
                  </a:cubicBezTo>
                  <a:lnTo>
                    <a:pt x="48600" y="-58275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203" name="MMConnector"/>
            <p:cNvSpPr/>
            <p:nvPr/>
          </p:nvSpPr>
          <p:spPr>
            <a:xfrm>
              <a:off x="5870411" y="6445404"/>
              <a:ext cx="48600" cy="52650"/>
            </a:xfrm>
            <a:custGeom>
              <a:avLst/>
              <a:gdLst/>
              <a:ahLst/>
              <a:cxnLst/>
              <a:rect l="0" t="0" r="0" b="0"/>
              <a:pathLst>
                <a:path w="48600" h="52650" fill="none">
                  <a:moveTo>
                    <a:pt x="0" y="-26325"/>
                  </a:moveTo>
                  <a:lnTo>
                    <a:pt x="0" y="4725"/>
                  </a:lnTo>
                  <a:cubicBezTo>
                    <a:pt x="0" y="16648"/>
                    <a:pt x="9677" y="26325"/>
                    <a:pt x="21600" y="26325"/>
                  </a:cubicBezTo>
                  <a:lnTo>
                    <a:pt x="48600" y="26325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205" name="MMConnector"/>
            <p:cNvSpPr/>
            <p:nvPr/>
          </p:nvSpPr>
          <p:spPr>
            <a:xfrm>
              <a:off x="5870411" y="6582654"/>
              <a:ext cx="48600" cy="327150"/>
            </a:xfrm>
            <a:custGeom>
              <a:avLst/>
              <a:gdLst/>
              <a:ahLst/>
              <a:cxnLst/>
              <a:rect l="0" t="0" r="0" b="0"/>
              <a:pathLst>
                <a:path w="48600" h="327150" fill="none">
                  <a:moveTo>
                    <a:pt x="0" y="-163575"/>
                  </a:moveTo>
                  <a:lnTo>
                    <a:pt x="0" y="141975"/>
                  </a:lnTo>
                  <a:cubicBezTo>
                    <a:pt x="0" y="153898"/>
                    <a:pt x="9677" y="163575"/>
                    <a:pt x="21600" y="163575"/>
                  </a:cubicBezTo>
                  <a:lnTo>
                    <a:pt x="48600" y="163575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207" name="MMConnector"/>
            <p:cNvSpPr/>
            <p:nvPr/>
          </p:nvSpPr>
          <p:spPr>
            <a:xfrm>
              <a:off x="6205211" y="6693579"/>
              <a:ext cx="97200" cy="105300"/>
            </a:xfrm>
            <a:custGeom>
              <a:avLst/>
              <a:gdLst/>
              <a:ahLst/>
              <a:cxnLst/>
              <a:rect l="0" t="0" r="0" b="0"/>
              <a:pathLst>
                <a:path w="97200" h="105300" fill="none">
                  <a:moveTo>
                    <a:pt x="-48600" y="52650"/>
                  </a:moveTo>
                  <a:lnTo>
                    <a:pt x="0" y="52650"/>
                  </a:lnTo>
                  <a:lnTo>
                    <a:pt x="0" y="-31050"/>
                  </a:lnTo>
                  <a:cubicBezTo>
                    <a:pt x="0" y="-42973"/>
                    <a:pt x="9677" y="-52650"/>
                    <a:pt x="21600" y="-52650"/>
                  </a:cubicBezTo>
                  <a:lnTo>
                    <a:pt x="48600" y="-526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209" name="MMConnector"/>
            <p:cNvSpPr/>
            <p:nvPr/>
          </p:nvSpPr>
          <p:spPr>
            <a:xfrm>
              <a:off x="6205211" y="6798879"/>
              <a:ext cx="48600" cy="105300"/>
            </a:xfrm>
            <a:custGeom>
              <a:avLst/>
              <a:gdLst/>
              <a:ahLst/>
              <a:cxnLst/>
              <a:rect l="0" t="0" r="0" b="0"/>
              <a:pathLst>
                <a:path w="48600" h="105300" fill="none">
                  <a:moveTo>
                    <a:pt x="0" y="-52650"/>
                  </a:moveTo>
                  <a:lnTo>
                    <a:pt x="0" y="31050"/>
                  </a:lnTo>
                  <a:cubicBezTo>
                    <a:pt x="0" y="42973"/>
                    <a:pt x="9677" y="52650"/>
                    <a:pt x="21600" y="52650"/>
                  </a:cubicBezTo>
                  <a:lnTo>
                    <a:pt x="48600" y="52650"/>
                  </a:lnTo>
                </a:path>
              </a:pathLst>
            </a:custGeom>
            <a:noFill/>
            <a:ln w="36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605411" y="4553548"/>
              <a:ext cx="954000" cy="198000"/>
            </a:xfrm>
            <a:custGeom>
              <a:avLst/>
              <a:gdLst>
                <a:gd name="rtl" fmla="*/ 73080 w 954000"/>
                <a:gd name="rtt" fmla="*/ 58680 h 198000"/>
                <a:gd name="rtr" fmla="*/ 883080 w 954000"/>
                <a:gd name="rtb" fmla="*/ 141480 h 198000"/>
              </a:gdLst>
              <a:ahLst/>
              <a:cxnLst/>
              <a:rect l="rtl" t="rtt" r="rtr" b="rtb"/>
              <a:pathLst>
                <a:path w="954000" h="198000">
                  <a:moveTo>
                    <a:pt x="14400" y="0"/>
                  </a:moveTo>
                  <a:lnTo>
                    <a:pt x="939600" y="0"/>
                  </a:lnTo>
                  <a:cubicBezTo>
                    <a:pt x="949277" y="0"/>
                    <a:pt x="954000" y="4723"/>
                    <a:pt x="954000" y="14400"/>
                  </a:cubicBezTo>
                  <a:lnTo>
                    <a:pt x="954000" y="183600"/>
                  </a:lnTo>
                  <a:cubicBezTo>
                    <a:pt x="954000" y="193277"/>
                    <a:pt x="949277" y="198000"/>
                    <a:pt x="939600" y="198000"/>
                  </a:cubicBezTo>
                  <a:lnTo>
                    <a:pt x="14400" y="198000"/>
                  </a:lnTo>
                  <a:cubicBezTo>
                    <a:pt x="4723" y="198000"/>
                    <a:pt x="0" y="193277"/>
                    <a:pt x="0" y="183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00AF54"/>
            </a:solidFill>
            <a:ln w="108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FFFFFF"/>
                  </a:solidFill>
                  <a:latin typeface="Arial"/>
                </a:rPr>
                <a:t>Cholinergic antagonists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1786211" y="2636829"/>
              <a:ext cx="885600" cy="144000"/>
            </a:xfrm>
            <a:custGeom>
              <a:avLst/>
              <a:gdLst>
                <a:gd name="rtl" fmla="*/ 64080 w 885600"/>
                <a:gd name="rtt" fmla="*/ 31680 h 144000"/>
                <a:gd name="rtr" fmla="*/ 823680 w 885600"/>
                <a:gd name="rtb" fmla="*/ 114480 h 144000"/>
              </a:gdLst>
              <a:ahLst/>
              <a:cxnLst/>
              <a:rect l="rtl" t="rtt" r="rtr" b="rtb"/>
              <a:pathLst>
                <a:path w="885600" h="144000">
                  <a:moveTo>
                    <a:pt x="14400" y="0"/>
                  </a:moveTo>
                  <a:lnTo>
                    <a:pt x="871200" y="0"/>
                  </a:lnTo>
                  <a:cubicBezTo>
                    <a:pt x="880877" y="0"/>
                    <a:pt x="885600" y="4723"/>
                    <a:pt x="885600" y="14400"/>
                  </a:cubicBezTo>
                  <a:lnTo>
                    <a:pt x="885600" y="129600"/>
                  </a:lnTo>
                  <a:cubicBezTo>
                    <a:pt x="885600" y="139277"/>
                    <a:pt x="880877" y="144000"/>
                    <a:pt x="871200" y="144000"/>
                  </a:cubicBezTo>
                  <a:lnTo>
                    <a:pt x="14400" y="144000"/>
                  </a:lnTo>
                  <a:cubicBezTo>
                    <a:pt x="4723" y="144000"/>
                    <a:pt x="0" y="139277"/>
                    <a:pt x="0" y="129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7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Antimuscarinic agents</a:t>
              </a:r>
            </a:p>
          </p:txBody>
        </p:sp>
        <p:sp>
          <p:nvSpPr>
            <p:cNvPr id="104" name="MainTopic"/>
            <p:cNvSpPr/>
            <p:nvPr/>
          </p:nvSpPr>
          <p:spPr>
            <a:xfrm>
              <a:off x="1786211" y="4577229"/>
              <a:ext cx="835200" cy="144000"/>
            </a:xfrm>
            <a:custGeom>
              <a:avLst/>
              <a:gdLst>
                <a:gd name="rtl" fmla="*/ 64080 w 835200"/>
                <a:gd name="rtt" fmla="*/ 31680 h 144000"/>
                <a:gd name="rtr" fmla="*/ 773280 w 835200"/>
                <a:gd name="rtb" fmla="*/ 114480 h 144000"/>
              </a:gdLst>
              <a:ahLst/>
              <a:cxnLst/>
              <a:rect l="rtl" t="rtt" r="rtr" b="rtb"/>
              <a:pathLst>
                <a:path w="835200" h="144000">
                  <a:moveTo>
                    <a:pt x="14400" y="0"/>
                  </a:moveTo>
                  <a:lnTo>
                    <a:pt x="820800" y="0"/>
                  </a:lnTo>
                  <a:cubicBezTo>
                    <a:pt x="830477" y="0"/>
                    <a:pt x="835200" y="4723"/>
                    <a:pt x="835200" y="14400"/>
                  </a:cubicBezTo>
                  <a:lnTo>
                    <a:pt x="835200" y="129600"/>
                  </a:lnTo>
                  <a:cubicBezTo>
                    <a:pt x="835200" y="139277"/>
                    <a:pt x="830477" y="144000"/>
                    <a:pt x="820800" y="144000"/>
                  </a:cubicBezTo>
                  <a:lnTo>
                    <a:pt x="14400" y="144000"/>
                  </a:lnTo>
                  <a:cubicBezTo>
                    <a:pt x="4723" y="144000"/>
                    <a:pt x="0" y="139277"/>
                    <a:pt x="0" y="129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7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Ganglionic blockers:</a:t>
              </a:r>
            </a:p>
          </p:txBody>
        </p:sp>
        <p:sp>
          <p:nvSpPr>
            <p:cNvPr id="106" name="MainTopic"/>
            <p:cNvSpPr/>
            <p:nvPr/>
          </p:nvSpPr>
          <p:spPr>
            <a:xfrm>
              <a:off x="1786211" y="6524267"/>
              <a:ext cx="993600" cy="144000"/>
            </a:xfrm>
            <a:custGeom>
              <a:avLst/>
              <a:gdLst>
                <a:gd name="rtl" fmla="*/ 64080 w 993600"/>
                <a:gd name="rtt" fmla="*/ 31680 h 144000"/>
                <a:gd name="rtr" fmla="*/ 931680 w 993600"/>
                <a:gd name="rtb" fmla="*/ 114480 h 144000"/>
              </a:gdLst>
              <a:ahLst/>
              <a:cxnLst/>
              <a:rect l="rtl" t="rtt" r="rtr" b="rtb"/>
              <a:pathLst>
                <a:path w="993600" h="144000">
                  <a:moveTo>
                    <a:pt x="14400" y="0"/>
                  </a:moveTo>
                  <a:lnTo>
                    <a:pt x="979200" y="0"/>
                  </a:lnTo>
                  <a:cubicBezTo>
                    <a:pt x="988877" y="0"/>
                    <a:pt x="993600" y="4723"/>
                    <a:pt x="993600" y="14400"/>
                  </a:cubicBezTo>
                  <a:lnTo>
                    <a:pt x="993600" y="129600"/>
                  </a:lnTo>
                  <a:cubicBezTo>
                    <a:pt x="993600" y="139277"/>
                    <a:pt x="988877" y="144000"/>
                    <a:pt x="979200" y="144000"/>
                  </a:cubicBezTo>
                  <a:lnTo>
                    <a:pt x="14400" y="144000"/>
                  </a:lnTo>
                  <a:cubicBezTo>
                    <a:pt x="4723" y="144000"/>
                    <a:pt x="0" y="139277"/>
                    <a:pt x="0" y="129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7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Neuromuscular-blockers: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2769011" y="1149129"/>
              <a:ext cx="385200" cy="104400"/>
            </a:xfrm>
            <a:custGeom>
              <a:avLst/>
              <a:gdLst>
                <a:gd name="rtl" fmla="*/ 29880 w 385200"/>
                <a:gd name="rtt" fmla="*/ 11880 h 104400"/>
                <a:gd name="rtr" fmla="*/ 353880 w 385200"/>
                <a:gd name="rtb" fmla="*/ 94680 h 104400"/>
              </a:gdLst>
              <a:ahLst/>
              <a:cxnLst/>
              <a:rect l="rtl" t="rtt" r="rtr" b="rtb"/>
              <a:pathLst>
                <a:path w="385200" h="104400">
                  <a:moveTo>
                    <a:pt x="14400" y="0"/>
                  </a:moveTo>
                  <a:lnTo>
                    <a:pt x="370800" y="0"/>
                  </a:lnTo>
                  <a:cubicBezTo>
                    <a:pt x="380477" y="0"/>
                    <a:pt x="385200" y="4723"/>
                    <a:pt x="385200" y="14400"/>
                  </a:cubicBezTo>
                  <a:lnTo>
                    <a:pt x="385200" y="90000"/>
                  </a:lnTo>
                  <a:cubicBezTo>
                    <a:pt x="385200" y="99677"/>
                    <a:pt x="380477" y="104400"/>
                    <a:pt x="3708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Atropine: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3251411" y="535329"/>
              <a:ext cx="1371600" cy="104400"/>
            </a:xfrm>
            <a:custGeom>
              <a:avLst/>
              <a:gdLst>
                <a:gd name="rtl" fmla="*/ 29880 w 1371600"/>
                <a:gd name="rtt" fmla="*/ 11880 h 104400"/>
                <a:gd name="rtr" fmla="*/ 1340280 w 1371600"/>
                <a:gd name="rtb" fmla="*/ 94680 h 104400"/>
              </a:gdLst>
              <a:ahLst/>
              <a:cxnLst/>
              <a:rect l="rtl" t="rtt" r="rtr" b="rtb"/>
              <a:pathLst>
                <a:path w="1371600" h="104400">
                  <a:moveTo>
                    <a:pt x="14400" y="0"/>
                  </a:moveTo>
                  <a:lnTo>
                    <a:pt x="1357200" y="0"/>
                  </a:lnTo>
                  <a:cubicBezTo>
                    <a:pt x="1366877" y="0"/>
                    <a:pt x="1371600" y="4723"/>
                    <a:pt x="1371600" y="14400"/>
                  </a:cubicBezTo>
                  <a:lnTo>
                    <a:pt x="1371600" y="90000"/>
                  </a:lnTo>
                  <a:cubicBezTo>
                    <a:pt x="1371600" y="99677"/>
                    <a:pt x="1366877" y="104400"/>
                    <a:pt x="1357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from a plant called belladonna alkaloid.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3251411" y="663129"/>
              <a:ext cx="831600" cy="104400"/>
            </a:xfrm>
            <a:custGeom>
              <a:avLst/>
              <a:gdLst>
                <a:gd name="rtl" fmla="*/ 29880 w 831600"/>
                <a:gd name="rtt" fmla="*/ 11880 h 104400"/>
                <a:gd name="rtr" fmla="*/ 800280 w 831600"/>
                <a:gd name="rtb" fmla="*/ 94680 h 104400"/>
              </a:gdLst>
              <a:ahLst/>
              <a:cxnLst/>
              <a:rect l="rtl" t="rtt" r="rtr" b="rtb"/>
              <a:pathLst>
                <a:path w="831600" h="104400">
                  <a:moveTo>
                    <a:pt x="14400" y="0"/>
                  </a:moveTo>
                  <a:lnTo>
                    <a:pt x="817200" y="0"/>
                  </a:lnTo>
                  <a:cubicBezTo>
                    <a:pt x="826877" y="0"/>
                    <a:pt x="831600" y="4723"/>
                    <a:pt x="831600" y="14400"/>
                  </a:cubicBezTo>
                  <a:lnTo>
                    <a:pt x="831600" y="90000"/>
                  </a:lnTo>
                  <a:cubicBezTo>
                    <a:pt x="831600" y="99677"/>
                    <a:pt x="826877" y="104400"/>
                    <a:pt x="817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competitive antagonist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3251411" y="1762929"/>
              <a:ext cx="1040400" cy="104400"/>
            </a:xfrm>
            <a:custGeom>
              <a:avLst/>
              <a:gdLst>
                <a:gd name="rtl" fmla="*/ 29880 w 1040400"/>
                <a:gd name="rtt" fmla="*/ 11880 h 104400"/>
                <a:gd name="rtr" fmla="*/ 1009080 w 1040400"/>
                <a:gd name="rtb" fmla="*/ 94680 h 104400"/>
              </a:gdLst>
              <a:ahLst/>
              <a:cxnLst/>
              <a:rect l="rtl" t="rtt" r="rtr" b="rtb"/>
              <a:pathLst>
                <a:path w="1040400" h="104400">
                  <a:moveTo>
                    <a:pt x="14400" y="0"/>
                  </a:moveTo>
                  <a:lnTo>
                    <a:pt x="1026000" y="0"/>
                  </a:lnTo>
                  <a:cubicBezTo>
                    <a:pt x="1035677" y="0"/>
                    <a:pt x="1040400" y="4723"/>
                    <a:pt x="1040400" y="14400"/>
                  </a:cubicBezTo>
                  <a:lnTo>
                    <a:pt x="1040400" y="90000"/>
                  </a:lnTo>
                  <a:cubicBezTo>
                    <a:pt x="1040400" y="99677"/>
                    <a:pt x="1035677" y="104400"/>
                    <a:pt x="10260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actions and therepuatic uses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4389011" y="960129"/>
              <a:ext cx="194400" cy="104400"/>
            </a:xfrm>
            <a:custGeom>
              <a:avLst/>
              <a:gdLst>
                <a:gd name="rtl" fmla="*/ 29880 w 194400"/>
                <a:gd name="rtt" fmla="*/ 11880 h 104400"/>
                <a:gd name="rtr" fmla="*/ 163080 w 194400"/>
                <a:gd name="rtb" fmla="*/ 94680 h 104400"/>
              </a:gdLst>
              <a:ahLst/>
              <a:cxnLst/>
              <a:rect l="rtl" t="rtt" r="rtr" b="rtb"/>
              <a:pathLst>
                <a:path w="194400" h="104400">
                  <a:moveTo>
                    <a:pt x="14400" y="0"/>
                  </a:moveTo>
                  <a:lnTo>
                    <a:pt x="180000" y="0"/>
                  </a:lnTo>
                  <a:cubicBezTo>
                    <a:pt x="189677" y="0"/>
                    <a:pt x="194400" y="4723"/>
                    <a:pt x="194400" y="14400"/>
                  </a:cubicBezTo>
                  <a:lnTo>
                    <a:pt x="194400" y="90000"/>
                  </a:lnTo>
                  <a:cubicBezTo>
                    <a:pt x="194400" y="99677"/>
                    <a:pt x="189677" y="104400"/>
                    <a:pt x="1800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eye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4680611" y="790929"/>
              <a:ext cx="1393200" cy="104400"/>
            </a:xfrm>
            <a:custGeom>
              <a:avLst/>
              <a:gdLst>
                <a:gd name="rtl" fmla="*/ 29880 w 1393200"/>
                <a:gd name="rtt" fmla="*/ 11880 h 104400"/>
                <a:gd name="rtr" fmla="*/ 1361880 w 1393200"/>
                <a:gd name="rtb" fmla="*/ 94680 h 104400"/>
              </a:gdLst>
              <a:ahLst/>
              <a:cxnLst/>
              <a:rect l="rtl" t="rtt" r="rtr" b="rtb"/>
              <a:pathLst>
                <a:path w="1393200" h="104400">
                  <a:moveTo>
                    <a:pt x="14400" y="0"/>
                  </a:moveTo>
                  <a:lnTo>
                    <a:pt x="1378800" y="0"/>
                  </a:lnTo>
                  <a:cubicBezTo>
                    <a:pt x="1388477" y="0"/>
                    <a:pt x="1393200" y="4723"/>
                    <a:pt x="1393200" y="14400"/>
                  </a:cubicBezTo>
                  <a:lnTo>
                    <a:pt x="1393200" y="90000"/>
                  </a:lnTo>
                  <a:cubicBezTo>
                    <a:pt x="1393200" y="99677"/>
                    <a:pt x="1388477" y="104400"/>
                    <a:pt x="13788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 causes mydriasis (dilation of the pupil),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4680611" y="9187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unresponsiveness to light, and cycloplegia (inability to focus for near vision)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680611" y="1129329"/>
              <a:ext cx="1054800" cy="104400"/>
            </a:xfrm>
            <a:custGeom>
              <a:avLst/>
              <a:gdLst>
                <a:gd name="rtl" fmla="*/ 29880 w 1054800"/>
                <a:gd name="rtt" fmla="*/ 11880 h 104400"/>
                <a:gd name="rtr" fmla="*/ 1023480 w 1054800"/>
                <a:gd name="rtb" fmla="*/ 94680 h 104400"/>
              </a:gdLst>
              <a:ahLst/>
              <a:cxnLst/>
              <a:rect l="rtl" t="rtt" r="rtr" b="rtb"/>
              <a:pathLst>
                <a:path w="1054800" h="104400">
                  <a:moveTo>
                    <a:pt x="14400" y="0"/>
                  </a:moveTo>
                  <a:lnTo>
                    <a:pt x="1040400" y="0"/>
                  </a:lnTo>
                  <a:cubicBezTo>
                    <a:pt x="1050077" y="0"/>
                    <a:pt x="1054800" y="4723"/>
                    <a:pt x="1054800" y="14400"/>
                  </a:cubicBezTo>
                  <a:lnTo>
                    <a:pt x="1054800" y="90000"/>
                  </a:lnTo>
                  <a:cubicBezTo>
                    <a:pt x="1054800" y="99677"/>
                    <a:pt x="1050077" y="104400"/>
                    <a:pt x="1040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It is used in eye examinations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4389011" y="1298529"/>
              <a:ext cx="763200" cy="104400"/>
            </a:xfrm>
            <a:custGeom>
              <a:avLst/>
              <a:gdLst>
                <a:gd name="rtl" fmla="*/ 29880 w 763200"/>
                <a:gd name="rtt" fmla="*/ 11880 h 104400"/>
                <a:gd name="rtr" fmla="*/ 731880 w 763200"/>
                <a:gd name="rtb" fmla="*/ 94680 h 104400"/>
              </a:gdLst>
              <a:ahLst/>
              <a:cxnLst/>
              <a:rect l="rtl" t="rtt" r="rtr" b="rtb"/>
              <a:pathLst>
                <a:path w="763200" h="104400">
                  <a:moveTo>
                    <a:pt x="14400" y="0"/>
                  </a:moveTo>
                  <a:lnTo>
                    <a:pt x="748800" y="0"/>
                  </a:lnTo>
                  <a:cubicBezTo>
                    <a:pt x="758477" y="0"/>
                    <a:pt x="763200" y="4723"/>
                    <a:pt x="763200" y="14400"/>
                  </a:cubicBezTo>
                  <a:lnTo>
                    <a:pt x="763200" y="90000"/>
                  </a:lnTo>
                  <a:cubicBezTo>
                    <a:pt x="763200" y="99677"/>
                    <a:pt x="758477" y="104400"/>
                    <a:pt x="7488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Gastrointestinal (GI):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5249411" y="12571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 reduce motility of GIT and therefore these drugs are used as antispasmodic.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4389011" y="1550529"/>
              <a:ext cx="604800" cy="104400"/>
            </a:xfrm>
            <a:custGeom>
              <a:avLst/>
              <a:gdLst>
                <a:gd name="rtl" fmla="*/ 29880 w 604800"/>
                <a:gd name="rtt" fmla="*/ 11880 h 104400"/>
                <a:gd name="rtr" fmla="*/ 573480 w 604800"/>
                <a:gd name="rtb" fmla="*/ 94680 h 104400"/>
              </a:gdLst>
              <a:ahLst/>
              <a:cxnLst/>
              <a:rect l="rtl" t="rtt" r="rtr" b="rtb"/>
              <a:pathLst>
                <a:path w="604800" h="104400">
                  <a:moveTo>
                    <a:pt x="14400" y="0"/>
                  </a:moveTo>
                  <a:lnTo>
                    <a:pt x="590400" y="0"/>
                  </a:lnTo>
                  <a:cubicBezTo>
                    <a:pt x="600077" y="0"/>
                    <a:pt x="604800" y="4723"/>
                    <a:pt x="604800" y="14400"/>
                  </a:cubicBezTo>
                  <a:lnTo>
                    <a:pt x="604800" y="90000"/>
                  </a:lnTo>
                  <a:cubicBezTo>
                    <a:pt x="604800" y="99677"/>
                    <a:pt x="600077" y="104400"/>
                    <a:pt x="590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Urinary system: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5091011" y="1467729"/>
              <a:ext cx="1861200" cy="270000"/>
            </a:xfrm>
            <a:custGeom>
              <a:avLst/>
              <a:gdLst>
                <a:gd name="rtl" fmla="*/ 29880 w 1861200"/>
                <a:gd name="rtt" fmla="*/ 11880 h 270000"/>
                <a:gd name="rtr" fmla="*/ 1829880 w 1861200"/>
                <a:gd name="rtb" fmla="*/ 260280 h 270000"/>
              </a:gdLst>
              <a:ahLst/>
              <a:cxnLst/>
              <a:rect l="rtl" t="rtt" r="rtr" b="rtb"/>
              <a:pathLst>
                <a:path w="1861200" h="2700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255600"/>
                  </a:lnTo>
                  <a:cubicBezTo>
                    <a:pt x="1861200" y="265277"/>
                    <a:pt x="1856477" y="270000"/>
                    <a:pt x="1846800" y="270000"/>
                  </a:cubicBezTo>
                  <a:lnTo>
                    <a:pt x="14400" y="270000"/>
                  </a:lnTo>
                  <a:cubicBezTo>
                    <a:pt x="4723" y="270000"/>
                    <a:pt x="0" y="265277"/>
                    <a:pt x="0" y="255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used to reduce hypermotility states of the urinary bladder. It is used in enuresis (involuntary voiding of urine) among children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4389011" y="1909629"/>
              <a:ext cx="612000" cy="104400"/>
            </a:xfrm>
            <a:custGeom>
              <a:avLst/>
              <a:gdLst>
                <a:gd name="rtl" fmla="*/ 29880 w 612000"/>
                <a:gd name="rtt" fmla="*/ 11880 h 104400"/>
                <a:gd name="rtr" fmla="*/ 580680 w 612000"/>
                <a:gd name="rtb" fmla="*/ 94680 h 104400"/>
              </a:gdLst>
              <a:ahLst/>
              <a:cxnLst/>
              <a:rect l="rtl" t="rtt" r="rtr" b="rtb"/>
              <a:pathLst>
                <a:path w="612000" h="104400">
                  <a:moveTo>
                    <a:pt x="14400" y="0"/>
                  </a:moveTo>
                  <a:lnTo>
                    <a:pt x="597600" y="0"/>
                  </a:lnTo>
                  <a:cubicBezTo>
                    <a:pt x="607277" y="0"/>
                    <a:pt x="612000" y="4723"/>
                    <a:pt x="612000" y="14400"/>
                  </a:cubicBezTo>
                  <a:lnTo>
                    <a:pt x="612000" y="90000"/>
                  </a:lnTo>
                  <a:cubicBezTo>
                    <a:pt x="612000" y="99677"/>
                    <a:pt x="607277" y="104400"/>
                    <a:pt x="5976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Cardiovascular: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5098211" y="1761129"/>
              <a:ext cx="730800" cy="104400"/>
            </a:xfrm>
            <a:custGeom>
              <a:avLst/>
              <a:gdLst>
                <a:gd name="rtl" fmla="*/ 29880 w 730800"/>
                <a:gd name="rtt" fmla="*/ 11880 h 104400"/>
                <a:gd name="rtr" fmla="*/ 699480 w 730800"/>
                <a:gd name="rtb" fmla="*/ 94680 h 104400"/>
              </a:gdLst>
              <a:ahLst/>
              <a:cxnLst/>
              <a:rect l="rtl" t="rtt" r="rtr" b="rtb"/>
              <a:pathLst>
                <a:path w="730800" h="104400">
                  <a:moveTo>
                    <a:pt x="14400" y="0"/>
                  </a:moveTo>
                  <a:lnTo>
                    <a:pt x="716400" y="0"/>
                  </a:lnTo>
                  <a:cubicBezTo>
                    <a:pt x="726077" y="0"/>
                    <a:pt x="730800" y="4723"/>
                    <a:pt x="730800" y="14400"/>
                  </a:cubicBezTo>
                  <a:lnTo>
                    <a:pt x="730800" y="90000"/>
                  </a:lnTo>
                  <a:cubicBezTo>
                    <a:pt x="730800" y="99677"/>
                    <a:pt x="726077" y="104400"/>
                    <a:pt x="716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blocks vagus nerve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5098211" y="1888929"/>
              <a:ext cx="766800" cy="104400"/>
            </a:xfrm>
            <a:custGeom>
              <a:avLst/>
              <a:gdLst>
                <a:gd name="rtl" fmla="*/ 29880 w 766800"/>
                <a:gd name="rtt" fmla="*/ 11880 h 104400"/>
                <a:gd name="rtr" fmla="*/ 735480 w 766800"/>
                <a:gd name="rtb" fmla="*/ 94680 h 104400"/>
              </a:gdLst>
              <a:ahLst/>
              <a:cxnLst/>
              <a:rect l="rtl" t="rtt" r="rtr" b="rtb"/>
              <a:pathLst>
                <a:path w="766800" h="104400">
                  <a:moveTo>
                    <a:pt x="14400" y="0"/>
                  </a:moveTo>
                  <a:lnTo>
                    <a:pt x="752400" y="0"/>
                  </a:lnTo>
                  <a:cubicBezTo>
                    <a:pt x="762077" y="0"/>
                    <a:pt x="766800" y="4723"/>
                    <a:pt x="766800" y="14400"/>
                  </a:cubicBezTo>
                  <a:lnTo>
                    <a:pt x="766800" y="90000"/>
                  </a:lnTo>
                  <a:cubicBezTo>
                    <a:pt x="766800" y="99677"/>
                    <a:pt x="762077" y="104400"/>
                    <a:pt x="752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Increasing heart rate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5098211" y="20167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Useful in bradycardia after acute Myocardial infraction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389011" y="2291229"/>
              <a:ext cx="460800" cy="104400"/>
            </a:xfrm>
            <a:custGeom>
              <a:avLst/>
              <a:gdLst>
                <a:gd name="rtl" fmla="*/ 29880 w 460800"/>
                <a:gd name="rtt" fmla="*/ 11880 h 104400"/>
                <a:gd name="rtr" fmla="*/ 429480 w 460800"/>
                <a:gd name="rtb" fmla="*/ 94680 h 104400"/>
              </a:gdLst>
              <a:ahLst/>
              <a:cxnLst/>
              <a:rect l="rtl" t="rtt" r="rtr" b="rtb"/>
              <a:pathLst>
                <a:path w="460800" h="104400">
                  <a:moveTo>
                    <a:pt x="14400" y="0"/>
                  </a:moveTo>
                  <a:lnTo>
                    <a:pt x="446400" y="0"/>
                  </a:lnTo>
                  <a:cubicBezTo>
                    <a:pt x="456077" y="0"/>
                    <a:pt x="460800" y="4723"/>
                    <a:pt x="460800" y="14400"/>
                  </a:cubicBezTo>
                  <a:lnTo>
                    <a:pt x="460800" y="90000"/>
                  </a:lnTo>
                  <a:cubicBezTo>
                    <a:pt x="460800" y="99677"/>
                    <a:pt x="456077" y="104400"/>
                    <a:pt x="446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Secretions: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4947011" y="2227329"/>
              <a:ext cx="1731600" cy="104400"/>
            </a:xfrm>
            <a:custGeom>
              <a:avLst/>
              <a:gdLst>
                <a:gd name="rtl" fmla="*/ 29880 w 1731600"/>
                <a:gd name="rtt" fmla="*/ 11880 h 104400"/>
                <a:gd name="rtr" fmla="*/ 1700280 w 1731600"/>
                <a:gd name="rtb" fmla="*/ 94680 h 104400"/>
              </a:gdLst>
              <a:ahLst/>
              <a:cxnLst/>
              <a:rect l="rtl" t="rtt" r="rtr" b="rtb"/>
              <a:pathLst>
                <a:path w="1731600" h="104400">
                  <a:moveTo>
                    <a:pt x="14400" y="0"/>
                  </a:moveTo>
                  <a:lnTo>
                    <a:pt x="1717200" y="0"/>
                  </a:lnTo>
                  <a:cubicBezTo>
                    <a:pt x="1726877" y="0"/>
                    <a:pt x="1731600" y="4723"/>
                    <a:pt x="1731600" y="14400"/>
                  </a:cubicBezTo>
                  <a:lnTo>
                    <a:pt x="1731600" y="90000"/>
                  </a:lnTo>
                  <a:cubicBezTo>
                    <a:pt x="1731600" y="99677"/>
                    <a:pt x="1726877" y="104400"/>
                    <a:pt x="1717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blocks the salivary glands (producing dry mouth),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4947011" y="2355129"/>
              <a:ext cx="946800" cy="104400"/>
            </a:xfrm>
            <a:custGeom>
              <a:avLst/>
              <a:gdLst>
                <a:gd name="rtl" fmla="*/ 29880 w 946800"/>
                <a:gd name="rtt" fmla="*/ 11880 h 104400"/>
                <a:gd name="rtr" fmla="*/ 915480 w 946800"/>
                <a:gd name="rtb" fmla="*/ 94680 h 104400"/>
              </a:gdLst>
              <a:ahLst/>
              <a:cxnLst/>
              <a:rect l="rtl" t="rtt" r="rtr" b="rtb"/>
              <a:pathLst>
                <a:path w="946800" h="104400">
                  <a:moveTo>
                    <a:pt x="14400" y="0"/>
                  </a:moveTo>
                  <a:lnTo>
                    <a:pt x="932400" y="0"/>
                  </a:lnTo>
                  <a:cubicBezTo>
                    <a:pt x="942077" y="0"/>
                    <a:pt x="946800" y="4723"/>
                    <a:pt x="946800" y="14400"/>
                  </a:cubicBezTo>
                  <a:lnTo>
                    <a:pt x="946800" y="90000"/>
                  </a:lnTo>
                  <a:cubicBezTo>
                    <a:pt x="946800" y="99677"/>
                    <a:pt x="942077" y="104400"/>
                    <a:pt x="932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Sweat and lacrimal glands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4389011" y="2565729"/>
              <a:ext cx="489600" cy="104400"/>
            </a:xfrm>
            <a:custGeom>
              <a:avLst/>
              <a:gdLst>
                <a:gd name="rtl" fmla="*/ 29880 w 489600"/>
                <a:gd name="rtt" fmla="*/ 11880 h 104400"/>
                <a:gd name="rtr" fmla="*/ 458280 w 489600"/>
                <a:gd name="rtb" fmla="*/ 94680 h 104400"/>
              </a:gdLst>
              <a:ahLst/>
              <a:cxnLst/>
              <a:rect l="rtl" t="rtt" r="rtr" b="rtb"/>
              <a:pathLst>
                <a:path w="489600" h="104400">
                  <a:moveTo>
                    <a:pt x="14400" y="0"/>
                  </a:moveTo>
                  <a:lnTo>
                    <a:pt x="475200" y="0"/>
                  </a:lnTo>
                  <a:cubicBezTo>
                    <a:pt x="484877" y="0"/>
                    <a:pt x="489600" y="4723"/>
                    <a:pt x="489600" y="14400"/>
                  </a:cubicBezTo>
                  <a:lnTo>
                    <a:pt x="489600" y="90000"/>
                  </a:lnTo>
                  <a:cubicBezTo>
                    <a:pt x="489600" y="99677"/>
                    <a:pt x="484877" y="104400"/>
                    <a:pt x="475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Respiratory: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4975811" y="2482929"/>
              <a:ext cx="1861200" cy="270000"/>
            </a:xfrm>
            <a:custGeom>
              <a:avLst/>
              <a:gdLst>
                <a:gd name="rtl" fmla="*/ 29880 w 1861200"/>
                <a:gd name="rtt" fmla="*/ 11880 h 270000"/>
                <a:gd name="rtr" fmla="*/ 1829880 w 1861200"/>
                <a:gd name="rtb" fmla="*/ 260280 h 270000"/>
              </a:gdLst>
              <a:ahLst/>
              <a:cxnLst/>
              <a:rect l="rtl" t="rtt" r="rtr" b="rtb"/>
              <a:pathLst>
                <a:path w="1861200" h="2700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255600"/>
                  </a:lnTo>
                  <a:cubicBezTo>
                    <a:pt x="1861200" y="265277"/>
                    <a:pt x="1856477" y="270000"/>
                    <a:pt x="1846800" y="270000"/>
                  </a:cubicBezTo>
                  <a:lnTo>
                    <a:pt x="14400" y="270000"/>
                  </a:lnTo>
                  <a:cubicBezTo>
                    <a:pt x="4723" y="270000"/>
                    <a:pt x="0" y="265277"/>
                    <a:pt x="0" y="255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used as an antisecretory agent to block secretions in the upper and lower respiratory tracts prior to surgery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2769011" y="2860929"/>
              <a:ext cx="536400" cy="104400"/>
            </a:xfrm>
            <a:custGeom>
              <a:avLst/>
              <a:gdLst>
                <a:gd name="rtl" fmla="*/ 29880 w 536400"/>
                <a:gd name="rtt" fmla="*/ 11880 h 104400"/>
                <a:gd name="rtr" fmla="*/ 505080 w 536400"/>
                <a:gd name="rtb" fmla="*/ 94680 h 104400"/>
              </a:gdLst>
              <a:ahLst/>
              <a:cxnLst/>
              <a:rect l="rtl" t="rtt" r="rtr" b="rtb"/>
              <a:pathLst>
                <a:path w="536400" h="104400">
                  <a:moveTo>
                    <a:pt x="14400" y="0"/>
                  </a:moveTo>
                  <a:lnTo>
                    <a:pt x="522000" y="0"/>
                  </a:lnTo>
                  <a:cubicBezTo>
                    <a:pt x="531677" y="0"/>
                    <a:pt x="536400" y="4723"/>
                    <a:pt x="536400" y="14400"/>
                  </a:cubicBezTo>
                  <a:lnTo>
                    <a:pt x="536400" y="90000"/>
                  </a:lnTo>
                  <a:cubicBezTo>
                    <a:pt x="536400" y="99677"/>
                    <a:pt x="531677" y="104400"/>
                    <a:pt x="5220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Scopolamine: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3402611" y="2776329"/>
              <a:ext cx="1378800" cy="104400"/>
            </a:xfrm>
            <a:custGeom>
              <a:avLst/>
              <a:gdLst>
                <a:gd name="rtl" fmla="*/ 29880 w 1378800"/>
                <a:gd name="rtt" fmla="*/ 11880 h 104400"/>
                <a:gd name="rtr" fmla="*/ 1347480 w 1378800"/>
                <a:gd name="rtb" fmla="*/ 94680 h 104400"/>
              </a:gdLst>
              <a:ahLst/>
              <a:cxnLst/>
              <a:rect l="rtl" t="rtt" r="rtr" b="rtb"/>
              <a:pathLst>
                <a:path w="1378800" h="104400">
                  <a:moveTo>
                    <a:pt x="14400" y="0"/>
                  </a:moveTo>
                  <a:lnTo>
                    <a:pt x="1364400" y="0"/>
                  </a:lnTo>
                  <a:cubicBezTo>
                    <a:pt x="1374077" y="0"/>
                    <a:pt x="1378800" y="4723"/>
                    <a:pt x="1378800" y="14400"/>
                  </a:cubicBezTo>
                  <a:lnTo>
                    <a:pt x="1378800" y="90000"/>
                  </a:lnTo>
                  <a:cubicBezTo>
                    <a:pt x="1378800" y="99677"/>
                    <a:pt x="1374077" y="104400"/>
                    <a:pt x="1364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used for prevention of motion sickness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3402611" y="29041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reduce motility of GIT and therefore is used as antispasmodic.</a:t>
              </a:r>
            </a:p>
          </p:txBody>
        </p:sp>
        <p:sp>
          <p:nvSpPr>
            <p:cNvPr id="156" name="SubTopic"/>
            <p:cNvSpPr/>
            <p:nvPr/>
          </p:nvSpPr>
          <p:spPr>
            <a:xfrm>
              <a:off x="2769011" y="3364929"/>
              <a:ext cx="993600" cy="104400"/>
            </a:xfrm>
            <a:custGeom>
              <a:avLst/>
              <a:gdLst>
                <a:gd name="rtl" fmla="*/ 29880 w 993600"/>
                <a:gd name="rtt" fmla="*/ 11880 h 104400"/>
                <a:gd name="rtr" fmla="*/ 962280 w 993600"/>
                <a:gd name="rtb" fmla="*/ 94680 h 104400"/>
              </a:gdLst>
              <a:ahLst/>
              <a:cxnLst/>
              <a:rect l="rtl" t="rtt" r="rtr" b="rtb"/>
              <a:pathLst>
                <a:path w="993600" h="104400">
                  <a:moveTo>
                    <a:pt x="14400" y="0"/>
                  </a:moveTo>
                  <a:lnTo>
                    <a:pt x="979200" y="0"/>
                  </a:lnTo>
                  <a:cubicBezTo>
                    <a:pt x="988877" y="0"/>
                    <a:pt x="993600" y="4723"/>
                    <a:pt x="993600" y="14400"/>
                  </a:cubicBezTo>
                  <a:lnTo>
                    <a:pt x="993600" y="90000"/>
                  </a:lnTo>
                  <a:cubicBezTo>
                    <a:pt x="993600" y="99677"/>
                    <a:pt x="988877" y="104400"/>
                    <a:pt x="979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Ipratropium and tiotropium: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3859811" y="3114729"/>
              <a:ext cx="1861200" cy="352800"/>
            </a:xfrm>
            <a:custGeom>
              <a:avLst/>
              <a:gdLst>
                <a:gd name="rtl" fmla="*/ 29880 w 1861200"/>
                <a:gd name="rtt" fmla="*/ 11880 h 352800"/>
                <a:gd name="rtr" fmla="*/ 1829880 w 1861200"/>
                <a:gd name="rtb" fmla="*/ 343080 h 352800"/>
              </a:gdLst>
              <a:ahLst/>
              <a:cxnLst/>
              <a:rect l="rtl" t="rtt" r="rtr" b="rtb"/>
              <a:pathLst>
                <a:path w="1861200" h="3528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338400"/>
                  </a:lnTo>
                  <a:cubicBezTo>
                    <a:pt x="1861200" y="348077"/>
                    <a:pt x="1856477" y="352800"/>
                    <a:pt x="1846800" y="352800"/>
                  </a:cubicBezTo>
                  <a:lnTo>
                    <a:pt x="14400" y="352800"/>
                  </a:lnTo>
                  <a:cubicBezTo>
                    <a:pt x="4723" y="352800"/>
                    <a:pt x="0" y="348077"/>
                    <a:pt x="0" y="3384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are approved bronchodilators for maintenance treatment of bronchospasm associated with chronic obstructive pulmonary disease (COPD), both chronic bronchitis and emphysema.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3859811" y="3490929"/>
              <a:ext cx="957600" cy="104400"/>
            </a:xfrm>
            <a:custGeom>
              <a:avLst/>
              <a:gdLst>
                <a:gd name="rtl" fmla="*/ 29880 w 957600"/>
                <a:gd name="rtt" fmla="*/ 11880 h 104400"/>
                <a:gd name="rtr" fmla="*/ 926280 w 957600"/>
                <a:gd name="rtb" fmla="*/ 94680 h 104400"/>
              </a:gdLst>
              <a:ahLst/>
              <a:cxnLst/>
              <a:rect l="rtl" t="rtt" r="rtr" b="rtb"/>
              <a:pathLst>
                <a:path w="957600" h="104400">
                  <a:moveTo>
                    <a:pt x="14400" y="0"/>
                  </a:moveTo>
                  <a:lnTo>
                    <a:pt x="943200" y="0"/>
                  </a:lnTo>
                  <a:cubicBezTo>
                    <a:pt x="952877" y="0"/>
                    <a:pt x="957600" y="4723"/>
                    <a:pt x="957600" y="14400"/>
                  </a:cubicBezTo>
                  <a:lnTo>
                    <a:pt x="957600" y="90000"/>
                  </a:lnTo>
                  <a:cubicBezTo>
                    <a:pt x="957600" y="99677"/>
                    <a:pt x="952877" y="104400"/>
                    <a:pt x="943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administered by inhalation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2769011" y="3786129"/>
              <a:ext cx="1170000" cy="104400"/>
            </a:xfrm>
            <a:custGeom>
              <a:avLst/>
              <a:gdLst>
                <a:gd name="rtl" fmla="*/ 29880 w 1170000"/>
                <a:gd name="rtt" fmla="*/ 11880 h 104400"/>
                <a:gd name="rtr" fmla="*/ 1138680 w 1170000"/>
                <a:gd name="rtb" fmla="*/ 94680 h 104400"/>
              </a:gdLst>
              <a:ahLst/>
              <a:cxnLst/>
              <a:rect l="rtl" t="rtt" r="rtr" b="rtb"/>
              <a:pathLst>
                <a:path w="1170000" h="104400">
                  <a:moveTo>
                    <a:pt x="14400" y="0"/>
                  </a:moveTo>
                  <a:lnTo>
                    <a:pt x="1155600" y="0"/>
                  </a:lnTo>
                  <a:cubicBezTo>
                    <a:pt x="1165277" y="0"/>
                    <a:pt x="1170000" y="4723"/>
                    <a:pt x="1170000" y="14400"/>
                  </a:cubicBezTo>
                  <a:lnTo>
                    <a:pt x="1170000" y="90000"/>
                  </a:lnTo>
                  <a:cubicBezTo>
                    <a:pt x="1170000" y="99677"/>
                    <a:pt x="1165277" y="104400"/>
                    <a:pt x="11556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Tropicamide and cyclopentolate: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4036211" y="36187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used as ophthalmic solutions for mydriasis and cycloplegia</a:t>
              </a:r>
            </a:p>
          </p:txBody>
        </p:sp>
        <p:sp>
          <p:nvSpPr>
            <p:cNvPr id="166" name="SubTopic"/>
            <p:cNvSpPr/>
            <p:nvPr/>
          </p:nvSpPr>
          <p:spPr>
            <a:xfrm>
              <a:off x="4036211" y="3829329"/>
              <a:ext cx="1861200" cy="270000"/>
            </a:xfrm>
            <a:custGeom>
              <a:avLst/>
              <a:gdLst>
                <a:gd name="rtl" fmla="*/ 29880 w 1861200"/>
                <a:gd name="rtt" fmla="*/ 11880 h 270000"/>
                <a:gd name="rtr" fmla="*/ 1829880 w 1861200"/>
                <a:gd name="rtb" fmla="*/ 260280 h 270000"/>
              </a:gdLst>
              <a:ahLst/>
              <a:cxnLst/>
              <a:rect l="rtl" t="rtt" r="rtr" b="rtb"/>
              <a:pathLst>
                <a:path w="1861200" h="2700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255600"/>
                  </a:lnTo>
                  <a:cubicBezTo>
                    <a:pt x="1861200" y="265277"/>
                    <a:pt x="1856477" y="270000"/>
                    <a:pt x="1846800" y="270000"/>
                  </a:cubicBezTo>
                  <a:lnTo>
                    <a:pt x="14400" y="270000"/>
                  </a:lnTo>
                  <a:cubicBezTo>
                    <a:pt x="4723" y="270000"/>
                    <a:pt x="0" y="265277"/>
                    <a:pt x="0" y="255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Their duration of action is shorter than that of atropine. Tropicamide produces mydriasis for 6 hours, and cyclopentolate for 24 hours.</a:t>
              </a:r>
            </a:p>
          </p:txBody>
        </p:sp>
        <p:sp>
          <p:nvSpPr>
            <p:cNvPr id="168" name="SubTopic"/>
            <p:cNvSpPr/>
            <p:nvPr/>
          </p:nvSpPr>
          <p:spPr>
            <a:xfrm>
              <a:off x="2769011" y="4164129"/>
              <a:ext cx="586800" cy="104400"/>
            </a:xfrm>
            <a:custGeom>
              <a:avLst/>
              <a:gdLst>
                <a:gd name="rtl" fmla="*/ 29880 w 586800"/>
                <a:gd name="rtt" fmla="*/ 11880 h 104400"/>
                <a:gd name="rtr" fmla="*/ 555480 w 586800"/>
                <a:gd name="rtb" fmla="*/ 94680 h 104400"/>
              </a:gdLst>
              <a:ahLst/>
              <a:cxnLst/>
              <a:rect l="rtl" t="rtt" r="rtr" b="rtb"/>
              <a:pathLst>
                <a:path w="586800" h="104400">
                  <a:moveTo>
                    <a:pt x="14400" y="0"/>
                  </a:moveTo>
                  <a:lnTo>
                    <a:pt x="572400" y="0"/>
                  </a:lnTo>
                  <a:cubicBezTo>
                    <a:pt x="582077" y="0"/>
                    <a:pt x="586800" y="4723"/>
                    <a:pt x="586800" y="14400"/>
                  </a:cubicBezTo>
                  <a:lnTo>
                    <a:pt x="586800" y="90000"/>
                  </a:lnTo>
                  <a:cubicBezTo>
                    <a:pt x="586800" y="99677"/>
                    <a:pt x="582077" y="104400"/>
                    <a:pt x="572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adverse effects</a:t>
              </a:r>
            </a:p>
          </p:txBody>
        </p:sp>
        <p:sp>
          <p:nvSpPr>
            <p:cNvPr id="170" name="SubTopic"/>
            <p:cNvSpPr/>
            <p:nvPr/>
          </p:nvSpPr>
          <p:spPr>
            <a:xfrm>
              <a:off x="3453011" y="41227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blurred vision,mydriasis, urinary retention,confusion,constipation and tachycardia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2718611" y="44287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block the entire output of the autonomic nervous system at the nicotinic receptor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2718611" y="4723929"/>
              <a:ext cx="576000" cy="104400"/>
            </a:xfrm>
            <a:custGeom>
              <a:avLst/>
              <a:gdLst>
                <a:gd name="rtl" fmla="*/ 29880 w 576000"/>
                <a:gd name="rtt" fmla="*/ 11880 h 104400"/>
                <a:gd name="rtr" fmla="*/ 544680 w 576000"/>
                <a:gd name="rtb" fmla="*/ 94680 h 104400"/>
              </a:gdLst>
              <a:ahLst/>
              <a:cxnLst/>
              <a:rect l="rtl" t="rtt" r="rtr" b="rtb"/>
              <a:pathLst>
                <a:path w="576000" h="104400">
                  <a:moveTo>
                    <a:pt x="14400" y="0"/>
                  </a:moveTo>
                  <a:lnTo>
                    <a:pt x="561600" y="0"/>
                  </a:lnTo>
                  <a:cubicBezTo>
                    <a:pt x="571277" y="0"/>
                    <a:pt x="576000" y="4723"/>
                    <a:pt x="576000" y="14400"/>
                  </a:cubicBezTo>
                  <a:lnTo>
                    <a:pt x="576000" y="90000"/>
                  </a:lnTo>
                  <a:cubicBezTo>
                    <a:pt x="576000" y="99677"/>
                    <a:pt x="571277" y="104400"/>
                    <a:pt x="5616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Mecamylamine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3391811" y="4639329"/>
              <a:ext cx="964800" cy="104400"/>
            </a:xfrm>
            <a:custGeom>
              <a:avLst/>
              <a:gdLst>
                <a:gd name="rtl" fmla="*/ 29880 w 964800"/>
                <a:gd name="rtt" fmla="*/ 11880 h 104400"/>
                <a:gd name="rtr" fmla="*/ 933480 w 964800"/>
                <a:gd name="rtb" fmla="*/ 94680 h 104400"/>
              </a:gdLst>
              <a:ahLst/>
              <a:cxnLst/>
              <a:rect l="rtl" t="rtt" r="rtr" b="rtb"/>
              <a:pathLst>
                <a:path w="964800" h="104400">
                  <a:moveTo>
                    <a:pt x="14400" y="0"/>
                  </a:moveTo>
                  <a:lnTo>
                    <a:pt x="950400" y="0"/>
                  </a:lnTo>
                  <a:cubicBezTo>
                    <a:pt x="960077" y="0"/>
                    <a:pt x="964800" y="4723"/>
                    <a:pt x="964800" y="14400"/>
                  </a:cubicBezTo>
                  <a:lnTo>
                    <a:pt x="964800" y="90000"/>
                  </a:lnTo>
                  <a:cubicBezTo>
                    <a:pt x="964800" y="99677"/>
                    <a:pt x="960077" y="104400"/>
                    <a:pt x="9504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is a competitive antagonist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3391811" y="47671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is primarily used to lower blood pressure in emergency situations</a:t>
              </a:r>
            </a:p>
          </p:txBody>
        </p:sp>
        <p:sp>
          <p:nvSpPr>
            <p:cNvPr id="180" name="SubTopic"/>
            <p:cNvSpPr/>
            <p:nvPr/>
          </p:nvSpPr>
          <p:spPr>
            <a:xfrm>
              <a:off x="2877011" y="5909004"/>
              <a:ext cx="1839600" cy="104400"/>
            </a:xfrm>
            <a:custGeom>
              <a:avLst/>
              <a:gdLst>
                <a:gd name="rtl" fmla="*/ 29880 w 1839600"/>
                <a:gd name="rtt" fmla="*/ 11880 h 104400"/>
                <a:gd name="rtr" fmla="*/ 1808280 w 1839600"/>
                <a:gd name="rtb" fmla="*/ 94680 h 104400"/>
              </a:gdLst>
              <a:ahLst/>
              <a:cxnLst/>
              <a:rect l="rtl" t="rtt" r="rtr" b="rtb"/>
              <a:pathLst>
                <a:path w="1839600" h="104400">
                  <a:moveTo>
                    <a:pt x="14400" y="0"/>
                  </a:moveTo>
                  <a:lnTo>
                    <a:pt x="1825200" y="0"/>
                  </a:lnTo>
                  <a:cubicBezTo>
                    <a:pt x="1834877" y="0"/>
                    <a:pt x="1839600" y="4723"/>
                    <a:pt x="1839600" y="14400"/>
                  </a:cubicBezTo>
                  <a:lnTo>
                    <a:pt x="1839600" y="90000"/>
                  </a:lnTo>
                  <a:cubicBezTo>
                    <a:pt x="1839600" y="99677"/>
                    <a:pt x="1834877" y="104400"/>
                    <a:pt x="1825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are structural analougs of ACh, and they act either as</a:t>
              </a:r>
            </a:p>
          </p:txBody>
        </p:sp>
        <p:sp>
          <p:nvSpPr>
            <p:cNvPr id="182" name="SubTopic"/>
            <p:cNvSpPr/>
            <p:nvPr/>
          </p:nvSpPr>
          <p:spPr>
            <a:xfrm>
              <a:off x="4813811" y="5451129"/>
              <a:ext cx="1821600" cy="104400"/>
            </a:xfrm>
            <a:custGeom>
              <a:avLst/>
              <a:gdLst>
                <a:gd name="rtl" fmla="*/ 29880 w 1821600"/>
                <a:gd name="rtt" fmla="*/ 11880 h 104400"/>
                <a:gd name="rtr" fmla="*/ 1790280 w 1821600"/>
                <a:gd name="rtb" fmla="*/ 94680 h 104400"/>
              </a:gdLst>
              <a:ahLst/>
              <a:cxnLst/>
              <a:rect l="rtl" t="rtt" r="rtr" b="rtb"/>
              <a:pathLst>
                <a:path w="1821600" h="104400">
                  <a:moveTo>
                    <a:pt x="14400" y="0"/>
                  </a:moveTo>
                  <a:lnTo>
                    <a:pt x="1807200" y="0"/>
                  </a:lnTo>
                  <a:cubicBezTo>
                    <a:pt x="1816877" y="0"/>
                    <a:pt x="1821600" y="4723"/>
                    <a:pt x="1821600" y="14400"/>
                  </a:cubicBezTo>
                  <a:lnTo>
                    <a:pt x="1821600" y="90000"/>
                  </a:lnTo>
                  <a:cubicBezTo>
                    <a:pt x="1821600" y="99677"/>
                    <a:pt x="1816877" y="104400"/>
                    <a:pt x="1807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Antagonists :Nondepolarizing (competitive) blockers</a:t>
              </a:r>
            </a:p>
          </p:txBody>
        </p:sp>
        <p:sp>
          <p:nvSpPr>
            <p:cNvPr id="184" name="SubTopic"/>
            <p:cNvSpPr/>
            <p:nvPr/>
          </p:nvSpPr>
          <p:spPr>
            <a:xfrm>
              <a:off x="4813811" y="6366879"/>
              <a:ext cx="1008000" cy="104400"/>
            </a:xfrm>
            <a:custGeom>
              <a:avLst/>
              <a:gdLst>
                <a:gd name="rtl" fmla="*/ 29880 w 1008000"/>
                <a:gd name="rtt" fmla="*/ 11880 h 104400"/>
                <a:gd name="rtr" fmla="*/ 976680 w 1008000"/>
                <a:gd name="rtb" fmla="*/ 94680 h 104400"/>
              </a:gdLst>
              <a:ahLst/>
              <a:cxnLst/>
              <a:rect l="rtl" t="rtt" r="rtr" b="rtb"/>
              <a:pathLst>
                <a:path w="1008000" h="104400">
                  <a:moveTo>
                    <a:pt x="14400" y="0"/>
                  </a:moveTo>
                  <a:lnTo>
                    <a:pt x="993600" y="0"/>
                  </a:lnTo>
                  <a:cubicBezTo>
                    <a:pt x="1003277" y="0"/>
                    <a:pt x="1008000" y="4723"/>
                    <a:pt x="1008000" y="14400"/>
                  </a:cubicBezTo>
                  <a:lnTo>
                    <a:pt x="1008000" y="90000"/>
                  </a:lnTo>
                  <a:cubicBezTo>
                    <a:pt x="1008000" y="99677"/>
                    <a:pt x="1003277" y="104400"/>
                    <a:pt x="9936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Agonists (depolarizing type)</a:t>
              </a:r>
            </a:p>
          </p:txBody>
        </p:sp>
        <p:sp>
          <p:nvSpPr>
            <p:cNvPr id="186" name="SubTopic"/>
            <p:cNvSpPr/>
            <p:nvPr/>
          </p:nvSpPr>
          <p:spPr>
            <a:xfrm>
              <a:off x="2877011" y="69685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are given during surgery to produce muscle relaxation</a:t>
              </a:r>
            </a:p>
          </p:txBody>
        </p:sp>
        <p:sp>
          <p:nvSpPr>
            <p:cNvPr id="188" name="SubTopic"/>
            <p:cNvSpPr/>
            <p:nvPr/>
          </p:nvSpPr>
          <p:spPr>
            <a:xfrm>
              <a:off x="2877011" y="7179129"/>
              <a:ext cx="1476000" cy="104400"/>
            </a:xfrm>
            <a:custGeom>
              <a:avLst/>
              <a:gdLst>
                <a:gd name="rtl" fmla="*/ 29880 w 1476000"/>
                <a:gd name="rtt" fmla="*/ 11880 h 104400"/>
                <a:gd name="rtr" fmla="*/ 1444680 w 1476000"/>
                <a:gd name="rtb" fmla="*/ 94680 h 104400"/>
              </a:gdLst>
              <a:ahLst/>
              <a:cxnLst/>
              <a:rect l="rtl" t="rtt" r="rtr" b="rtb"/>
              <a:pathLst>
                <a:path w="1476000" h="104400">
                  <a:moveTo>
                    <a:pt x="14400" y="0"/>
                  </a:moveTo>
                  <a:lnTo>
                    <a:pt x="1461600" y="0"/>
                  </a:lnTo>
                  <a:cubicBezTo>
                    <a:pt x="1471277" y="0"/>
                    <a:pt x="1476000" y="4723"/>
                    <a:pt x="1476000" y="14400"/>
                  </a:cubicBezTo>
                  <a:lnTo>
                    <a:pt x="1476000" y="90000"/>
                  </a:lnTo>
                  <a:cubicBezTo>
                    <a:pt x="1476000" y="99677"/>
                    <a:pt x="1471277" y="104400"/>
                    <a:pt x="14616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given IV because its absorption is minimal</a:t>
              </a:r>
            </a:p>
          </p:txBody>
        </p:sp>
        <p:sp>
          <p:nvSpPr>
            <p:cNvPr id="190" name="SubTopic"/>
            <p:cNvSpPr/>
            <p:nvPr/>
          </p:nvSpPr>
          <p:spPr>
            <a:xfrm>
              <a:off x="6732611" y="50731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prevent depolarization of the muscle cell membrane and inhibit muscular contraction.</a:t>
              </a:r>
            </a:p>
          </p:txBody>
        </p:sp>
        <p:sp>
          <p:nvSpPr>
            <p:cNvPr id="192" name="SubTopic"/>
            <p:cNvSpPr/>
            <p:nvPr/>
          </p:nvSpPr>
          <p:spPr>
            <a:xfrm>
              <a:off x="6732611" y="5283729"/>
              <a:ext cx="1861200" cy="270000"/>
            </a:xfrm>
            <a:custGeom>
              <a:avLst/>
              <a:gdLst>
                <a:gd name="rtl" fmla="*/ 29880 w 1861200"/>
                <a:gd name="rtt" fmla="*/ 11880 h 270000"/>
                <a:gd name="rtr" fmla="*/ 1829880 w 1861200"/>
                <a:gd name="rtb" fmla="*/ 260280 h 270000"/>
              </a:gdLst>
              <a:ahLst/>
              <a:cxnLst/>
              <a:rect l="rtl" t="rtt" r="rtr" b="rtb"/>
              <a:pathLst>
                <a:path w="1861200" h="2700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255600"/>
                  </a:lnTo>
                  <a:cubicBezTo>
                    <a:pt x="1861200" y="265277"/>
                    <a:pt x="1856477" y="270000"/>
                    <a:pt x="1846800" y="270000"/>
                  </a:cubicBezTo>
                  <a:lnTo>
                    <a:pt x="14400" y="270000"/>
                  </a:lnTo>
                  <a:cubicBezTo>
                    <a:pt x="4723" y="270000"/>
                    <a:pt x="0" y="265277"/>
                    <a:pt x="0" y="255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are used as adjuvant drugs in anaesthesia  during surgery to relax skeletal muscle. They are also used to facilitate orthopaedic surgery</a:t>
              </a:r>
            </a:p>
          </p:txBody>
        </p:sp>
        <p:sp>
          <p:nvSpPr>
            <p:cNvPr id="194" name="SubTopic"/>
            <p:cNvSpPr/>
            <p:nvPr/>
          </p:nvSpPr>
          <p:spPr>
            <a:xfrm>
              <a:off x="6732611" y="5577129"/>
              <a:ext cx="1843200" cy="104400"/>
            </a:xfrm>
            <a:custGeom>
              <a:avLst/>
              <a:gdLst>
                <a:gd name="rtl" fmla="*/ 29880 w 1843200"/>
                <a:gd name="rtt" fmla="*/ 11880 h 104400"/>
                <a:gd name="rtr" fmla="*/ 1811880 w 1843200"/>
                <a:gd name="rtb" fmla="*/ 94680 h 104400"/>
              </a:gdLst>
              <a:ahLst/>
              <a:cxnLst/>
              <a:rect l="rtl" t="rtt" r="rtr" b="rtb"/>
              <a:pathLst>
                <a:path w="1843200" h="104400">
                  <a:moveTo>
                    <a:pt x="14400" y="0"/>
                  </a:moveTo>
                  <a:lnTo>
                    <a:pt x="1828800" y="0"/>
                  </a:lnTo>
                  <a:cubicBezTo>
                    <a:pt x="1838477" y="0"/>
                    <a:pt x="1843200" y="4723"/>
                    <a:pt x="1843200" y="14400"/>
                  </a:cubicBezTo>
                  <a:lnTo>
                    <a:pt x="1843200" y="90000"/>
                  </a:lnTo>
                  <a:cubicBezTo>
                    <a:pt x="1843200" y="99677"/>
                    <a:pt x="1838477" y="104400"/>
                    <a:pt x="18288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examples: Pancuronium , Atracurium , cisatracurium.</a:t>
              </a:r>
            </a:p>
          </p:txBody>
        </p:sp>
        <p:sp>
          <p:nvSpPr>
            <p:cNvPr id="196" name="SubTopic"/>
            <p:cNvSpPr/>
            <p:nvPr/>
          </p:nvSpPr>
          <p:spPr>
            <a:xfrm>
              <a:off x="6732611" y="5704929"/>
              <a:ext cx="1861200" cy="270000"/>
            </a:xfrm>
            <a:custGeom>
              <a:avLst/>
              <a:gdLst>
                <a:gd name="rtl" fmla="*/ 29880 w 1861200"/>
                <a:gd name="rtt" fmla="*/ 11880 h 270000"/>
                <a:gd name="rtr" fmla="*/ 1829880 w 1861200"/>
                <a:gd name="rtb" fmla="*/ 260280 h 270000"/>
              </a:gdLst>
              <a:ahLst/>
              <a:cxnLst/>
              <a:rect l="rtl" t="rtt" r="rtr" b="rtb"/>
              <a:pathLst>
                <a:path w="1861200" h="2700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255600"/>
                  </a:lnTo>
                  <a:cubicBezTo>
                    <a:pt x="1861200" y="265277"/>
                    <a:pt x="1856477" y="270000"/>
                    <a:pt x="1846800" y="270000"/>
                  </a:cubicBezTo>
                  <a:lnTo>
                    <a:pt x="14400" y="270000"/>
                  </a:lnTo>
                  <a:cubicBezTo>
                    <a:pt x="4723" y="270000"/>
                    <a:pt x="0" y="265277"/>
                    <a:pt x="0" y="2556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l"/>
              <a:r>
                <a:rPr sz="600" b="1">
                  <a:solidFill>
                    <a:srgbClr val="303030"/>
                  </a:solidFill>
                  <a:latin typeface="Arial"/>
                </a:rPr>
                <a:t>can be overcome by cholinesterase inhibitors as neostigmine, pyridostigmine,</a:t>
              </a:r>
            </a:p>
            <a:p>
              <a:pPr algn="l"/>
              <a:r>
                <a:rPr sz="600" b="1">
                  <a:solidFill>
                    <a:srgbClr val="303030"/>
                  </a:solidFill>
                  <a:latin typeface="Arial"/>
                </a:rPr>
                <a:t>and edrophonium.</a:t>
              </a:r>
            </a:p>
          </p:txBody>
        </p:sp>
        <p:sp>
          <p:nvSpPr>
            <p:cNvPr id="198" name="SubTopic"/>
            <p:cNvSpPr/>
            <p:nvPr/>
          </p:nvSpPr>
          <p:spPr>
            <a:xfrm>
              <a:off x="5919011" y="59983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Succinylcholine is the only depolarizing muscle relaxant in use today.</a:t>
              </a:r>
            </a:p>
          </p:txBody>
        </p:sp>
        <p:sp>
          <p:nvSpPr>
            <p:cNvPr id="200" name="SubTopic"/>
            <p:cNvSpPr/>
            <p:nvPr/>
          </p:nvSpPr>
          <p:spPr>
            <a:xfrm>
              <a:off x="5919011" y="62089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causes persistent depolirization leading initianally to fasciculation then flaccid paralysis</a:t>
              </a:r>
            </a:p>
          </p:txBody>
        </p:sp>
        <p:sp>
          <p:nvSpPr>
            <p:cNvPr id="202" name="SubTopic"/>
            <p:cNvSpPr/>
            <p:nvPr/>
          </p:nvSpPr>
          <p:spPr>
            <a:xfrm>
              <a:off x="5919011" y="6419529"/>
              <a:ext cx="1267200" cy="104400"/>
            </a:xfrm>
            <a:custGeom>
              <a:avLst/>
              <a:gdLst>
                <a:gd name="rtl" fmla="*/ 29880 w 1267200"/>
                <a:gd name="rtt" fmla="*/ 11880 h 104400"/>
                <a:gd name="rtr" fmla="*/ 1235880 w 1267200"/>
                <a:gd name="rtb" fmla="*/ 94680 h 104400"/>
              </a:gdLst>
              <a:ahLst/>
              <a:cxnLst/>
              <a:rect l="rtl" t="rtt" r="rtr" b="rtb"/>
              <a:pathLst>
                <a:path w="1267200" h="104400">
                  <a:moveTo>
                    <a:pt x="14400" y="0"/>
                  </a:moveTo>
                  <a:lnTo>
                    <a:pt x="1252800" y="0"/>
                  </a:lnTo>
                  <a:cubicBezTo>
                    <a:pt x="1262477" y="0"/>
                    <a:pt x="1267200" y="4723"/>
                    <a:pt x="1267200" y="14400"/>
                  </a:cubicBezTo>
                  <a:lnTo>
                    <a:pt x="1267200" y="90000"/>
                  </a:lnTo>
                  <a:cubicBezTo>
                    <a:pt x="1267200" y="99677"/>
                    <a:pt x="1262477" y="104400"/>
                    <a:pt x="12528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are more resistent to AchE than Ach</a:t>
              </a:r>
            </a:p>
          </p:txBody>
        </p:sp>
        <p:sp>
          <p:nvSpPr>
            <p:cNvPr id="204" name="SubTopic"/>
            <p:cNvSpPr/>
            <p:nvPr/>
          </p:nvSpPr>
          <p:spPr>
            <a:xfrm>
              <a:off x="5919011" y="6694029"/>
              <a:ext cx="237600" cy="104400"/>
            </a:xfrm>
            <a:custGeom>
              <a:avLst/>
              <a:gdLst>
                <a:gd name="rtl" fmla="*/ 29880 w 237600"/>
                <a:gd name="rtt" fmla="*/ 11880 h 104400"/>
                <a:gd name="rtr" fmla="*/ 206280 w 237600"/>
                <a:gd name="rtb" fmla="*/ 94680 h 104400"/>
              </a:gdLst>
              <a:ahLst/>
              <a:cxnLst/>
              <a:rect l="rtl" t="rtt" r="rtr" b="rtb"/>
              <a:pathLst>
                <a:path w="237600" h="104400">
                  <a:moveTo>
                    <a:pt x="14400" y="0"/>
                  </a:moveTo>
                  <a:lnTo>
                    <a:pt x="223200" y="0"/>
                  </a:lnTo>
                  <a:cubicBezTo>
                    <a:pt x="232877" y="0"/>
                    <a:pt x="237600" y="4723"/>
                    <a:pt x="237600" y="14400"/>
                  </a:cubicBezTo>
                  <a:lnTo>
                    <a:pt x="237600" y="90000"/>
                  </a:lnTo>
                  <a:cubicBezTo>
                    <a:pt x="237600" y="99677"/>
                    <a:pt x="232877" y="104400"/>
                    <a:pt x="223200" y="104400"/>
                  </a:cubicBezTo>
                  <a:lnTo>
                    <a:pt x="14400" y="104400"/>
                  </a:lnTo>
                  <a:cubicBezTo>
                    <a:pt x="4723" y="104400"/>
                    <a:pt x="0" y="99677"/>
                    <a:pt x="0" y="900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uses</a:t>
              </a:r>
            </a:p>
          </p:txBody>
        </p:sp>
        <p:sp>
          <p:nvSpPr>
            <p:cNvPr id="206" name="SubTopic"/>
            <p:cNvSpPr/>
            <p:nvPr/>
          </p:nvSpPr>
          <p:spPr>
            <a:xfrm>
              <a:off x="6253811" y="65473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It is useful when rapid endotracheal intubation is required during the induction of anesthesia</a:t>
              </a:r>
            </a:p>
          </p:txBody>
        </p:sp>
        <p:sp>
          <p:nvSpPr>
            <p:cNvPr id="208" name="SubTopic"/>
            <p:cNvSpPr/>
            <p:nvPr/>
          </p:nvSpPr>
          <p:spPr>
            <a:xfrm>
              <a:off x="6253811" y="6757929"/>
              <a:ext cx="1861200" cy="187200"/>
            </a:xfrm>
            <a:custGeom>
              <a:avLst/>
              <a:gdLst>
                <a:gd name="rtl" fmla="*/ 29880 w 1861200"/>
                <a:gd name="rtt" fmla="*/ 11880 h 187200"/>
                <a:gd name="rtr" fmla="*/ 1829880 w 1861200"/>
                <a:gd name="rtb" fmla="*/ 177480 h 187200"/>
              </a:gdLst>
              <a:ahLst/>
              <a:cxnLst/>
              <a:rect l="rtl" t="rtt" r="rtr" b="rtb"/>
              <a:pathLst>
                <a:path w="1861200" h="187200">
                  <a:moveTo>
                    <a:pt x="14400" y="0"/>
                  </a:moveTo>
                  <a:lnTo>
                    <a:pt x="1846800" y="0"/>
                  </a:lnTo>
                  <a:cubicBezTo>
                    <a:pt x="1856477" y="0"/>
                    <a:pt x="1861200" y="4723"/>
                    <a:pt x="1861200" y="14400"/>
                  </a:cubicBezTo>
                  <a:lnTo>
                    <a:pt x="1861200" y="172800"/>
                  </a:lnTo>
                  <a:cubicBezTo>
                    <a:pt x="1861200" y="182477"/>
                    <a:pt x="1856477" y="187200"/>
                    <a:pt x="1846800" y="187200"/>
                  </a:cubicBezTo>
                  <a:lnTo>
                    <a:pt x="14400" y="187200"/>
                  </a:lnTo>
                  <a:cubicBezTo>
                    <a:pt x="4723" y="187200"/>
                    <a:pt x="0" y="182477"/>
                    <a:pt x="0" y="172800"/>
                  </a:cubicBezTo>
                  <a:lnTo>
                    <a:pt x="0" y="14400"/>
                  </a:lnTo>
                  <a:cubicBezTo>
                    <a:pt x="0" y="4723"/>
                    <a:pt x="4723" y="0"/>
                    <a:pt x="14400" y="0"/>
                  </a:cubicBezTo>
                  <a:close/>
                </a:path>
              </a:pathLst>
            </a:custGeom>
            <a:solidFill>
              <a:srgbClr val="FFFFFF"/>
            </a:solidFill>
            <a:ln w="36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It is also used during electroconvulsive shock treatment</a:t>
              </a:r>
            </a:p>
          </p:txBody>
        </p:sp>
        <p:sp>
          <p:nvSpPr>
            <p:cNvPr id="212" name="shape212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9942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25926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41910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57894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73878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9942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25926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41910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57894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73878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9942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25926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41910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57894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73878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9942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25926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41910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57894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73878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344925" y="0"/>
                  </a:moveTo>
                  <a:lnTo>
                    <a:pt x="2184523" y="0"/>
                  </a:lnTo>
                  <a:lnTo>
                    <a:pt x="2184523" y="525600"/>
                  </a:lnTo>
                  <a:lnTo>
                    <a:pt x="514168" y="525600"/>
                  </a:lnTo>
                  <a:cubicBezTo>
                    <a:pt x="454303" y="525600"/>
                    <a:pt x="424371" y="525600"/>
                    <a:pt x="401587" y="513764"/>
                  </a:cubicBezTo>
                  <a:cubicBezTo>
                    <a:pt x="382388" y="503791"/>
                    <a:pt x="366733" y="488137"/>
                    <a:pt x="356760" y="468937"/>
                  </a:cubicBezTo>
                  <a:cubicBezTo>
                    <a:pt x="344925" y="446154"/>
                    <a:pt x="344925" y="416221"/>
                    <a:pt x="344925" y="356357"/>
                  </a:cubicBezTo>
                  <a:lnTo>
                    <a:pt x="34492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836443" y="154937"/>
                  </a:moveTo>
                  <a:cubicBezTo>
                    <a:pt x="836443" y="120167"/>
                    <a:pt x="864629" y="91980"/>
                    <a:pt x="899400" y="91980"/>
                  </a:cubicBezTo>
                  <a:lnTo>
                    <a:pt x="1049425" y="91980"/>
                  </a:lnTo>
                  <a:cubicBezTo>
                    <a:pt x="1084195" y="91980"/>
                    <a:pt x="1112382" y="120167"/>
                    <a:pt x="1112382" y="154937"/>
                  </a:cubicBezTo>
                  <a:lnTo>
                    <a:pt x="1112382" y="304962"/>
                  </a:lnTo>
                  <a:cubicBezTo>
                    <a:pt x="1112382" y="339733"/>
                    <a:pt x="1084195" y="367920"/>
                    <a:pt x="1049425" y="367920"/>
                  </a:cubicBezTo>
                  <a:lnTo>
                    <a:pt x="899400" y="367920"/>
                  </a:lnTo>
                  <a:cubicBezTo>
                    <a:pt x="864629" y="367920"/>
                    <a:pt x="836443" y="339733"/>
                    <a:pt x="836443" y="304962"/>
                  </a:cubicBezTo>
                  <a:lnTo>
                    <a:pt x="836443" y="154937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74" name="shape274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021870" y="186879"/>
                  </a:moveTo>
                  <a:cubicBezTo>
                    <a:pt x="1027577" y="192587"/>
                    <a:pt x="1027577" y="201842"/>
                    <a:pt x="1021869" y="207550"/>
                  </a:cubicBezTo>
                  <a:lnTo>
                    <a:pt x="948787" y="280632"/>
                  </a:lnTo>
                  <a:cubicBezTo>
                    <a:pt x="943079" y="286340"/>
                    <a:pt x="933824" y="286340"/>
                    <a:pt x="928116" y="280632"/>
                  </a:cubicBezTo>
                  <a:cubicBezTo>
                    <a:pt x="922408" y="274925"/>
                    <a:pt x="922408" y="265670"/>
                    <a:pt x="928116" y="259962"/>
                  </a:cubicBezTo>
                  <a:lnTo>
                    <a:pt x="1001198" y="186880"/>
                  </a:lnTo>
                  <a:cubicBezTo>
                    <a:pt x="1006907" y="181171"/>
                    <a:pt x="1016162" y="181171"/>
                    <a:pt x="1021870" y="186879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916528" y="195960"/>
                  </a:moveTo>
                  <a:lnTo>
                    <a:pt x="916528" y="271551"/>
                  </a:lnTo>
                  <a:lnTo>
                    <a:pt x="928117" y="259961"/>
                  </a:lnTo>
                  <a:cubicBezTo>
                    <a:pt x="933825" y="254254"/>
                    <a:pt x="943079" y="254254"/>
                    <a:pt x="948787" y="259961"/>
                  </a:cubicBezTo>
                  <a:cubicBezTo>
                    <a:pt x="954495" y="265669"/>
                    <a:pt x="954495" y="274924"/>
                    <a:pt x="948787" y="280632"/>
                  </a:cubicBezTo>
                  <a:lnTo>
                    <a:pt x="924722" y="304697"/>
                  </a:lnTo>
                  <a:cubicBezTo>
                    <a:pt x="910911" y="318509"/>
                    <a:pt x="887294" y="308727"/>
                    <a:pt x="887295" y="289194"/>
                  </a:cubicBezTo>
                  <a:lnTo>
                    <a:pt x="887294" y="178317"/>
                  </a:lnTo>
                  <a:cubicBezTo>
                    <a:pt x="887295" y="158784"/>
                    <a:pt x="910911" y="149002"/>
                    <a:pt x="924722" y="162813"/>
                  </a:cubicBezTo>
                  <a:lnTo>
                    <a:pt x="1033459" y="271551"/>
                  </a:lnTo>
                  <a:lnTo>
                    <a:pt x="1033459" y="195960"/>
                  </a:lnTo>
                  <a:lnTo>
                    <a:pt x="1021870" y="207549"/>
                  </a:lnTo>
                  <a:cubicBezTo>
                    <a:pt x="1016162" y="213258"/>
                    <a:pt x="1006907" y="213258"/>
                    <a:pt x="1001199" y="207550"/>
                  </a:cubicBezTo>
                  <a:cubicBezTo>
                    <a:pt x="995491" y="201842"/>
                    <a:pt x="995491" y="192587"/>
                    <a:pt x="1001200" y="186879"/>
                  </a:cubicBezTo>
                  <a:lnTo>
                    <a:pt x="1025264" y="162814"/>
                  </a:lnTo>
                  <a:cubicBezTo>
                    <a:pt x="1039077" y="149002"/>
                    <a:pt x="1062693" y="158783"/>
                    <a:pt x="1062692" y="178316"/>
                  </a:cubicBezTo>
                  <a:lnTo>
                    <a:pt x="1062692" y="289194"/>
                  </a:lnTo>
                  <a:cubicBezTo>
                    <a:pt x="1062693" y="308727"/>
                    <a:pt x="1039077" y="318509"/>
                    <a:pt x="1025265" y="304697"/>
                  </a:cubicBezTo>
                  <a:lnTo>
                    <a:pt x="916528" y="195960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276452" y="132221"/>
                  </a:moveTo>
                  <a:lnTo>
                    <a:pt x="1261160" y="132221"/>
                  </a:lnTo>
                  <a:lnTo>
                    <a:pt x="1247018" y="189709"/>
                  </a:lnTo>
                  <a:lnTo>
                    <a:pt x="1229657" y="132221"/>
                  </a:lnTo>
                  <a:lnTo>
                    <a:pt x="1214940" y="132221"/>
                  </a:lnTo>
                  <a:lnTo>
                    <a:pt x="1197579" y="189594"/>
                  </a:lnTo>
                  <a:lnTo>
                    <a:pt x="1183437" y="132221"/>
                  </a:lnTo>
                  <a:lnTo>
                    <a:pt x="1167570" y="132221"/>
                  </a:lnTo>
                  <a:lnTo>
                    <a:pt x="1189530" y="212704"/>
                  </a:lnTo>
                  <a:lnTo>
                    <a:pt x="1204362" y="212704"/>
                  </a:lnTo>
                  <a:lnTo>
                    <a:pt x="1222068" y="153951"/>
                  </a:lnTo>
                  <a:lnTo>
                    <a:pt x="1239775" y="212704"/>
                  </a:lnTo>
                  <a:lnTo>
                    <a:pt x="1254491" y="212704"/>
                  </a:lnTo>
                  <a:lnTo>
                    <a:pt x="1276452" y="132221"/>
                  </a:lnTo>
                  <a:moveTo>
                    <a:pt x="1305172" y="152457"/>
                  </a:moveTo>
                  <a:cubicBezTo>
                    <a:pt x="1287926" y="152457"/>
                    <a:pt x="1275854" y="163954"/>
                    <a:pt x="1275854" y="183155"/>
                  </a:cubicBezTo>
                  <a:cubicBezTo>
                    <a:pt x="1275854" y="202471"/>
                    <a:pt x="1287926" y="213968"/>
                    <a:pt x="1305172" y="213968"/>
                  </a:cubicBezTo>
                  <a:cubicBezTo>
                    <a:pt x="1322533" y="213968"/>
                    <a:pt x="1334606" y="202471"/>
                    <a:pt x="1334606" y="183155"/>
                  </a:cubicBezTo>
                  <a:cubicBezTo>
                    <a:pt x="1334606" y="163954"/>
                    <a:pt x="1322533" y="152457"/>
                    <a:pt x="1305172" y="152457"/>
                  </a:cubicBezTo>
                  <a:moveTo>
                    <a:pt x="1305057" y="165679"/>
                  </a:moveTo>
                  <a:cubicBezTo>
                    <a:pt x="1313680" y="165679"/>
                    <a:pt x="1320004" y="171313"/>
                    <a:pt x="1320004" y="183155"/>
                  </a:cubicBezTo>
                  <a:cubicBezTo>
                    <a:pt x="1320004" y="194308"/>
                    <a:pt x="1314600" y="200746"/>
                    <a:pt x="1305402" y="200746"/>
                  </a:cubicBezTo>
                  <a:cubicBezTo>
                    <a:pt x="1296779" y="200746"/>
                    <a:pt x="1290455" y="195112"/>
                    <a:pt x="1290455" y="183155"/>
                  </a:cubicBezTo>
                  <a:cubicBezTo>
                    <a:pt x="1290455" y="172117"/>
                    <a:pt x="1295859" y="165679"/>
                    <a:pt x="1305057" y="165679"/>
                  </a:cubicBezTo>
                  <a:moveTo>
                    <a:pt x="1376526" y="152457"/>
                  </a:moveTo>
                  <a:cubicBezTo>
                    <a:pt x="1366638" y="152457"/>
                    <a:pt x="1361809" y="156596"/>
                    <a:pt x="1358475" y="162115"/>
                  </a:cubicBezTo>
                  <a:lnTo>
                    <a:pt x="1358475" y="153492"/>
                  </a:lnTo>
                  <a:lnTo>
                    <a:pt x="1344333" y="153492"/>
                  </a:lnTo>
                  <a:lnTo>
                    <a:pt x="1344333" y="212704"/>
                  </a:lnTo>
                  <a:lnTo>
                    <a:pt x="1358590" y="212704"/>
                  </a:lnTo>
                  <a:lnTo>
                    <a:pt x="1358590" y="180741"/>
                  </a:lnTo>
                  <a:cubicBezTo>
                    <a:pt x="1358590" y="171083"/>
                    <a:pt x="1363074" y="165219"/>
                    <a:pt x="1371582" y="165219"/>
                  </a:cubicBezTo>
                  <a:cubicBezTo>
                    <a:pt x="1378595" y="165219"/>
                    <a:pt x="1382619" y="169128"/>
                    <a:pt x="1382619" y="175797"/>
                  </a:cubicBezTo>
                  <a:lnTo>
                    <a:pt x="1382619" y="212704"/>
                  </a:lnTo>
                  <a:lnTo>
                    <a:pt x="1396876" y="212704"/>
                  </a:lnTo>
                  <a:lnTo>
                    <a:pt x="1396876" y="174532"/>
                  </a:lnTo>
                  <a:cubicBezTo>
                    <a:pt x="1396876" y="160390"/>
                    <a:pt x="1389978" y="152457"/>
                    <a:pt x="1376526" y="152457"/>
                  </a:cubicBezTo>
                  <a:moveTo>
                    <a:pt x="1465436" y="130956"/>
                  </a:moveTo>
                  <a:lnTo>
                    <a:pt x="1451179" y="130956"/>
                  </a:lnTo>
                  <a:lnTo>
                    <a:pt x="1451179" y="161310"/>
                  </a:lnTo>
                  <a:cubicBezTo>
                    <a:pt x="1447615" y="155561"/>
                    <a:pt x="1440371" y="152457"/>
                    <a:pt x="1432668" y="152457"/>
                  </a:cubicBezTo>
                  <a:cubicBezTo>
                    <a:pt x="1418181" y="152457"/>
                    <a:pt x="1406109" y="162575"/>
                    <a:pt x="1406109" y="183040"/>
                  </a:cubicBezTo>
                  <a:cubicBezTo>
                    <a:pt x="1406109" y="203851"/>
                    <a:pt x="1418181" y="213968"/>
                    <a:pt x="1432668" y="213968"/>
                  </a:cubicBezTo>
                  <a:cubicBezTo>
                    <a:pt x="1440831" y="213968"/>
                    <a:pt x="1448190" y="210404"/>
                    <a:pt x="1451409" y="203621"/>
                  </a:cubicBezTo>
                  <a:lnTo>
                    <a:pt x="1451409" y="212704"/>
                  </a:lnTo>
                  <a:lnTo>
                    <a:pt x="1465436" y="212704"/>
                  </a:lnTo>
                  <a:lnTo>
                    <a:pt x="1465436" y="130956"/>
                  </a:lnTo>
                  <a:moveTo>
                    <a:pt x="1436002" y="200861"/>
                  </a:moveTo>
                  <a:cubicBezTo>
                    <a:pt x="1427724" y="200861"/>
                    <a:pt x="1420596" y="194997"/>
                    <a:pt x="1420596" y="183040"/>
                  </a:cubicBezTo>
                  <a:cubicBezTo>
                    <a:pt x="1420596" y="170968"/>
                    <a:pt x="1427724" y="165104"/>
                    <a:pt x="1436002" y="165104"/>
                  </a:cubicBezTo>
                  <a:cubicBezTo>
                    <a:pt x="1443706" y="165104"/>
                    <a:pt x="1451524" y="170853"/>
                    <a:pt x="1451524" y="183040"/>
                  </a:cubicBezTo>
                  <a:cubicBezTo>
                    <a:pt x="1451524" y="195112"/>
                    <a:pt x="1443706" y="200861"/>
                    <a:pt x="1436002" y="200861"/>
                  </a:cubicBezTo>
                  <a:moveTo>
                    <a:pt x="1530236" y="187409"/>
                  </a:moveTo>
                  <a:lnTo>
                    <a:pt x="1530236" y="181545"/>
                  </a:lnTo>
                  <a:cubicBezTo>
                    <a:pt x="1530236" y="162000"/>
                    <a:pt x="1518048" y="152457"/>
                    <a:pt x="1503676" y="152457"/>
                  </a:cubicBezTo>
                  <a:cubicBezTo>
                    <a:pt x="1488615" y="152457"/>
                    <a:pt x="1475163" y="162804"/>
                    <a:pt x="1475163" y="183500"/>
                  </a:cubicBezTo>
                  <a:cubicBezTo>
                    <a:pt x="1475163" y="204080"/>
                    <a:pt x="1488385" y="213968"/>
                    <a:pt x="1503332" y="213968"/>
                  </a:cubicBezTo>
                  <a:cubicBezTo>
                    <a:pt x="1515404" y="213968"/>
                    <a:pt x="1526786" y="207415"/>
                    <a:pt x="1529776" y="194882"/>
                  </a:cubicBezTo>
                  <a:lnTo>
                    <a:pt x="1516439" y="194882"/>
                  </a:lnTo>
                  <a:cubicBezTo>
                    <a:pt x="1514369" y="199596"/>
                    <a:pt x="1509540" y="201666"/>
                    <a:pt x="1503906" y="201666"/>
                  </a:cubicBezTo>
                  <a:cubicBezTo>
                    <a:pt x="1495398" y="201666"/>
                    <a:pt x="1489305" y="197067"/>
                    <a:pt x="1488960" y="187409"/>
                  </a:cubicBezTo>
                  <a:lnTo>
                    <a:pt x="1530236" y="187409"/>
                  </a:lnTo>
                  <a:moveTo>
                    <a:pt x="1503561" y="164759"/>
                  </a:moveTo>
                  <a:cubicBezTo>
                    <a:pt x="1511265" y="164759"/>
                    <a:pt x="1516209" y="169128"/>
                    <a:pt x="1516209" y="176946"/>
                  </a:cubicBezTo>
                  <a:lnTo>
                    <a:pt x="1489305" y="176946"/>
                  </a:lnTo>
                  <a:cubicBezTo>
                    <a:pt x="1490569" y="168323"/>
                    <a:pt x="1496778" y="164759"/>
                    <a:pt x="1503561" y="164759"/>
                  </a:cubicBezTo>
                  <a:moveTo>
                    <a:pt x="1573506" y="152802"/>
                  </a:moveTo>
                  <a:lnTo>
                    <a:pt x="1569597" y="152802"/>
                  </a:lnTo>
                  <a:cubicBezTo>
                    <a:pt x="1562699" y="152802"/>
                    <a:pt x="1557180" y="155791"/>
                    <a:pt x="1554191" y="162230"/>
                  </a:cubicBezTo>
                  <a:lnTo>
                    <a:pt x="1554191" y="153492"/>
                  </a:lnTo>
                  <a:lnTo>
                    <a:pt x="1540049" y="153492"/>
                  </a:lnTo>
                  <a:lnTo>
                    <a:pt x="1540049" y="212704"/>
                  </a:lnTo>
                  <a:lnTo>
                    <a:pt x="1554306" y="212704"/>
                  </a:lnTo>
                  <a:lnTo>
                    <a:pt x="1554306" y="183730"/>
                  </a:lnTo>
                  <a:cubicBezTo>
                    <a:pt x="1554306" y="172117"/>
                    <a:pt x="1559709" y="166714"/>
                    <a:pt x="1569712" y="166714"/>
                  </a:cubicBezTo>
                  <a:lnTo>
                    <a:pt x="1573506" y="166714"/>
                  </a:lnTo>
                  <a:lnTo>
                    <a:pt x="1573506" y="152802"/>
                  </a:lnTo>
                  <a:moveTo>
                    <a:pt x="1604607" y="177406"/>
                  </a:moveTo>
                  <a:cubicBezTo>
                    <a:pt x="1597364" y="176372"/>
                    <a:pt x="1592190" y="175452"/>
                    <a:pt x="1592190" y="170853"/>
                  </a:cubicBezTo>
                  <a:cubicBezTo>
                    <a:pt x="1592190" y="167403"/>
                    <a:pt x="1594949" y="164299"/>
                    <a:pt x="1601963" y="164299"/>
                  </a:cubicBezTo>
                  <a:cubicBezTo>
                    <a:pt x="1608056" y="164299"/>
                    <a:pt x="1612196" y="166599"/>
                    <a:pt x="1612770" y="172462"/>
                  </a:cubicBezTo>
                  <a:lnTo>
                    <a:pt x="1626682" y="172462"/>
                  </a:lnTo>
                  <a:cubicBezTo>
                    <a:pt x="1625878" y="159240"/>
                    <a:pt x="1615645" y="152457"/>
                    <a:pt x="1601848" y="152457"/>
                  </a:cubicBezTo>
                  <a:cubicBezTo>
                    <a:pt x="1589545" y="152457"/>
                    <a:pt x="1578278" y="157861"/>
                    <a:pt x="1578278" y="171313"/>
                  </a:cubicBezTo>
                  <a:cubicBezTo>
                    <a:pt x="1578278" y="185914"/>
                    <a:pt x="1591500" y="187869"/>
                    <a:pt x="1603112" y="189824"/>
                  </a:cubicBezTo>
                  <a:cubicBezTo>
                    <a:pt x="1611276" y="191203"/>
                    <a:pt x="1614035" y="192123"/>
                    <a:pt x="1614035" y="195802"/>
                  </a:cubicBezTo>
                  <a:cubicBezTo>
                    <a:pt x="1614035" y="200286"/>
                    <a:pt x="1609781" y="202241"/>
                    <a:pt x="1603687" y="202241"/>
                  </a:cubicBezTo>
                  <a:cubicBezTo>
                    <a:pt x="1597019" y="202241"/>
                    <a:pt x="1591845" y="199711"/>
                    <a:pt x="1590810" y="193733"/>
                  </a:cubicBezTo>
                  <a:lnTo>
                    <a:pt x="1576438" y="193733"/>
                  </a:lnTo>
                  <a:cubicBezTo>
                    <a:pt x="1577473" y="208679"/>
                    <a:pt x="1590695" y="213968"/>
                    <a:pt x="1602998" y="213968"/>
                  </a:cubicBezTo>
                  <a:cubicBezTo>
                    <a:pt x="1616220" y="213968"/>
                    <a:pt x="1628062" y="207645"/>
                    <a:pt x="1628062" y="194308"/>
                  </a:cubicBezTo>
                  <a:cubicBezTo>
                    <a:pt x="1628062" y="180511"/>
                    <a:pt x="1615185" y="179016"/>
                    <a:pt x="1604607" y="177406"/>
                  </a:cubicBezTo>
                  <a:moveTo>
                    <a:pt x="1669488" y="152457"/>
                  </a:moveTo>
                  <a:cubicBezTo>
                    <a:pt x="1659485" y="152457"/>
                    <a:pt x="1654886" y="156596"/>
                    <a:pt x="1651551" y="162230"/>
                  </a:cubicBezTo>
                  <a:lnTo>
                    <a:pt x="1651551" y="130956"/>
                  </a:lnTo>
                  <a:lnTo>
                    <a:pt x="1637295" y="130956"/>
                  </a:lnTo>
                  <a:lnTo>
                    <a:pt x="1637295" y="212704"/>
                  </a:lnTo>
                  <a:lnTo>
                    <a:pt x="1651551" y="212704"/>
                  </a:lnTo>
                  <a:lnTo>
                    <a:pt x="1651551" y="180741"/>
                  </a:lnTo>
                  <a:cubicBezTo>
                    <a:pt x="1651551" y="171083"/>
                    <a:pt x="1656035" y="165219"/>
                    <a:pt x="1664544" y="165219"/>
                  </a:cubicBezTo>
                  <a:cubicBezTo>
                    <a:pt x="1671557" y="165219"/>
                    <a:pt x="1675581" y="169128"/>
                    <a:pt x="1675581" y="175797"/>
                  </a:cubicBezTo>
                  <a:lnTo>
                    <a:pt x="1675581" y="212704"/>
                  </a:lnTo>
                  <a:lnTo>
                    <a:pt x="1689838" y="212704"/>
                  </a:lnTo>
                  <a:lnTo>
                    <a:pt x="1689838" y="174532"/>
                  </a:lnTo>
                  <a:cubicBezTo>
                    <a:pt x="1689838" y="160390"/>
                    <a:pt x="1682940" y="152457"/>
                    <a:pt x="1669488" y="152457"/>
                  </a:cubicBezTo>
                  <a:moveTo>
                    <a:pt x="1728274" y="152457"/>
                  </a:moveTo>
                  <a:cubicBezTo>
                    <a:pt x="1713557" y="152457"/>
                    <a:pt x="1703095" y="159125"/>
                    <a:pt x="1700795" y="172922"/>
                  </a:cubicBezTo>
                  <a:lnTo>
                    <a:pt x="1714362" y="172922"/>
                  </a:lnTo>
                  <a:cubicBezTo>
                    <a:pt x="1715627" y="168438"/>
                    <a:pt x="1718156" y="164184"/>
                    <a:pt x="1727009" y="164184"/>
                  </a:cubicBezTo>
                  <a:cubicBezTo>
                    <a:pt x="1732068" y="164184"/>
                    <a:pt x="1736782" y="165794"/>
                    <a:pt x="1736782" y="170278"/>
                  </a:cubicBezTo>
                  <a:cubicBezTo>
                    <a:pt x="1736782" y="175222"/>
                    <a:pt x="1732183" y="176142"/>
                    <a:pt x="1729884" y="176486"/>
                  </a:cubicBezTo>
                  <a:lnTo>
                    <a:pt x="1717926" y="178211"/>
                  </a:lnTo>
                  <a:cubicBezTo>
                    <a:pt x="1712523" y="179016"/>
                    <a:pt x="1699071" y="181545"/>
                    <a:pt x="1699071" y="196377"/>
                  </a:cubicBezTo>
                  <a:cubicBezTo>
                    <a:pt x="1699071" y="208909"/>
                    <a:pt x="1708728" y="213968"/>
                    <a:pt x="1718156" y="213968"/>
                  </a:cubicBezTo>
                  <a:cubicBezTo>
                    <a:pt x="1724480" y="213968"/>
                    <a:pt x="1732183" y="211669"/>
                    <a:pt x="1736782" y="204080"/>
                  </a:cubicBezTo>
                  <a:lnTo>
                    <a:pt x="1736782" y="212704"/>
                  </a:lnTo>
                  <a:lnTo>
                    <a:pt x="1750694" y="212704"/>
                  </a:lnTo>
                  <a:lnTo>
                    <a:pt x="1750694" y="171658"/>
                  </a:lnTo>
                  <a:cubicBezTo>
                    <a:pt x="1750694" y="157746"/>
                    <a:pt x="1741266" y="152457"/>
                    <a:pt x="1728274" y="152457"/>
                  </a:cubicBezTo>
                  <a:moveTo>
                    <a:pt x="1721836" y="202126"/>
                  </a:moveTo>
                  <a:cubicBezTo>
                    <a:pt x="1716777" y="202126"/>
                    <a:pt x="1713327" y="199941"/>
                    <a:pt x="1713327" y="195227"/>
                  </a:cubicBezTo>
                  <a:cubicBezTo>
                    <a:pt x="1713327" y="188674"/>
                    <a:pt x="1720341" y="187639"/>
                    <a:pt x="1722870" y="187294"/>
                  </a:cubicBezTo>
                  <a:lnTo>
                    <a:pt x="1728849" y="186374"/>
                  </a:lnTo>
                  <a:cubicBezTo>
                    <a:pt x="1731838" y="185914"/>
                    <a:pt x="1734253" y="185570"/>
                    <a:pt x="1736437" y="184650"/>
                  </a:cubicBezTo>
                  <a:lnTo>
                    <a:pt x="1736437" y="187869"/>
                  </a:lnTo>
                  <a:cubicBezTo>
                    <a:pt x="1736437" y="195802"/>
                    <a:pt x="1730459" y="202126"/>
                    <a:pt x="1721836" y="202126"/>
                  </a:cubicBezTo>
                  <a:moveTo>
                    <a:pt x="1797409" y="152802"/>
                  </a:moveTo>
                  <a:lnTo>
                    <a:pt x="1793499" y="152802"/>
                  </a:lnTo>
                  <a:cubicBezTo>
                    <a:pt x="1786601" y="152802"/>
                    <a:pt x="1781082" y="155791"/>
                    <a:pt x="1778093" y="162230"/>
                  </a:cubicBezTo>
                  <a:lnTo>
                    <a:pt x="1778093" y="153492"/>
                  </a:lnTo>
                  <a:lnTo>
                    <a:pt x="1763951" y="153492"/>
                  </a:lnTo>
                  <a:lnTo>
                    <a:pt x="1763951" y="212704"/>
                  </a:lnTo>
                  <a:lnTo>
                    <a:pt x="1778208" y="212704"/>
                  </a:lnTo>
                  <a:lnTo>
                    <a:pt x="1778208" y="183730"/>
                  </a:lnTo>
                  <a:cubicBezTo>
                    <a:pt x="1778208" y="172117"/>
                    <a:pt x="1783612" y="166714"/>
                    <a:pt x="1793614" y="166714"/>
                  </a:cubicBezTo>
                  <a:lnTo>
                    <a:pt x="1797409" y="166714"/>
                  </a:lnTo>
                  <a:lnTo>
                    <a:pt x="1797409" y="152802"/>
                  </a:lnTo>
                  <a:moveTo>
                    <a:pt x="1854867" y="187409"/>
                  </a:moveTo>
                  <a:lnTo>
                    <a:pt x="1854867" y="181545"/>
                  </a:lnTo>
                  <a:cubicBezTo>
                    <a:pt x="1854867" y="162000"/>
                    <a:pt x="1842680" y="152457"/>
                    <a:pt x="1828308" y="152457"/>
                  </a:cubicBezTo>
                  <a:cubicBezTo>
                    <a:pt x="1813246" y="152457"/>
                    <a:pt x="1799794" y="162804"/>
                    <a:pt x="1799794" y="183500"/>
                  </a:cubicBezTo>
                  <a:cubicBezTo>
                    <a:pt x="1799794" y="204080"/>
                    <a:pt x="1813016" y="213968"/>
                    <a:pt x="1827963" y="213968"/>
                  </a:cubicBezTo>
                  <a:cubicBezTo>
                    <a:pt x="1840036" y="213968"/>
                    <a:pt x="1851418" y="207415"/>
                    <a:pt x="1854407" y="194882"/>
                  </a:cubicBezTo>
                  <a:lnTo>
                    <a:pt x="1841070" y="194882"/>
                  </a:lnTo>
                  <a:cubicBezTo>
                    <a:pt x="1839001" y="199596"/>
                    <a:pt x="1834172" y="201666"/>
                    <a:pt x="1828538" y="201666"/>
                  </a:cubicBezTo>
                  <a:cubicBezTo>
                    <a:pt x="1820030" y="201666"/>
                    <a:pt x="1813936" y="197067"/>
                    <a:pt x="1813591" y="187409"/>
                  </a:cubicBezTo>
                  <a:lnTo>
                    <a:pt x="1854867" y="187409"/>
                  </a:lnTo>
                  <a:moveTo>
                    <a:pt x="1828193" y="164759"/>
                  </a:moveTo>
                  <a:cubicBezTo>
                    <a:pt x="1835896" y="164759"/>
                    <a:pt x="1840840" y="169128"/>
                    <a:pt x="1840840" y="176946"/>
                  </a:cubicBezTo>
                  <a:lnTo>
                    <a:pt x="1813936" y="176946"/>
                  </a:lnTo>
                  <a:cubicBezTo>
                    <a:pt x="1815201" y="168323"/>
                    <a:pt x="1821410" y="164759"/>
                    <a:pt x="1828193" y="164759"/>
                  </a:cubicBezTo>
                  <a:moveTo>
                    <a:pt x="1230691" y="327679"/>
                  </a:moveTo>
                  <a:lnTo>
                    <a:pt x="1230691" y="313652"/>
                  </a:lnTo>
                  <a:lnTo>
                    <a:pt x="1189416" y="313652"/>
                  </a:lnTo>
                  <a:lnTo>
                    <a:pt x="1189416" y="293991"/>
                  </a:lnTo>
                  <a:lnTo>
                    <a:pt x="1225403" y="293991"/>
                  </a:lnTo>
                  <a:lnTo>
                    <a:pt x="1225403" y="279964"/>
                  </a:lnTo>
                  <a:lnTo>
                    <a:pt x="1189416" y="279964"/>
                  </a:lnTo>
                  <a:lnTo>
                    <a:pt x="1189416" y="261223"/>
                  </a:lnTo>
                  <a:lnTo>
                    <a:pt x="1228507" y="261223"/>
                  </a:lnTo>
                  <a:lnTo>
                    <a:pt x="1228507" y="247196"/>
                  </a:lnTo>
                  <a:lnTo>
                    <a:pt x="1174469" y="247196"/>
                  </a:lnTo>
                  <a:lnTo>
                    <a:pt x="1174469" y="327679"/>
                  </a:lnTo>
                  <a:lnTo>
                    <a:pt x="1230691" y="327679"/>
                  </a:lnTo>
                  <a:moveTo>
                    <a:pt x="1295767" y="245931"/>
                  </a:moveTo>
                  <a:lnTo>
                    <a:pt x="1281510" y="245931"/>
                  </a:lnTo>
                  <a:lnTo>
                    <a:pt x="1281510" y="276285"/>
                  </a:lnTo>
                  <a:cubicBezTo>
                    <a:pt x="1277946" y="270536"/>
                    <a:pt x="1270703" y="267432"/>
                    <a:pt x="1262999" y="267432"/>
                  </a:cubicBezTo>
                  <a:cubicBezTo>
                    <a:pt x="1248513" y="267432"/>
                    <a:pt x="1236440" y="277549"/>
                    <a:pt x="1236440" y="298015"/>
                  </a:cubicBezTo>
                  <a:cubicBezTo>
                    <a:pt x="1236440" y="318825"/>
                    <a:pt x="1248513" y="328943"/>
                    <a:pt x="1262999" y="328943"/>
                  </a:cubicBezTo>
                  <a:cubicBezTo>
                    <a:pt x="1271163" y="328943"/>
                    <a:pt x="1278521" y="325379"/>
                    <a:pt x="1281740" y="318595"/>
                  </a:cubicBezTo>
                  <a:lnTo>
                    <a:pt x="1281740" y="327679"/>
                  </a:lnTo>
                  <a:lnTo>
                    <a:pt x="1295767" y="327679"/>
                  </a:lnTo>
                  <a:lnTo>
                    <a:pt x="1295767" y="245931"/>
                  </a:lnTo>
                  <a:moveTo>
                    <a:pt x="1266334" y="315836"/>
                  </a:moveTo>
                  <a:cubicBezTo>
                    <a:pt x="1258056" y="315836"/>
                    <a:pt x="1250927" y="309972"/>
                    <a:pt x="1250927" y="298015"/>
                  </a:cubicBezTo>
                  <a:cubicBezTo>
                    <a:pt x="1250927" y="285943"/>
                    <a:pt x="1258056" y="280079"/>
                    <a:pt x="1266334" y="280079"/>
                  </a:cubicBezTo>
                  <a:cubicBezTo>
                    <a:pt x="1274037" y="280079"/>
                    <a:pt x="1281855" y="285828"/>
                    <a:pt x="1281855" y="298015"/>
                  </a:cubicBezTo>
                  <a:cubicBezTo>
                    <a:pt x="1281855" y="310087"/>
                    <a:pt x="1274037" y="315836"/>
                    <a:pt x="1266334" y="315836"/>
                  </a:cubicBezTo>
                  <a:moveTo>
                    <a:pt x="1342982" y="267777"/>
                  </a:moveTo>
                  <a:lnTo>
                    <a:pt x="1339073" y="267777"/>
                  </a:lnTo>
                  <a:cubicBezTo>
                    <a:pt x="1332174" y="267777"/>
                    <a:pt x="1326655" y="270766"/>
                    <a:pt x="1323666" y="277205"/>
                  </a:cubicBezTo>
                  <a:lnTo>
                    <a:pt x="1323666" y="268466"/>
                  </a:lnTo>
                  <a:lnTo>
                    <a:pt x="1309524" y="268466"/>
                  </a:lnTo>
                  <a:lnTo>
                    <a:pt x="1309524" y="327679"/>
                  </a:lnTo>
                  <a:lnTo>
                    <a:pt x="1323781" y="327679"/>
                  </a:lnTo>
                  <a:lnTo>
                    <a:pt x="1323781" y="298705"/>
                  </a:lnTo>
                  <a:cubicBezTo>
                    <a:pt x="1323781" y="287092"/>
                    <a:pt x="1329185" y="281689"/>
                    <a:pt x="1339188" y="281689"/>
                  </a:cubicBezTo>
                  <a:lnTo>
                    <a:pt x="1342982" y="281689"/>
                  </a:lnTo>
                  <a:lnTo>
                    <a:pt x="1342982" y="267777"/>
                  </a:lnTo>
                  <a:moveTo>
                    <a:pt x="1374565" y="267432"/>
                  </a:moveTo>
                  <a:cubicBezTo>
                    <a:pt x="1359849" y="267432"/>
                    <a:pt x="1349386" y="274100"/>
                    <a:pt x="1347086" y="287897"/>
                  </a:cubicBezTo>
                  <a:lnTo>
                    <a:pt x="1360653" y="287897"/>
                  </a:lnTo>
                  <a:cubicBezTo>
                    <a:pt x="1361918" y="283413"/>
                    <a:pt x="1364448" y="279159"/>
                    <a:pt x="1373301" y="279159"/>
                  </a:cubicBezTo>
                  <a:cubicBezTo>
                    <a:pt x="1378360" y="279159"/>
                    <a:pt x="1383074" y="280769"/>
                    <a:pt x="1383074" y="285253"/>
                  </a:cubicBezTo>
                  <a:cubicBezTo>
                    <a:pt x="1383074" y="290197"/>
                    <a:pt x="1378475" y="291116"/>
                    <a:pt x="1376175" y="291461"/>
                  </a:cubicBezTo>
                  <a:lnTo>
                    <a:pt x="1364218" y="293186"/>
                  </a:lnTo>
                  <a:cubicBezTo>
                    <a:pt x="1358814" y="293991"/>
                    <a:pt x="1345362" y="296520"/>
                    <a:pt x="1345362" y="311352"/>
                  </a:cubicBezTo>
                  <a:cubicBezTo>
                    <a:pt x="1345362" y="323884"/>
                    <a:pt x="1355020" y="328943"/>
                    <a:pt x="1364448" y="328943"/>
                  </a:cubicBezTo>
                  <a:cubicBezTo>
                    <a:pt x="1370771" y="328943"/>
                    <a:pt x="1378475" y="326644"/>
                    <a:pt x="1383074" y="319055"/>
                  </a:cubicBezTo>
                  <a:lnTo>
                    <a:pt x="1383074" y="327679"/>
                  </a:lnTo>
                  <a:lnTo>
                    <a:pt x="1396985" y="327679"/>
                  </a:lnTo>
                  <a:lnTo>
                    <a:pt x="1396985" y="286632"/>
                  </a:lnTo>
                  <a:cubicBezTo>
                    <a:pt x="1396985" y="272720"/>
                    <a:pt x="1387558" y="267432"/>
                    <a:pt x="1374565" y="267432"/>
                  </a:cubicBezTo>
                  <a:moveTo>
                    <a:pt x="1368127" y="317101"/>
                  </a:moveTo>
                  <a:cubicBezTo>
                    <a:pt x="1363068" y="317101"/>
                    <a:pt x="1359619" y="314916"/>
                    <a:pt x="1359619" y="310202"/>
                  </a:cubicBezTo>
                  <a:cubicBezTo>
                    <a:pt x="1359619" y="303649"/>
                    <a:pt x="1366632" y="302614"/>
                    <a:pt x="1369162" y="302269"/>
                  </a:cubicBezTo>
                  <a:lnTo>
                    <a:pt x="1375140" y="301349"/>
                  </a:lnTo>
                  <a:cubicBezTo>
                    <a:pt x="1378130" y="300889"/>
                    <a:pt x="1380544" y="300544"/>
                    <a:pt x="1382729" y="299625"/>
                  </a:cubicBezTo>
                  <a:lnTo>
                    <a:pt x="1382729" y="302844"/>
                  </a:lnTo>
                  <a:cubicBezTo>
                    <a:pt x="1382729" y="310777"/>
                    <a:pt x="1376750" y="317101"/>
                    <a:pt x="1368127" y="317101"/>
                  </a:cubicBezTo>
                  <a:moveTo>
                    <a:pt x="1497514" y="268466"/>
                  </a:moveTo>
                  <a:lnTo>
                    <a:pt x="1482797" y="268466"/>
                  </a:lnTo>
                  <a:lnTo>
                    <a:pt x="1470380" y="308593"/>
                  </a:lnTo>
                  <a:lnTo>
                    <a:pt x="1457617" y="268466"/>
                  </a:lnTo>
                  <a:lnTo>
                    <a:pt x="1443706" y="268466"/>
                  </a:lnTo>
                  <a:lnTo>
                    <a:pt x="1431058" y="308593"/>
                  </a:lnTo>
                  <a:lnTo>
                    <a:pt x="1418526" y="268466"/>
                  </a:lnTo>
                  <a:lnTo>
                    <a:pt x="1403349" y="268466"/>
                  </a:lnTo>
                  <a:lnTo>
                    <a:pt x="1423815" y="327679"/>
                  </a:lnTo>
                  <a:lnTo>
                    <a:pt x="1437612" y="327679"/>
                  </a:lnTo>
                  <a:lnTo>
                    <a:pt x="1450374" y="289277"/>
                  </a:lnTo>
                  <a:lnTo>
                    <a:pt x="1463251" y="327679"/>
                  </a:lnTo>
                  <a:lnTo>
                    <a:pt x="1476933" y="327679"/>
                  </a:lnTo>
                  <a:lnTo>
                    <a:pt x="1497514" y="268466"/>
                  </a:lnTo>
                  <a:moveTo>
                    <a:pt x="1588160" y="247196"/>
                  </a:moveTo>
                  <a:lnTo>
                    <a:pt x="1569189" y="247196"/>
                  </a:lnTo>
                  <a:lnTo>
                    <a:pt x="1546884" y="308708"/>
                  </a:lnTo>
                  <a:lnTo>
                    <a:pt x="1524579" y="247196"/>
                  </a:lnTo>
                  <a:lnTo>
                    <a:pt x="1505608" y="247196"/>
                  </a:lnTo>
                  <a:lnTo>
                    <a:pt x="1505608" y="327679"/>
                  </a:lnTo>
                  <a:lnTo>
                    <a:pt x="1519290" y="327679"/>
                  </a:lnTo>
                  <a:lnTo>
                    <a:pt x="1519290" y="270996"/>
                  </a:lnTo>
                  <a:lnTo>
                    <a:pt x="1539986" y="327679"/>
                  </a:lnTo>
                  <a:lnTo>
                    <a:pt x="1553438" y="327679"/>
                  </a:lnTo>
                  <a:lnTo>
                    <a:pt x="1574133" y="270996"/>
                  </a:lnTo>
                  <a:lnTo>
                    <a:pt x="1574133" y="327679"/>
                  </a:lnTo>
                  <a:lnTo>
                    <a:pt x="1588160" y="327679"/>
                  </a:lnTo>
                  <a:lnTo>
                    <a:pt x="1588160" y="247196"/>
                  </a:lnTo>
                  <a:moveTo>
                    <a:pt x="1602348" y="260648"/>
                  </a:moveTo>
                  <a:lnTo>
                    <a:pt x="1617525" y="260648"/>
                  </a:lnTo>
                  <a:lnTo>
                    <a:pt x="1617525" y="244437"/>
                  </a:lnTo>
                  <a:lnTo>
                    <a:pt x="1602348" y="244437"/>
                  </a:lnTo>
                  <a:lnTo>
                    <a:pt x="1602348" y="260648"/>
                  </a:lnTo>
                  <a:moveTo>
                    <a:pt x="1602808" y="327679"/>
                  </a:moveTo>
                  <a:lnTo>
                    <a:pt x="1617065" y="327679"/>
                  </a:lnTo>
                  <a:lnTo>
                    <a:pt x="1617065" y="268466"/>
                  </a:lnTo>
                  <a:lnTo>
                    <a:pt x="1602808" y="268466"/>
                  </a:lnTo>
                  <a:lnTo>
                    <a:pt x="1602808" y="327679"/>
                  </a:lnTo>
                  <a:moveTo>
                    <a:pt x="1662750" y="267432"/>
                  </a:moveTo>
                  <a:cubicBezTo>
                    <a:pt x="1652862" y="267432"/>
                    <a:pt x="1648033" y="271571"/>
                    <a:pt x="1644699" y="277090"/>
                  </a:cubicBezTo>
                  <a:lnTo>
                    <a:pt x="1644699" y="268466"/>
                  </a:lnTo>
                  <a:lnTo>
                    <a:pt x="1630557" y="268466"/>
                  </a:lnTo>
                  <a:lnTo>
                    <a:pt x="1630557" y="327679"/>
                  </a:lnTo>
                  <a:lnTo>
                    <a:pt x="1644814" y="327679"/>
                  </a:lnTo>
                  <a:lnTo>
                    <a:pt x="1644814" y="295715"/>
                  </a:lnTo>
                  <a:cubicBezTo>
                    <a:pt x="1644814" y="286058"/>
                    <a:pt x="1649298" y="280194"/>
                    <a:pt x="1657806" y="280194"/>
                  </a:cubicBezTo>
                  <a:cubicBezTo>
                    <a:pt x="1664820" y="280194"/>
                    <a:pt x="1668844" y="284103"/>
                    <a:pt x="1668844" y="290772"/>
                  </a:cubicBezTo>
                  <a:lnTo>
                    <a:pt x="1668844" y="327679"/>
                  </a:lnTo>
                  <a:lnTo>
                    <a:pt x="1683101" y="327679"/>
                  </a:lnTo>
                  <a:lnTo>
                    <a:pt x="1683101" y="289507"/>
                  </a:lnTo>
                  <a:cubicBezTo>
                    <a:pt x="1683101" y="275365"/>
                    <a:pt x="1676202" y="267432"/>
                    <a:pt x="1662750" y="267432"/>
                  </a:cubicBezTo>
                  <a:moveTo>
                    <a:pt x="1751660" y="245931"/>
                  </a:moveTo>
                  <a:lnTo>
                    <a:pt x="1737403" y="245931"/>
                  </a:lnTo>
                  <a:lnTo>
                    <a:pt x="1737403" y="276285"/>
                  </a:lnTo>
                  <a:cubicBezTo>
                    <a:pt x="1733839" y="270536"/>
                    <a:pt x="1726596" y="267432"/>
                    <a:pt x="1718892" y="267432"/>
                  </a:cubicBezTo>
                  <a:cubicBezTo>
                    <a:pt x="1704405" y="267432"/>
                    <a:pt x="1692333" y="277549"/>
                    <a:pt x="1692333" y="298015"/>
                  </a:cubicBezTo>
                  <a:cubicBezTo>
                    <a:pt x="1692333" y="318825"/>
                    <a:pt x="1704405" y="328943"/>
                    <a:pt x="1718892" y="328943"/>
                  </a:cubicBezTo>
                  <a:cubicBezTo>
                    <a:pt x="1727055" y="328943"/>
                    <a:pt x="1734414" y="325379"/>
                    <a:pt x="1737633" y="318595"/>
                  </a:cubicBezTo>
                  <a:lnTo>
                    <a:pt x="1737633" y="327679"/>
                  </a:lnTo>
                  <a:lnTo>
                    <a:pt x="1751660" y="327679"/>
                  </a:lnTo>
                  <a:lnTo>
                    <a:pt x="1751660" y="245931"/>
                  </a:lnTo>
                  <a:moveTo>
                    <a:pt x="1722227" y="315836"/>
                  </a:moveTo>
                  <a:cubicBezTo>
                    <a:pt x="1713948" y="315836"/>
                    <a:pt x="1706820" y="309972"/>
                    <a:pt x="1706820" y="298015"/>
                  </a:cubicBezTo>
                  <a:cubicBezTo>
                    <a:pt x="1706820" y="285943"/>
                    <a:pt x="1713948" y="280079"/>
                    <a:pt x="1722227" y="280079"/>
                  </a:cubicBezTo>
                  <a:cubicBezTo>
                    <a:pt x="1729930" y="280079"/>
                    <a:pt x="1737748" y="285828"/>
                    <a:pt x="1737748" y="298015"/>
                  </a:cubicBezTo>
                  <a:cubicBezTo>
                    <a:pt x="1737748" y="310087"/>
                    <a:pt x="1729930" y="315836"/>
                    <a:pt x="1722227" y="315836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9942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25926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41910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57894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73878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9942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25926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41910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57894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73878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9942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25926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41910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7894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73878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9942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25926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41910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57894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73878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344925" y="0"/>
                  </a:moveTo>
                  <a:lnTo>
                    <a:pt x="2184523" y="0"/>
                  </a:lnTo>
                  <a:lnTo>
                    <a:pt x="2184523" y="525600"/>
                  </a:lnTo>
                  <a:lnTo>
                    <a:pt x="514168" y="525600"/>
                  </a:lnTo>
                  <a:cubicBezTo>
                    <a:pt x="454303" y="525600"/>
                    <a:pt x="424371" y="525600"/>
                    <a:pt x="401587" y="513764"/>
                  </a:cubicBezTo>
                  <a:cubicBezTo>
                    <a:pt x="382388" y="503791"/>
                    <a:pt x="366733" y="488137"/>
                    <a:pt x="356760" y="468937"/>
                  </a:cubicBezTo>
                  <a:cubicBezTo>
                    <a:pt x="344925" y="446154"/>
                    <a:pt x="344925" y="416221"/>
                    <a:pt x="344925" y="356357"/>
                  </a:cubicBezTo>
                  <a:lnTo>
                    <a:pt x="34492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836443" y="154937"/>
                  </a:moveTo>
                  <a:cubicBezTo>
                    <a:pt x="836443" y="120167"/>
                    <a:pt x="864629" y="91980"/>
                    <a:pt x="899400" y="91980"/>
                  </a:cubicBezTo>
                  <a:lnTo>
                    <a:pt x="1049425" y="91980"/>
                  </a:lnTo>
                  <a:cubicBezTo>
                    <a:pt x="1084195" y="91980"/>
                    <a:pt x="1112382" y="120167"/>
                    <a:pt x="1112382" y="154937"/>
                  </a:cubicBezTo>
                  <a:lnTo>
                    <a:pt x="1112382" y="304962"/>
                  </a:lnTo>
                  <a:cubicBezTo>
                    <a:pt x="1112382" y="339733"/>
                    <a:pt x="1084195" y="367920"/>
                    <a:pt x="1049425" y="367920"/>
                  </a:cubicBezTo>
                  <a:lnTo>
                    <a:pt x="899400" y="367920"/>
                  </a:lnTo>
                  <a:cubicBezTo>
                    <a:pt x="864629" y="367920"/>
                    <a:pt x="836443" y="339733"/>
                    <a:pt x="836443" y="304962"/>
                  </a:cubicBezTo>
                  <a:lnTo>
                    <a:pt x="836443" y="154937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39" name="shape339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021870" y="186879"/>
                  </a:moveTo>
                  <a:cubicBezTo>
                    <a:pt x="1027577" y="192587"/>
                    <a:pt x="1027577" y="201842"/>
                    <a:pt x="1021869" y="207550"/>
                  </a:cubicBezTo>
                  <a:lnTo>
                    <a:pt x="948787" y="280632"/>
                  </a:lnTo>
                  <a:cubicBezTo>
                    <a:pt x="943079" y="286340"/>
                    <a:pt x="933824" y="286340"/>
                    <a:pt x="928116" y="280632"/>
                  </a:cubicBezTo>
                  <a:cubicBezTo>
                    <a:pt x="922408" y="274925"/>
                    <a:pt x="922408" y="265670"/>
                    <a:pt x="928116" y="259962"/>
                  </a:cubicBezTo>
                  <a:lnTo>
                    <a:pt x="1001198" y="186880"/>
                  </a:lnTo>
                  <a:cubicBezTo>
                    <a:pt x="1006907" y="181171"/>
                    <a:pt x="1016162" y="181171"/>
                    <a:pt x="1021870" y="186879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916528" y="195960"/>
                  </a:moveTo>
                  <a:lnTo>
                    <a:pt x="916528" y="271551"/>
                  </a:lnTo>
                  <a:lnTo>
                    <a:pt x="928117" y="259961"/>
                  </a:lnTo>
                  <a:cubicBezTo>
                    <a:pt x="933825" y="254254"/>
                    <a:pt x="943079" y="254254"/>
                    <a:pt x="948787" y="259961"/>
                  </a:cubicBezTo>
                  <a:cubicBezTo>
                    <a:pt x="954495" y="265669"/>
                    <a:pt x="954495" y="274924"/>
                    <a:pt x="948787" y="280632"/>
                  </a:cubicBezTo>
                  <a:lnTo>
                    <a:pt x="924722" y="304697"/>
                  </a:lnTo>
                  <a:cubicBezTo>
                    <a:pt x="910911" y="318509"/>
                    <a:pt x="887294" y="308727"/>
                    <a:pt x="887295" y="289194"/>
                  </a:cubicBezTo>
                  <a:lnTo>
                    <a:pt x="887294" y="178317"/>
                  </a:lnTo>
                  <a:cubicBezTo>
                    <a:pt x="887295" y="158784"/>
                    <a:pt x="910911" y="149002"/>
                    <a:pt x="924722" y="162813"/>
                  </a:cubicBezTo>
                  <a:lnTo>
                    <a:pt x="1033459" y="271551"/>
                  </a:lnTo>
                  <a:lnTo>
                    <a:pt x="1033459" y="195960"/>
                  </a:lnTo>
                  <a:lnTo>
                    <a:pt x="1021870" y="207549"/>
                  </a:lnTo>
                  <a:cubicBezTo>
                    <a:pt x="1016162" y="213258"/>
                    <a:pt x="1006907" y="213258"/>
                    <a:pt x="1001199" y="207550"/>
                  </a:cubicBezTo>
                  <a:cubicBezTo>
                    <a:pt x="995491" y="201842"/>
                    <a:pt x="995491" y="192587"/>
                    <a:pt x="1001200" y="186879"/>
                  </a:cubicBezTo>
                  <a:lnTo>
                    <a:pt x="1025264" y="162814"/>
                  </a:lnTo>
                  <a:cubicBezTo>
                    <a:pt x="1039077" y="149002"/>
                    <a:pt x="1062693" y="158783"/>
                    <a:pt x="1062692" y="178316"/>
                  </a:cubicBezTo>
                  <a:lnTo>
                    <a:pt x="1062692" y="289194"/>
                  </a:lnTo>
                  <a:cubicBezTo>
                    <a:pt x="1062693" y="308727"/>
                    <a:pt x="1039077" y="318509"/>
                    <a:pt x="1025265" y="304697"/>
                  </a:cubicBezTo>
                  <a:lnTo>
                    <a:pt x="916528" y="195960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276452" y="132221"/>
                  </a:moveTo>
                  <a:lnTo>
                    <a:pt x="1261160" y="132221"/>
                  </a:lnTo>
                  <a:lnTo>
                    <a:pt x="1247018" y="189709"/>
                  </a:lnTo>
                  <a:lnTo>
                    <a:pt x="1229657" y="132221"/>
                  </a:lnTo>
                  <a:lnTo>
                    <a:pt x="1214940" y="132221"/>
                  </a:lnTo>
                  <a:lnTo>
                    <a:pt x="1197579" y="189594"/>
                  </a:lnTo>
                  <a:lnTo>
                    <a:pt x="1183437" y="132221"/>
                  </a:lnTo>
                  <a:lnTo>
                    <a:pt x="1167570" y="132221"/>
                  </a:lnTo>
                  <a:lnTo>
                    <a:pt x="1189530" y="212704"/>
                  </a:lnTo>
                  <a:lnTo>
                    <a:pt x="1204362" y="212704"/>
                  </a:lnTo>
                  <a:lnTo>
                    <a:pt x="1222068" y="153951"/>
                  </a:lnTo>
                  <a:lnTo>
                    <a:pt x="1239775" y="212704"/>
                  </a:lnTo>
                  <a:lnTo>
                    <a:pt x="1254491" y="212704"/>
                  </a:lnTo>
                  <a:lnTo>
                    <a:pt x="1276452" y="132221"/>
                  </a:lnTo>
                  <a:moveTo>
                    <a:pt x="1305172" y="152457"/>
                  </a:moveTo>
                  <a:cubicBezTo>
                    <a:pt x="1287926" y="152457"/>
                    <a:pt x="1275854" y="163954"/>
                    <a:pt x="1275854" y="183155"/>
                  </a:cubicBezTo>
                  <a:cubicBezTo>
                    <a:pt x="1275854" y="202471"/>
                    <a:pt x="1287926" y="213968"/>
                    <a:pt x="1305172" y="213968"/>
                  </a:cubicBezTo>
                  <a:cubicBezTo>
                    <a:pt x="1322533" y="213968"/>
                    <a:pt x="1334606" y="202471"/>
                    <a:pt x="1334606" y="183155"/>
                  </a:cubicBezTo>
                  <a:cubicBezTo>
                    <a:pt x="1334606" y="163954"/>
                    <a:pt x="1322533" y="152457"/>
                    <a:pt x="1305172" y="152457"/>
                  </a:cubicBezTo>
                  <a:moveTo>
                    <a:pt x="1305057" y="165679"/>
                  </a:moveTo>
                  <a:cubicBezTo>
                    <a:pt x="1313680" y="165679"/>
                    <a:pt x="1320004" y="171313"/>
                    <a:pt x="1320004" y="183155"/>
                  </a:cubicBezTo>
                  <a:cubicBezTo>
                    <a:pt x="1320004" y="194308"/>
                    <a:pt x="1314600" y="200746"/>
                    <a:pt x="1305402" y="200746"/>
                  </a:cubicBezTo>
                  <a:cubicBezTo>
                    <a:pt x="1296779" y="200746"/>
                    <a:pt x="1290455" y="195112"/>
                    <a:pt x="1290455" y="183155"/>
                  </a:cubicBezTo>
                  <a:cubicBezTo>
                    <a:pt x="1290455" y="172117"/>
                    <a:pt x="1295859" y="165679"/>
                    <a:pt x="1305057" y="165679"/>
                  </a:cubicBezTo>
                  <a:moveTo>
                    <a:pt x="1376526" y="152457"/>
                  </a:moveTo>
                  <a:cubicBezTo>
                    <a:pt x="1366638" y="152457"/>
                    <a:pt x="1361809" y="156596"/>
                    <a:pt x="1358475" y="162115"/>
                  </a:cubicBezTo>
                  <a:lnTo>
                    <a:pt x="1358475" y="153492"/>
                  </a:lnTo>
                  <a:lnTo>
                    <a:pt x="1344333" y="153492"/>
                  </a:lnTo>
                  <a:lnTo>
                    <a:pt x="1344333" y="212704"/>
                  </a:lnTo>
                  <a:lnTo>
                    <a:pt x="1358590" y="212704"/>
                  </a:lnTo>
                  <a:lnTo>
                    <a:pt x="1358590" y="180741"/>
                  </a:lnTo>
                  <a:cubicBezTo>
                    <a:pt x="1358590" y="171083"/>
                    <a:pt x="1363074" y="165219"/>
                    <a:pt x="1371582" y="165219"/>
                  </a:cubicBezTo>
                  <a:cubicBezTo>
                    <a:pt x="1378595" y="165219"/>
                    <a:pt x="1382619" y="169128"/>
                    <a:pt x="1382619" y="175797"/>
                  </a:cubicBezTo>
                  <a:lnTo>
                    <a:pt x="1382619" y="212704"/>
                  </a:lnTo>
                  <a:lnTo>
                    <a:pt x="1396876" y="212704"/>
                  </a:lnTo>
                  <a:lnTo>
                    <a:pt x="1396876" y="174532"/>
                  </a:lnTo>
                  <a:cubicBezTo>
                    <a:pt x="1396876" y="160390"/>
                    <a:pt x="1389978" y="152457"/>
                    <a:pt x="1376526" y="152457"/>
                  </a:cubicBezTo>
                  <a:moveTo>
                    <a:pt x="1465436" y="130956"/>
                  </a:moveTo>
                  <a:lnTo>
                    <a:pt x="1451179" y="130956"/>
                  </a:lnTo>
                  <a:lnTo>
                    <a:pt x="1451179" y="161310"/>
                  </a:lnTo>
                  <a:cubicBezTo>
                    <a:pt x="1447615" y="155561"/>
                    <a:pt x="1440371" y="152457"/>
                    <a:pt x="1432668" y="152457"/>
                  </a:cubicBezTo>
                  <a:cubicBezTo>
                    <a:pt x="1418181" y="152457"/>
                    <a:pt x="1406109" y="162575"/>
                    <a:pt x="1406109" y="183040"/>
                  </a:cubicBezTo>
                  <a:cubicBezTo>
                    <a:pt x="1406109" y="203851"/>
                    <a:pt x="1418181" y="213968"/>
                    <a:pt x="1432668" y="213968"/>
                  </a:cubicBezTo>
                  <a:cubicBezTo>
                    <a:pt x="1440831" y="213968"/>
                    <a:pt x="1448190" y="210404"/>
                    <a:pt x="1451409" y="203621"/>
                  </a:cubicBezTo>
                  <a:lnTo>
                    <a:pt x="1451409" y="212704"/>
                  </a:lnTo>
                  <a:lnTo>
                    <a:pt x="1465436" y="212704"/>
                  </a:lnTo>
                  <a:lnTo>
                    <a:pt x="1465436" y="130956"/>
                  </a:lnTo>
                  <a:moveTo>
                    <a:pt x="1436002" y="200861"/>
                  </a:moveTo>
                  <a:cubicBezTo>
                    <a:pt x="1427724" y="200861"/>
                    <a:pt x="1420596" y="194997"/>
                    <a:pt x="1420596" y="183040"/>
                  </a:cubicBezTo>
                  <a:cubicBezTo>
                    <a:pt x="1420596" y="170968"/>
                    <a:pt x="1427724" y="165104"/>
                    <a:pt x="1436002" y="165104"/>
                  </a:cubicBezTo>
                  <a:cubicBezTo>
                    <a:pt x="1443706" y="165104"/>
                    <a:pt x="1451524" y="170853"/>
                    <a:pt x="1451524" y="183040"/>
                  </a:cubicBezTo>
                  <a:cubicBezTo>
                    <a:pt x="1451524" y="195112"/>
                    <a:pt x="1443706" y="200861"/>
                    <a:pt x="1436002" y="200861"/>
                  </a:cubicBezTo>
                  <a:moveTo>
                    <a:pt x="1530236" y="187409"/>
                  </a:moveTo>
                  <a:lnTo>
                    <a:pt x="1530236" y="181545"/>
                  </a:lnTo>
                  <a:cubicBezTo>
                    <a:pt x="1530236" y="162000"/>
                    <a:pt x="1518048" y="152457"/>
                    <a:pt x="1503676" y="152457"/>
                  </a:cubicBezTo>
                  <a:cubicBezTo>
                    <a:pt x="1488615" y="152457"/>
                    <a:pt x="1475163" y="162804"/>
                    <a:pt x="1475163" y="183500"/>
                  </a:cubicBezTo>
                  <a:cubicBezTo>
                    <a:pt x="1475163" y="204080"/>
                    <a:pt x="1488385" y="213968"/>
                    <a:pt x="1503332" y="213968"/>
                  </a:cubicBezTo>
                  <a:cubicBezTo>
                    <a:pt x="1515404" y="213968"/>
                    <a:pt x="1526786" y="207415"/>
                    <a:pt x="1529776" y="194882"/>
                  </a:cubicBezTo>
                  <a:lnTo>
                    <a:pt x="1516439" y="194882"/>
                  </a:lnTo>
                  <a:cubicBezTo>
                    <a:pt x="1514369" y="199596"/>
                    <a:pt x="1509540" y="201666"/>
                    <a:pt x="1503906" y="201666"/>
                  </a:cubicBezTo>
                  <a:cubicBezTo>
                    <a:pt x="1495398" y="201666"/>
                    <a:pt x="1489305" y="197067"/>
                    <a:pt x="1488960" y="187409"/>
                  </a:cubicBezTo>
                  <a:lnTo>
                    <a:pt x="1530236" y="187409"/>
                  </a:lnTo>
                  <a:moveTo>
                    <a:pt x="1503561" y="164759"/>
                  </a:moveTo>
                  <a:cubicBezTo>
                    <a:pt x="1511265" y="164759"/>
                    <a:pt x="1516209" y="169128"/>
                    <a:pt x="1516209" y="176946"/>
                  </a:cubicBezTo>
                  <a:lnTo>
                    <a:pt x="1489305" y="176946"/>
                  </a:lnTo>
                  <a:cubicBezTo>
                    <a:pt x="1490569" y="168323"/>
                    <a:pt x="1496778" y="164759"/>
                    <a:pt x="1503561" y="164759"/>
                  </a:cubicBezTo>
                  <a:moveTo>
                    <a:pt x="1573506" y="152802"/>
                  </a:moveTo>
                  <a:lnTo>
                    <a:pt x="1569597" y="152802"/>
                  </a:lnTo>
                  <a:cubicBezTo>
                    <a:pt x="1562699" y="152802"/>
                    <a:pt x="1557180" y="155791"/>
                    <a:pt x="1554191" y="162230"/>
                  </a:cubicBezTo>
                  <a:lnTo>
                    <a:pt x="1554191" y="153492"/>
                  </a:lnTo>
                  <a:lnTo>
                    <a:pt x="1540049" y="153492"/>
                  </a:lnTo>
                  <a:lnTo>
                    <a:pt x="1540049" y="212704"/>
                  </a:lnTo>
                  <a:lnTo>
                    <a:pt x="1554306" y="212704"/>
                  </a:lnTo>
                  <a:lnTo>
                    <a:pt x="1554306" y="183730"/>
                  </a:lnTo>
                  <a:cubicBezTo>
                    <a:pt x="1554306" y="172117"/>
                    <a:pt x="1559709" y="166714"/>
                    <a:pt x="1569712" y="166714"/>
                  </a:cubicBezTo>
                  <a:lnTo>
                    <a:pt x="1573506" y="166714"/>
                  </a:lnTo>
                  <a:lnTo>
                    <a:pt x="1573506" y="152802"/>
                  </a:lnTo>
                  <a:moveTo>
                    <a:pt x="1604607" y="177406"/>
                  </a:moveTo>
                  <a:cubicBezTo>
                    <a:pt x="1597364" y="176372"/>
                    <a:pt x="1592190" y="175452"/>
                    <a:pt x="1592190" y="170853"/>
                  </a:cubicBezTo>
                  <a:cubicBezTo>
                    <a:pt x="1592190" y="167403"/>
                    <a:pt x="1594949" y="164299"/>
                    <a:pt x="1601963" y="164299"/>
                  </a:cubicBezTo>
                  <a:cubicBezTo>
                    <a:pt x="1608056" y="164299"/>
                    <a:pt x="1612196" y="166599"/>
                    <a:pt x="1612770" y="172462"/>
                  </a:cubicBezTo>
                  <a:lnTo>
                    <a:pt x="1626682" y="172462"/>
                  </a:lnTo>
                  <a:cubicBezTo>
                    <a:pt x="1625878" y="159240"/>
                    <a:pt x="1615645" y="152457"/>
                    <a:pt x="1601848" y="152457"/>
                  </a:cubicBezTo>
                  <a:cubicBezTo>
                    <a:pt x="1589545" y="152457"/>
                    <a:pt x="1578278" y="157861"/>
                    <a:pt x="1578278" y="171313"/>
                  </a:cubicBezTo>
                  <a:cubicBezTo>
                    <a:pt x="1578278" y="185914"/>
                    <a:pt x="1591500" y="187869"/>
                    <a:pt x="1603112" y="189824"/>
                  </a:cubicBezTo>
                  <a:cubicBezTo>
                    <a:pt x="1611276" y="191203"/>
                    <a:pt x="1614035" y="192123"/>
                    <a:pt x="1614035" y="195802"/>
                  </a:cubicBezTo>
                  <a:cubicBezTo>
                    <a:pt x="1614035" y="200286"/>
                    <a:pt x="1609781" y="202241"/>
                    <a:pt x="1603687" y="202241"/>
                  </a:cubicBezTo>
                  <a:cubicBezTo>
                    <a:pt x="1597019" y="202241"/>
                    <a:pt x="1591845" y="199711"/>
                    <a:pt x="1590810" y="193733"/>
                  </a:cubicBezTo>
                  <a:lnTo>
                    <a:pt x="1576438" y="193733"/>
                  </a:lnTo>
                  <a:cubicBezTo>
                    <a:pt x="1577473" y="208679"/>
                    <a:pt x="1590695" y="213968"/>
                    <a:pt x="1602998" y="213968"/>
                  </a:cubicBezTo>
                  <a:cubicBezTo>
                    <a:pt x="1616220" y="213968"/>
                    <a:pt x="1628062" y="207645"/>
                    <a:pt x="1628062" y="194308"/>
                  </a:cubicBezTo>
                  <a:cubicBezTo>
                    <a:pt x="1628062" y="180511"/>
                    <a:pt x="1615185" y="179016"/>
                    <a:pt x="1604607" y="177406"/>
                  </a:cubicBezTo>
                  <a:moveTo>
                    <a:pt x="1669488" y="152457"/>
                  </a:moveTo>
                  <a:cubicBezTo>
                    <a:pt x="1659485" y="152457"/>
                    <a:pt x="1654886" y="156596"/>
                    <a:pt x="1651551" y="162230"/>
                  </a:cubicBezTo>
                  <a:lnTo>
                    <a:pt x="1651551" y="130956"/>
                  </a:lnTo>
                  <a:lnTo>
                    <a:pt x="1637295" y="130956"/>
                  </a:lnTo>
                  <a:lnTo>
                    <a:pt x="1637295" y="212704"/>
                  </a:lnTo>
                  <a:lnTo>
                    <a:pt x="1651551" y="212704"/>
                  </a:lnTo>
                  <a:lnTo>
                    <a:pt x="1651551" y="180741"/>
                  </a:lnTo>
                  <a:cubicBezTo>
                    <a:pt x="1651551" y="171083"/>
                    <a:pt x="1656035" y="165219"/>
                    <a:pt x="1664544" y="165219"/>
                  </a:cubicBezTo>
                  <a:cubicBezTo>
                    <a:pt x="1671557" y="165219"/>
                    <a:pt x="1675581" y="169128"/>
                    <a:pt x="1675581" y="175797"/>
                  </a:cubicBezTo>
                  <a:lnTo>
                    <a:pt x="1675581" y="212704"/>
                  </a:lnTo>
                  <a:lnTo>
                    <a:pt x="1689838" y="212704"/>
                  </a:lnTo>
                  <a:lnTo>
                    <a:pt x="1689838" y="174532"/>
                  </a:lnTo>
                  <a:cubicBezTo>
                    <a:pt x="1689838" y="160390"/>
                    <a:pt x="1682940" y="152457"/>
                    <a:pt x="1669488" y="152457"/>
                  </a:cubicBezTo>
                  <a:moveTo>
                    <a:pt x="1728274" y="152457"/>
                  </a:moveTo>
                  <a:cubicBezTo>
                    <a:pt x="1713557" y="152457"/>
                    <a:pt x="1703095" y="159125"/>
                    <a:pt x="1700795" y="172922"/>
                  </a:cubicBezTo>
                  <a:lnTo>
                    <a:pt x="1714362" y="172922"/>
                  </a:lnTo>
                  <a:cubicBezTo>
                    <a:pt x="1715627" y="168438"/>
                    <a:pt x="1718156" y="164184"/>
                    <a:pt x="1727009" y="164184"/>
                  </a:cubicBezTo>
                  <a:cubicBezTo>
                    <a:pt x="1732068" y="164184"/>
                    <a:pt x="1736782" y="165794"/>
                    <a:pt x="1736782" y="170278"/>
                  </a:cubicBezTo>
                  <a:cubicBezTo>
                    <a:pt x="1736782" y="175222"/>
                    <a:pt x="1732183" y="176142"/>
                    <a:pt x="1729884" y="176486"/>
                  </a:cubicBezTo>
                  <a:lnTo>
                    <a:pt x="1717926" y="178211"/>
                  </a:lnTo>
                  <a:cubicBezTo>
                    <a:pt x="1712523" y="179016"/>
                    <a:pt x="1699071" y="181545"/>
                    <a:pt x="1699071" y="196377"/>
                  </a:cubicBezTo>
                  <a:cubicBezTo>
                    <a:pt x="1699071" y="208909"/>
                    <a:pt x="1708728" y="213968"/>
                    <a:pt x="1718156" y="213968"/>
                  </a:cubicBezTo>
                  <a:cubicBezTo>
                    <a:pt x="1724480" y="213968"/>
                    <a:pt x="1732183" y="211669"/>
                    <a:pt x="1736782" y="204080"/>
                  </a:cubicBezTo>
                  <a:lnTo>
                    <a:pt x="1736782" y="212704"/>
                  </a:lnTo>
                  <a:lnTo>
                    <a:pt x="1750694" y="212704"/>
                  </a:lnTo>
                  <a:lnTo>
                    <a:pt x="1750694" y="171658"/>
                  </a:lnTo>
                  <a:cubicBezTo>
                    <a:pt x="1750694" y="157746"/>
                    <a:pt x="1741266" y="152457"/>
                    <a:pt x="1728274" y="152457"/>
                  </a:cubicBezTo>
                  <a:moveTo>
                    <a:pt x="1721836" y="202126"/>
                  </a:moveTo>
                  <a:cubicBezTo>
                    <a:pt x="1716777" y="202126"/>
                    <a:pt x="1713327" y="199941"/>
                    <a:pt x="1713327" y="195227"/>
                  </a:cubicBezTo>
                  <a:cubicBezTo>
                    <a:pt x="1713327" y="188674"/>
                    <a:pt x="1720341" y="187639"/>
                    <a:pt x="1722870" y="187294"/>
                  </a:cubicBezTo>
                  <a:lnTo>
                    <a:pt x="1728849" y="186374"/>
                  </a:lnTo>
                  <a:cubicBezTo>
                    <a:pt x="1731838" y="185914"/>
                    <a:pt x="1734253" y="185570"/>
                    <a:pt x="1736437" y="184650"/>
                  </a:cubicBezTo>
                  <a:lnTo>
                    <a:pt x="1736437" y="187869"/>
                  </a:lnTo>
                  <a:cubicBezTo>
                    <a:pt x="1736437" y="195802"/>
                    <a:pt x="1730459" y="202126"/>
                    <a:pt x="1721836" y="202126"/>
                  </a:cubicBezTo>
                  <a:moveTo>
                    <a:pt x="1797409" y="152802"/>
                  </a:moveTo>
                  <a:lnTo>
                    <a:pt x="1793499" y="152802"/>
                  </a:lnTo>
                  <a:cubicBezTo>
                    <a:pt x="1786601" y="152802"/>
                    <a:pt x="1781082" y="155791"/>
                    <a:pt x="1778093" y="162230"/>
                  </a:cubicBezTo>
                  <a:lnTo>
                    <a:pt x="1778093" y="153492"/>
                  </a:lnTo>
                  <a:lnTo>
                    <a:pt x="1763951" y="153492"/>
                  </a:lnTo>
                  <a:lnTo>
                    <a:pt x="1763951" y="212704"/>
                  </a:lnTo>
                  <a:lnTo>
                    <a:pt x="1778208" y="212704"/>
                  </a:lnTo>
                  <a:lnTo>
                    <a:pt x="1778208" y="183730"/>
                  </a:lnTo>
                  <a:cubicBezTo>
                    <a:pt x="1778208" y="172117"/>
                    <a:pt x="1783612" y="166714"/>
                    <a:pt x="1793614" y="166714"/>
                  </a:cubicBezTo>
                  <a:lnTo>
                    <a:pt x="1797409" y="166714"/>
                  </a:lnTo>
                  <a:lnTo>
                    <a:pt x="1797409" y="152802"/>
                  </a:lnTo>
                  <a:moveTo>
                    <a:pt x="1854867" y="187409"/>
                  </a:moveTo>
                  <a:lnTo>
                    <a:pt x="1854867" y="181545"/>
                  </a:lnTo>
                  <a:cubicBezTo>
                    <a:pt x="1854867" y="162000"/>
                    <a:pt x="1842680" y="152457"/>
                    <a:pt x="1828308" y="152457"/>
                  </a:cubicBezTo>
                  <a:cubicBezTo>
                    <a:pt x="1813246" y="152457"/>
                    <a:pt x="1799794" y="162804"/>
                    <a:pt x="1799794" y="183500"/>
                  </a:cubicBezTo>
                  <a:cubicBezTo>
                    <a:pt x="1799794" y="204080"/>
                    <a:pt x="1813016" y="213968"/>
                    <a:pt x="1827963" y="213968"/>
                  </a:cubicBezTo>
                  <a:cubicBezTo>
                    <a:pt x="1840036" y="213968"/>
                    <a:pt x="1851418" y="207415"/>
                    <a:pt x="1854407" y="194882"/>
                  </a:cubicBezTo>
                  <a:lnTo>
                    <a:pt x="1841070" y="194882"/>
                  </a:lnTo>
                  <a:cubicBezTo>
                    <a:pt x="1839001" y="199596"/>
                    <a:pt x="1834172" y="201666"/>
                    <a:pt x="1828538" y="201666"/>
                  </a:cubicBezTo>
                  <a:cubicBezTo>
                    <a:pt x="1820030" y="201666"/>
                    <a:pt x="1813936" y="197067"/>
                    <a:pt x="1813591" y="187409"/>
                  </a:cubicBezTo>
                  <a:lnTo>
                    <a:pt x="1854867" y="187409"/>
                  </a:lnTo>
                  <a:moveTo>
                    <a:pt x="1828193" y="164759"/>
                  </a:moveTo>
                  <a:cubicBezTo>
                    <a:pt x="1835896" y="164759"/>
                    <a:pt x="1840840" y="169128"/>
                    <a:pt x="1840840" y="176946"/>
                  </a:cubicBezTo>
                  <a:lnTo>
                    <a:pt x="1813936" y="176946"/>
                  </a:lnTo>
                  <a:cubicBezTo>
                    <a:pt x="1815201" y="168323"/>
                    <a:pt x="1821410" y="164759"/>
                    <a:pt x="1828193" y="164759"/>
                  </a:cubicBezTo>
                  <a:moveTo>
                    <a:pt x="1230691" y="327679"/>
                  </a:moveTo>
                  <a:lnTo>
                    <a:pt x="1230691" y="313652"/>
                  </a:lnTo>
                  <a:lnTo>
                    <a:pt x="1189416" y="313652"/>
                  </a:lnTo>
                  <a:lnTo>
                    <a:pt x="1189416" y="293991"/>
                  </a:lnTo>
                  <a:lnTo>
                    <a:pt x="1225403" y="293991"/>
                  </a:lnTo>
                  <a:lnTo>
                    <a:pt x="1225403" y="279964"/>
                  </a:lnTo>
                  <a:lnTo>
                    <a:pt x="1189416" y="279964"/>
                  </a:lnTo>
                  <a:lnTo>
                    <a:pt x="1189416" y="261223"/>
                  </a:lnTo>
                  <a:lnTo>
                    <a:pt x="1228507" y="261223"/>
                  </a:lnTo>
                  <a:lnTo>
                    <a:pt x="1228507" y="247196"/>
                  </a:lnTo>
                  <a:lnTo>
                    <a:pt x="1174469" y="247196"/>
                  </a:lnTo>
                  <a:lnTo>
                    <a:pt x="1174469" y="327679"/>
                  </a:lnTo>
                  <a:lnTo>
                    <a:pt x="1230691" y="327679"/>
                  </a:lnTo>
                  <a:moveTo>
                    <a:pt x="1295767" y="245931"/>
                  </a:moveTo>
                  <a:lnTo>
                    <a:pt x="1281510" y="245931"/>
                  </a:lnTo>
                  <a:lnTo>
                    <a:pt x="1281510" y="276285"/>
                  </a:lnTo>
                  <a:cubicBezTo>
                    <a:pt x="1277946" y="270536"/>
                    <a:pt x="1270703" y="267432"/>
                    <a:pt x="1262999" y="267432"/>
                  </a:cubicBezTo>
                  <a:cubicBezTo>
                    <a:pt x="1248513" y="267432"/>
                    <a:pt x="1236440" y="277549"/>
                    <a:pt x="1236440" y="298015"/>
                  </a:cubicBezTo>
                  <a:cubicBezTo>
                    <a:pt x="1236440" y="318825"/>
                    <a:pt x="1248513" y="328943"/>
                    <a:pt x="1262999" y="328943"/>
                  </a:cubicBezTo>
                  <a:cubicBezTo>
                    <a:pt x="1271163" y="328943"/>
                    <a:pt x="1278521" y="325379"/>
                    <a:pt x="1281740" y="318595"/>
                  </a:cubicBezTo>
                  <a:lnTo>
                    <a:pt x="1281740" y="327679"/>
                  </a:lnTo>
                  <a:lnTo>
                    <a:pt x="1295767" y="327679"/>
                  </a:lnTo>
                  <a:lnTo>
                    <a:pt x="1295767" y="245931"/>
                  </a:lnTo>
                  <a:moveTo>
                    <a:pt x="1266334" y="315836"/>
                  </a:moveTo>
                  <a:cubicBezTo>
                    <a:pt x="1258056" y="315836"/>
                    <a:pt x="1250927" y="309972"/>
                    <a:pt x="1250927" y="298015"/>
                  </a:cubicBezTo>
                  <a:cubicBezTo>
                    <a:pt x="1250927" y="285943"/>
                    <a:pt x="1258056" y="280079"/>
                    <a:pt x="1266334" y="280079"/>
                  </a:cubicBezTo>
                  <a:cubicBezTo>
                    <a:pt x="1274037" y="280079"/>
                    <a:pt x="1281855" y="285828"/>
                    <a:pt x="1281855" y="298015"/>
                  </a:cubicBezTo>
                  <a:cubicBezTo>
                    <a:pt x="1281855" y="310087"/>
                    <a:pt x="1274037" y="315836"/>
                    <a:pt x="1266334" y="315836"/>
                  </a:cubicBezTo>
                  <a:moveTo>
                    <a:pt x="1342982" y="267777"/>
                  </a:moveTo>
                  <a:lnTo>
                    <a:pt x="1339073" y="267777"/>
                  </a:lnTo>
                  <a:cubicBezTo>
                    <a:pt x="1332174" y="267777"/>
                    <a:pt x="1326655" y="270766"/>
                    <a:pt x="1323666" y="277205"/>
                  </a:cubicBezTo>
                  <a:lnTo>
                    <a:pt x="1323666" y="268466"/>
                  </a:lnTo>
                  <a:lnTo>
                    <a:pt x="1309524" y="268466"/>
                  </a:lnTo>
                  <a:lnTo>
                    <a:pt x="1309524" y="327679"/>
                  </a:lnTo>
                  <a:lnTo>
                    <a:pt x="1323781" y="327679"/>
                  </a:lnTo>
                  <a:lnTo>
                    <a:pt x="1323781" y="298705"/>
                  </a:lnTo>
                  <a:cubicBezTo>
                    <a:pt x="1323781" y="287092"/>
                    <a:pt x="1329185" y="281689"/>
                    <a:pt x="1339188" y="281689"/>
                  </a:cubicBezTo>
                  <a:lnTo>
                    <a:pt x="1342982" y="281689"/>
                  </a:lnTo>
                  <a:lnTo>
                    <a:pt x="1342982" y="267777"/>
                  </a:lnTo>
                  <a:moveTo>
                    <a:pt x="1374565" y="267432"/>
                  </a:moveTo>
                  <a:cubicBezTo>
                    <a:pt x="1359849" y="267432"/>
                    <a:pt x="1349386" y="274100"/>
                    <a:pt x="1347086" y="287897"/>
                  </a:cubicBezTo>
                  <a:lnTo>
                    <a:pt x="1360653" y="287897"/>
                  </a:lnTo>
                  <a:cubicBezTo>
                    <a:pt x="1361918" y="283413"/>
                    <a:pt x="1364448" y="279159"/>
                    <a:pt x="1373301" y="279159"/>
                  </a:cubicBezTo>
                  <a:cubicBezTo>
                    <a:pt x="1378360" y="279159"/>
                    <a:pt x="1383074" y="280769"/>
                    <a:pt x="1383074" y="285253"/>
                  </a:cubicBezTo>
                  <a:cubicBezTo>
                    <a:pt x="1383074" y="290197"/>
                    <a:pt x="1378475" y="291116"/>
                    <a:pt x="1376175" y="291461"/>
                  </a:cubicBezTo>
                  <a:lnTo>
                    <a:pt x="1364218" y="293186"/>
                  </a:lnTo>
                  <a:cubicBezTo>
                    <a:pt x="1358814" y="293991"/>
                    <a:pt x="1345362" y="296520"/>
                    <a:pt x="1345362" y="311352"/>
                  </a:cubicBezTo>
                  <a:cubicBezTo>
                    <a:pt x="1345362" y="323884"/>
                    <a:pt x="1355020" y="328943"/>
                    <a:pt x="1364448" y="328943"/>
                  </a:cubicBezTo>
                  <a:cubicBezTo>
                    <a:pt x="1370771" y="328943"/>
                    <a:pt x="1378475" y="326644"/>
                    <a:pt x="1383074" y="319055"/>
                  </a:cubicBezTo>
                  <a:lnTo>
                    <a:pt x="1383074" y="327679"/>
                  </a:lnTo>
                  <a:lnTo>
                    <a:pt x="1396985" y="327679"/>
                  </a:lnTo>
                  <a:lnTo>
                    <a:pt x="1396985" y="286632"/>
                  </a:lnTo>
                  <a:cubicBezTo>
                    <a:pt x="1396985" y="272720"/>
                    <a:pt x="1387558" y="267432"/>
                    <a:pt x="1374565" y="267432"/>
                  </a:cubicBezTo>
                  <a:moveTo>
                    <a:pt x="1368127" y="317101"/>
                  </a:moveTo>
                  <a:cubicBezTo>
                    <a:pt x="1363068" y="317101"/>
                    <a:pt x="1359619" y="314916"/>
                    <a:pt x="1359619" y="310202"/>
                  </a:cubicBezTo>
                  <a:cubicBezTo>
                    <a:pt x="1359619" y="303649"/>
                    <a:pt x="1366632" y="302614"/>
                    <a:pt x="1369162" y="302269"/>
                  </a:cubicBezTo>
                  <a:lnTo>
                    <a:pt x="1375140" y="301349"/>
                  </a:lnTo>
                  <a:cubicBezTo>
                    <a:pt x="1378130" y="300889"/>
                    <a:pt x="1380544" y="300544"/>
                    <a:pt x="1382729" y="299625"/>
                  </a:cubicBezTo>
                  <a:lnTo>
                    <a:pt x="1382729" y="302844"/>
                  </a:lnTo>
                  <a:cubicBezTo>
                    <a:pt x="1382729" y="310777"/>
                    <a:pt x="1376750" y="317101"/>
                    <a:pt x="1368127" y="317101"/>
                  </a:cubicBezTo>
                  <a:moveTo>
                    <a:pt x="1497514" y="268466"/>
                  </a:moveTo>
                  <a:lnTo>
                    <a:pt x="1482797" y="268466"/>
                  </a:lnTo>
                  <a:lnTo>
                    <a:pt x="1470380" y="308593"/>
                  </a:lnTo>
                  <a:lnTo>
                    <a:pt x="1457617" y="268466"/>
                  </a:lnTo>
                  <a:lnTo>
                    <a:pt x="1443706" y="268466"/>
                  </a:lnTo>
                  <a:lnTo>
                    <a:pt x="1431058" y="308593"/>
                  </a:lnTo>
                  <a:lnTo>
                    <a:pt x="1418526" y="268466"/>
                  </a:lnTo>
                  <a:lnTo>
                    <a:pt x="1403349" y="268466"/>
                  </a:lnTo>
                  <a:lnTo>
                    <a:pt x="1423815" y="327679"/>
                  </a:lnTo>
                  <a:lnTo>
                    <a:pt x="1437612" y="327679"/>
                  </a:lnTo>
                  <a:lnTo>
                    <a:pt x="1450374" y="289277"/>
                  </a:lnTo>
                  <a:lnTo>
                    <a:pt x="1463251" y="327679"/>
                  </a:lnTo>
                  <a:lnTo>
                    <a:pt x="1476933" y="327679"/>
                  </a:lnTo>
                  <a:lnTo>
                    <a:pt x="1497514" y="268466"/>
                  </a:lnTo>
                  <a:moveTo>
                    <a:pt x="1588160" y="247196"/>
                  </a:moveTo>
                  <a:lnTo>
                    <a:pt x="1569189" y="247196"/>
                  </a:lnTo>
                  <a:lnTo>
                    <a:pt x="1546884" y="308708"/>
                  </a:lnTo>
                  <a:lnTo>
                    <a:pt x="1524579" y="247196"/>
                  </a:lnTo>
                  <a:lnTo>
                    <a:pt x="1505608" y="247196"/>
                  </a:lnTo>
                  <a:lnTo>
                    <a:pt x="1505608" y="327679"/>
                  </a:lnTo>
                  <a:lnTo>
                    <a:pt x="1519290" y="327679"/>
                  </a:lnTo>
                  <a:lnTo>
                    <a:pt x="1519290" y="270996"/>
                  </a:lnTo>
                  <a:lnTo>
                    <a:pt x="1539986" y="327679"/>
                  </a:lnTo>
                  <a:lnTo>
                    <a:pt x="1553438" y="327679"/>
                  </a:lnTo>
                  <a:lnTo>
                    <a:pt x="1574133" y="270996"/>
                  </a:lnTo>
                  <a:lnTo>
                    <a:pt x="1574133" y="327679"/>
                  </a:lnTo>
                  <a:lnTo>
                    <a:pt x="1588160" y="327679"/>
                  </a:lnTo>
                  <a:lnTo>
                    <a:pt x="1588160" y="247196"/>
                  </a:lnTo>
                  <a:moveTo>
                    <a:pt x="1602348" y="260648"/>
                  </a:moveTo>
                  <a:lnTo>
                    <a:pt x="1617525" y="260648"/>
                  </a:lnTo>
                  <a:lnTo>
                    <a:pt x="1617525" y="244437"/>
                  </a:lnTo>
                  <a:lnTo>
                    <a:pt x="1602348" y="244437"/>
                  </a:lnTo>
                  <a:lnTo>
                    <a:pt x="1602348" y="260648"/>
                  </a:lnTo>
                  <a:moveTo>
                    <a:pt x="1602808" y="327679"/>
                  </a:moveTo>
                  <a:lnTo>
                    <a:pt x="1617065" y="327679"/>
                  </a:lnTo>
                  <a:lnTo>
                    <a:pt x="1617065" y="268466"/>
                  </a:lnTo>
                  <a:lnTo>
                    <a:pt x="1602808" y="268466"/>
                  </a:lnTo>
                  <a:lnTo>
                    <a:pt x="1602808" y="327679"/>
                  </a:lnTo>
                  <a:moveTo>
                    <a:pt x="1662750" y="267432"/>
                  </a:moveTo>
                  <a:cubicBezTo>
                    <a:pt x="1652862" y="267432"/>
                    <a:pt x="1648033" y="271571"/>
                    <a:pt x="1644699" y="277090"/>
                  </a:cubicBezTo>
                  <a:lnTo>
                    <a:pt x="1644699" y="268466"/>
                  </a:lnTo>
                  <a:lnTo>
                    <a:pt x="1630557" y="268466"/>
                  </a:lnTo>
                  <a:lnTo>
                    <a:pt x="1630557" y="327679"/>
                  </a:lnTo>
                  <a:lnTo>
                    <a:pt x="1644814" y="327679"/>
                  </a:lnTo>
                  <a:lnTo>
                    <a:pt x="1644814" y="295715"/>
                  </a:lnTo>
                  <a:cubicBezTo>
                    <a:pt x="1644814" y="286058"/>
                    <a:pt x="1649298" y="280194"/>
                    <a:pt x="1657806" y="280194"/>
                  </a:cubicBezTo>
                  <a:cubicBezTo>
                    <a:pt x="1664820" y="280194"/>
                    <a:pt x="1668844" y="284103"/>
                    <a:pt x="1668844" y="290772"/>
                  </a:cubicBezTo>
                  <a:lnTo>
                    <a:pt x="1668844" y="327679"/>
                  </a:lnTo>
                  <a:lnTo>
                    <a:pt x="1683101" y="327679"/>
                  </a:lnTo>
                  <a:lnTo>
                    <a:pt x="1683101" y="289507"/>
                  </a:lnTo>
                  <a:cubicBezTo>
                    <a:pt x="1683101" y="275365"/>
                    <a:pt x="1676202" y="267432"/>
                    <a:pt x="1662750" y="267432"/>
                  </a:cubicBezTo>
                  <a:moveTo>
                    <a:pt x="1751660" y="245931"/>
                  </a:moveTo>
                  <a:lnTo>
                    <a:pt x="1737403" y="245931"/>
                  </a:lnTo>
                  <a:lnTo>
                    <a:pt x="1737403" y="276285"/>
                  </a:lnTo>
                  <a:cubicBezTo>
                    <a:pt x="1733839" y="270536"/>
                    <a:pt x="1726596" y="267432"/>
                    <a:pt x="1718892" y="267432"/>
                  </a:cubicBezTo>
                  <a:cubicBezTo>
                    <a:pt x="1704405" y="267432"/>
                    <a:pt x="1692333" y="277549"/>
                    <a:pt x="1692333" y="298015"/>
                  </a:cubicBezTo>
                  <a:cubicBezTo>
                    <a:pt x="1692333" y="318825"/>
                    <a:pt x="1704405" y="328943"/>
                    <a:pt x="1718892" y="328943"/>
                  </a:cubicBezTo>
                  <a:cubicBezTo>
                    <a:pt x="1727055" y="328943"/>
                    <a:pt x="1734414" y="325379"/>
                    <a:pt x="1737633" y="318595"/>
                  </a:cubicBezTo>
                  <a:lnTo>
                    <a:pt x="1737633" y="327679"/>
                  </a:lnTo>
                  <a:lnTo>
                    <a:pt x="1751660" y="327679"/>
                  </a:lnTo>
                  <a:lnTo>
                    <a:pt x="1751660" y="245931"/>
                  </a:lnTo>
                  <a:moveTo>
                    <a:pt x="1722227" y="315836"/>
                  </a:moveTo>
                  <a:cubicBezTo>
                    <a:pt x="1713948" y="315836"/>
                    <a:pt x="1706820" y="309972"/>
                    <a:pt x="1706820" y="298015"/>
                  </a:cubicBezTo>
                  <a:cubicBezTo>
                    <a:pt x="1706820" y="285943"/>
                    <a:pt x="1713948" y="280079"/>
                    <a:pt x="1722227" y="280079"/>
                  </a:cubicBezTo>
                  <a:cubicBezTo>
                    <a:pt x="1729930" y="280079"/>
                    <a:pt x="1737748" y="285828"/>
                    <a:pt x="1737748" y="298015"/>
                  </a:cubicBezTo>
                  <a:cubicBezTo>
                    <a:pt x="1737748" y="310087"/>
                    <a:pt x="1729930" y="315836"/>
                    <a:pt x="1722227" y="315836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9942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25926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41910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57894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73878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9942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25926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41910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57894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73878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9942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25926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41910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57894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73878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9942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25926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41910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57894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73878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344925" y="0"/>
                  </a:moveTo>
                  <a:lnTo>
                    <a:pt x="2184523" y="0"/>
                  </a:lnTo>
                  <a:lnTo>
                    <a:pt x="2184523" y="525600"/>
                  </a:lnTo>
                  <a:lnTo>
                    <a:pt x="514168" y="525600"/>
                  </a:lnTo>
                  <a:cubicBezTo>
                    <a:pt x="454303" y="525600"/>
                    <a:pt x="424371" y="525600"/>
                    <a:pt x="401587" y="513764"/>
                  </a:cubicBezTo>
                  <a:cubicBezTo>
                    <a:pt x="382388" y="503791"/>
                    <a:pt x="366733" y="488137"/>
                    <a:pt x="356760" y="468937"/>
                  </a:cubicBezTo>
                  <a:cubicBezTo>
                    <a:pt x="344925" y="446154"/>
                    <a:pt x="344925" y="416221"/>
                    <a:pt x="344925" y="356357"/>
                  </a:cubicBezTo>
                  <a:lnTo>
                    <a:pt x="34492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836443" y="154937"/>
                  </a:moveTo>
                  <a:cubicBezTo>
                    <a:pt x="836443" y="120167"/>
                    <a:pt x="864629" y="91980"/>
                    <a:pt x="899400" y="91980"/>
                  </a:cubicBezTo>
                  <a:lnTo>
                    <a:pt x="1049425" y="91980"/>
                  </a:lnTo>
                  <a:cubicBezTo>
                    <a:pt x="1084195" y="91980"/>
                    <a:pt x="1112382" y="120167"/>
                    <a:pt x="1112382" y="154937"/>
                  </a:cubicBezTo>
                  <a:lnTo>
                    <a:pt x="1112382" y="304962"/>
                  </a:lnTo>
                  <a:cubicBezTo>
                    <a:pt x="1112382" y="339733"/>
                    <a:pt x="1084195" y="367920"/>
                    <a:pt x="1049425" y="367920"/>
                  </a:cubicBezTo>
                  <a:lnTo>
                    <a:pt x="899400" y="367920"/>
                  </a:lnTo>
                  <a:cubicBezTo>
                    <a:pt x="864629" y="367920"/>
                    <a:pt x="836443" y="339733"/>
                    <a:pt x="836443" y="304962"/>
                  </a:cubicBezTo>
                  <a:lnTo>
                    <a:pt x="836443" y="154937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04" name="shape404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021870" y="186879"/>
                  </a:moveTo>
                  <a:cubicBezTo>
                    <a:pt x="1027577" y="192587"/>
                    <a:pt x="1027577" y="201842"/>
                    <a:pt x="1021869" y="207550"/>
                  </a:cubicBezTo>
                  <a:lnTo>
                    <a:pt x="948787" y="280632"/>
                  </a:lnTo>
                  <a:cubicBezTo>
                    <a:pt x="943079" y="286340"/>
                    <a:pt x="933824" y="286340"/>
                    <a:pt x="928116" y="280632"/>
                  </a:cubicBezTo>
                  <a:cubicBezTo>
                    <a:pt x="922408" y="274925"/>
                    <a:pt x="922408" y="265670"/>
                    <a:pt x="928116" y="259962"/>
                  </a:cubicBezTo>
                  <a:lnTo>
                    <a:pt x="1001198" y="186880"/>
                  </a:lnTo>
                  <a:cubicBezTo>
                    <a:pt x="1006907" y="181171"/>
                    <a:pt x="1016162" y="181171"/>
                    <a:pt x="1021870" y="186879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916528" y="195960"/>
                  </a:moveTo>
                  <a:lnTo>
                    <a:pt x="916528" y="271551"/>
                  </a:lnTo>
                  <a:lnTo>
                    <a:pt x="928117" y="259961"/>
                  </a:lnTo>
                  <a:cubicBezTo>
                    <a:pt x="933825" y="254254"/>
                    <a:pt x="943079" y="254254"/>
                    <a:pt x="948787" y="259961"/>
                  </a:cubicBezTo>
                  <a:cubicBezTo>
                    <a:pt x="954495" y="265669"/>
                    <a:pt x="954495" y="274924"/>
                    <a:pt x="948787" y="280632"/>
                  </a:cubicBezTo>
                  <a:lnTo>
                    <a:pt x="924722" y="304697"/>
                  </a:lnTo>
                  <a:cubicBezTo>
                    <a:pt x="910911" y="318509"/>
                    <a:pt x="887294" y="308727"/>
                    <a:pt x="887295" y="289194"/>
                  </a:cubicBezTo>
                  <a:lnTo>
                    <a:pt x="887294" y="178317"/>
                  </a:lnTo>
                  <a:cubicBezTo>
                    <a:pt x="887295" y="158784"/>
                    <a:pt x="910911" y="149002"/>
                    <a:pt x="924722" y="162813"/>
                  </a:cubicBezTo>
                  <a:lnTo>
                    <a:pt x="1033459" y="271551"/>
                  </a:lnTo>
                  <a:lnTo>
                    <a:pt x="1033459" y="195960"/>
                  </a:lnTo>
                  <a:lnTo>
                    <a:pt x="1021870" y="207549"/>
                  </a:lnTo>
                  <a:cubicBezTo>
                    <a:pt x="1016162" y="213258"/>
                    <a:pt x="1006907" y="213258"/>
                    <a:pt x="1001199" y="207550"/>
                  </a:cubicBezTo>
                  <a:cubicBezTo>
                    <a:pt x="995491" y="201842"/>
                    <a:pt x="995491" y="192587"/>
                    <a:pt x="1001200" y="186879"/>
                  </a:cubicBezTo>
                  <a:lnTo>
                    <a:pt x="1025264" y="162814"/>
                  </a:lnTo>
                  <a:cubicBezTo>
                    <a:pt x="1039077" y="149002"/>
                    <a:pt x="1062693" y="158783"/>
                    <a:pt x="1062692" y="178316"/>
                  </a:cubicBezTo>
                  <a:lnTo>
                    <a:pt x="1062692" y="289194"/>
                  </a:lnTo>
                  <a:cubicBezTo>
                    <a:pt x="1062693" y="308727"/>
                    <a:pt x="1039077" y="318509"/>
                    <a:pt x="1025265" y="304697"/>
                  </a:cubicBezTo>
                  <a:lnTo>
                    <a:pt x="916528" y="195960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276452" y="132221"/>
                  </a:moveTo>
                  <a:lnTo>
                    <a:pt x="1261160" y="132221"/>
                  </a:lnTo>
                  <a:lnTo>
                    <a:pt x="1247018" y="189709"/>
                  </a:lnTo>
                  <a:lnTo>
                    <a:pt x="1229657" y="132221"/>
                  </a:lnTo>
                  <a:lnTo>
                    <a:pt x="1214940" y="132221"/>
                  </a:lnTo>
                  <a:lnTo>
                    <a:pt x="1197579" y="189594"/>
                  </a:lnTo>
                  <a:lnTo>
                    <a:pt x="1183437" y="132221"/>
                  </a:lnTo>
                  <a:lnTo>
                    <a:pt x="1167570" y="132221"/>
                  </a:lnTo>
                  <a:lnTo>
                    <a:pt x="1189530" y="212704"/>
                  </a:lnTo>
                  <a:lnTo>
                    <a:pt x="1204362" y="212704"/>
                  </a:lnTo>
                  <a:lnTo>
                    <a:pt x="1222068" y="153951"/>
                  </a:lnTo>
                  <a:lnTo>
                    <a:pt x="1239775" y="212704"/>
                  </a:lnTo>
                  <a:lnTo>
                    <a:pt x="1254491" y="212704"/>
                  </a:lnTo>
                  <a:lnTo>
                    <a:pt x="1276452" y="132221"/>
                  </a:lnTo>
                  <a:moveTo>
                    <a:pt x="1305172" y="152457"/>
                  </a:moveTo>
                  <a:cubicBezTo>
                    <a:pt x="1287926" y="152457"/>
                    <a:pt x="1275854" y="163954"/>
                    <a:pt x="1275854" y="183155"/>
                  </a:cubicBezTo>
                  <a:cubicBezTo>
                    <a:pt x="1275854" y="202471"/>
                    <a:pt x="1287926" y="213968"/>
                    <a:pt x="1305172" y="213968"/>
                  </a:cubicBezTo>
                  <a:cubicBezTo>
                    <a:pt x="1322533" y="213968"/>
                    <a:pt x="1334606" y="202471"/>
                    <a:pt x="1334606" y="183155"/>
                  </a:cubicBezTo>
                  <a:cubicBezTo>
                    <a:pt x="1334606" y="163954"/>
                    <a:pt x="1322533" y="152457"/>
                    <a:pt x="1305172" y="152457"/>
                  </a:cubicBezTo>
                  <a:moveTo>
                    <a:pt x="1305057" y="165679"/>
                  </a:moveTo>
                  <a:cubicBezTo>
                    <a:pt x="1313680" y="165679"/>
                    <a:pt x="1320004" y="171313"/>
                    <a:pt x="1320004" y="183155"/>
                  </a:cubicBezTo>
                  <a:cubicBezTo>
                    <a:pt x="1320004" y="194308"/>
                    <a:pt x="1314600" y="200746"/>
                    <a:pt x="1305402" y="200746"/>
                  </a:cubicBezTo>
                  <a:cubicBezTo>
                    <a:pt x="1296779" y="200746"/>
                    <a:pt x="1290455" y="195112"/>
                    <a:pt x="1290455" y="183155"/>
                  </a:cubicBezTo>
                  <a:cubicBezTo>
                    <a:pt x="1290455" y="172117"/>
                    <a:pt x="1295859" y="165679"/>
                    <a:pt x="1305057" y="165679"/>
                  </a:cubicBezTo>
                  <a:moveTo>
                    <a:pt x="1376526" y="152457"/>
                  </a:moveTo>
                  <a:cubicBezTo>
                    <a:pt x="1366638" y="152457"/>
                    <a:pt x="1361809" y="156596"/>
                    <a:pt x="1358475" y="162115"/>
                  </a:cubicBezTo>
                  <a:lnTo>
                    <a:pt x="1358475" y="153492"/>
                  </a:lnTo>
                  <a:lnTo>
                    <a:pt x="1344333" y="153492"/>
                  </a:lnTo>
                  <a:lnTo>
                    <a:pt x="1344333" y="212704"/>
                  </a:lnTo>
                  <a:lnTo>
                    <a:pt x="1358590" y="212704"/>
                  </a:lnTo>
                  <a:lnTo>
                    <a:pt x="1358590" y="180741"/>
                  </a:lnTo>
                  <a:cubicBezTo>
                    <a:pt x="1358590" y="171083"/>
                    <a:pt x="1363074" y="165219"/>
                    <a:pt x="1371582" y="165219"/>
                  </a:cubicBezTo>
                  <a:cubicBezTo>
                    <a:pt x="1378595" y="165219"/>
                    <a:pt x="1382619" y="169128"/>
                    <a:pt x="1382619" y="175797"/>
                  </a:cubicBezTo>
                  <a:lnTo>
                    <a:pt x="1382619" y="212704"/>
                  </a:lnTo>
                  <a:lnTo>
                    <a:pt x="1396876" y="212704"/>
                  </a:lnTo>
                  <a:lnTo>
                    <a:pt x="1396876" y="174532"/>
                  </a:lnTo>
                  <a:cubicBezTo>
                    <a:pt x="1396876" y="160390"/>
                    <a:pt x="1389978" y="152457"/>
                    <a:pt x="1376526" y="152457"/>
                  </a:cubicBezTo>
                  <a:moveTo>
                    <a:pt x="1465436" y="130956"/>
                  </a:moveTo>
                  <a:lnTo>
                    <a:pt x="1451179" y="130956"/>
                  </a:lnTo>
                  <a:lnTo>
                    <a:pt x="1451179" y="161310"/>
                  </a:lnTo>
                  <a:cubicBezTo>
                    <a:pt x="1447615" y="155561"/>
                    <a:pt x="1440371" y="152457"/>
                    <a:pt x="1432668" y="152457"/>
                  </a:cubicBezTo>
                  <a:cubicBezTo>
                    <a:pt x="1418181" y="152457"/>
                    <a:pt x="1406109" y="162575"/>
                    <a:pt x="1406109" y="183040"/>
                  </a:cubicBezTo>
                  <a:cubicBezTo>
                    <a:pt x="1406109" y="203851"/>
                    <a:pt x="1418181" y="213968"/>
                    <a:pt x="1432668" y="213968"/>
                  </a:cubicBezTo>
                  <a:cubicBezTo>
                    <a:pt x="1440831" y="213968"/>
                    <a:pt x="1448190" y="210404"/>
                    <a:pt x="1451409" y="203621"/>
                  </a:cubicBezTo>
                  <a:lnTo>
                    <a:pt x="1451409" y="212704"/>
                  </a:lnTo>
                  <a:lnTo>
                    <a:pt x="1465436" y="212704"/>
                  </a:lnTo>
                  <a:lnTo>
                    <a:pt x="1465436" y="130956"/>
                  </a:lnTo>
                  <a:moveTo>
                    <a:pt x="1436002" y="200861"/>
                  </a:moveTo>
                  <a:cubicBezTo>
                    <a:pt x="1427724" y="200861"/>
                    <a:pt x="1420596" y="194997"/>
                    <a:pt x="1420596" y="183040"/>
                  </a:cubicBezTo>
                  <a:cubicBezTo>
                    <a:pt x="1420596" y="170968"/>
                    <a:pt x="1427724" y="165104"/>
                    <a:pt x="1436002" y="165104"/>
                  </a:cubicBezTo>
                  <a:cubicBezTo>
                    <a:pt x="1443706" y="165104"/>
                    <a:pt x="1451524" y="170853"/>
                    <a:pt x="1451524" y="183040"/>
                  </a:cubicBezTo>
                  <a:cubicBezTo>
                    <a:pt x="1451524" y="195112"/>
                    <a:pt x="1443706" y="200861"/>
                    <a:pt x="1436002" y="200861"/>
                  </a:cubicBezTo>
                  <a:moveTo>
                    <a:pt x="1530236" y="187409"/>
                  </a:moveTo>
                  <a:lnTo>
                    <a:pt x="1530236" y="181545"/>
                  </a:lnTo>
                  <a:cubicBezTo>
                    <a:pt x="1530236" y="162000"/>
                    <a:pt x="1518048" y="152457"/>
                    <a:pt x="1503676" y="152457"/>
                  </a:cubicBezTo>
                  <a:cubicBezTo>
                    <a:pt x="1488615" y="152457"/>
                    <a:pt x="1475163" y="162804"/>
                    <a:pt x="1475163" y="183500"/>
                  </a:cubicBezTo>
                  <a:cubicBezTo>
                    <a:pt x="1475163" y="204080"/>
                    <a:pt x="1488385" y="213968"/>
                    <a:pt x="1503332" y="213968"/>
                  </a:cubicBezTo>
                  <a:cubicBezTo>
                    <a:pt x="1515404" y="213968"/>
                    <a:pt x="1526786" y="207415"/>
                    <a:pt x="1529776" y="194882"/>
                  </a:cubicBezTo>
                  <a:lnTo>
                    <a:pt x="1516439" y="194882"/>
                  </a:lnTo>
                  <a:cubicBezTo>
                    <a:pt x="1514369" y="199596"/>
                    <a:pt x="1509540" y="201666"/>
                    <a:pt x="1503906" y="201666"/>
                  </a:cubicBezTo>
                  <a:cubicBezTo>
                    <a:pt x="1495398" y="201666"/>
                    <a:pt x="1489305" y="197067"/>
                    <a:pt x="1488960" y="187409"/>
                  </a:cubicBezTo>
                  <a:lnTo>
                    <a:pt x="1530236" y="187409"/>
                  </a:lnTo>
                  <a:moveTo>
                    <a:pt x="1503561" y="164759"/>
                  </a:moveTo>
                  <a:cubicBezTo>
                    <a:pt x="1511265" y="164759"/>
                    <a:pt x="1516209" y="169128"/>
                    <a:pt x="1516209" y="176946"/>
                  </a:cubicBezTo>
                  <a:lnTo>
                    <a:pt x="1489305" y="176946"/>
                  </a:lnTo>
                  <a:cubicBezTo>
                    <a:pt x="1490569" y="168323"/>
                    <a:pt x="1496778" y="164759"/>
                    <a:pt x="1503561" y="164759"/>
                  </a:cubicBezTo>
                  <a:moveTo>
                    <a:pt x="1573506" y="152802"/>
                  </a:moveTo>
                  <a:lnTo>
                    <a:pt x="1569597" y="152802"/>
                  </a:lnTo>
                  <a:cubicBezTo>
                    <a:pt x="1562699" y="152802"/>
                    <a:pt x="1557180" y="155791"/>
                    <a:pt x="1554191" y="162230"/>
                  </a:cubicBezTo>
                  <a:lnTo>
                    <a:pt x="1554191" y="153492"/>
                  </a:lnTo>
                  <a:lnTo>
                    <a:pt x="1540049" y="153492"/>
                  </a:lnTo>
                  <a:lnTo>
                    <a:pt x="1540049" y="212704"/>
                  </a:lnTo>
                  <a:lnTo>
                    <a:pt x="1554306" y="212704"/>
                  </a:lnTo>
                  <a:lnTo>
                    <a:pt x="1554306" y="183730"/>
                  </a:lnTo>
                  <a:cubicBezTo>
                    <a:pt x="1554306" y="172117"/>
                    <a:pt x="1559709" y="166714"/>
                    <a:pt x="1569712" y="166714"/>
                  </a:cubicBezTo>
                  <a:lnTo>
                    <a:pt x="1573506" y="166714"/>
                  </a:lnTo>
                  <a:lnTo>
                    <a:pt x="1573506" y="152802"/>
                  </a:lnTo>
                  <a:moveTo>
                    <a:pt x="1604607" y="177406"/>
                  </a:moveTo>
                  <a:cubicBezTo>
                    <a:pt x="1597364" y="176372"/>
                    <a:pt x="1592190" y="175452"/>
                    <a:pt x="1592190" y="170853"/>
                  </a:cubicBezTo>
                  <a:cubicBezTo>
                    <a:pt x="1592190" y="167403"/>
                    <a:pt x="1594949" y="164299"/>
                    <a:pt x="1601963" y="164299"/>
                  </a:cubicBezTo>
                  <a:cubicBezTo>
                    <a:pt x="1608056" y="164299"/>
                    <a:pt x="1612196" y="166599"/>
                    <a:pt x="1612770" y="172462"/>
                  </a:cubicBezTo>
                  <a:lnTo>
                    <a:pt x="1626682" y="172462"/>
                  </a:lnTo>
                  <a:cubicBezTo>
                    <a:pt x="1625878" y="159240"/>
                    <a:pt x="1615645" y="152457"/>
                    <a:pt x="1601848" y="152457"/>
                  </a:cubicBezTo>
                  <a:cubicBezTo>
                    <a:pt x="1589545" y="152457"/>
                    <a:pt x="1578278" y="157861"/>
                    <a:pt x="1578278" y="171313"/>
                  </a:cubicBezTo>
                  <a:cubicBezTo>
                    <a:pt x="1578278" y="185914"/>
                    <a:pt x="1591500" y="187869"/>
                    <a:pt x="1603112" y="189824"/>
                  </a:cubicBezTo>
                  <a:cubicBezTo>
                    <a:pt x="1611276" y="191203"/>
                    <a:pt x="1614035" y="192123"/>
                    <a:pt x="1614035" y="195802"/>
                  </a:cubicBezTo>
                  <a:cubicBezTo>
                    <a:pt x="1614035" y="200286"/>
                    <a:pt x="1609781" y="202241"/>
                    <a:pt x="1603687" y="202241"/>
                  </a:cubicBezTo>
                  <a:cubicBezTo>
                    <a:pt x="1597019" y="202241"/>
                    <a:pt x="1591845" y="199711"/>
                    <a:pt x="1590810" y="193733"/>
                  </a:cubicBezTo>
                  <a:lnTo>
                    <a:pt x="1576438" y="193733"/>
                  </a:lnTo>
                  <a:cubicBezTo>
                    <a:pt x="1577473" y="208679"/>
                    <a:pt x="1590695" y="213968"/>
                    <a:pt x="1602998" y="213968"/>
                  </a:cubicBezTo>
                  <a:cubicBezTo>
                    <a:pt x="1616220" y="213968"/>
                    <a:pt x="1628062" y="207645"/>
                    <a:pt x="1628062" y="194308"/>
                  </a:cubicBezTo>
                  <a:cubicBezTo>
                    <a:pt x="1628062" y="180511"/>
                    <a:pt x="1615185" y="179016"/>
                    <a:pt x="1604607" y="177406"/>
                  </a:cubicBezTo>
                  <a:moveTo>
                    <a:pt x="1669488" y="152457"/>
                  </a:moveTo>
                  <a:cubicBezTo>
                    <a:pt x="1659485" y="152457"/>
                    <a:pt x="1654886" y="156596"/>
                    <a:pt x="1651551" y="162230"/>
                  </a:cubicBezTo>
                  <a:lnTo>
                    <a:pt x="1651551" y="130956"/>
                  </a:lnTo>
                  <a:lnTo>
                    <a:pt x="1637295" y="130956"/>
                  </a:lnTo>
                  <a:lnTo>
                    <a:pt x="1637295" y="212704"/>
                  </a:lnTo>
                  <a:lnTo>
                    <a:pt x="1651551" y="212704"/>
                  </a:lnTo>
                  <a:lnTo>
                    <a:pt x="1651551" y="180741"/>
                  </a:lnTo>
                  <a:cubicBezTo>
                    <a:pt x="1651551" y="171083"/>
                    <a:pt x="1656035" y="165219"/>
                    <a:pt x="1664544" y="165219"/>
                  </a:cubicBezTo>
                  <a:cubicBezTo>
                    <a:pt x="1671557" y="165219"/>
                    <a:pt x="1675581" y="169128"/>
                    <a:pt x="1675581" y="175797"/>
                  </a:cubicBezTo>
                  <a:lnTo>
                    <a:pt x="1675581" y="212704"/>
                  </a:lnTo>
                  <a:lnTo>
                    <a:pt x="1689838" y="212704"/>
                  </a:lnTo>
                  <a:lnTo>
                    <a:pt x="1689838" y="174532"/>
                  </a:lnTo>
                  <a:cubicBezTo>
                    <a:pt x="1689838" y="160390"/>
                    <a:pt x="1682940" y="152457"/>
                    <a:pt x="1669488" y="152457"/>
                  </a:cubicBezTo>
                  <a:moveTo>
                    <a:pt x="1728274" y="152457"/>
                  </a:moveTo>
                  <a:cubicBezTo>
                    <a:pt x="1713557" y="152457"/>
                    <a:pt x="1703095" y="159125"/>
                    <a:pt x="1700795" y="172922"/>
                  </a:cubicBezTo>
                  <a:lnTo>
                    <a:pt x="1714362" y="172922"/>
                  </a:lnTo>
                  <a:cubicBezTo>
                    <a:pt x="1715627" y="168438"/>
                    <a:pt x="1718156" y="164184"/>
                    <a:pt x="1727009" y="164184"/>
                  </a:cubicBezTo>
                  <a:cubicBezTo>
                    <a:pt x="1732068" y="164184"/>
                    <a:pt x="1736782" y="165794"/>
                    <a:pt x="1736782" y="170278"/>
                  </a:cubicBezTo>
                  <a:cubicBezTo>
                    <a:pt x="1736782" y="175222"/>
                    <a:pt x="1732183" y="176142"/>
                    <a:pt x="1729884" y="176486"/>
                  </a:cubicBezTo>
                  <a:lnTo>
                    <a:pt x="1717926" y="178211"/>
                  </a:lnTo>
                  <a:cubicBezTo>
                    <a:pt x="1712523" y="179016"/>
                    <a:pt x="1699071" y="181545"/>
                    <a:pt x="1699071" y="196377"/>
                  </a:cubicBezTo>
                  <a:cubicBezTo>
                    <a:pt x="1699071" y="208909"/>
                    <a:pt x="1708728" y="213968"/>
                    <a:pt x="1718156" y="213968"/>
                  </a:cubicBezTo>
                  <a:cubicBezTo>
                    <a:pt x="1724480" y="213968"/>
                    <a:pt x="1732183" y="211669"/>
                    <a:pt x="1736782" y="204080"/>
                  </a:cubicBezTo>
                  <a:lnTo>
                    <a:pt x="1736782" y="212704"/>
                  </a:lnTo>
                  <a:lnTo>
                    <a:pt x="1750694" y="212704"/>
                  </a:lnTo>
                  <a:lnTo>
                    <a:pt x="1750694" y="171658"/>
                  </a:lnTo>
                  <a:cubicBezTo>
                    <a:pt x="1750694" y="157746"/>
                    <a:pt x="1741266" y="152457"/>
                    <a:pt x="1728274" y="152457"/>
                  </a:cubicBezTo>
                  <a:moveTo>
                    <a:pt x="1721836" y="202126"/>
                  </a:moveTo>
                  <a:cubicBezTo>
                    <a:pt x="1716777" y="202126"/>
                    <a:pt x="1713327" y="199941"/>
                    <a:pt x="1713327" y="195227"/>
                  </a:cubicBezTo>
                  <a:cubicBezTo>
                    <a:pt x="1713327" y="188674"/>
                    <a:pt x="1720341" y="187639"/>
                    <a:pt x="1722870" y="187294"/>
                  </a:cubicBezTo>
                  <a:lnTo>
                    <a:pt x="1728849" y="186374"/>
                  </a:lnTo>
                  <a:cubicBezTo>
                    <a:pt x="1731838" y="185914"/>
                    <a:pt x="1734253" y="185570"/>
                    <a:pt x="1736437" y="184650"/>
                  </a:cubicBezTo>
                  <a:lnTo>
                    <a:pt x="1736437" y="187869"/>
                  </a:lnTo>
                  <a:cubicBezTo>
                    <a:pt x="1736437" y="195802"/>
                    <a:pt x="1730459" y="202126"/>
                    <a:pt x="1721836" y="202126"/>
                  </a:cubicBezTo>
                  <a:moveTo>
                    <a:pt x="1797409" y="152802"/>
                  </a:moveTo>
                  <a:lnTo>
                    <a:pt x="1793499" y="152802"/>
                  </a:lnTo>
                  <a:cubicBezTo>
                    <a:pt x="1786601" y="152802"/>
                    <a:pt x="1781082" y="155791"/>
                    <a:pt x="1778093" y="162230"/>
                  </a:cubicBezTo>
                  <a:lnTo>
                    <a:pt x="1778093" y="153492"/>
                  </a:lnTo>
                  <a:lnTo>
                    <a:pt x="1763951" y="153492"/>
                  </a:lnTo>
                  <a:lnTo>
                    <a:pt x="1763951" y="212704"/>
                  </a:lnTo>
                  <a:lnTo>
                    <a:pt x="1778208" y="212704"/>
                  </a:lnTo>
                  <a:lnTo>
                    <a:pt x="1778208" y="183730"/>
                  </a:lnTo>
                  <a:cubicBezTo>
                    <a:pt x="1778208" y="172117"/>
                    <a:pt x="1783612" y="166714"/>
                    <a:pt x="1793614" y="166714"/>
                  </a:cubicBezTo>
                  <a:lnTo>
                    <a:pt x="1797409" y="166714"/>
                  </a:lnTo>
                  <a:lnTo>
                    <a:pt x="1797409" y="152802"/>
                  </a:lnTo>
                  <a:moveTo>
                    <a:pt x="1854867" y="187409"/>
                  </a:moveTo>
                  <a:lnTo>
                    <a:pt x="1854867" y="181545"/>
                  </a:lnTo>
                  <a:cubicBezTo>
                    <a:pt x="1854867" y="162000"/>
                    <a:pt x="1842680" y="152457"/>
                    <a:pt x="1828308" y="152457"/>
                  </a:cubicBezTo>
                  <a:cubicBezTo>
                    <a:pt x="1813246" y="152457"/>
                    <a:pt x="1799794" y="162804"/>
                    <a:pt x="1799794" y="183500"/>
                  </a:cubicBezTo>
                  <a:cubicBezTo>
                    <a:pt x="1799794" y="204080"/>
                    <a:pt x="1813016" y="213968"/>
                    <a:pt x="1827963" y="213968"/>
                  </a:cubicBezTo>
                  <a:cubicBezTo>
                    <a:pt x="1840036" y="213968"/>
                    <a:pt x="1851418" y="207415"/>
                    <a:pt x="1854407" y="194882"/>
                  </a:cubicBezTo>
                  <a:lnTo>
                    <a:pt x="1841070" y="194882"/>
                  </a:lnTo>
                  <a:cubicBezTo>
                    <a:pt x="1839001" y="199596"/>
                    <a:pt x="1834172" y="201666"/>
                    <a:pt x="1828538" y="201666"/>
                  </a:cubicBezTo>
                  <a:cubicBezTo>
                    <a:pt x="1820030" y="201666"/>
                    <a:pt x="1813936" y="197067"/>
                    <a:pt x="1813591" y="187409"/>
                  </a:cubicBezTo>
                  <a:lnTo>
                    <a:pt x="1854867" y="187409"/>
                  </a:lnTo>
                  <a:moveTo>
                    <a:pt x="1828193" y="164759"/>
                  </a:moveTo>
                  <a:cubicBezTo>
                    <a:pt x="1835896" y="164759"/>
                    <a:pt x="1840840" y="169128"/>
                    <a:pt x="1840840" y="176946"/>
                  </a:cubicBezTo>
                  <a:lnTo>
                    <a:pt x="1813936" y="176946"/>
                  </a:lnTo>
                  <a:cubicBezTo>
                    <a:pt x="1815201" y="168323"/>
                    <a:pt x="1821410" y="164759"/>
                    <a:pt x="1828193" y="164759"/>
                  </a:cubicBezTo>
                  <a:moveTo>
                    <a:pt x="1230691" y="327679"/>
                  </a:moveTo>
                  <a:lnTo>
                    <a:pt x="1230691" y="313652"/>
                  </a:lnTo>
                  <a:lnTo>
                    <a:pt x="1189416" y="313652"/>
                  </a:lnTo>
                  <a:lnTo>
                    <a:pt x="1189416" y="293991"/>
                  </a:lnTo>
                  <a:lnTo>
                    <a:pt x="1225403" y="293991"/>
                  </a:lnTo>
                  <a:lnTo>
                    <a:pt x="1225403" y="279964"/>
                  </a:lnTo>
                  <a:lnTo>
                    <a:pt x="1189416" y="279964"/>
                  </a:lnTo>
                  <a:lnTo>
                    <a:pt x="1189416" y="261223"/>
                  </a:lnTo>
                  <a:lnTo>
                    <a:pt x="1228507" y="261223"/>
                  </a:lnTo>
                  <a:lnTo>
                    <a:pt x="1228507" y="247196"/>
                  </a:lnTo>
                  <a:lnTo>
                    <a:pt x="1174469" y="247196"/>
                  </a:lnTo>
                  <a:lnTo>
                    <a:pt x="1174469" y="327679"/>
                  </a:lnTo>
                  <a:lnTo>
                    <a:pt x="1230691" y="327679"/>
                  </a:lnTo>
                  <a:moveTo>
                    <a:pt x="1295767" y="245931"/>
                  </a:moveTo>
                  <a:lnTo>
                    <a:pt x="1281510" y="245931"/>
                  </a:lnTo>
                  <a:lnTo>
                    <a:pt x="1281510" y="276285"/>
                  </a:lnTo>
                  <a:cubicBezTo>
                    <a:pt x="1277946" y="270536"/>
                    <a:pt x="1270703" y="267432"/>
                    <a:pt x="1262999" y="267432"/>
                  </a:cubicBezTo>
                  <a:cubicBezTo>
                    <a:pt x="1248513" y="267432"/>
                    <a:pt x="1236440" y="277549"/>
                    <a:pt x="1236440" y="298015"/>
                  </a:cubicBezTo>
                  <a:cubicBezTo>
                    <a:pt x="1236440" y="318825"/>
                    <a:pt x="1248513" y="328943"/>
                    <a:pt x="1262999" y="328943"/>
                  </a:cubicBezTo>
                  <a:cubicBezTo>
                    <a:pt x="1271163" y="328943"/>
                    <a:pt x="1278521" y="325379"/>
                    <a:pt x="1281740" y="318595"/>
                  </a:cubicBezTo>
                  <a:lnTo>
                    <a:pt x="1281740" y="327679"/>
                  </a:lnTo>
                  <a:lnTo>
                    <a:pt x="1295767" y="327679"/>
                  </a:lnTo>
                  <a:lnTo>
                    <a:pt x="1295767" y="245931"/>
                  </a:lnTo>
                  <a:moveTo>
                    <a:pt x="1266334" y="315836"/>
                  </a:moveTo>
                  <a:cubicBezTo>
                    <a:pt x="1258056" y="315836"/>
                    <a:pt x="1250927" y="309972"/>
                    <a:pt x="1250927" y="298015"/>
                  </a:cubicBezTo>
                  <a:cubicBezTo>
                    <a:pt x="1250927" y="285943"/>
                    <a:pt x="1258056" y="280079"/>
                    <a:pt x="1266334" y="280079"/>
                  </a:cubicBezTo>
                  <a:cubicBezTo>
                    <a:pt x="1274037" y="280079"/>
                    <a:pt x="1281855" y="285828"/>
                    <a:pt x="1281855" y="298015"/>
                  </a:cubicBezTo>
                  <a:cubicBezTo>
                    <a:pt x="1281855" y="310087"/>
                    <a:pt x="1274037" y="315836"/>
                    <a:pt x="1266334" y="315836"/>
                  </a:cubicBezTo>
                  <a:moveTo>
                    <a:pt x="1342982" y="267777"/>
                  </a:moveTo>
                  <a:lnTo>
                    <a:pt x="1339073" y="267777"/>
                  </a:lnTo>
                  <a:cubicBezTo>
                    <a:pt x="1332174" y="267777"/>
                    <a:pt x="1326655" y="270766"/>
                    <a:pt x="1323666" y="277205"/>
                  </a:cubicBezTo>
                  <a:lnTo>
                    <a:pt x="1323666" y="268466"/>
                  </a:lnTo>
                  <a:lnTo>
                    <a:pt x="1309524" y="268466"/>
                  </a:lnTo>
                  <a:lnTo>
                    <a:pt x="1309524" y="327679"/>
                  </a:lnTo>
                  <a:lnTo>
                    <a:pt x="1323781" y="327679"/>
                  </a:lnTo>
                  <a:lnTo>
                    <a:pt x="1323781" y="298705"/>
                  </a:lnTo>
                  <a:cubicBezTo>
                    <a:pt x="1323781" y="287092"/>
                    <a:pt x="1329185" y="281689"/>
                    <a:pt x="1339188" y="281689"/>
                  </a:cubicBezTo>
                  <a:lnTo>
                    <a:pt x="1342982" y="281689"/>
                  </a:lnTo>
                  <a:lnTo>
                    <a:pt x="1342982" y="267777"/>
                  </a:lnTo>
                  <a:moveTo>
                    <a:pt x="1374565" y="267432"/>
                  </a:moveTo>
                  <a:cubicBezTo>
                    <a:pt x="1359849" y="267432"/>
                    <a:pt x="1349386" y="274100"/>
                    <a:pt x="1347086" y="287897"/>
                  </a:cubicBezTo>
                  <a:lnTo>
                    <a:pt x="1360653" y="287897"/>
                  </a:lnTo>
                  <a:cubicBezTo>
                    <a:pt x="1361918" y="283413"/>
                    <a:pt x="1364448" y="279159"/>
                    <a:pt x="1373301" y="279159"/>
                  </a:cubicBezTo>
                  <a:cubicBezTo>
                    <a:pt x="1378360" y="279159"/>
                    <a:pt x="1383074" y="280769"/>
                    <a:pt x="1383074" y="285253"/>
                  </a:cubicBezTo>
                  <a:cubicBezTo>
                    <a:pt x="1383074" y="290197"/>
                    <a:pt x="1378475" y="291116"/>
                    <a:pt x="1376175" y="291461"/>
                  </a:cubicBezTo>
                  <a:lnTo>
                    <a:pt x="1364218" y="293186"/>
                  </a:lnTo>
                  <a:cubicBezTo>
                    <a:pt x="1358814" y="293991"/>
                    <a:pt x="1345362" y="296520"/>
                    <a:pt x="1345362" y="311352"/>
                  </a:cubicBezTo>
                  <a:cubicBezTo>
                    <a:pt x="1345362" y="323884"/>
                    <a:pt x="1355020" y="328943"/>
                    <a:pt x="1364448" y="328943"/>
                  </a:cubicBezTo>
                  <a:cubicBezTo>
                    <a:pt x="1370771" y="328943"/>
                    <a:pt x="1378475" y="326644"/>
                    <a:pt x="1383074" y="319055"/>
                  </a:cubicBezTo>
                  <a:lnTo>
                    <a:pt x="1383074" y="327679"/>
                  </a:lnTo>
                  <a:lnTo>
                    <a:pt x="1396985" y="327679"/>
                  </a:lnTo>
                  <a:lnTo>
                    <a:pt x="1396985" y="286632"/>
                  </a:lnTo>
                  <a:cubicBezTo>
                    <a:pt x="1396985" y="272720"/>
                    <a:pt x="1387558" y="267432"/>
                    <a:pt x="1374565" y="267432"/>
                  </a:cubicBezTo>
                  <a:moveTo>
                    <a:pt x="1368127" y="317101"/>
                  </a:moveTo>
                  <a:cubicBezTo>
                    <a:pt x="1363068" y="317101"/>
                    <a:pt x="1359619" y="314916"/>
                    <a:pt x="1359619" y="310202"/>
                  </a:cubicBezTo>
                  <a:cubicBezTo>
                    <a:pt x="1359619" y="303649"/>
                    <a:pt x="1366632" y="302614"/>
                    <a:pt x="1369162" y="302269"/>
                  </a:cubicBezTo>
                  <a:lnTo>
                    <a:pt x="1375140" y="301349"/>
                  </a:lnTo>
                  <a:cubicBezTo>
                    <a:pt x="1378130" y="300889"/>
                    <a:pt x="1380544" y="300544"/>
                    <a:pt x="1382729" y="299625"/>
                  </a:cubicBezTo>
                  <a:lnTo>
                    <a:pt x="1382729" y="302844"/>
                  </a:lnTo>
                  <a:cubicBezTo>
                    <a:pt x="1382729" y="310777"/>
                    <a:pt x="1376750" y="317101"/>
                    <a:pt x="1368127" y="317101"/>
                  </a:cubicBezTo>
                  <a:moveTo>
                    <a:pt x="1497514" y="268466"/>
                  </a:moveTo>
                  <a:lnTo>
                    <a:pt x="1482797" y="268466"/>
                  </a:lnTo>
                  <a:lnTo>
                    <a:pt x="1470380" y="308593"/>
                  </a:lnTo>
                  <a:lnTo>
                    <a:pt x="1457617" y="268466"/>
                  </a:lnTo>
                  <a:lnTo>
                    <a:pt x="1443706" y="268466"/>
                  </a:lnTo>
                  <a:lnTo>
                    <a:pt x="1431058" y="308593"/>
                  </a:lnTo>
                  <a:lnTo>
                    <a:pt x="1418526" y="268466"/>
                  </a:lnTo>
                  <a:lnTo>
                    <a:pt x="1403349" y="268466"/>
                  </a:lnTo>
                  <a:lnTo>
                    <a:pt x="1423815" y="327679"/>
                  </a:lnTo>
                  <a:lnTo>
                    <a:pt x="1437612" y="327679"/>
                  </a:lnTo>
                  <a:lnTo>
                    <a:pt x="1450374" y="289277"/>
                  </a:lnTo>
                  <a:lnTo>
                    <a:pt x="1463251" y="327679"/>
                  </a:lnTo>
                  <a:lnTo>
                    <a:pt x="1476933" y="327679"/>
                  </a:lnTo>
                  <a:lnTo>
                    <a:pt x="1497514" y="268466"/>
                  </a:lnTo>
                  <a:moveTo>
                    <a:pt x="1588160" y="247196"/>
                  </a:moveTo>
                  <a:lnTo>
                    <a:pt x="1569189" y="247196"/>
                  </a:lnTo>
                  <a:lnTo>
                    <a:pt x="1546884" y="308708"/>
                  </a:lnTo>
                  <a:lnTo>
                    <a:pt x="1524579" y="247196"/>
                  </a:lnTo>
                  <a:lnTo>
                    <a:pt x="1505608" y="247196"/>
                  </a:lnTo>
                  <a:lnTo>
                    <a:pt x="1505608" y="327679"/>
                  </a:lnTo>
                  <a:lnTo>
                    <a:pt x="1519290" y="327679"/>
                  </a:lnTo>
                  <a:lnTo>
                    <a:pt x="1519290" y="270996"/>
                  </a:lnTo>
                  <a:lnTo>
                    <a:pt x="1539986" y="327679"/>
                  </a:lnTo>
                  <a:lnTo>
                    <a:pt x="1553438" y="327679"/>
                  </a:lnTo>
                  <a:lnTo>
                    <a:pt x="1574133" y="270996"/>
                  </a:lnTo>
                  <a:lnTo>
                    <a:pt x="1574133" y="327679"/>
                  </a:lnTo>
                  <a:lnTo>
                    <a:pt x="1588160" y="327679"/>
                  </a:lnTo>
                  <a:lnTo>
                    <a:pt x="1588160" y="247196"/>
                  </a:lnTo>
                  <a:moveTo>
                    <a:pt x="1602348" y="260648"/>
                  </a:moveTo>
                  <a:lnTo>
                    <a:pt x="1617525" y="260648"/>
                  </a:lnTo>
                  <a:lnTo>
                    <a:pt x="1617525" y="244437"/>
                  </a:lnTo>
                  <a:lnTo>
                    <a:pt x="1602348" y="244437"/>
                  </a:lnTo>
                  <a:lnTo>
                    <a:pt x="1602348" y="260648"/>
                  </a:lnTo>
                  <a:moveTo>
                    <a:pt x="1602808" y="327679"/>
                  </a:moveTo>
                  <a:lnTo>
                    <a:pt x="1617065" y="327679"/>
                  </a:lnTo>
                  <a:lnTo>
                    <a:pt x="1617065" y="268466"/>
                  </a:lnTo>
                  <a:lnTo>
                    <a:pt x="1602808" y="268466"/>
                  </a:lnTo>
                  <a:lnTo>
                    <a:pt x="1602808" y="327679"/>
                  </a:lnTo>
                  <a:moveTo>
                    <a:pt x="1662750" y="267432"/>
                  </a:moveTo>
                  <a:cubicBezTo>
                    <a:pt x="1652862" y="267432"/>
                    <a:pt x="1648033" y="271571"/>
                    <a:pt x="1644699" y="277090"/>
                  </a:cubicBezTo>
                  <a:lnTo>
                    <a:pt x="1644699" y="268466"/>
                  </a:lnTo>
                  <a:lnTo>
                    <a:pt x="1630557" y="268466"/>
                  </a:lnTo>
                  <a:lnTo>
                    <a:pt x="1630557" y="327679"/>
                  </a:lnTo>
                  <a:lnTo>
                    <a:pt x="1644814" y="327679"/>
                  </a:lnTo>
                  <a:lnTo>
                    <a:pt x="1644814" y="295715"/>
                  </a:lnTo>
                  <a:cubicBezTo>
                    <a:pt x="1644814" y="286058"/>
                    <a:pt x="1649298" y="280194"/>
                    <a:pt x="1657806" y="280194"/>
                  </a:cubicBezTo>
                  <a:cubicBezTo>
                    <a:pt x="1664820" y="280194"/>
                    <a:pt x="1668844" y="284103"/>
                    <a:pt x="1668844" y="290772"/>
                  </a:cubicBezTo>
                  <a:lnTo>
                    <a:pt x="1668844" y="327679"/>
                  </a:lnTo>
                  <a:lnTo>
                    <a:pt x="1683101" y="327679"/>
                  </a:lnTo>
                  <a:lnTo>
                    <a:pt x="1683101" y="289507"/>
                  </a:lnTo>
                  <a:cubicBezTo>
                    <a:pt x="1683101" y="275365"/>
                    <a:pt x="1676202" y="267432"/>
                    <a:pt x="1662750" y="267432"/>
                  </a:cubicBezTo>
                  <a:moveTo>
                    <a:pt x="1751660" y="245931"/>
                  </a:moveTo>
                  <a:lnTo>
                    <a:pt x="1737403" y="245931"/>
                  </a:lnTo>
                  <a:lnTo>
                    <a:pt x="1737403" y="276285"/>
                  </a:lnTo>
                  <a:cubicBezTo>
                    <a:pt x="1733839" y="270536"/>
                    <a:pt x="1726596" y="267432"/>
                    <a:pt x="1718892" y="267432"/>
                  </a:cubicBezTo>
                  <a:cubicBezTo>
                    <a:pt x="1704405" y="267432"/>
                    <a:pt x="1692333" y="277549"/>
                    <a:pt x="1692333" y="298015"/>
                  </a:cubicBezTo>
                  <a:cubicBezTo>
                    <a:pt x="1692333" y="318825"/>
                    <a:pt x="1704405" y="328943"/>
                    <a:pt x="1718892" y="328943"/>
                  </a:cubicBezTo>
                  <a:cubicBezTo>
                    <a:pt x="1727055" y="328943"/>
                    <a:pt x="1734414" y="325379"/>
                    <a:pt x="1737633" y="318595"/>
                  </a:cubicBezTo>
                  <a:lnTo>
                    <a:pt x="1737633" y="327679"/>
                  </a:lnTo>
                  <a:lnTo>
                    <a:pt x="1751660" y="327679"/>
                  </a:lnTo>
                  <a:lnTo>
                    <a:pt x="1751660" y="245931"/>
                  </a:lnTo>
                  <a:moveTo>
                    <a:pt x="1722227" y="315836"/>
                  </a:moveTo>
                  <a:cubicBezTo>
                    <a:pt x="1713948" y="315836"/>
                    <a:pt x="1706820" y="309972"/>
                    <a:pt x="1706820" y="298015"/>
                  </a:cubicBezTo>
                  <a:cubicBezTo>
                    <a:pt x="1706820" y="285943"/>
                    <a:pt x="1713948" y="280079"/>
                    <a:pt x="1722227" y="280079"/>
                  </a:cubicBezTo>
                  <a:cubicBezTo>
                    <a:pt x="1729930" y="280079"/>
                    <a:pt x="1737748" y="285828"/>
                    <a:pt x="1737748" y="298015"/>
                  </a:cubicBezTo>
                  <a:cubicBezTo>
                    <a:pt x="1737748" y="310087"/>
                    <a:pt x="1729930" y="315836"/>
                    <a:pt x="1722227" y="315836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9942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9942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25926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25926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41910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41910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57894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57894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7387811" y="4711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7387811" y="4711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9942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9942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25926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25926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41910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41910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57894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57894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7387811" y="20695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7387811" y="20695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9942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9942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25926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25926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41910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41910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57894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57894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7387811" y="36679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7387811" y="36679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9942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9942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25926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25926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41910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41910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57894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57894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0056" y="232074"/>
                  </a:moveTo>
                  <a:lnTo>
                    <a:pt x="30964" y="251166"/>
                  </a:lnTo>
                  <a:cubicBezTo>
                    <a:pt x="25922" y="256207"/>
                    <a:pt x="22250" y="259882"/>
                    <a:pt x="19592" y="263013"/>
                  </a:cubicBezTo>
                  <a:cubicBezTo>
                    <a:pt x="16953" y="266122"/>
                    <a:pt x="15462" y="268528"/>
                    <a:pt x="14667" y="270974"/>
                  </a:cubicBezTo>
                  <a:cubicBezTo>
                    <a:pt x="13181" y="275549"/>
                    <a:pt x="13181" y="280478"/>
                    <a:pt x="14667" y="285053"/>
                  </a:cubicBezTo>
                  <a:cubicBezTo>
                    <a:pt x="15462" y="287499"/>
                    <a:pt x="16953" y="289905"/>
                    <a:pt x="19592" y="293013"/>
                  </a:cubicBezTo>
                  <a:cubicBezTo>
                    <a:pt x="22250" y="296145"/>
                    <a:pt x="25922" y="299820"/>
                    <a:pt x="30964" y="304861"/>
                  </a:cubicBezTo>
                  <a:lnTo>
                    <a:pt x="50056" y="323953"/>
                  </a:lnTo>
                  <a:cubicBezTo>
                    <a:pt x="55097" y="328995"/>
                    <a:pt x="58772" y="332667"/>
                    <a:pt x="61904" y="335325"/>
                  </a:cubicBezTo>
                  <a:cubicBezTo>
                    <a:pt x="65012" y="337964"/>
                    <a:pt x="67418" y="339456"/>
                    <a:pt x="69864" y="340250"/>
                  </a:cubicBezTo>
                  <a:cubicBezTo>
                    <a:pt x="74439" y="341736"/>
                    <a:pt x="79368" y="341736"/>
                    <a:pt x="83943" y="340250"/>
                  </a:cubicBezTo>
                  <a:cubicBezTo>
                    <a:pt x="86389" y="339456"/>
                    <a:pt x="88795" y="337964"/>
                    <a:pt x="91904" y="335325"/>
                  </a:cubicBezTo>
                  <a:cubicBezTo>
                    <a:pt x="95035" y="332667"/>
                    <a:pt x="98710" y="328995"/>
                    <a:pt x="103752" y="323953"/>
                  </a:cubicBezTo>
                  <a:lnTo>
                    <a:pt x="122844" y="304861"/>
                  </a:lnTo>
                  <a:cubicBezTo>
                    <a:pt x="127885" y="299820"/>
                    <a:pt x="131557" y="296145"/>
                    <a:pt x="134216" y="293013"/>
                  </a:cubicBezTo>
                  <a:cubicBezTo>
                    <a:pt x="136855" y="289905"/>
                    <a:pt x="138345" y="287499"/>
                    <a:pt x="139140" y="285053"/>
                  </a:cubicBezTo>
                  <a:cubicBezTo>
                    <a:pt x="140627" y="280478"/>
                    <a:pt x="140627" y="275549"/>
                    <a:pt x="139140" y="270974"/>
                  </a:cubicBezTo>
                  <a:cubicBezTo>
                    <a:pt x="138345" y="268528"/>
                    <a:pt x="136855" y="266122"/>
                    <a:pt x="134216" y="263013"/>
                  </a:cubicBezTo>
                  <a:cubicBezTo>
                    <a:pt x="131557" y="259882"/>
                    <a:pt x="127885" y="256207"/>
                    <a:pt x="122844" y="251166"/>
                  </a:cubicBezTo>
                  <a:lnTo>
                    <a:pt x="103752" y="232074"/>
                  </a:lnTo>
                  <a:cubicBezTo>
                    <a:pt x="98710" y="227032"/>
                    <a:pt x="95035" y="223360"/>
                    <a:pt x="91904" y="220702"/>
                  </a:cubicBezTo>
                  <a:cubicBezTo>
                    <a:pt x="88795" y="218062"/>
                    <a:pt x="86389" y="216571"/>
                    <a:pt x="83943" y="215777"/>
                  </a:cubicBezTo>
                  <a:cubicBezTo>
                    <a:pt x="79368" y="214290"/>
                    <a:pt x="74439" y="214290"/>
                    <a:pt x="69864" y="215777"/>
                  </a:cubicBezTo>
                  <a:cubicBezTo>
                    <a:pt x="67418" y="216571"/>
                    <a:pt x="65012" y="218062"/>
                    <a:pt x="61904" y="220702"/>
                  </a:cubicBezTo>
                  <a:cubicBezTo>
                    <a:pt x="58772" y="223360"/>
                    <a:pt x="55097" y="227032"/>
                    <a:pt x="50056" y="232074"/>
                  </a:cubicBezTo>
                  <a:moveTo>
                    <a:pt x="12260" y="285835"/>
                  </a:moveTo>
                  <a:cubicBezTo>
                    <a:pt x="14138" y="291615"/>
                    <a:pt x="19150" y="296627"/>
                    <a:pt x="29174" y="306651"/>
                  </a:cubicBezTo>
                  <a:lnTo>
                    <a:pt x="48266" y="325743"/>
                  </a:lnTo>
                  <a:cubicBezTo>
                    <a:pt x="58290" y="335767"/>
                    <a:pt x="63302" y="340779"/>
                    <a:pt x="69082" y="342657"/>
                  </a:cubicBezTo>
                  <a:cubicBezTo>
                    <a:pt x="74165" y="344309"/>
                    <a:pt x="79642" y="344309"/>
                    <a:pt x="84726" y="342657"/>
                  </a:cubicBezTo>
                  <a:cubicBezTo>
                    <a:pt x="90505" y="340779"/>
                    <a:pt x="95517" y="335767"/>
                    <a:pt x="105542" y="325743"/>
                  </a:cubicBezTo>
                  <a:lnTo>
                    <a:pt x="124633" y="306651"/>
                  </a:lnTo>
                  <a:cubicBezTo>
                    <a:pt x="134658" y="296627"/>
                    <a:pt x="139670" y="291615"/>
                    <a:pt x="141548" y="285835"/>
                  </a:cubicBezTo>
                  <a:cubicBezTo>
                    <a:pt x="143199" y="280751"/>
                    <a:pt x="143199" y="275275"/>
                    <a:pt x="141548" y="270192"/>
                  </a:cubicBezTo>
                  <a:cubicBezTo>
                    <a:pt x="139670" y="264412"/>
                    <a:pt x="134658" y="259400"/>
                    <a:pt x="124633" y="249376"/>
                  </a:cubicBezTo>
                  <a:lnTo>
                    <a:pt x="105542" y="230284"/>
                  </a:lnTo>
                  <a:cubicBezTo>
                    <a:pt x="95517" y="220260"/>
                    <a:pt x="90505" y="215248"/>
                    <a:pt x="84726" y="213369"/>
                  </a:cubicBezTo>
                  <a:cubicBezTo>
                    <a:pt x="79642" y="211718"/>
                    <a:pt x="74165" y="211718"/>
                    <a:pt x="69082" y="213369"/>
                  </a:cubicBezTo>
                  <a:cubicBezTo>
                    <a:pt x="63302" y="215248"/>
                    <a:pt x="58290" y="220260"/>
                    <a:pt x="48266" y="230284"/>
                  </a:cubicBezTo>
                  <a:lnTo>
                    <a:pt x="29174" y="249376"/>
                  </a:lnTo>
                  <a:cubicBezTo>
                    <a:pt x="19150" y="259400"/>
                    <a:pt x="14138" y="264412"/>
                    <a:pt x="12260" y="270192"/>
                  </a:cubicBezTo>
                  <a:cubicBezTo>
                    <a:pt x="10608" y="275275"/>
                    <a:pt x="10608" y="280751"/>
                    <a:pt x="12260" y="2858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7387811" y="5266368"/>
              <a:ext cx="115200" cy="115200"/>
            </a:xfrm>
            <a:custGeom>
              <a:avLst/>
              <a:gdLst/>
              <a:ahLst/>
              <a:cxnLst/>
              <a:rect l="0" t="0" r="0" b="0"/>
              <a:pathLst>
                <a:path w="115200" h="115200">
                  <a:moveTo>
                    <a:pt x="51244" y="283485"/>
                  </a:moveTo>
                  <a:lnTo>
                    <a:pt x="71327" y="303568"/>
                  </a:lnTo>
                  <a:lnTo>
                    <a:pt x="71327" y="297410"/>
                  </a:lnTo>
                  <a:cubicBezTo>
                    <a:pt x="71327" y="294377"/>
                    <a:pt x="73786" y="291918"/>
                    <a:pt x="76819" y="291918"/>
                  </a:cubicBezTo>
                  <a:cubicBezTo>
                    <a:pt x="79852" y="291918"/>
                    <a:pt x="82311" y="294377"/>
                    <a:pt x="82311" y="297410"/>
                  </a:cubicBezTo>
                  <a:lnTo>
                    <a:pt x="82311" y="310197"/>
                  </a:lnTo>
                  <a:cubicBezTo>
                    <a:pt x="82311" y="317536"/>
                    <a:pt x="73437" y="321212"/>
                    <a:pt x="68248" y="316022"/>
                  </a:cubicBezTo>
                  <a:lnTo>
                    <a:pt x="38790" y="286564"/>
                  </a:lnTo>
                  <a:cubicBezTo>
                    <a:pt x="33600" y="281374"/>
                    <a:pt x="37275" y="272501"/>
                    <a:pt x="44614" y="272501"/>
                  </a:cubicBezTo>
                  <a:lnTo>
                    <a:pt x="102394" y="272501"/>
                  </a:lnTo>
                  <a:lnTo>
                    <a:pt x="82311" y="252418"/>
                  </a:lnTo>
                  <a:lnTo>
                    <a:pt x="82311" y="258576"/>
                  </a:lnTo>
                  <a:cubicBezTo>
                    <a:pt x="82311" y="261609"/>
                    <a:pt x="79852" y="264068"/>
                    <a:pt x="76819" y="264068"/>
                  </a:cubicBezTo>
                  <a:cubicBezTo>
                    <a:pt x="73786" y="264068"/>
                    <a:pt x="71327" y="261609"/>
                    <a:pt x="71327" y="258576"/>
                  </a:cubicBezTo>
                  <a:lnTo>
                    <a:pt x="71327" y="245789"/>
                  </a:lnTo>
                  <a:cubicBezTo>
                    <a:pt x="71327" y="238449"/>
                    <a:pt x="80200" y="234774"/>
                    <a:pt x="85390" y="239963"/>
                  </a:cubicBezTo>
                  <a:lnTo>
                    <a:pt x="114848" y="269422"/>
                  </a:lnTo>
                  <a:cubicBezTo>
                    <a:pt x="120038" y="274611"/>
                    <a:pt x="116362" y="283485"/>
                    <a:pt x="109023" y="283485"/>
                  </a:cubicBezTo>
                  <a:lnTo>
                    <a:pt x="51244" y="283485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7387811" y="5266368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32593" y="173445"/>
                  </a:moveTo>
                  <a:lnTo>
                    <a:pt x="128361" y="177677"/>
                  </a:lnTo>
                  <a:lnTo>
                    <a:pt x="140357" y="197500"/>
                  </a:lnTo>
                  <a:lnTo>
                    <a:pt x="119642" y="186395"/>
                  </a:lnTo>
                  <a:lnTo>
                    <a:pt x="115570" y="190468"/>
                  </a:lnTo>
                  <a:lnTo>
                    <a:pt x="126643" y="211151"/>
                  </a:lnTo>
                  <a:lnTo>
                    <a:pt x="106851" y="199187"/>
                  </a:lnTo>
                  <a:lnTo>
                    <a:pt x="102460" y="203578"/>
                  </a:lnTo>
                  <a:lnTo>
                    <a:pt x="130811" y="219774"/>
                  </a:lnTo>
                  <a:lnTo>
                    <a:pt x="134916" y="215670"/>
                  </a:lnTo>
                  <a:lnTo>
                    <a:pt x="123556" y="194509"/>
                  </a:lnTo>
                  <a:lnTo>
                    <a:pt x="144716" y="205869"/>
                  </a:lnTo>
                  <a:lnTo>
                    <a:pt x="148789" y="201796"/>
                  </a:lnTo>
                  <a:lnTo>
                    <a:pt x="132593" y="173445"/>
                  </a:lnTo>
                  <a:moveTo>
                    <a:pt x="146142" y="171096"/>
                  </a:moveTo>
                  <a:cubicBezTo>
                    <a:pt x="141369" y="175869"/>
                    <a:pt x="141210" y="182393"/>
                    <a:pt x="146524" y="187707"/>
                  </a:cubicBezTo>
                  <a:cubicBezTo>
                    <a:pt x="151870" y="193052"/>
                    <a:pt x="158393" y="192893"/>
                    <a:pt x="163166" y="188120"/>
                  </a:cubicBezTo>
                  <a:cubicBezTo>
                    <a:pt x="167970" y="183315"/>
                    <a:pt x="168129" y="176792"/>
                    <a:pt x="162784" y="171446"/>
                  </a:cubicBezTo>
                  <a:cubicBezTo>
                    <a:pt x="157470" y="166132"/>
                    <a:pt x="150947" y="166292"/>
                    <a:pt x="146142" y="171096"/>
                  </a:cubicBezTo>
                  <a:moveTo>
                    <a:pt x="149769" y="174788"/>
                  </a:moveTo>
                  <a:cubicBezTo>
                    <a:pt x="152156" y="172401"/>
                    <a:pt x="155465" y="172210"/>
                    <a:pt x="158743" y="175488"/>
                  </a:cubicBezTo>
                  <a:cubicBezTo>
                    <a:pt x="161829" y="178574"/>
                    <a:pt x="162116" y="181851"/>
                    <a:pt x="159570" y="184397"/>
                  </a:cubicBezTo>
                  <a:cubicBezTo>
                    <a:pt x="157184" y="186783"/>
                    <a:pt x="153874" y="186975"/>
                    <a:pt x="150565" y="183665"/>
                  </a:cubicBezTo>
                  <a:cubicBezTo>
                    <a:pt x="147510" y="180611"/>
                    <a:pt x="147224" y="177333"/>
                    <a:pt x="149769" y="174788"/>
                  </a:cubicBezTo>
                  <a:moveTo>
                    <a:pt x="165889" y="151349"/>
                  </a:moveTo>
                  <a:cubicBezTo>
                    <a:pt x="163152" y="154086"/>
                    <a:pt x="162962" y="156568"/>
                    <a:pt x="163566" y="159018"/>
                  </a:cubicBezTo>
                  <a:lnTo>
                    <a:pt x="161180" y="156632"/>
                  </a:lnTo>
                  <a:lnTo>
                    <a:pt x="157266" y="160546"/>
                  </a:lnTo>
                  <a:lnTo>
                    <a:pt x="173653" y="176933"/>
                  </a:lnTo>
                  <a:lnTo>
                    <a:pt x="177598" y="172987"/>
                  </a:lnTo>
                  <a:lnTo>
                    <a:pt x="168753" y="164141"/>
                  </a:lnTo>
                  <a:cubicBezTo>
                    <a:pt x="166080" y="161468"/>
                    <a:pt x="165698" y="158604"/>
                    <a:pt x="168053" y="156250"/>
                  </a:cubicBezTo>
                  <a:cubicBezTo>
                    <a:pt x="169994" y="154309"/>
                    <a:pt x="172189" y="154277"/>
                    <a:pt x="174035" y="156123"/>
                  </a:cubicBezTo>
                  <a:lnTo>
                    <a:pt x="184249" y="166337"/>
                  </a:lnTo>
                  <a:lnTo>
                    <a:pt x="188195" y="162391"/>
                  </a:lnTo>
                  <a:lnTo>
                    <a:pt x="177630" y="151827"/>
                  </a:lnTo>
                  <a:cubicBezTo>
                    <a:pt x="173717" y="147913"/>
                    <a:pt x="169612" y="147627"/>
                    <a:pt x="165889" y="151349"/>
                  </a:cubicBezTo>
                  <a:moveTo>
                    <a:pt x="184545" y="120793"/>
                  </a:moveTo>
                  <a:lnTo>
                    <a:pt x="180599" y="124739"/>
                  </a:lnTo>
                  <a:lnTo>
                    <a:pt x="189000" y="133139"/>
                  </a:lnTo>
                  <a:cubicBezTo>
                    <a:pt x="186422" y="132534"/>
                    <a:pt x="183559" y="133680"/>
                    <a:pt x="181427" y="135812"/>
                  </a:cubicBezTo>
                  <a:cubicBezTo>
                    <a:pt x="177417" y="139821"/>
                    <a:pt x="176876" y="145962"/>
                    <a:pt x="182541" y="151626"/>
                  </a:cubicBezTo>
                  <a:cubicBezTo>
                    <a:pt x="188300" y="157386"/>
                    <a:pt x="194441" y="156845"/>
                    <a:pt x="198450" y="152835"/>
                  </a:cubicBezTo>
                  <a:cubicBezTo>
                    <a:pt x="200709" y="150576"/>
                    <a:pt x="201759" y="147553"/>
                    <a:pt x="200773" y="144785"/>
                  </a:cubicBezTo>
                  <a:lnTo>
                    <a:pt x="203287" y="147299"/>
                  </a:lnTo>
                  <a:lnTo>
                    <a:pt x="207169" y="143417"/>
                  </a:lnTo>
                  <a:lnTo>
                    <a:pt x="184545" y="120793"/>
                  </a:lnTo>
                  <a:moveTo>
                    <a:pt x="195746" y="148285"/>
                  </a:moveTo>
                  <a:cubicBezTo>
                    <a:pt x="193455" y="150576"/>
                    <a:pt x="189859" y="150926"/>
                    <a:pt x="186550" y="147617"/>
                  </a:cubicBezTo>
                  <a:cubicBezTo>
                    <a:pt x="183209" y="144276"/>
                    <a:pt x="183559" y="140680"/>
                    <a:pt x="185850" y="138389"/>
                  </a:cubicBezTo>
                  <a:cubicBezTo>
                    <a:pt x="187982" y="136257"/>
                    <a:pt x="191736" y="135684"/>
                    <a:pt x="195109" y="139058"/>
                  </a:cubicBezTo>
                  <a:cubicBezTo>
                    <a:pt x="198450" y="142398"/>
                    <a:pt x="197878" y="146153"/>
                    <a:pt x="195746" y="148285"/>
                  </a:cubicBezTo>
                  <a:moveTo>
                    <a:pt x="218103" y="118482"/>
                  </a:moveTo>
                  <a:lnTo>
                    <a:pt x="216480" y="116859"/>
                  </a:lnTo>
                  <a:cubicBezTo>
                    <a:pt x="211071" y="111450"/>
                    <a:pt x="205057" y="112182"/>
                    <a:pt x="201079" y="116159"/>
                  </a:cubicBezTo>
                  <a:cubicBezTo>
                    <a:pt x="196911" y="120327"/>
                    <a:pt x="196052" y="126914"/>
                    <a:pt x="201779" y="132642"/>
                  </a:cubicBezTo>
                  <a:cubicBezTo>
                    <a:pt x="207475" y="138338"/>
                    <a:pt x="213871" y="137415"/>
                    <a:pt x="218007" y="133278"/>
                  </a:cubicBezTo>
                  <a:cubicBezTo>
                    <a:pt x="221349" y="129937"/>
                    <a:pt x="222685" y="124973"/>
                    <a:pt x="220044" y="120677"/>
                  </a:cubicBezTo>
                  <a:lnTo>
                    <a:pt x="216353" y="124368"/>
                  </a:lnTo>
                  <a:cubicBezTo>
                    <a:pt x="217085" y="126246"/>
                    <a:pt x="216321" y="128155"/>
                    <a:pt x="214762" y="129714"/>
                  </a:cubicBezTo>
                  <a:cubicBezTo>
                    <a:pt x="212407" y="132069"/>
                    <a:pt x="209448" y="132483"/>
                    <a:pt x="206680" y="129905"/>
                  </a:cubicBezTo>
                  <a:lnTo>
                    <a:pt x="218103" y="118482"/>
                  </a:lnTo>
                  <a:moveTo>
                    <a:pt x="204452" y="119596"/>
                  </a:moveTo>
                  <a:cubicBezTo>
                    <a:pt x="206584" y="117464"/>
                    <a:pt x="209161" y="117305"/>
                    <a:pt x="211325" y="119469"/>
                  </a:cubicBezTo>
                  <a:lnTo>
                    <a:pt x="203880" y="126914"/>
                  </a:lnTo>
                  <a:cubicBezTo>
                    <a:pt x="201843" y="124178"/>
                    <a:pt x="202575" y="121473"/>
                    <a:pt x="204452" y="119596"/>
                  </a:cubicBezTo>
                  <a:moveTo>
                    <a:pt x="220500" y="96929"/>
                  </a:moveTo>
                  <a:lnTo>
                    <a:pt x="219418" y="98011"/>
                  </a:lnTo>
                  <a:cubicBezTo>
                    <a:pt x="217509" y="99920"/>
                    <a:pt x="216809" y="102275"/>
                    <a:pt x="217764" y="104884"/>
                  </a:cubicBezTo>
                  <a:lnTo>
                    <a:pt x="215346" y="102466"/>
                  </a:lnTo>
                  <a:lnTo>
                    <a:pt x="211432" y="106380"/>
                  </a:lnTo>
                  <a:lnTo>
                    <a:pt x="227819" y="122767"/>
                  </a:lnTo>
                  <a:lnTo>
                    <a:pt x="231764" y="118821"/>
                  </a:lnTo>
                  <a:lnTo>
                    <a:pt x="223746" y="110803"/>
                  </a:lnTo>
                  <a:cubicBezTo>
                    <a:pt x="220532" y="107589"/>
                    <a:pt x="220532" y="104598"/>
                    <a:pt x="223300" y="101830"/>
                  </a:cubicBezTo>
                  <a:lnTo>
                    <a:pt x="224350" y="100779"/>
                  </a:lnTo>
                  <a:lnTo>
                    <a:pt x="220500" y="96929"/>
                  </a:lnTo>
                  <a:moveTo>
                    <a:pt x="235916" y="95132"/>
                  </a:moveTo>
                  <a:cubicBezTo>
                    <a:pt x="233625" y="96850"/>
                    <a:pt x="231939" y="98028"/>
                    <a:pt x="230666" y="96755"/>
                  </a:cubicBezTo>
                  <a:cubicBezTo>
                    <a:pt x="229711" y="95800"/>
                    <a:pt x="229616" y="94177"/>
                    <a:pt x="231557" y="92236"/>
                  </a:cubicBezTo>
                  <a:cubicBezTo>
                    <a:pt x="233244" y="90550"/>
                    <a:pt x="235025" y="90041"/>
                    <a:pt x="236807" y="91504"/>
                  </a:cubicBezTo>
                  <a:lnTo>
                    <a:pt x="240657" y="87654"/>
                  </a:lnTo>
                  <a:cubicBezTo>
                    <a:pt x="236776" y="84218"/>
                    <a:pt x="232066" y="85172"/>
                    <a:pt x="228248" y="88991"/>
                  </a:cubicBezTo>
                  <a:cubicBezTo>
                    <a:pt x="224843" y="92395"/>
                    <a:pt x="223220" y="97009"/>
                    <a:pt x="226943" y="100732"/>
                  </a:cubicBezTo>
                  <a:cubicBezTo>
                    <a:pt x="230984" y="104773"/>
                    <a:pt x="235184" y="101655"/>
                    <a:pt x="238939" y="98982"/>
                  </a:cubicBezTo>
                  <a:cubicBezTo>
                    <a:pt x="241580" y="97105"/>
                    <a:pt x="242599" y="96596"/>
                    <a:pt x="243617" y="97614"/>
                  </a:cubicBezTo>
                  <a:cubicBezTo>
                    <a:pt x="244858" y="98855"/>
                    <a:pt x="244221" y="100573"/>
                    <a:pt x="242535" y="102259"/>
                  </a:cubicBezTo>
                  <a:cubicBezTo>
                    <a:pt x="240689" y="104105"/>
                    <a:pt x="238557" y="104837"/>
                    <a:pt x="236616" y="103469"/>
                  </a:cubicBezTo>
                  <a:lnTo>
                    <a:pt x="232639" y="107446"/>
                  </a:lnTo>
                  <a:cubicBezTo>
                    <a:pt x="237062" y="111297"/>
                    <a:pt x="242185" y="109101"/>
                    <a:pt x="245589" y="105696"/>
                  </a:cubicBezTo>
                  <a:cubicBezTo>
                    <a:pt x="249249" y="102037"/>
                    <a:pt x="250776" y="97009"/>
                    <a:pt x="247085" y="93318"/>
                  </a:cubicBezTo>
                  <a:cubicBezTo>
                    <a:pt x="243267" y="89500"/>
                    <a:pt x="239289" y="92650"/>
                    <a:pt x="235916" y="95132"/>
                  </a:cubicBezTo>
                  <a:moveTo>
                    <a:pt x="246967" y="70271"/>
                  </a:moveTo>
                  <a:cubicBezTo>
                    <a:pt x="244199" y="73040"/>
                    <a:pt x="244072" y="75458"/>
                    <a:pt x="244708" y="77940"/>
                  </a:cubicBezTo>
                  <a:lnTo>
                    <a:pt x="236053" y="69285"/>
                  </a:lnTo>
                  <a:lnTo>
                    <a:pt x="232107" y="73230"/>
                  </a:lnTo>
                  <a:lnTo>
                    <a:pt x="254731" y="95854"/>
                  </a:lnTo>
                  <a:lnTo>
                    <a:pt x="258677" y="91909"/>
                  </a:lnTo>
                  <a:lnTo>
                    <a:pt x="249831" y="83063"/>
                  </a:lnTo>
                  <a:cubicBezTo>
                    <a:pt x="247158" y="80390"/>
                    <a:pt x="246776" y="77526"/>
                    <a:pt x="249131" y="75172"/>
                  </a:cubicBezTo>
                  <a:cubicBezTo>
                    <a:pt x="251072" y="73230"/>
                    <a:pt x="253268" y="73199"/>
                    <a:pt x="255113" y="75044"/>
                  </a:cubicBezTo>
                  <a:lnTo>
                    <a:pt x="265327" y="85258"/>
                  </a:lnTo>
                  <a:lnTo>
                    <a:pt x="269273" y="81313"/>
                  </a:lnTo>
                  <a:lnTo>
                    <a:pt x="258709" y="70749"/>
                  </a:lnTo>
                  <a:cubicBezTo>
                    <a:pt x="254795" y="66835"/>
                    <a:pt x="250690" y="66548"/>
                    <a:pt x="246967" y="70271"/>
                  </a:cubicBezTo>
                  <a:moveTo>
                    <a:pt x="263237" y="54001"/>
                  </a:moveTo>
                  <a:cubicBezTo>
                    <a:pt x="259164" y="58074"/>
                    <a:pt x="258114" y="62816"/>
                    <a:pt x="261296" y="67270"/>
                  </a:cubicBezTo>
                  <a:lnTo>
                    <a:pt x="265051" y="63516"/>
                  </a:lnTo>
                  <a:cubicBezTo>
                    <a:pt x="264160" y="61925"/>
                    <a:pt x="263682" y="60047"/>
                    <a:pt x="266133" y="57597"/>
                  </a:cubicBezTo>
                  <a:cubicBezTo>
                    <a:pt x="267533" y="56197"/>
                    <a:pt x="269283" y="55338"/>
                    <a:pt x="270524" y="56579"/>
                  </a:cubicBezTo>
                  <a:cubicBezTo>
                    <a:pt x="271892" y="57947"/>
                    <a:pt x="270874" y="59475"/>
                    <a:pt x="270333" y="60206"/>
                  </a:cubicBezTo>
                  <a:lnTo>
                    <a:pt x="267501" y="63993"/>
                  </a:lnTo>
                  <a:cubicBezTo>
                    <a:pt x="266228" y="65711"/>
                    <a:pt x="263205" y="70134"/>
                    <a:pt x="267310" y="74239"/>
                  </a:cubicBezTo>
                  <a:cubicBezTo>
                    <a:pt x="270778" y="77707"/>
                    <a:pt x="274851" y="76434"/>
                    <a:pt x="277460" y="73825"/>
                  </a:cubicBezTo>
                  <a:cubicBezTo>
                    <a:pt x="279211" y="72075"/>
                    <a:pt x="280706" y="69307"/>
                    <a:pt x="279879" y="65934"/>
                  </a:cubicBezTo>
                  <a:lnTo>
                    <a:pt x="282265" y="68320"/>
                  </a:lnTo>
                  <a:lnTo>
                    <a:pt x="286115" y="64470"/>
                  </a:lnTo>
                  <a:lnTo>
                    <a:pt x="274756" y="53111"/>
                  </a:lnTo>
                  <a:cubicBezTo>
                    <a:pt x="270905" y="49261"/>
                    <a:pt x="266832" y="50406"/>
                    <a:pt x="263237" y="54001"/>
                  </a:cubicBezTo>
                  <a:moveTo>
                    <a:pt x="275201" y="69530"/>
                  </a:moveTo>
                  <a:cubicBezTo>
                    <a:pt x="273801" y="70930"/>
                    <a:pt x="272242" y="71280"/>
                    <a:pt x="270937" y="69975"/>
                  </a:cubicBezTo>
                  <a:cubicBezTo>
                    <a:pt x="269123" y="68161"/>
                    <a:pt x="270778" y="65934"/>
                    <a:pt x="271383" y="65138"/>
                  </a:cubicBezTo>
                  <a:lnTo>
                    <a:pt x="272783" y="63229"/>
                  </a:lnTo>
                  <a:cubicBezTo>
                    <a:pt x="273483" y="62275"/>
                    <a:pt x="274056" y="61511"/>
                    <a:pt x="274406" y="60652"/>
                  </a:cubicBezTo>
                  <a:lnTo>
                    <a:pt x="275297" y="61543"/>
                  </a:lnTo>
                  <a:cubicBezTo>
                    <a:pt x="277492" y="63738"/>
                    <a:pt x="277588" y="67143"/>
                    <a:pt x="275201" y="69530"/>
                  </a:cubicBezTo>
                  <a:moveTo>
                    <a:pt x="282467" y="34963"/>
                  </a:moveTo>
                  <a:lnTo>
                    <a:pt x="281385" y="36045"/>
                  </a:lnTo>
                  <a:cubicBezTo>
                    <a:pt x="279476" y="37954"/>
                    <a:pt x="278776" y="40308"/>
                    <a:pt x="279730" y="42918"/>
                  </a:cubicBezTo>
                  <a:lnTo>
                    <a:pt x="277312" y="40499"/>
                  </a:lnTo>
                  <a:lnTo>
                    <a:pt x="273398" y="44413"/>
                  </a:lnTo>
                  <a:lnTo>
                    <a:pt x="289785" y="60800"/>
                  </a:lnTo>
                  <a:lnTo>
                    <a:pt x="293731" y="56855"/>
                  </a:lnTo>
                  <a:lnTo>
                    <a:pt x="285712" y="48836"/>
                  </a:lnTo>
                  <a:cubicBezTo>
                    <a:pt x="282498" y="45622"/>
                    <a:pt x="282498" y="42631"/>
                    <a:pt x="285267" y="39863"/>
                  </a:cubicBezTo>
                  <a:lnTo>
                    <a:pt x="286317" y="38813"/>
                  </a:lnTo>
                  <a:lnTo>
                    <a:pt x="282467" y="34963"/>
                  </a:lnTo>
                  <a:moveTo>
                    <a:pt x="307945" y="28639"/>
                  </a:moveTo>
                  <a:lnTo>
                    <a:pt x="306323" y="27017"/>
                  </a:lnTo>
                  <a:cubicBezTo>
                    <a:pt x="300913" y="21607"/>
                    <a:pt x="294899" y="22339"/>
                    <a:pt x="290922" y="26317"/>
                  </a:cubicBezTo>
                  <a:cubicBezTo>
                    <a:pt x="286753" y="30485"/>
                    <a:pt x="285894" y="37072"/>
                    <a:pt x="291622" y="42799"/>
                  </a:cubicBezTo>
                  <a:cubicBezTo>
                    <a:pt x="297318" y="48495"/>
                    <a:pt x="303713" y="47572"/>
                    <a:pt x="307850" y="43436"/>
                  </a:cubicBezTo>
                  <a:cubicBezTo>
                    <a:pt x="311191" y="40095"/>
                    <a:pt x="312528" y="35131"/>
                    <a:pt x="309887" y="30835"/>
                  </a:cubicBezTo>
                  <a:lnTo>
                    <a:pt x="306195" y="34526"/>
                  </a:lnTo>
                  <a:cubicBezTo>
                    <a:pt x="306927" y="36404"/>
                    <a:pt x="306163" y="38313"/>
                    <a:pt x="304604" y="39872"/>
                  </a:cubicBezTo>
                  <a:cubicBezTo>
                    <a:pt x="302250" y="42227"/>
                    <a:pt x="299290" y="42640"/>
                    <a:pt x="296522" y="40063"/>
                  </a:cubicBezTo>
                  <a:lnTo>
                    <a:pt x="307945" y="28639"/>
                  </a:lnTo>
                  <a:moveTo>
                    <a:pt x="294295" y="29753"/>
                  </a:moveTo>
                  <a:cubicBezTo>
                    <a:pt x="296427" y="27621"/>
                    <a:pt x="299004" y="27462"/>
                    <a:pt x="301168" y="29626"/>
                  </a:cubicBezTo>
                  <a:lnTo>
                    <a:pt x="293722" y="37072"/>
                  </a:lnTo>
                  <a:cubicBezTo>
                    <a:pt x="291686" y="34335"/>
                    <a:pt x="292418" y="31631"/>
                    <a:pt x="294295" y="29753"/>
                  </a:cubicBezTo>
                  <a:moveTo>
                    <a:pt x="175296" y="241475"/>
                  </a:moveTo>
                  <a:lnTo>
                    <a:pt x="171413" y="237594"/>
                  </a:lnTo>
                  <a:lnTo>
                    <a:pt x="159990" y="249017"/>
                  </a:lnTo>
                  <a:lnTo>
                    <a:pt x="154549" y="243576"/>
                  </a:lnTo>
                  <a:lnTo>
                    <a:pt x="164508" y="233616"/>
                  </a:lnTo>
                  <a:lnTo>
                    <a:pt x="160627" y="229734"/>
                  </a:lnTo>
                  <a:lnTo>
                    <a:pt x="150667" y="239693"/>
                  </a:lnTo>
                  <a:lnTo>
                    <a:pt x="145480" y="234507"/>
                  </a:lnTo>
                  <a:lnTo>
                    <a:pt x="156299" y="223688"/>
                  </a:lnTo>
                  <a:lnTo>
                    <a:pt x="152417" y="219806"/>
                  </a:lnTo>
                  <a:lnTo>
                    <a:pt x="137462" y="234761"/>
                  </a:lnTo>
                  <a:lnTo>
                    <a:pt x="159736" y="257035"/>
                  </a:lnTo>
                  <a:lnTo>
                    <a:pt x="175296" y="241475"/>
                  </a:lnTo>
                  <a:moveTo>
                    <a:pt x="170682" y="200841"/>
                  </a:moveTo>
                  <a:lnTo>
                    <a:pt x="166737" y="204786"/>
                  </a:lnTo>
                  <a:lnTo>
                    <a:pt x="175137" y="213187"/>
                  </a:lnTo>
                  <a:cubicBezTo>
                    <a:pt x="172560" y="212582"/>
                    <a:pt x="169696" y="213728"/>
                    <a:pt x="167564" y="215860"/>
                  </a:cubicBezTo>
                  <a:cubicBezTo>
                    <a:pt x="163554" y="219869"/>
                    <a:pt x="163014" y="226010"/>
                    <a:pt x="168678" y="231674"/>
                  </a:cubicBezTo>
                  <a:cubicBezTo>
                    <a:pt x="174437" y="237434"/>
                    <a:pt x="180578" y="236893"/>
                    <a:pt x="184587" y="232883"/>
                  </a:cubicBezTo>
                  <a:cubicBezTo>
                    <a:pt x="186847" y="230624"/>
                    <a:pt x="187897" y="227601"/>
                    <a:pt x="186910" y="224833"/>
                  </a:cubicBezTo>
                  <a:lnTo>
                    <a:pt x="189424" y="227347"/>
                  </a:lnTo>
                  <a:lnTo>
                    <a:pt x="193306" y="223465"/>
                  </a:lnTo>
                  <a:lnTo>
                    <a:pt x="170682" y="200841"/>
                  </a:lnTo>
                  <a:moveTo>
                    <a:pt x="181883" y="228333"/>
                  </a:moveTo>
                  <a:cubicBezTo>
                    <a:pt x="179592" y="230624"/>
                    <a:pt x="175996" y="230974"/>
                    <a:pt x="172687" y="227665"/>
                  </a:cubicBezTo>
                  <a:cubicBezTo>
                    <a:pt x="169346" y="224324"/>
                    <a:pt x="169696" y="220728"/>
                    <a:pt x="171987" y="218437"/>
                  </a:cubicBezTo>
                  <a:cubicBezTo>
                    <a:pt x="174119" y="216305"/>
                    <a:pt x="177873" y="215733"/>
                    <a:pt x="181246" y="219105"/>
                  </a:cubicBezTo>
                  <a:cubicBezTo>
                    <a:pt x="184587" y="222447"/>
                    <a:pt x="184015" y="226201"/>
                    <a:pt x="181883" y="228333"/>
                  </a:cubicBezTo>
                  <a:moveTo>
                    <a:pt x="189794" y="193820"/>
                  </a:moveTo>
                  <a:lnTo>
                    <a:pt x="188712" y="194903"/>
                  </a:lnTo>
                  <a:cubicBezTo>
                    <a:pt x="186803" y="196812"/>
                    <a:pt x="186103" y="199166"/>
                    <a:pt x="187057" y="201775"/>
                  </a:cubicBezTo>
                  <a:lnTo>
                    <a:pt x="184639" y="199357"/>
                  </a:lnTo>
                  <a:lnTo>
                    <a:pt x="180725" y="203271"/>
                  </a:lnTo>
                  <a:lnTo>
                    <a:pt x="197113" y="219658"/>
                  </a:lnTo>
                  <a:lnTo>
                    <a:pt x="201058" y="215713"/>
                  </a:lnTo>
                  <a:lnTo>
                    <a:pt x="193040" y="207694"/>
                  </a:lnTo>
                  <a:cubicBezTo>
                    <a:pt x="189826" y="204480"/>
                    <a:pt x="189826" y="201489"/>
                    <a:pt x="192594" y="198721"/>
                  </a:cubicBezTo>
                  <a:lnTo>
                    <a:pt x="193644" y="197671"/>
                  </a:lnTo>
                  <a:lnTo>
                    <a:pt x="189794" y="193820"/>
                  </a:lnTo>
                  <a:moveTo>
                    <a:pt x="198440" y="184983"/>
                  </a:moveTo>
                  <a:cubicBezTo>
                    <a:pt x="194367" y="189057"/>
                    <a:pt x="193317" y="193798"/>
                    <a:pt x="196499" y="198252"/>
                  </a:cubicBezTo>
                  <a:lnTo>
                    <a:pt x="200254" y="194498"/>
                  </a:lnTo>
                  <a:cubicBezTo>
                    <a:pt x="199363" y="192907"/>
                    <a:pt x="198886" y="191029"/>
                    <a:pt x="201336" y="188579"/>
                  </a:cubicBezTo>
                  <a:cubicBezTo>
                    <a:pt x="202736" y="187179"/>
                    <a:pt x="204486" y="186320"/>
                    <a:pt x="205727" y="187561"/>
                  </a:cubicBezTo>
                  <a:cubicBezTo>
                    <a:pt x="207095" y="188929"/>
                    <a:pt x="206077" y="190457"/>
                    <a:pt x="205536" y="191188"/>
                  </a:cubicBezTo>
                  <a:lnTo>
                    <a:pt x="202704" y="194975"/>
                  </a:lnTo>
                  <a:cubicBezTo>
                    <a:pt x="201431" y="196693"/>
                    <a:pt x="198408" y="201116"/>
                    <a:pt x="202513" y="205221"/>
                  </a:cubicBezTo>
                  <a:cubicBezTo>
                    <a:pt x="205981" y="208689"/>
                    <a:pt x="210054" y="207417"/>
                    <a:pt x="212664" y="204807"/>
                  </a:cubicBezTo>
                  <a:cubicBezTo>
                    <a:pt x="214413" y="203057"/>
                    <a:pt x="215909" y="200289"/>
                    <a:pt x="215082" y="196916"/>
                  </a:cubicBezTo>
                  <a:lnTo>
                    <a:pt x="217468" y="199302"/>
                  </a:lnTo>
                  <a:lnTo>
                    <a:pt x="221319" y="195452"/>
                  </a:lnTo>
                  <a:lnTo>
                    <a:pt x="209959" y="184092"/>
                  </a:lnTo>
                  <a:cubicBezTo>
                    <a:pt x="206109" y="180242"/>
                    <a:pt x="202036" y="181388"/>
                    <a:pt x="198440" y="184983"/>
                  </a:cubicBezTo>
                  <a:moveTo>
                    <a:pt x="210404" y="200512"/>
                  </a:moveTo>
                  <a:cubicBezTo>
                    <a:pt x="209004" y="201912"/>
                    <a:pt x="207445" y="202262"/>
                    <a:pt x="206140" y="200957"/>
                  </a:cubicBezTo>
                  <a:cubicBezTo>
                    <a:pt x="204327" y="199143"/>
                    <a:pt x="205981" y="196916"/>
                    <a:pt x="206586" y="196120"/>
                  </a:cubicBezTo>
                  <a:lnTo>
                    <a:pt x="207986" y="194211"/>
                  </a:lnTo>
                  <a:cubicBezTo>
                    <a:pt x="208686" y="193257"/>
                    <a:pt x="209259" y="192493"/>
                    <a:pt x="209609" y="191634"/>
                  </a:cubicBezTo>
                  <a:lnTo>
                    <a:pt x="210500" y="192525"/>
                  </a:lnTo>
                  <a:cubicBezTo>
                    <a:pt x="212695" y="194720"/>
                    <a:pt x="212791" y="198125"/>
                    <a:pt x="210404" y="200512"/>
                  </a:cubicBezTo>
                  <a:moveTo>
                    <a:pt x="232753" y="151244"/>
                  </a:moveTo>
                  <a:lnTo>
                    <a:pt x="228680" y="155317"/>
                  </a:lnTo>
                  <a:lnTo>
                    <a:pt x="236348" y="169858"/>
                  </a:lnTo>
                  <a:lnTo>
                    <a:pt x="221711" y="162285"/>
                  </a:lnTo>
                  <a:lnTo>
                    <a:pt x="217861" y="166136"/>
                  </a:lnTo>
                  <a:lnTo>
                    <a:pt x="225466" y="180741"/>
                  </a:lnTo>
                  <a:lnTo>
                    <a:pt x="210892" y="173104"/>
                  </a:lnTo>
                  <a:lnTo>
                    <a:pt x="206692" y="177304"/>
                  </a:lnTo>
                  <a:lnTo>
                    <a:pt x="228743" y="188028"/>
                  </a:lnTo>
                  <a:lnTo>
                    <a:pt x="232561" y="184209"/>
                  </a:lnTo>
                  <a:lnTo>
                    <a:pt x="225466" y="170049"/>
                  </a:lnTo>
                  <a:lnTo>
                    <a:pt x="239657" y="177114"/>
                  </a:lnTo>
                  <a:lnTo>
                    <a:pt x="243444" y="173327"/>
                  </a:lnTo>
                  <a:lnTo>
                    <a:pt x="232753" y="151244"/>
                  </a:lnTo>
                  <a:moveTo>
                    <a:pt x="251952" y="120271"/>
                  </a:moveTo>
                  <a:lnTo>
                    <a:pt x="246702" y="125522"/>
                  </a:lnTo>
                  <a:lnTo>
                    <a:pt x="257552" y="148718"/>
                  </a:lnTo>
                  <a:lnTo>
                    <a:pt x="234355" y="137868"/>
                  </a:lnTo>
                  <a:lnTo>
                    <a:pt x="229105" y="143118"/>
                  </a:lnTo>
                  <a:lnTo>
                    <a:pt x="251379" y="165392"/>
                  </a:lnTo>
                  <a:lnTo>
                    <a:pt x="255165" y="161605"/>
                  </a:lnTo>
                  <a:lnTo>
                    <a:pt x="239478" y="145918"/>
                  </a:lnTo>
                  <a:lnTo>
                    <a:pt x="260893" y="155877"/>
                  </a:lnTo>
                  <a:lnTo>
                    <a:pt x="264616" y="152155"/>
                  </a:lnTo>
                  <a:lnTo>
                    <a:pt x="254656" y="130740"/>
                  </a:lnTo>
                  <a:lnTo>
                    <a:pt x="270344" y="146427"/>
                  </a:lnTo>
                  <a:lnTo>
                    <a:pt x="274226" y="142545"/>
                  </a:lnTo>
                  <a:lnTo>
                    <a:pt x="251952" y="120271"/>
                  </a:lnTo>
                  <a:moveTo>
                    <a:pt x="259602" y="120066"/>
                  </a:moveTo>
                  <a:lnTo>
                    <a:pt x="263803" y="115866"/>
                  </a:lnTo>
                  <a:lnTo>
                    <a:pt x="259316" y="111380"/>
                  </a:lnTo>
                  <a:lnTo>
                    <a:pt x="255116" y="115580"/>
                  </a:lnTo>
                  <a:lnTo>
                    <a:pt x="259602" y="120066"/>
                  </a:lnTo>
                  <a:moveTo>
                    <a:pt x="278281" y="138490"/>
                  </a:moveTo>
                  <a:lnTo>
                    <a:pt x="282226" y="134545"/>
                  </a:lnTo>
                  <a:lnTo>
                    <a:pt x="265839" y="118157"/>
                  </a:lnTo>
                  <a:lnTo>
                    <a:pt x="261894" y="122103"/>
                  </a:lnTo>
                  <a:lnTo>
                    <a:pt x="278281" y="138490"/>
                  </a:lnTo>
                  <a:moveTo>
                    <a:pt x="278195" y="105228"/>
                  </a:moveTo>
                  <a:cubicBezTo>
                    <a:pt x="275459" y="107965"/>
                    <a:pt x="275268" y="110447"/>
                    <a:pt x="275873" y="112897"/>
                  </a:cubicBezTo>
                  <a:lnTo>
                    <a:pt x="273486" y="110510"/>
                  </a:lnTo>
                  <a:lnTo>
                    <a:pt x="269572" y="114424"/>
                  </a:lnTo>
                  <a:lnTo>
                    <a:pt x="285960" y="130811"/>
                  </a:lnTo>
                  <a:lnTo>
                    <a:pt x="289905" y="126866"/>
                  </a:lnTo>
                  <a:lnTo>
                    <a:pt x="281059" y="118020"/>
                  </a:lnTo>
                  <a:cubicBezTo>
                    <a:pt x="278386" y="115347"/>
                    <a:pt x="278005" y="112483"/>
                    <a:pt x="280359" y="110128"/>
                  </a:cubicBezTo>
                  <a:cubicBezTo>
                    <a:pt x="282300" y="108188"/>
                    <a:pt x="284496" y="108156"/>
                    <a:pt x="286341" y="110001"/>
                  </a:cubicBezTo>
                  <a:lnTo>
                    <a:pt x="296555" y="120216"/>
                  </a:lnTo>
                  <a:lnTo>
                    <a:pt x="300501" y="116270"/>
                  </a:lnTo>
                  <a:lnTo>
                    <a:pt x="289937" y="105705"/>
                  </a:lnTo>
                  <a:cubicBezTo>
                    <a:pt x="286023" y="101792"/>
                    <a:pt x="281918" y="101505"/>
                    <a:pt x="278195" y="105228"/>
                  </a:cubicBezTo>
                  <a:moveTo>
                    <a:pt x="296852" y="74672"/>
                  </a:moveTo>
                  <a:lnTo>
                    <a:pt x="292906" y="78617"/>
                  </a:lnTo>
                  <a:lnTo>
                    <a:pt x="301306" y="87018"/>
                  </a:lnTo>
                  <a:cubicBezTo>
                    <a:pt x="298729" y="86413"/>
                    <a:pt x="295865" y="87558"/>
                    <a:pt x="293733" y="89690"/>
                  </a:cubicBezTo>
                  <a:cubicBezTo>
                    <a:pt x="289724" y="93700"/>
                    <a:pt x="289183" y="99841"/>
                    <a:pt x="294847" y="105505"/>
                  </a:cubicBezTo>
                  <a:cubicBezTo>
                    <a:pt x="300606" y="111264"/>
                    <a:pt x="306747" y="110723"/>
                    <a:pt x="310757" y="106714"/>
                  </a:cubicBezTo>
                  <a:cubicBezTo>
                    <a:pt x="313016" y="104455"/>
                    <a:pt x="314066" y="101432"/>
                    <a:pt x="313080" y="98664"/>
                  </a:cubicBezTo>
                  <a:lnTo>
                    <a:pt x="315593" y="101177"/>
                  </a:lnTo>
                  <a:lnTo>
                    <a:pt x="319476" y="97295"/>
                  </a:lnTo>
                  <a:lnTo>
                    <a:pt x="296852" y="74672"/>
                  </a:lnTo>
                  <a:moveTo>
                    <a:pt x="308052" y="102164"/>
                  </a:moveTo>
                  <a:cubicBezTo>
                    <a:pt x="305761" y="104455"/>
                    <a:pt x="302165" y="104805"/>
                    <a:pt x="298856" y="101496"/>
                  </a:cubicBezTo>
                  <a:cubicBezTo>
                    <a:pt x="295515" y="98155"/>
                    <a:pt x="295865" y="94559"/>
                    <a:pt x="298156" y="92268"/>
                  </a:cubicBezTo>
                  <a:cubicBezTo>
                    <a:pt x="300288" y="90136"/>
                    <a:pt x="304043" y="89563"/>
                    <a:pt x="307416" y="92936"/>
                  </a:cubicBezTo>
                  <a:cubicBezTo>
                    <a:pt x="310757" y="96277"/>
                    <a:pt x="310184" y="100032"/>
                    <a:pt x="308052" y="102164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344925" y="0"/>
                  </a:moveTo>
                  <a:lnTo>
                    <a:pt x="2184523" y="0"/>
                  </a:lnTo>
                  <a:lnTo>
                    <a:pt x="2184523" y="525600"/>
                  </a:lnTo>
                  <a:lnTo>
                    <a:pt x="514168" y="525600"/>
                  </a:lnTo>
                  <a:cubicBezTo>
                    <a:pt x="454303" y="525600"/>
                    <a:pt x="424371" y="525600"/>
                    <a:pt x="401587" y="513764"/>
                  </a:cubicBezTo>
                  <a:cubicBezTo>
                    <a:pt x="382388" y="503791"/>
                    <a:pt x="366733" y="488137"/>
                    <a:pt x="356760" y="468937"/>
                  </a:cubicBezTo>
                  <a:cubicBezTo>
                    <a:pt x="344925" y="446154"/>
                    <a:pt x="344925" y="416221"/>
                    <a:pt x="344925" y="356357"/>
                  </a:cubicBezTo>
                  <a:lnTo>
                    <a:pt x="34492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836443" y="154937"/>
                  </a:moveTo>
                  <a:cubicBezTo>
                    <a:pt x="836443" y="120167"/>
                    <a:pt x="864629" y="91980"/>
                    <a:pt x="899400" y="91980"/>
                  </a:cubicBezTo>
                  <a:lnTo>
                    <a:pt x="1049425" y="91980"/>
                  </a:lnTo>
                  <a:cubicBezTo>
                    <a:pt x="1084195" y="91980"/>
                    <a:pt x="1112382" y="120167"/>
                    <a:pt x="1112382" y="154937"/>
                  </a:cubicBezTo>
                  <a:lnTo>
                    <a:pt x="1112382" y="304962"/>
                  </a:lnTo>
                  <a:cubicBezTo>
                    <a:pt x="1112382" y="339733"/>
                    <a:pt x="1084195" y="367920"/>
                    <a:pt x="1049425" y="367920"/>
                  </a:cubicBezTo>
                  <a:lnTo>
                    <a:pt x="899400" y="367920"/>
                  </a:lnTo>
                  <a:cubicBezTo>
                    <a:pt x="864629" y="367920"/>
                    <a:pt x="836443" y="339733"/>
                    <a:pt x="836443" y="304962"/>
                  </a:cubicBezTo>
                  <a:lnTo>
                    <a:pt x="836443" y="154937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69" name="shape469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021870" y="186879"/>
                  </a:moveTo>
                  <a:cubicBezTo>
                    <a:pt x="1027577" y="192587"/>
                    <a:pt x="1027577" y="201842"/>
                    <a:pt x="1021869" y="207550"/>
                  </a:cubicBezTo>
                  <a:lnTo>
                    <a:pt x="948787" y="280632"/>
                  </a:lnTo>
                  <a:cubicBezTo>
                    <a:pt x="943079" y="286340"/>
                    <a:pt x="933824" y="286340"/>
                    <a:pt x="928116" y="280632"/>
                  </a:cubicBezTo>
                  <a:cubicBezTo>
                    <a:pt x="922408" y="274925"/>
                    <a:pt x="922408" y="265670"/>
                    <a:pt x="928116" y="259962"/>
                  </a:cubicBezTo>
                  <a:lnTo>
                    <a:pt x="1001198" y="186880"/>
                  </a:lnTo>
                  <a:cubicBezTo>
                    <a:pt x="1006907" y="181171"/>
                    <a:pt x="1016162" y="181171"/>
                    <a:pt x="1021870" y="186879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916528" y="195960"/>
                  </a:moveTo>
                  <a:lnTo>
                    <a:pt x="916528" y="271551"/>
                  </a:lnTo>
                  <a:lnTo>
                    <a:pt x="928117" y="259961"/>
                  </a:lnTo>
                  <a:cubicBezTo>
                    <a:pt x="933825" y="254254"/>
                    <a:pt x="943079" y="254254"/>
                    <a:pt x="948787" y="259961"/>
                  </a:cubicBezTo>
                  <a:cubicBezTo>
                    <a:pt x="954495" y="265669"/>
                    <a:pt x="954495" y="274924"/>
                    <a:pt x="948787" y="280632"/>
                  </a:cubicBezTo>
                  <a:lnTo>
                    <a:pt x="924722" y="304697"/>
                  </a:lnTo>
                  <a:cubicBezTo>
                    <a:pt x="910911" y="318509"/>
                    <a:pt x="887294" y="308727"/>
                    <a:pt x="887295" y="289194"/>
                  </a:cubicBezTo>
                  <a:lnTo>
                    <a:pt x="887294" y="178317"/>
                  </a:lnTo>
                  <a:cubicBezTo>
                    <a:pt x="887295" y="158784"/>
                    <a:pt x="910911" y="149002"/>
                    <a:pt x="924722" y="162813"/>
                  </a:cubicBezTo>
                  <a:lnTo>
                    <a:pt x="1033459" y="271551"/>
                  </a:lnTo>
                  <a:lnTo>
                    <a:pt x="1033459" y="195960"/>
                  </a:lnTo>
                  <a:lnTo>
                    <a:pt x="1021870" y="207549"/>
                  </a:lnTo>
                  <a:cubicBezTo>
                    <a:pt x="1016162" y="213258"/>
                    <a:pt x="1006907" y="213258"/>
                    <a:pt x="1001199" y="207550"/>
                  </a:cubicBezTo>
                  <a:cubicBezTo>
                    <a:pt x="995491" y="201842"/>
                    <a:pt x="995491" y="192587"/>
                    <a:pt x="1001200" y="186879"/>
                  </a:cubicBezTo>
                  <a:lnTo>
                    <a:pt x="1025264" y="162814"/>
                  </a:lnTo>
                  <a:cubicBezTo>
                    <a:pt x="1039077" y="149002"/>
                    <a:pt x="1062693" y="158783"/>
                    <a:pt x="1062692" y="178316"/>
                  </a:cubicBezTo>
                  <a:lnTo>
                    <a:pt x="1062692" y="289194"/>
                  </a:lnTo>
                  <a:cubicBezTo>
                    <a:pt x="1062693" y="308727"/>
                    <a:pt x="1039077" y="318509"/>
                    <a:pt x="1025265" y="304697"/>
                  </a:cubicBezTo>
                  <a:lnTo>
                    <a:pt x="916528" y="195960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7358395" y="0"/>
              <a:ext cx="1598400" cy="1598400"/>
            </a:xfrm>
            <a:custGeom>
              <a:avLst/>
              <a:gdLst/>
              <a:ahLst/>
              <a:cxnLst/>
              <a:rect l="0" t="0" r="0" b="0"/>
              <a:pathLst>
                <a:path w="1598400" h="1598400">
                  <a:moveTo>
                    <a:pt x="1276452" y="132221"/>
                  </a:moveTo>
                  <a:lnTo>
                    <a:pt x="1261160" y="132221"/>
                  </a:lnTo>
                  <a:lnTo>
                    <a:pt x="1247018" y="189709"/>
                  </a:lnTo>
                  <a:lnTo>
                    <a:pt x="1229657" y="132221"/>
                  </a:lnTo>
                  <a:lnTo>
                    <a:pt x="1214940" y="132221"/>
                  </a:lnTo>
                  <a:lnTo>
                    <a:pt x="1197579" y="189594"/>
                  </a:lnTo>
                  <a:lnTo>
                    <a:pt x="1183437" y="132221"/>
                  </a:lnTo>
                  <a:lnTo>
                    <a:pt x="1167570" y="132221"/>
                  </a:lnTo>
                  <a:lnTo>
                    <a:pt x="1189530" y="212704"/>
                  </a:lnTo>
                  <a:lnTo>
                    <a:pt x="1204362" y="212704"/>
                  </a:lnTo>
                  <a:lnTo>
                    <a:pt x="1222068" y="153951"/>
                  </a:lnTo>
                  <a:lnTo>
                    <a:pt x="1239775" y="212704"/>
                  </a:lnTo>
                  <a:lnTo>
                    <a:pt x="1254491" y="212704"/>
                  </a:lnTo>
                  <a:lnTo>
                    <a:pt x="1276452" y="132221"/>
                  </a:lnTo>
                  <a:moveTo>
                    <a:pt x="1305172" y="152457"/>
                  </a:moveTo>
                  <a:cubicBezTo>
                    <a:pt x="1287926" y="152457"/>
                    <a:pt x="1275854" y="163954"/>
                    <a:pt x="1275854" y="183155"/>
                  </a:cubicBezTo>
                  <a:cubicBezTo>
                    <a:pt x="1275854" y="202471"/>
                    <a:pt x="1287926" y="213968"/>
                    <a:pt x="1305172" y="213968"/>
                  </a:cubicBezTo>
                  <a:cubicBezTo>
                    <a:pt x="1322533" y="213968"/>
                    <a:pt x="1334606" y="202471"/>
                    <a:pt x="1334606" y="183155"/>
                  </a:cubicBezTo>
                  <a:cubicBezTo>
                    <a:pt x="1334606" y="163954"/>
                    <a:pt x="1322533" y="152457"/>
                    <a:pt x="1305172" y="152457"/>
                  </a:cubicBezTo>
                  <a:moveTo>
                    <a:pt x="1305057" y="165679"/>
                  </a:moveTo>
                  <a:cubicBezTo>
                    <a:pt x="1313680" y="165679"/>
                    <a:pt x="1320004" y="171313"/>
                    <a:pt x="1320004" y="183155"/>
                  </a:cubicBezTo>
                  <a:cubicBezTo>
                    <a:pt x="1320004" y="194308"/>
                    <a:pt x="1314600" y="200746"/>
                    <a:pt x="1305402" y="200746"/>
                  </a:cubicBezTo>
                  <a:cubicBezTo>
                    <a:pt x="1296779" y="200746"/>
                    <a:pt x="1290455" y="195112"/>
                    <a:pt x="1290455" y="183155"/>
                  </a:cubicBezTo>
                  <a:cubicBezTo>
                    <a:pt x="1290455" y="172117"/>
                    <a:pt x="1295859" y="165679"/>
                    <a:pt x="1305057" y="165679"/>
                  </a:cubicBezTo>
                  <a:moveTo>
                    <a:pt x="1376526" y="152457"/>
                  </a:moveTo>
                  <a:cubicBezTo>
                    <a:pt x="1366638" y="152457"/>
                    <a:pt x="1361809" y="156596"/>
                    <a:pt x="1358475" y="162115"/>
                  </a:cubicBezTo>
                  <a:lnTo>
                    <a:pt x="1358475" y="153492"/>
                  </a:lnTo>
                  <a:lnTo>
                    <a:pt x="1344333" y="153492"/>
                  </a:lnTo>
                  <a:lnTo>
                    <a:pt x="1344333" y="212704"/>
                  </a:lnTo>
                  <a:lnTo>
                    <a:pt x="1358590" y="212704"/>
                  </a:lnTo>
                  <a:lnTo>
                    <a:pt x="1358590" y="180741"/>
                  </a:lnTo>
                  <a:cubicBezTo>
                    <a:pt x="1358590" y="171083"/>
                    <a:pt x="1363074" y="165219"/>
                    <a:pt x="1371582" y="165219"/>
                  </a:cubicBezTo>
                  <a:cubicBezTo>
                    <a:pt x="1378595" y="165219"/>
                    <a:pt x="1382619" y="169128"/>
                    <a:pt x="1382619" y="175797"/>
                  </a:cubicBezTo>
                  <a:lnTo>
                    <a:pt x="1382619" y="212704"/>
                  </a:lnTo>
                  <a:lnTo>
                    <a:pt x="1396876" y="212704"/>
                  </a:lnTo>
                  <a:lnTo>
                    <a:pt x="1396876" y="174532"/>
                  </a:lnTo>
                  <a:cubicBezTo>
                    <a:pt x="1396876" y="160390"/>
                    <a:pt x="1389978" y="152457"/>
                    <a:pt x="1376526" y="152457"/>
                  </a:cubicBezTo>
                  <a:moveTo>
                    <a:pt x="1465436" y="130956"/>
                  </a:moveTo>
                  <a:lnTo>
                    <a:pt x="1451179" y="130956"/>
                  </a:lnTo>
                  <a:lnTo>
                    <a:pt x="1451179" y="161310"/>
                  </a:lnTo>
                  <a:cubicBezTo>
                    <a:pt x="1447615" y="155561"/>
                    <a:pt x="1440371" y="152457"/>
                    <a:pt x="1432668" y="152457"/>
                  </a:cubicBezTo>
                  <a:cubicBezTo>
                    <a:pt x="1418181" y="152457"/>
                    <a:pt x="1406109" y="162575"/>
                    <a:pt x="1406109" y="183040"/>
                  </a:cubicBezTo>
                  <a:cubicBezTo>
                    <a:pt x="1406109" y="203851"/>
                    <a:pt x="1418181" y="213968"/>
                    <a:pt x="1432668" y="213968"/>
                  </a:cubicBezTo>
                  <a:cubicBezTo>
                    <a:pt x="1440831" y="213968"/>
                    <a:pt x="1448190" y="210404"/>
                    <a:pt x="1451409" y="203621"/>
                  </a:cubicBezTo>
                  <a:lnTo>
                    <a:pt x="1451409" y="212704"/>
                  </a:lnTo>
                  <a:lnTo>
                    <a:pt x="1465436" y="212704"/>
                  </a:lnTo>
                  <a:lnTo>
                    <a:pt x="1465436" y="130956"/>
                  </a:lnTo>
                  <a:moveTo>
                    <a:pt x="1436002" y="200861"/>
                  </a:moveTo>
                  <a:cubicBezTo>
                    <a:pt x="1427724" y="200861"/>
                    <a:pt x="1420596" y="194997"/>
                    <a:pt x="1420596" y="183040"/>
                  </a:cubicBezTo>
                  <a:cubicBezTo>
                    <a:pt x="1420596" y="170968"/>
                    <a:pt x="1427724" y="165104"/>
                    <a:pt x="1436002" y="165104"/>
                  </a:cubicBezTo>
                  <a:cubicBezTo>
                    <a:pt x="1443706" y="165104"/>
                    <a:pt x="1451524" y="170853"/>
                    <a:pt x="1451524" y="183040"/>
                  </a:cubicBezTo>
                  <a:cubicBezTo>
                    <a:pt x="1451524" y="195112"/>
                    <a:pt x="1443706" y="200861"/>
                    <a:pt x="1436002" y="200861"/>
                  </a:cubicBezTo>
                  <a:moveTo>
                    <a:pt x="1530236" y="187409"/>
                  </a:moveTo>
                  <a:lnTo>
                    <a:pt x="1530236" y="181545"/>
                  </a:lnTo>
                  <a:cubicBezTo>
                    <a:pt x="1530236" y="162000"/>
                    <a:pt x="1518048" y="152457"/>
                    <a:pt x="1503676" y="152457"/>
                  </a:cubicBezTo>
                  <a:cubicBezTo>
                    <a:pt x="1488615" y="152457"/>
                    <a:pt x="1475163" y="162804"/>
                    <a:pt x="1475163" y="183500"/>
                  </a:cubicBezTo>
                  <a:cubicBezTo>
                    <a:pt x="1475163" y="204080"/>
                    <a:pt x="1488385" y="213968"/>
                    <a:pt x="1503332" y="213968"/>
                  </a:cubicBezTo>
                  <a:cubicBezTo>
                    <a:pt x="1515404" y="213968"/>
                    <a:pt x="1526786" y="207415"/>
                    <a:pt x="1529776" y="194882"/>
                  </a:cubicBezTo>
                  <a:lnTo>
                    <a:pt x="1516439" y="194882"/>
                  </a:lnTo>
                  <a:cubicBezTo>
                    <a:pt x="1514369" y="199596"/>
                    <a:pt x="1509540" y="201666"/>
                    <a:pt x="1503906" y="201666"/>
                  </a:cubicBezTo>
                  <a:cubicBezTo>
                    <a:pt x="1495398" y="201666"/>
                    <a:pt x="1489305" y="197067"/>
                    <a:pt x="1488960" y="187409"/>
                  </a:cubicBezTo>
                  <a:lnTo>
                    <a:pt x="1530236" y="187409"/>
                  </a:lnTo>
                  <a:moveTo>
                    <a:pt x="1503561" y="164759"/>
                  </a:moveTo>
                  <a:cubicBezTo>
                    <a:pt x="1511265" y="164759"/>
                    <a:pt x="1516209" y="169128"/>
                    <a:pt x="1516209" y="176946"/>
                  </a:cubicBezTo>
                  <a:lnTo>
                    <a:pt x="1489305" y="176946"/>
                  </a:lnTo>
                  <a:cubicBezTo>
                    <a:pt x="1490569" y="168323"/>
                    <a:pt x="1496778" y="164759"/>
                    <a:pt x="1503561" y="164759"/>
                  </a:cubicBezTo>
                  <a:moveTo>
                    <a:pt x="1573506" y="152802"/>
                  </a:moveTo>
                  <a:lnTo>
                    <a:pt x="1569597" y="152802"/>
                  </a:lnTo>
                  <a:cubicBezTo>
                    <a:pt x="1562699" y="152802"/>
                    <a:pt x="1557180" y="155791"/>
                    <a:pt x="1554191" y="162230"/>
                  </a:cubicBezTo>
                  <a:lnTo>
                    <a:pt x="1554191" y="153492"/>
                  </a:lnTo>
                  <a:lnTo>
                    <a:pt x="1540049" y="153492"/>
                  </a:lnTo>
                  <a:lnTo>
                    <a:pt x="1540049" y="212704"/>
                  </a:lnTo>
                  <a:lnTo>
                    <a:pt x="1554306" y="212704"/>
                  </a:lnTo>
                  <a:lnTo>
                    <a:pt x="1554306" y="183730"/>
                  </a:lnTo>
                  <a:cubicBezTo>
                    <a:pt x="1554306" y="172117"/>
                    <a:pt x="1559709" y="166714"/>
                    <a:pt x="1569712" y="166714"/>
                  </a:cubicBezTo>
                  <a:lnTo>
                    <a:pt x="1573506" y="166714"/>
                  </a:lnTo>
                  <a:lnTo>
                    <a:pt x="1573506" y="152802"/>
                  </a:lnTo>
                  <a:moveTo>
                    <a:pt x="1604607" y="177406"/>
                  </a:moveTo>
                  <a:cubicBezTo>
                    <a:pt x="1597364" y="176372"/>
                    <a:pt x="1592190" y="175452"/>
                    <a:pt x="1592190" y="170853"/>
                  </a:cubicBezTo>
                  <a:cubicBezTo>
                    <a:pt x="1592190" y="167403"/>
                    <a:pt x="1594949" y="164299"/>
                    <a:pt x="1601963" y="164299"/>
                  </a:cubicBezTo>
                  <a:cubicBezTo>
                    <a:pt x="1608056" y="164299"/>
                    <a:pt x="1612196" y="166599"/>
                    <a:pt x="1612770" y="172462"/>
                  </a:cubicBezTo>
                  <a:lnTo>
                    <a:pt x="1626682" y="172462"/>
                  </a:lnTo>
                  <a:cubicBezTo>
                    <a:pt x="1625878" y="159240"/>
                    <a:pt x="1615645" y="152457"/>
                    <a:pt x="1601848" y="152457"/>
                  </a:cubicBezTo>
                  <a:cubicBezTo>
                    <a:pt x="1589545" y="152457"/>
                    <a:pt x="1578278" y="157861"/>
                    <a:pt x="1578278" y="171313"/>
                  </a:cubicBezTo>
                  <a:cubicBezTo>
                    <a:pt x="1578278" y="185914"/>
                    <a:pt x="1591500" y="187869"/>
                    <a:pt x="1603112" y="189824"/>
                  </a:cubicBezTo>
                  <a:cubicBezTo>
                    <a:pt x="1611276" y="191203"/>
                    <a:pt x="1614035" y="192123"/>
                    <a:pt x="1614035" y="195802"/>
                  </a:cubicBezTo>
                  <a:cubicBezTo>
                    <a:pt x="1614035" y="200286"/>
                    <a:pt x="1609781" y="202241"/>
                    <a:pt x="1603687" y="202241"/>
                  </a:cubicBezTo>
                  <a:cubicBezTo>
                    <a:pt x="1597019" y="202241"/>
                    <a:pt x="1591845" y="199711"/>
                    <a:pt x="1590810" y="193733"/>
                  </a:cubicBezTo>
                  <a:lnTo>
                    <a:pt x="1576438" y="193733"/>
                  </a:lnTo>
                  <a:cubicBezTo>
                    <a:pt x="1577473" y="208679"/>
                    <a:pt x="1590695" y="213968"/>
                    <a:pt x="1602998" y="213968"/>
                  </a:cubicBezTo>
                  <a:cubicBezTo>
                    <a:pt x="1616220" y="213968"/>
                    <a:pt x="1628062" y="207645"/>
                    <a:pt x="1628062" y="194308"/>
                  </a:cubicBezTo>
                  <a:cubicBezTo>
                    <a:pt x="1628062" y="180511"/>
                    <a:pt x="1615185" y="179016"/>
                    <a:pt x="1604607" y="177406"/>
                  </a:cubicBezTo>
                  <a:moveTo>
                    <a:pt x="1669488" y="152457"/>
                  </a:moveTo>
                  <a:cubicBezTo>
                    <a:pt x="1659485" y="152457"/>
                    <a:pt x="1654886" y="156596"/>
                    <a:pt x="1651551" y="162230"/>
                  </a:cubicBezTo>
                  <a:lnTo>
                    <a:pt x="1651551" y="130956"/>
                  </a:lnTo>
                  <a:lnTo>
                    <a:pt x="1637295" y="130956"/>
                  </a:lnTo>
                  <a:lnTo>
                    <a:pt x="1637295" y="212704"/>
                  </a:lnTo>
                  <a:lnTo>
                    <a:pt x="1651551" y="212704"/>
                  </a:lnTo>
                  <a:lnTo>
                    <a:pt x="1651551" y="180741"/>
                  </a:lnTo>
                  <a:cubicBezTo>
                    <a:pt x="1651551" y="171083"/>
                    <a:pt x="1656035" y="165219"/>
                    <a:pt x="1664544" y="165219"/>
                  </a:cubicBezTo>
                  <a:cubicBezTo>
                    <a:pt x="1671557" y="165219"/>
                    <a:pt x="1675581" y="169128"/>
                    <a:pt x="1675581" y="175797"/>
                  </a:cubicBezTo>
                  <a:lnTo>
                    <a:pt x="1675581" y="212704"/>
                  </a:lnTo>
                  <a:lnTo>
                    <a:pt x="1689838" y="212704"/>
                  </a:lnTo>
                  <a:lnTo>
                    <a:pt x="1689838" y="174532"/>
                  </a:lnTo>
                  <a:cubicBezTo>
                    <a:pt x="1689838" y="160390"/>
                    <a:pt x="1682940" y="152457"/>
                    <a:pt x="1669488" y="152457"/>
                  </a:cubicBezTo>
                  <a:moveTo>
                    <a:pt x="1728274" y="152457"/>
                  </a:moveTo>
                  <a:cubicBezTo>
                    <a:pt x="1713557" y="152457"/>
                    <a:pt x="1703095" y="159125"/>
                    <a:pt x="1700795" y="172922"/>
                  </a:cubicBezTo>
                  <a:lnTo>
                    <a:pt x="1714362" y="172922"/>
                  </a:lnTo>
                  <a:cubicBezTo>
                    <a:pt x="1715627" y="168438"/>
                    <a:pt x="1718156" y="164184"/>
                    <a:pt x="1727009" y="164184"/>
                  </a:cubicBezTo>
                  <a:cubicBezTo>
                    <a:pt x="1732068" y="164184"/>
                    <a:pt x="1736782" y="165794"/>
                    <a:pt x="1736782" y="170278"/>
                  </a:cubicBezTo>
                  <a:cubicBezTo>
                    <a:pt x="1736782" y="175222"/>
                    <a:pt x="1732183" y="176142"/>
                    <a:pt x="1729884" y="176486"/>
                  </a:cubicBezTo>
                  <a:lnTo>
                    <a:pt x="1717926" y="178211"/>
                  </a:lnTo>
                  <a:cubicBezTo>
                    <a:pt x="1712523" y="179016"/>
                    <a:pt x="1699071" y="181545"/>
                    <a:pt x="1699071" y="196377"/>
                  </a:cubicBezTo>
                  <a:cubicBezTo>
                    <a:pt x="1699071" y="208909"/>
                    <a:pt x="1708728" y="213968"/>
                    <a:pt x="1718156" y="213968"/>
                  </a:cubicBezTo>
                  <a:cubicBezTo>
                    <a:pt x="1724480" y="213968"/>
                    <a:pt x="1732183" y="211669"/>
                    <a:pt x="1736782" y="204080"/>
                  </a:cubicBezTo>
                  <a:lnTo>
                    <a:pt x="1736782" y="212704"/>
                  </a:lnTo>
                  <a:lnTo>
                    <a:pt x="1750694" y="212704"/>
                  </a:lnTo>
                  <a:lnTo>
                    <a:pt x="1750694" y="171658"/>
                  </a:lnTo>
                  <a:cubicBezTo>
                    <a:pt x="1750694" y="157746"/>
                    <a:pt x="1741266" y="152457"/>
                    <a:pt x="1728274" y="152457"/>
                  </a:cubicBezTo>
                  <a:moveTo>
                    <a:pt x="1721836" y="202126"/>
                  </a:moveTo>
                  <a:cubicBezTo>
                    <a:pt x="1716777" y="202126"/>
                    <a:pt x="1713327" y="199941"/>
                    <a:pt x="1713327" y="195227"/>
                  </a:cubicBezTo>
                  <a:cubicBezTo>
                    <a:pt x="1713327" y="188674"/>
                    <a:pt x="1720341" y="187639"/>
                    <a:pt x="1722870" y="187294"/>
                  </a:cubicBezTo>
                  <a:lnTo>
                    <a:pt x="1728849" y="186374"/>
                  </a:lnTo>
                  <a:cubicBezTo>
                    <a:pt x="1731838" y="185914"/>
                    <a:pt x="1734253" y="185570"/>
                    <a:pt x="1736437" y="184650"/>
                  </a:cubicBezTo>
                  <a:lnTo>
                    <a:pt x="1736437" y="187869"/>
                  </a:lnTo>
                  <a:cubicBezTo>
                    <a:pt x="1736437" y="195802"/>
                    <a:pt x="1730459" y="202126"/>
                    <a:pt x="1721836" y="202126"/>
                  </a:cubicBezTo>
                  <a:moveTo>
                    <a:pt x="1797409" y="152802"/>
                  </a:moveTo>
                  <a:lnTo>
                    <a:pt x="1793499" y="152802"/>
                  </a:lnTo>
                  <a:cubicBezTo>
                    <a:pt x="1786601" y="152802"/>
                    <a:pt x="1781082" y="155791"/>
                    <a:pt x="1778093" y="162230"/>
                  </a:cubicBezTo>
                  <a:lnTo>
                    <a:pt x="1778093" y="153492"/>
                  </a:lnTo>
                  <a:lnTo>
                    <a:pt x="1763951" y="153492"/>
                  </a:lnTo>
                  <a:lnTo>
                    <a:pt x="1763951" y="212704"/>
                  </a:lnTo>
                  <a:lnTo>
                    <a:pt x="1778208" y="212704"/>
                  </a:lnTo>
                  <a:lnTo>
                    <a:pt x="1778208" y="183730"/>
                  </a:lnTo>
                  <a:cubicBezTo>
                    <a:pt x="1778208" y="172117"/>
                    <a:pt x="1783612" y="166714"/>
                    <a:pt x="1793614" y="166714"/>
                  </a:cubicBezTo>
                  <a:lnTo>
                    <a:pt x="1797409" y="166714"/>
                  </a:lnTo>
                  <a:lnTo>
                    <a:pt x="1797409" y="152802"/>
                  </a:lnTo>
                  <a:moveTo>
                    <a:pt x="1854867" y="187409"/>
                  </a:moveTo>
                  <a:lnTo>
                    <a:pt x="1854867" y="181545"/>
                  </a:lnTo>
                  <a:cubicBezTo>
                    <a:pt x="1854867" y="162000"/>
                    <a:pt x="1842680" y="152457"/>
                    <a:pt x="1828308" y="152457"/>
                  </a:cubicBezTo>
                  <a:cubicBezTo>
                    <a:pt x="1813246" y="152457"/>
                    <a:pt x="1799794" y="162804"/>
                    <a:pt x="1799794" y="183500"/>
                  </a:cubicBezTo>
                  <a:cubicBezTo>
                    <a:pt x="1799794" y="204080"/>
                    <a:pt x="1813016" y="213968"/>
                    <a:pt x="1827963" y="213968"/>
                  </a:cubicBezTo>
                  <a:cubicBezTo>
                    <a:pt x="1840036" y="213968"/>
                    <a:pt x="1851418" y="207415"/>
                    <a:pt x="1854407" y="194882"/>
                  </a:cubicBezTo>
                  <a:lnTo>
                    <a:pt x="1841070" y="194882"/>
                  </a:lnTo>
                  <a:cubicBezTo>
                    <a:pt x="1839001" y="199596"/>
                    <a:pt x="1834172" y="201666"/>
                    <a:pt x="1828538" y="201666"/>
                  </a:cubicBezTo>
                  <a:cubicBezTo>
                    <a:pt x="1820030" y="201666"/>
                    <a:pt x="1813936" y="197067"/>
                    <a:pt x="1813591" y="187409"/>
                  </a:cubicBezTo>
                  <a:lnTo>
                    <a:pt x="1854867" y="187409"/>
                  </a:lnTo>
                  <a:moveTo>
                    <a:pt x="1828193" y="164759"/>
                  </a:moveTo>
                  <a:cubicBezTo>
                    <a:pt x="1835896" y="164759"/>
                    <a:pt x="1840840" y="169128"/>
                    <a:pt x="1840840" y="176946"/>
                  </a:cubicBezTo>
                  <a:lnTo>
                    <a:pt x="1813936" y="176946"/>
                  </a:lnTo>
                  <a:cubicBezTo>
                    <a:pt x="1815201" y="168323"/>
                    <a:pt x="1821410" y="164759"/>
                    <a:pt x="1828193" y="164759"/>
                  </a:cubicBezTo>
                  <a:moveTo>
                    <a:pt x="1230691" y="327679"/>
                  </a:moveTo>
                  <a:lnTo>
                    <a:pt x="1230691" y="313652"/>
                  </a:lnTo>
                  <a:lnTo>
                    <a:pt x="1189416" y="313652"/>
                  </a:lnTo>
                  <a:lnTo>
                    <a:pt x="1189416" y="293991"/>
                  </a:lnTo>
                  <a:lnTo>
                    <a:pt x="1225403" y="293991"/>
                  </a:lnTo>
                  <a:lnTo>
                    <a:pt x="1225403" y="279964"/>
                  </a:lnTo>
                  <a:lnTo>
                    <a:pt x="1189416" y="279964"/>
                  </a:lnTo>
                  <a:lnTo>
                    <a:pt x="1189416" y="261223"/>
                  </a:lnTo>
                  <a:lnTo>
                    <a:pt x="1228507" y="261223"/>
                  </a:lnTo>
                  <a:lnTo>
                    <a:pt x="1228507" y="247196"/>
                  </a:lnTo>
                  <a:lnTo>
                    <a:pt x="1174469" y="247196"/>
                  </a:lnTo>
                  <a:lnTo>
                    <a:pt x="1174469" y="327679"/>
                  </a:lnTo>
                  <a:lnTo>
                    <a:pt x="1230691" y="327679"/>
                  </a:lnTo>
                  <a:moveTo>
                    <a:pt x="1295767" y="245931"/>
                  </a:moveTo>
                  <a:lnTo>
                    <a:pt x="1281510" y="245931"/>
                  </a:lnTo>
                  <a:lnTo>
                    <a:pt x="1281510" y="276285"/>
                  </a:lnTo>
                  <a:cubicBezTo>
                    <a:pt x="1277946" y="270536"/>
                    <a:pt x="1270703" y="267432"/>
                    <a:pt x="1262999" y="267432"/>
                  </a:cubicBezTo>
                  <a:cubicBezTo>
                    <a:pt x="1248513" y="267432"/>
                    <a:pt x="1236440" y="277549"/>
                    <a:pt x="1236440" y="298015"/>
                  </a:cubicBezTo>
                  <a:cubicBezTo>
                    <a:pt x="1236440" y="318825"/>
                    <a:pt x="1248513" y="328943"/>
                    <a:pt x="1262999" y="328943"/>
                  </a:cubicBezTo>
                  <a:cubicBezTo>
                    <a:pt x="1271163" y="328943"/>
                    <a:pt x="1278521" y="325379"/>
                    <a:pt x="1281740" y="318595"/>
                  </a:cubicBezTo>
                  <a:lnTo>
                    <a:pt x="1281740" y="327679"/>
                  </a:lnTo>
                  <a:lnTo>
                    <a:pt x="1295767" y="327679"/>
                  </a:lnTo>
                  <a:lnTo>
                    <a:pt x="1295767" y="245931"/>
                  </a:lnTo>
                  <a:moveTo>
                    <a:pt x="1266334" y="315836"/>
                  </a:moveTo>
                  <a:cubicBezTo>
                    <a:pt x="1258056" y="315836"/>
                    <a:pt x="1250927" y="309972"/>
                    <a:pt x="1250927" y="298015"/>
                  </a:cubicBezTo>
                  <a:cubicBezTo>
                    <a:pt x="1250927" y="285943"/>
                    <a:pt x="1258056" y="280079"/>
                    <a:pt x="1266334" y="280079"/>
                  </a:cubicBezTo>
                  <a:cubicBezTo>
                    <a:pt x="1274037" y="280079"/>
                    <a:pt x="1281855" y="285828"/>
                    <a:pt x="1281855" y="298015"/>
                  </a:cubicBezTo>
                  <a:cubicBezTo>
                    <a:pt x="1281855" y="310087"/>
                    <a:pt x="1274037" y="315836"/>
                    <a:pt x="1266334" y="315836"/>
                  </a:cubicBezTo>
                  <a:moveTo>
                    <a:pt x="1342982" y="267777"/>
                  </a:moveTo>
                  <a:lnTo>
                    <a:pt x="1339073" y="267777"/>
                  </a:lnTo>
                  <a:cubicBezTo>
                    <a:pt x="1332174" y="267777"/>
                    <a:pt x="1326655" y="270766"/>
                    <a:pt x="1323666" y="277205"/>
                  </a:cubicBezTo>
                  <a:lnTo>
                    <a:pt x="1323666" y="268466"/>
                  </a:lnTo>
                  <a:lnTo>
                    <a:pt x="1309524" y="268466"/>
                  </a:lnTo>
                  <a:lnTo>
                    <a:pt x="1309524" y="327679"/>
                  </a:lnTo>
                  <a:lnTo>
                    <a:pt x="1323781" y="327679"/>
                  </a:lnTo>
                  <a:lnTo>
                    <a:pt x="1323781" y="298705"/>
                  </a:lnTo>
                  <a:cubicBezTo>
                    <a:pt x="1323781" y="287092"/>
                    <a:pt x="1329185" y="281689"/>
                    <a:pt x="1339188" y="281689"/>
                  </a:cubicBezTo>
                  <a:lnTo>
                    <a:pt x="1342982" y="281689"/>
                  </a:lnTo>
                  <a:lnTo>
                    <a:pt x="1342982" y="267777"/>
                  </a:lnTo>
                  <a:moveTo>
                    <a:pt x="1374565" y="267432"/>
                  </a:moveTo>
                  <a:cubicBezTo>
                    <a:pt x="1359849" y="267432"/>
                    <a:pt x="1349386" y="274100"/>
                    <a:pt x="1347086" y="287897"/>
                  </a:cubicBezTo>
                  <a:lnTo>
                    <a:pt x="1360653" y="287897"/>
                  </a:lnTo>
                  <a:cubicBezTo>
                    <a:pt x="1361918" y="283413"/>
                    <a:pt x="1364448" y="279159"/>
                    <a:pt x="1373301" y="279159"/>
                  </a:cubicBezTo>
                  <a:cubicBezTo>
                    <a:pt x="1378360" y="279159"/>
                    <a:pt x="1383074" y="280769"/>
                    <a:pt x="1383074" y="285253"/>
                  </a:cubicBezTo>
                  <a:cubicBezTo>
                    <a:pt x="1383074" y="290197"/>
                    <a:pt x="1378475" y="291116"/>
                    <a:pt x="1376175" y="291461"/>
                  </a:cubicBezTo>
                  <a:lnTo>
                    <a:pt x="1364218" y="293186"/>
                  </a:lnTo>
                  <a:cubicBezTo>
                    <a:pt x="1358814" y="293991"/>
                    <a:pt x="1345362" y="296520"/>
                    <a:pt x="1345362" y="311352"/>
                  </a:cubicBezTo>
                  <a:cubicBezTo>
                    <a:pt x="1345362" y="323884"/>
                    <a:pt x="1355020" y="328943"/>
                    <a:pt x="1364448" y="328943"/>
                  </a:cubicBezTo>
                  <a:cubicBezTo>
                    <a:pt x="1370771" y="328943"/>
                    <a:pt x="1378475" y="326644"/>
                    <a:pt x="1383074" y="319055"/>
                  </a:cubicBezTo>
                  <a:lnTo>
                    <a:pt x="1383074" y="327679"/>
                  </a:lnTo>
                  <a:lnTo>
                    <a:pt x="1396985" y="327679"/>
                  </a:lnTo>
                  <a:lnTo>
                    <a:pt x="1396985" y="286632"/>
                  </a:lnTo>
                  <a:cubicBezTo>
                    <a:pt x="1396985" y="272720"/>
                    <a:pt x="1387558" y="267432"/>
                    <a:pt x="1374565" y="267432"/>
                  </a:cubicBezTo>
                  <a:moveTo>
                    <a:pt x="1368127" y="317101"/>
                  </a:moveTo>
                  <a:cubicBezTo>
                    <a:pt x="1363068" y="317101"/>
                    <a:pt x="1359619" y="314916"/>
                    <a:pt x="1359619" y="310202"/>
                  </a:cubicBezTo>
                  <a:cubicBezTo>
                    <a:pt x="1359619" y="303649"/>
                    <a:pt x="1366632" y="302614"/>
                    <a:pt x="1369162" y="302269"/>
                  </a:cubicBezTo>
                  <a:lnTo>
                    <a:pt x="1375140" y="301349"/>
                  </a:lnTo>
                  <a:cubicBezTo>
                    <a:pt x="1378130" y="300889"/>
                    <a:pt x="1380544" y="300544"/>
                    <a:pt x="1382729" y="299625"/>
                  </a:cubicBezTo>
                  <a:lnTo>
                    <a:pt x="1382729" y="302844"/>
                  </a:lnTo>
                  <a:cubicBezTo>
                    <a:pt x="1382729" y="310777"/>
                    <a:pt x="1376750" y="317101"/>
                    <a:pt x="1368127" y="317101"/>
                  </a:cubicBezTo>
                  <a:moveTo>
                    <a:pt x="1497514" y="268466"/>
                  </a:moveTo>
                  <a:lnTo>
                    <a:pt x="1482797" y="268466"/>
                  </a:lnTo>
                  <a:lnTo>
                    <a:pt x="1470380" y="308593"/>
                  </a:lnTo>
                  <a:lnTo>
                    <a:pt x="1457617" y="268466"/>
                  </a:lnTo>
                  <a:lnTo>
                    <a:pt x="1443706" y="268466"/>
                  </a:lnTo>
                  <a:lnTo>
                    <a:pt x="1431058" y="308593"/>
                  </a:lnTo>
                  <a:lnTo>
                    <a:pt x="1418526" y="268466"/>
                  </a:lnTo>
                  <a:lnTo>
                    <a:pt x="1403349" y="268466"/>
                  </a:lnTo>
                  <a:lnTo>
                    <a:pt x="1423815" y="327679"/>
                  </a:lnTo>
                  <a:lnTo>
                    <a:pt x="1437612" y="327679"/>
                  </a:lnTo>
                  <a:lnTo>
                    <a:pt x="1450374" y="289277"/>
                  </a:lnTo>
                  <a:lnTo>
                    <a:pt x="1463251" y="327679"/>
                  </a:lnTo>
                  <a:lnTo>
                    <a:pt x="1476933" y="327679"/>
                  </a:lnTo>
                  <a:lnTo>
                    <a:pt x="1497514" y="268466"/>
                  </a:lnTo>
                  <a:moveTo>
                    <a:pt x="1588160" y="247196"/>
                  </a:moveTo>
                  <a:lnTo>
                    <a:pt x="1569189" y="247196"/>
                  </a:lnTo>
                  <a:lnTo>
                    <a:pt x="1546884" y="308708"/>
                  </a:lnTo>
                  <a:lnTo>
                    <a:pt x="1524579" y="247196"/>
                  </a:lnTo>
                  <a:lnTo>
                    <a:pt x="1505608" y="247196"/>
                  </a:lnTo>
                  <a:lnTo>
                    <a:pt x="1505608" y="327679"/>
                  </a:lnTo>
                  <a:lnTo>
                    <a:pt x="1519290" y="327679"/>
                  </a:lnTo>
                  <a:lnTo>
                    <a:pt x="1519290" y="270996"/>
                  </a:lnTo>
                  <a:lnTo>
                    <a:pt x="1539986" y="327679"/>
                  </a:lnTo>
                  <a:lnTo>
                    <a:pt x="1553438" y="327679"/>
                  </a:lnTo>
                  <a:lnTo>
                    <a:pt x="1574133" y="270996"/>
                  </a:lnTo>
                  <a:lnTo>
                    <a:pt x="1574133" y="327679"/>
                  </a:lnTo>
                  <a:lnTo>
                    <a:pt x="1588160" y="327679"/>
                  </a:lnTo>
                  <a:lnTo>
                    <a:pt x="1588160" y="247196"/>
                  </a:lnTo>
                  <a:moveTo>
                    <a:pt x="1602348" y="260648"/>
                  </a:moveTo>
                  <a:lnTo>
                    <a:pt x="1617525" y="260648"/>
                  </a:lnTo>
                  <a:lnTo>
                    <a:pt x="1617525" y="244437"/>
                  </a:lnTo>
                  <a:lnTo>
                    <a:pt x="1602348" y="244437"/>
                  </a:lnTo>
                  <a:lnTo>
                    <a:pt x="1602348" y="260648"/>
                  </a:lnTo>
                  <a:moveTo>
                    <a:pt x="1602808" y="327679"/>
                  </a:moveTo>
                  <a:lnTo>
                    <a:pt x="1617065" y="327679"/>
                  </a:lnTo>
                  <a:lnTo>
                    <a:pt x="1617065" y="268466"/>
                  </a:lnTo>
                  <a:lnTo>
                    <a:pt x="1602808" y="268466"/>
                  </a:lnTo>
                  <a:lnTo>
                    <a:pt x="1602808" y="327679"/>
                  </a:lnTo>
                  <a:moveTo>
                    <a:pt x="1662750" y="267432"/>
                  </a:moveTo>
                  <a:cubicBezTo>
                    <a:pt x="1652862" y="267432"/>
                    <a:pt x="1648033" y="271571"/>
                    <a:pt x="1644699" y="277090"/>
                  </a:cubicBezTo>
                  <a:lnTo>
                    <a:pt x="1644699" y="268466"/>
                  </a:lnTo>
                  <a:lnTo>
                    <a:pt x="1630557" y="268466"/>
                  </a:lnTo>
                  <a:lnTo>
                    <a:pt x="1630557" y="327679"/>
                  </a:lnTo>
                  <a:lnTo>
                    <a:pt x="1644814" y="327679"/>
                  </a:lnTo>
                  <a:lnTo>
                    <a:pt x="1644814" y="295715"/>
                  </a:lnTo>
                  <a:cubicBezTo>
                    <a:pt x="1644814" y="286058"/>
                    <a:pt x="1649298" y="280194"/>
                    <a:pt x="1657806" y="280194"/>
                  </a:cubicBezTo>
                  <a:cubicBezTo>
                    <a:pt x="1664820" y="280194"/>
                    <a:pt x="1668844" y="284103"/>
                    <a:pt x="1668844" y="290772"/>
                  </a:cubicBezTo>
                  <a:lnTo>
                    <a:pt x="1668844" y="327679"/>
                  </a:lnTo>
                  <a:lnTo>
                    <a:pt x="1683101" y="327679"/>
                  </a:lnTo>
                  <a:lnTo>
                    <a:pt x="1683101" y="289507"/>
                  </a:lnTo>
                  <a:cubicBezTo>
                    <a:pt x="1683101" y="275365"/>
                    <a:pt x="1676202" y="267432"/>
                    <a:pt x="1662750" y="267432"/>
                  </a:cubicBezTo>
                  <a:moveTo>
                    <a:pt x="1751660" y="245931"/>
                  </a:moveTo>
                  <a:lnTo>
                    <a:pt x="1737403" y="245931"/>
                  </a:lnTo>
                  <a:lnTo>
                    <a:pt x="1737403" y="276285"/>
                  </a:lnTo>
                  <a:cubicBezTo>
                    <a:pt x="1733839" y="270536"/>
                    <a:pt x="1726596" y="267432"/>
                    <a:pt x="1718892" y="267432"/>
                  </a:cubicBezTo>
                  <a:cubicBezTo>
                    <a:pt x="1704405" y="267432"/>
                    <a:pt x="1692333" y="277549"/>
                    <a:pt x="1692333" y="298015"/>
                  </a:cubicBezTo>
                  <a:cubicBezTo>
                    <a:pt x="1692333" y="318825"/>
                    <a:pt x="1704405" y="328943"/>
                    <a:pt x="1718892" y="328943"/>
                  </a:cubicBezTo>
                  <a:cubicBezTo>
                    <a:pt x="1727055" y="328943"/>
                    <a:pt x="1734414" y="325379"/>
                    <a:pt x="1737633" y="318595"/>
                  </a:cubicBezTo>
                  <a:lnTo>
                    <a:pt x="1737633" y="327679"/>
                  </a:lnTo>
                  <a:lnTo>
                    <a:pt x="1751660" y="327679"/>
                  </a:lnTo>
                  <a:lnTo>
                    <a:pt x="1751660" y="245931"/>
                  </a:lnTo>
                  <a:moveTo>
                    <a:pt x="1722227" y="315836"/>
                  </a:moveTo>
                  <a:cubicBezTo>
                    <a:pt x="1713948" y="315836"/>
                    <a:pt x="1706820" y="309972"/>
                    <a:pt x="1706820" y="298015"/>
                  </a:cubicBezTo>
                  <a:cubicBezTo>
                    <a:pt x="1706820" y="285943"/>
                    <a:pt x="1713948" y="280079"/>
                    <a:pt x="1722227" y="280079"/>
                  </a:cubicBezTo>
                  <a:cubicBezTo>
                    <a:pt x="1729930" y="280079"/>
                    <a:pt x="1737748" y="285828"/>
                    <a:pt x="1737748" y="298015"/>
                  </a:cubicBezTo>
                  <a:cubicBezTo>
                    <a:pt x="1737748" y="310087"/>
                    <a:pt x="1729930" y="315836"/>
                    <a:pt x="1722227" y="315836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等线</vt:lpstr>
      <vt:lpstr>等线 Light</vt:lpstr>
      <vt:lpstr>Office 主题​​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2021-12-10T22:43:34Z</dcterms:created>
  <dcterms:modified xsi:type="dcterms:W3CDTF">2021-12-10T20:44:33Z</dcterms:modified>
</cp:coreProperties>
</file>