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9" r:id="rId3"/>
  </p:sldMasterIdLst>
  <p:notesMasterIdLst>
    <p:notesMasterId r:id="rId26"/>
  </p:notesMasterIdLst>
  <p:sldIdLst>
    <p:sldId id="717" r:id="rId4"/>
    <p:sldId id="718" r:id="rId5"/>
    <p:sldId id="573" r:id="rId6"/>
    <p:sldId id="575" r:id="rId7"/>
    <p:sldId id="284" r:id="rId8"/>
    <p:sldId id="289" r:id="rId9"/>
    <p:sldId id="719" r:id="rId10"/>
    <p:sldId id="720" r:id="rId11"/>
    <p:sldId id="578" r:id="rId12"/>
    <p:sldId id="721" r:id="rId13"/>
    <p:sldId id="278" r:id="rId14"/>
    <p:sldId id="579" r:id="rId15"/>
    <p:sldId id="269" r:id="rId16"/>
    <p:sldId id="589" r:id="rId17"/>
    <p:sldId id="270" r:id="rId18"/>
    <p:sldId id="590" r:id="rId19"/>
    <p:sldId id="548" r:id="rId20"/>
    <p:sldId id="277" r:id="rId21"/>
    <p:sldId id="257" r:id="rId22"/>
    <p:sldId id="274" r:id="rId23"/>
    <p:sldId id="279" r:id="rId24"/>
    <p:sldId id="56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FA08E3-0CD2-4534-94D6-1DDCF6D748C9}" type="datetimeFigureOut">
              <a:rPr lang="en-US" smtClean="0"/>
              <a:t>25-Mar-19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A6A3FB-1C04-4779-9854-4B620CD90BD1}" type="slidenum">
              <a:rPr lang="en-US" smtClean="0"/>
              <a:t>‹#›</a:t>
            </a:fld>
            <a:endParaRPr lang="en-US"/>
          </a:p>
        </p:txBody>
      </p:sp>
    </p:spTree>
    <p:extLst>
      <p:ext uri="{BB962C8B-B14F-4D97-AF65-F5344CB8AC3E}">
        <p14:creationId xmlns:p14="http://schemas.microsoft.com/office/powerpoint/2010/main" val="869054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B2D0F51F-40DA-4834-A420-52BB64C66D34}"/>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793CF396-4D6F-4686-A40A-A2E5D8DA270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latin typeface="Arial" panose="020B0604020202020204" pitchFamily="34" charset="0"/>
              <a:cs typeface="Arial" panose="020B0604020202020204" pitchFamily="34" charset="0"/>
            </a:endParaRPr>
          </a:p>
        </p:txBody>
      </p:sp>
      <p:sp>
        <p:nvSpPr>
          <p:cNvPr id="38916" name="Slide Number Placeholder 3">
            <a:extLst>
              <a:ext uri="{FF2B5EF4-FFF2-40B4-BE49-F238E27FC236}">
                <a16:creationId xmlns:a16="http://schemas.microsoft.com/office/drawing/2014/main" id="{B902BF6A-B212-4D3A-9DF0-2B5E248F3F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8A9427-2DE7-4CB3-8F7D-53B19D96F6A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C6A593B-AE78-4DED-A29D-80F0CFF935C5}" type="datetimeFigureOut">
              <a:rPr lang="en-US" smtClean="0"/>
              <a:t>25-Mar-19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668D6-43DE-408E-9AAB-32F7ACCF3630}" type="slidenum">
              <a:rPr lang="en-US" smtClean="0"/>
              <a:t>‹#›</a:t>
            </a:fld>
            <a:endParaRPr lang="en-US"/>
          </a:p>
        </p:txBody>
      </p:sp>
    </p:spTree>
    <p:extLst>
      <p:ext uri="{BB962C8B-B14F-4D97-AF65-F5344CB8AC3E}">
        <p14:creationId xmlns:p14="http://schemas.microsoft.com/office/powerpoint/2010/main" val="2734386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6A593B-AE78-4DED-A29D-80F0CFF935C5}" type="datetimeFigureOut">
              <a:rPr lang="en-US" smtClean="0"/>
              <a:t>25-Mar-19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668D6-43DE-408E-9AAB-32F7ACCF3630}" type="slidenum">
              <a:rPr lang="en-US" smtClean="0"/>
              <a:t>‹#›</a:t>
            </a:fld>
            <a:endParaRPr lang="en-US"/>
          </a:p>
        </p:txBody>
      </p:sp>
    </p:spTree>
    <p:extLst>
      <p:ext uri="{BB962C8B-B14F-4D97-AF65-F5344CB8AC3E}">
        <p14:creationId xmlns:p14="http://schemas.microsoft.com/office/powerpoint/2010/main" val="4027573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6A593B-AE78-4DED-A29D-80F0CFF935C5}" type="datetimeFigureOut">
              <a:rPr lang="en-US" smtClean="0"/>
              <a:t>25-Mar-19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668D6-43DE-408E-9AAB-32F7ACCF3630}" type="slidenum">
              <a:rPr lang="en-US" smtClean="0"/>
              <a:t>‹#›</a:t>
            </a:fld>
            <a:endParaRPr lang="en-US"/>
          </a:p>
        </p:txBody>
      </p:sp>
    </p:spTree>
    <p:extLst>
      <p:ext uri="{BB962C8B-B14F-4D97-AF65-F5344CB8AC3E}">
        <p14:creationId xmlns:p14="http://schemas.microsoft.com/office/powerpoint/2010/main" val="2366009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192881" indent="0" algn="ctr">
              <a:buNone/>
              <a:defRPr>
                <a:solidFill>
                  <a:schemeClr val="tx1">
                    <a:tint val="75000"/>
                  </a:schemeClr>
                </a:solidFill>
              </a:defRPr>
            </a:lvl2pPr>
            <a:lvl3pPr marL="385763" indent="0" algn="ctr">
              <a:buNone/>
              <a:defRPr>
                <a:solidFill>
                  <a:schemeClr val="tx1">
                    <a:tint val="75000"/>
                  </a:schemeClr>
                </a:solidFill>
              </a:defRPr>
            </a:lvl3pPr>
            <a:lvl4pPr marL="578644" indent="0" algn="ctr">
              <a:buNone/>
              <a:defRPr>
                <a:solidFill>
                  <a:schemeClr val="tx1">
                    <a:tint val="75000"/>
                  </a:schemeClr>
                </a:solidFill>
              </a:defRPr>
            </a:lvl4pPr>
            <a:lvl5pPr marL="771525" indent="0" algn="ctr">
              <a:buNone/>
              <a:defRPr>
                <a:solidFill>
                  <a:schemeClr val="tx1">
                    <a:tint val="75000"/>
                  </a:schemeClr>
                </a:solidFill>
              </a:defRPr>
            </a:lvl5pPr>
            <a:lvl6pPr marL="964406" indent="0" algn="ctr">
              <a:buNone/>
              <a:defRPr>
                <a:solidFill>
                  <a:schemeClr val="tx1">
                    <a:tint val="75000"/>
                  </a:schemeClr>
                </a:solidFill>
              </a:defRPr>
            </a:lvl6pPr>
            <a:lvl7pPr marL="1157288" indent="0" algn="ctr">
              <a:buNone/>
              <a:defRPr>
                <a:solidFill>
                  <a:schemeClr val="tx1">
                    <a:tint val="75000"/>
                  </a:schemeClr>
                </a:solidFill>
              </a:defRPr>
            </a:lvl7pPr>
            <a:lvl8pPr marL="1350169" indent="0" algn="ctr">
              <a:buNone/>
              <a:defRPr>
                <a:solidFill>
                  <a:schemeClr val="tx1">
                    <a:tint val="75000"/>
                  </a:schemeClr>
                </a:solidFill>
              </a:defRPr>
            </a:lvl8pPr>
            <a:lvl9pPr marL="154305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C03A2BC-B7F4-4B79-8F75-109058BE383E}"/>
              </a:ext>
            </a:extLst>
          </p:cNvPr>
          <p:cNvSpPr>
            <a:spLocks noGrp="1"/>
          </p:cNvSpPr>
          <p:nvPr>
            <p:ph type="dt" sz="half" idx="10"/>
          </p:nvPr>
        </p:nvSpPr>
        <p:spPr/>
        <p:txBody>
          <a:bodyPr/>
          <a:lstStyle>
            <a:lvl1pPr>
              <a:defRPr/>
            </a:lvl1pPr>
          </a:lstStyle>
          <a:p>
            <a:pPr>
              <a:defRPr/>
            </a:pPr>
            <a:fld id="{04076C1D-4944-4038-9FBC-33DA3B41F298}" type="datetimeFigureOut">
              <a:rPr lang="en-US"/>
              <a:pPr>
                <a:defRPr/>
              </a:pPr>
              <a:t>25-Mar-19</a:t>
            </a:fld>
            <a:endParaRPr lang="en-US"/>
          </a:p>
        </p:txBody>
      </p:sp>
      <p:sp>
        <p:nvSpPr>
          <p:cNvPr id="5" name="Footer Placeholder 4">
            <a:extLst>
              <a:ext uri="{FF2B5EF4-FFF2-40B4-BE49-F238E27FC236}">
                <a16:creationId xmlns:a16="http://schemas.microsoft.com/office/drawing/2014/main" id="{4BD9407A-5925-4FE9-87FC-69973B7E2D5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B1F26F9-6399-47E8-9350-2CDCE703E217}"/>
              </a:ext>
            </a:extLst>
          </p:cNvPr>
          <p:cNvSpPr>
            <a:spLocks noGrp="1"/>
          </p:cNvSpPr>
          <p:nvPr>
            <p:ph type="sldNum" sz="quarter" idx="12"/>
          </p:nvPr>
        </p:nvSpPr>
        <p:spPr/>
        <p:txBody>
          <a:bodyPr/>
          <a:lstStyle>
            <a:lvl1pPr>
              <a:defRPr/>
            </a:lvl1pPr>
          </a:lstStyle>
          <a:p>
            <a:pPr>
              <a:defRPr/>
            </a:pPr>
            <a:fld id="{8C704A2E-00A2-479A-A0D3-0D040598B88F}" type="slidenum">
              <a:rPr lang="en-US" altLang="en-US"/>
              <a:pPr>
                <a:defRPr/>
              </a:pPr>
              <a:t>‹#›</a:t>
            </a:fld>
            <a:endParaRPr lang="en-US" altLang="en-US"/>
          </a:p>
        </p:txBody>
      </p:sp>
    </p:spTree>
    <p:extLst>
      <p:ext uri="{BB962C8B-B14F-4D97-AF65-F5344CB8AC3E}">
        <p14:creationId xmlns:p14="http://schemas.microsoft.com/office/powerpoint/2010/main" val="1474393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AA6943-A77D-4320-BA2A-1848EB3A2CC9}"/>
              </a:ext>
            </a:extLst>
          </p:cNvPr>
          <p:cNvSpPr>
            <a:spLocks noGrp="1"/>
          </p:cNvSpPr>
          <p:nvPr>
            <p:ph type="dt" sz="half" idx="10"/>
          </p:nvPr>
        </p:nvSpPr>
        <p:spPr/>
        <p:txBody>
          <a:bodyPr/>
          <a:lstStyle>
            <a:lvl1pPr>
              <a:defRPr/>
            </a:lvl1pPr>
          </a:lstStyle>
          <a:p>
            <a:pPr>
              <a:defRPr/>
            </a:pPr>
            <a:fld id="{1A2B0E84-811B-4851-B407-7DFE2CFBDF86}" type="datetimeFigureOut">
              <a:rPr lang="en-US"/>
              <a:pPr>
                <a:defRPr/>
              </a:pPr>
              <a:t>25-Mar-19</a:t>
            </a:fld>
            <a:endParaRPr lang="en-US"/>
          </a:p>
        </p:txBody>
      </p:sp>
      <p:sp>
        <p:nvSpPr>
          <p:cNvPr id="5" name="Footer Placeholder 4">
            <a:extLst>
              <a:ext uri="{FF2B5EF4-FFF2-40B4-BE49-F238E27FC236}">
                <a16:creationId xmlns:a16="http://schemas.microsoft.com/office/drawing/2014/main" id="{332FE664-7ABB-40E2-8ADD-F6957C2155C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08B4E2-8ECE-4509-BAB1-A3FC228136D3}"/>
              </a:ext>
            </a:extLst>
          </p:cNvPr>
          <p:cNvSpPr>
            <a:spLocks noGrp="1"/>
          </p:cNvSpPr>
          <p:nvPr>
            <p:ph type="sldNum" sz="quarter" idx="12"/>
          </p:nvPr>
        </p:nvSpPr>
        <p:spPr/>
        <p:txBody>
          <a:bodyPr/>
          <a:lstStyle>
            <a:lvl1pPr>
              <a:defRPr/>
            </a:lvl1pPr>
          </a:lstStyle>
          <a:p>
            <a:pPr>
              <a:defRPr/>
            </a:pPr>
            <a:fld id="{65D615A5-D70D-4FD3-952E-9A7068F2D2D6}" type="slidenum">
              <a:rPr lang="en-US" altLang="en-US"/>
              <a:pPr>
                <a:defRPr/>
              </a:pPr>
              <a:t>‹#›</a:t>
            </a:fld>
            <a:endParaRPr lang="en-US" altLang="en-US"/>
          </a:p>
        </p:txBody>
      </p:sp>
    </p:spTree>
    <p:extLst>
      <p:ext uri="{BB962C8B-B14F-4D97-AF65-F5344CB8AC3E}">
        <p14:creationId xmlns:p14="http://schemas.microsoft.com/office/powerpoint/2010/main" val="2258079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1688"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844">
                <a:solidFill>
                  <a:schemeClr val="tx1">
                    <a:tint val="75000"/>
                  </a:schemeClr>
                </a:solidFill>
              </a:defRPr>
            </a:lvl1pPr>
            <a:lvl2pPr marL="192881" indent="0">
              <a:buNone/>
              <a:defRPr sz="760">
                <a:solidFill>
                  <a:schemeClr val="tx1">
                    <a:tint val="75000"/>
                  </a:schemeClr>
                </a:solidFill>
              </a:defRPr>
            </a:lvl2pPr>
            <a:lvl3pPr marL="385763" indent="0">
              <a:buNone/>
              <a:defRPr sz="675">
                <a:solidFill>
                  <a:schemeClr val="tx1">
                    <a:tint val="75000"/>
                  </a:schemeClr>
                </a:solidFill>
              </a:defRPr>
            </a:lvl3pPr>
            <a:lvl4pPr marL="578644" indent="0">
              <a:buNone/>
              <a:defRPr sz="591">
                <a:solidFill>
                  <a:schemeClr val="tx1">
                    <a:tint val="75000"/>
                  </a:schemeClr>
                </a:solidFill>
              </a:defRPr>
            </a:lvl4pPr>
            <a:lvl5pPr marL="771525" indent="0">
              <a:buNone/>
              <a:defRPr sz="591">
                <a:solidFill>
                  <a:schemeClr val="tx1">
                    <a:tint val="75000"/>
                  </a:schemeClr>
                </a:solidFill>
              </a:defRPr>
            </a:lvl5pPr>
            <a:lvl6pPr marL="964406" indent="0">
              <a:buNone/>
              <a:defRPr sz="591">
                <a:solidFill>
                  <a:schemeClr val="tx1">
                    <a:tint val="75000"/>
                  </a:schemeClr>
                </a:solidFill>
              </a:defRPr>
            </a:lvl6pPr>
            <a:lvl7pPr marL="1157288" indent="0">
              <a:buNone/>
              <a:defRPr sz="591">
                <a:solidFill>
                  <a:schemeClr val="tx1">
                    <a:tint val="75000"/>
                  </a:schemeClr>
                </a:solidFill>
              </a:defRPr>
            </a:lvl7pPr>
            <a:lvl8pPr marL="1350169" indent="0">
              <a:buNone/>
              <a:defRPr sz="591">
                <a:solidFill>
                  <a:schemeClr val="tx1">
                    <a:tint val="75000"/>
                  </a:schemeClr>
                </a:solidFill>
              </a:defRPr>
            </a:lvl8pPr>
            <a:lvl9pPr marL="1543050" indent="0">
              <a:buNone/>
              <a:defRPr sz="591">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BD2D89-6F20-4352-AE6D-549CB244E6E1}"/>
              </a:ext>
            </a:extLst>
          </p:cNvPr>
          <p:cNvSpPr>
            <a:spLocks noGrp="1"/>
          </p:cNvSpPr>
          <p:nvPr>
            <p:ph type="dt" sz="half" idx="10"/>
          </p:nvPr>
        </p:nvSpPr>
        <p:spPr/>
        <p:txBody>
          <a:bodyPr/>
          <a:lstStyle>
            <a:lvl1pPr>
              <a:defRPr/>
            </a:lvl1pPr>
          </a:lstStyle>
          <a:p>
            <a:pPr>
              <a:defRPr/>
            </a:pPr>
            <a:fld id="{DF714995-74DD-47D9-8704-CC004E933A86}" type="datetimeFigureOut">
              <a:rPr lang="en-US"/>
              <a:pPr>
                <a:defRPr/>
              </a:pPr>
              <a:t>25-Mar-19</a:t>
            </a:fld>
            <a:endParaRPr lang="en-US"/>
          </a:p>
        </p:txBody>
      </p:sp>
      <p:sp>
        <p:nvSpPr>
          <p:cNvPr id="5" name="Footer Placeholder 4">
            <a:extLst>
              <a:ext uri="{FF2B5EF4-FFF2-40B4-BE49-F238E27FC236}">
                <a16:creationId xmlns:a16="http://schemas.microsoft.com/office/drawing/2014/main" id="{7BC54B60-42AE-4697-88CE-76C28417834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3FAAA9-3AB1-4EA3-8ADE-79F8B56901C5}"/>
              </a:ext>
            </a:extLst>
          </p:cNvPr>
          <p:cNvSpPr>
            <a:spLocks noGrp="1"/>
          </p:cNvSpPr>
          <p:nvPr>
            <p:ph type="sldNum" sz="quarter" idx="12"/>
          </p:nvPr>
        </p:nvSpPr>
        <p:spPr/>
        <p:txBody>
          <a:bodyPr/>
          <a:lstStyle>
            <a:lvl1pPr>
              <a:defRPr/>
            </a:lvl1pPr>
          </a:lstStyle>
          <a:p>
            <a:pPr>
              <a:defRPr/>
            </a:pPr>
            <a:fld id="{9B9A2EF5-4472-4CC2-99CD-A5E51F53013A}" type="slidenum">
              <a:rPr lang="en-US" altLang="en-US"/>
              <a:pPr>
                <a:defRPr/>
              </a:pPr>
              <a:t>‹#›</a:t>
            </a:fld>
            <a:endParaRPr lang="en-US" altLang="en-US"/>
          </a:p>
        </p:txBody>
      </p:sp>
    </p:spTree>
    <p:extLst>
      <p:ext uri="{BB962C8B-B14F-4D97-AF65-F5344CB8AC3E}">
        <p14:creationId xmlns:p14="http://schemas.microsoft.com/office/powerpoint/2010/main" val="1267357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1181"/>
            </a:lvl1pPr>
            <a:lvl2pPr>
              <a:defRPr sz="1013"/>
            </a:lvl2pPr>
            <a:lvl3pPr>
              <a:defRPr sz="844"/>
            </a:lvl3pPr>
            <a:lvl4pPr>
              <a:defRPr sz="760"/>
            </a:lvl4pPr>
            <a:lvl5pPr>
              <a:defRPr sz="760"/>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1181"/>
            </a:lvl1pPr>
            <a:lvl2pPr>
              <a:defRPr sz="1013"/>
            </a:lvl2pPr>
            <a:lvl3pPr>
              <a:defRPr sz="844"/>
            </a:lvl3pPr>
            <a:lvl4pPr>
              <a:defRPr sz="760"/>
            </a:lvl4pPr>
            <a:lvl5pPr>
              <a:defRPr sz="760"/>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A756A96-F854-4396-AA25-42EAD3C66936}"/>
              </a:ext>
            </a:extLst>
          </p:cNvPr>
          <p:cNvSpPr>
            <a:spLocks noGrp="1"/>
          </p:cNvSpPr>
          <p:nvPr>
            <p:ph type="dt" sz="half" idx="10"/>
          </p:nvPr>
        </p:nvSpPr>
        <p:spPr/>
        <p:txBody>
          <a:bodyPr/>
          <a:lstStyle>
            <a:lvl1pPr>
              <a:defRPr/>
            </a:lvl1pPr>
          </a:lstStyle>
          <a:p>
            <a:pPr>
              <a:defRPr/>
            </a:pPr>
            <a:fld id="{74F2B798-E21F-4659-A308-3FB54B891BB9}" type="datetimeFigureOut">
              <a:rPr lang="en-US"/>
              <a:pPr>
                <a:defRPr/>
              </a:pPr>
              <a:t>25-Mar-19</a:t>
            </a:fld>
            <a:endParaRPr lang="en-US"/>
          </a:p>
        </p:txBody>
      </p:sp>
      <p:sp>
        <p:nvSpPr>
          <p:cNvPr id="6" name="Footer Placeholder 4">
            <a:extLst>
              <a:ext uri="{FF2B5EF4-FFF2-40B4-BE49-F238E27FC236}">
                <a16:creationId xmlns:a16="http://schemas.microsoft.com/office/drawing/2014/main" id="{3FDAFBCF-D3A8-4C0D-88BF-318E629BF14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35F9DB7-16A0-4DAB-929E-83625BC6CF62}"/>
              </a:ext>
            </a:extLst>
          </p:cNvPr>
          <p:cNvSpPr>
            <a:spLocks noGrp="1"/>
          </p:cNvSpPr>
          <p:nvPr>
            <p:ph type="sldNum" sz="quarter" idx="12"/>
          </p:nvPr>
        </p:nvSpPr>
        <p:spPr/>
        <p:txBody>
          <a:bodyPr/>
          <a:lstStyle>
            <a:lvl1pPr>
              <a:defRPr/>
            </a:lvl1pPr>
          </a:lstStyle>
          <a:p>
            <a:pPr>
              <a:defRPr/>
            </a:pPr>
            <a:fld id="{006BE8C3-0CCE-440A-B9FD-30B08A5655B2}" type="slidenum">
              <a:rPr lang="en-US" altLang="en-US"/>
              <a:pPr>
                <a:defRPr/>
              </a:pPr>
              <a:t>‹#›</a:t>
            </a:fld>
            <a:endParaRPr lang="en-US" altLang="en-US"/>
          </a:p>
        </p:txBody>
      </p:sp>
    </p:spTree>
    <p:extLst>
      <p:ext uri="{BB962C8B-B14F-4D97-AF65-F5344CB8AC3E}">
        <p14:creationId xmlns:p14="http://schemas.microsoft.com/office/powerpoint/2010/main" val="2108930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37B6A41-D56F-4B1A-A417-57764117BB5D}"/>
              </a:ext>
            </a:extLst>
          </p:cNvPr>
          <p:cNvSpPr>
            <a:spLocks noGrp="1"/>
          </p:cNvSpPr>
          <p:nvPr>
            <p:ph type="dt" sz="half" idx="10"/>
          </p:nvPr>
        </p:nvSpPr>
        <p:spPr/>
        <p:txBody>
          <a:bodyPr/>
          <a:lstStyle>
            <a:lvl1pPr>
              <a:defRPr/>
            </a:lvl1pPr>
          </a:lstStyle>
          <a:p>
            <a:pPr>
              <a:defRPr/>
            </a:pPr>
            <a:fld id="{A88D711F-121E-4DA3-85DB-DED4C9B11511}" type="datetimeFigureOut">
              <a:rPr lang="en-US"/>
              <a:pPr>
                <a:defRPr/>
              </a:pPr>
              <a:t>25-Mar-19</a:t>
            </a:fld>
            <a:endParaRPr lang="en-US"/>
          </a:p>
        </p:txBody>
      </p:sp>
      <p:sp>
        <p:nvSpPr>
          <p:cNvPr id="8" name="Footer Placeholder 4">
            <a:extLst>
              <a:ext uri="{FF2B5EF4-FFF2-40B4-BE49-F238E27FC236}">
                <a16:creationId xmlns:a16="http://schemas.microsoft.com/office/drawing/2014/main" id="{7779CB48-B8A2-4EDF-B5BA-1A2A59702EB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7A82BCE-AF97-4CD0-B7F3-52D60911FD20}"/>
              </a:ext>
            </a:extLst>
          </p:cNvPr>
          <p:cNvSpPr>
            <a:spLocks noGrp="1"/>
          </p:cNvSpPr>
          <p:nvPr>
            <p:ph type="sldNum" sz="quarter" idx="12"/>
          </p:nvPr>
        </p:nvSpPr>
        <p:spPr/>
        <p:txBody>
          <a:bodyPr/>
          <a:lstStyle>
            <a:lvl1pPr>
              <a:defRPr/>
            </a:lvl1pPr>
          </a:lstStyle>
          <a:p>
            <a:pPr>
              <a:defRPr/>
            </a:pPr>
            <a:fld id="{5B0538E8-C23E-4367-AF1A-79171D12BAF4}" type="slidenum">
              <a:rPr lang="en-US" altLang="en-US"/>
              <a:pPr>
                <a:defRPr/>
              </a:pPr>
              <a:t>‹#›</a:t>
            </a:fld>
            <a:endParaRPr lang="en-US" altLang="en-US"/>
          </a:p>
        </p:txBody>
      </p:sp>
    </p:spTree>
    <p:extLst>
      <p:ext uri="{BB962C8B-B14F-4D97-AF65-F5344CB8AC3E}">
        <p14:creationId xmlns:p14="http://schemas.microsoft.com/office/powerpoint/2010/main" val="2068149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E02EAE6-FAAA-41E5-8FE3-C1208A2FA798}"/>
              </a:ext>
            </a:extLst>
          </p:cNvPr>
          <p:cNvSpPr>
            <a:spLocks noGrp="1"/>
          </p:cNvSpPr>
          <p:nvPr>
            <p:ph type="dt" sz="half" idx="10"/>
          </p:nvPr>
        </p:nvSpPr>
        <p:spPr/>
        <p:txBody>
          <a:bodyPr/>
          <a:lstStyle>
            <a:lvl1pPr>
              <a:defRPr/>
            </a:lvl1pPr>
          </a:lstStyle>
          <a:p>
            <a:pPr>
              <a:defRPr/>
            </a:pPr>
            <a:fld id="{EE8E4E8E-1645-40F4-B042-B6262BE871F9}" type="datetimeFigureOut">
              <a:rPr lang="en-US"/>
              <a:pPr>
                <a:defRPr/>
              </a:pPr>
              <a:t>25-Mar-19</a:t>
            </a:fld>
            <a:endParaRPr lang="en-US"/>
          </a:p>
        </p:txBody>
      </p:sp>
      <p:sp>
        <p:nvSpPr>
          <p:cNvPr id="4" name="Footer Placeholder 4">
            <a:extLst>
              <a:ext uri="{FF2B5EF4-FFF2-40B4-BE49-F238E27FC236}">
                <a16:creationId xmlns:a16="http://schemas.microsoft.com/office/drawing/2014/main" id="{F0EFEB0A-378A-4569-8E6A-9AC048D11C6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D0ADFE1-7505-4899-B0C1-B9146CBE3D12}"/>
              </a:ext>
            </a:extLst>
          </p:cNvPr>
          <p:cNvSpPr>
            <a:spLocks noGrp="1"/>
          </p:cNvSpPr>
          <p:nvPr>
            <p:ph type="sldNum" sz="quarter" idx="12"/>
          </p:nvPr>
        </p:nvSpPr>
        <p:spPr/>
        <p:txBody>
          <a:bodyPr/>
          <a:lstStyle>
            <a:lvl1pPr>
              <a:defRPr/>
            </a:lvl1pPr>
          </a:lstStyle>
          <a:p>
            <a:pPr>
              <a:defRPr/>
            </a:pPr>
            <a:fld id="{FF537FF4-1026-4B38-9F56-A7FCEBD8EEFA}" type="slidenum">
              <a:rPr lang="en-US" altLang="en-US"/>
              <a:pPr>
                <a:defRPr/>
              </a:pPr>
              <a:t>‹#›</a:t>
            </a:fld>
            <a:endParaRPr lang="en-US" altLang="en-US"/>
          </a:p>
        </p:txBody>
      </p:sp>
    </p:spTree>
    <p:extLst>
      <p:ext uri="{BB962C8B-B14F-4D97-AF65-F5344CB8AC3E}">
        <p14:creationId xmlns:p14="http://schemas.microsoft.com/office/powerpoint/2010/main" val="2051153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FBC1147-E09D-4BBB-95BA-86F4142B7872}"/>
              </a:ext>
            </a:extLst>
          </p:cNvPr>
          <p:cNvSpPr>
            <a:spLocks noGrp="1"/>
          </p:cNvSpPr>
          <p:nvPr>
            <p:ph type="dt" sz="half" idx="10"/>
          </p:nvPr>
        </p:nvSpPr>
        <p:spPr/>
        <p:txBody>
          <a:bodyPr/>
          <a:lstStyle>
            <a:lvl1pPr>
              <a:defRPr/>
            </a:lvl1pPr>
          </a:lstStyle>
          <a:p>
            <a:pPr>
              <a:defRPr/>
            </a:pPr>
            <a:fld id="{00D239D4-3702-4677-9A23-008F58D75F06}" type="datetimeFigureOut">
              <a:rPr lang="en-US"/>
              <a:pPr>
                <a:defRPr/>
              </a:pPr>
              <a:t>25-Mar-19</a:t>
            </a:fld>
            <a:endParaRPr lang="en-US"/>
          </a:p>
        </p:txBody>
      </p:sp>
      <p:sp>
        <p:nvSpPr>
          <p:cNvPr id="3" name="Footer Placeholder 4">
            <a:extLst>
              <a:ext uri="{FF2B5EF4-FFF2-40B4-BE49-F238E27FC236}">
                <a16:creationId xmlns:a16="http://schemas.microsoft.com/office/drawing/2014/main" id="{EBC2A240-6DEA-49C1-AE58-7469EAA50EA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E08F1EC-3E2A-4930-AA17-54E92126A390}"/>
              </a:ext>
            </a:extLst>
          </p:cNvPr>
          <p:cNvSpPr>
            <a:spLocks noGrp="1"/>
          </p:cNvSpPr>
          <p:nvPr>
            <p:ph type="sldNum" sz="quarter" idx="12"/>
          </p:nvPr>
        </p:nvSpPr>
        <p:spPr/>
        <p:txBody>
          <a:bodyPr/>
          <a:lstStyle>
            <a:lvl1pPr>
              <a:defRPr/>
            </a:lvl1pPr>
          </a:lstStyle>
          <a:p>
            <a:pPr>
              <a:defRPr/>
            </a:pPr>
            <a:fld id="{F0C0A05A-D24A-45A8-96EE-CE6E2826AFAC}" type="slidenum">
              <a:rPr lang="en-US" altLang="en-US"/>
              <a:pPr>
                <a:defRPr/>
              </a:pPr>
              <a:t>‹#›</a:t>
            </a:fld>
            <a:endParaRPr lang="en-US" altLang="en-US"/>
          </a:p>
        </p:txBody>
      </p:sp>
    </p:spTree>
    <p:extLst>
      <p:ext uri="{BB962C8B-B14F-4D97-AF65-F5344CB8AC3E}">
        <p14:creationId xmlns:p14="http://schemas.microsoft.com/office/powerpoint/2010/main" val="898686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844"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591"/>
            </a:lvl1pPr>
            <a:lvl2pPr marL="192881" indent="0">
              <a:buNone/>
              <a:defRPr sz="506"/>
            </a:lvl2pPr>
            <a:lvl3pPr marL="385763" indent="0">
              <a:buNone/>
              <a:defRPr sz="422"/>
            </a:lvl3pPr>
            <a:lvl4pPr marL="578644" indent="0">
              <a:buNone/>
              <a:defRPr sz="380"/>
            </a:lvl4pPr>
            <a:lvl5pPr marL="771525" indent="0">
              <a:buNone/>
              <a:defRPr sz="380"/>
            </a:lvl5pPr>
            <a:lvl6pPr marL="964406" indent="0">
              <a:buNone/>
              <a:defRPr sz="380"/>
            </a:lvl6pPr>
            <a:lvl7pPr marL="1157288" indent="0">
              <a:buNone/>
              <a:defRPr sz="380"/>
            </a:lvl7pPr>
            <a:lvl8pPr marL="1350169" indent="0">
              <a:buNone/>
              <a:defRPr sz="380"/>
            </a:lvl8pPr>
            <a:lvl9pPr marL="1543050" indent="0">
              <a:buNone/>
              <a:defRPr sz="380"/>
            </a:lvl9pPr>
          </a:lstStyle>
          <a:p>
            <a:pPr lvl="0"/>
            <a:r>
              <a:rPr lang="en-US"/>
              <a:t>Click to edit Master text styles</a:t>
            </a:r>
          </a:p>
        </p:txBody>
      </p:sp>
      <p:sp>
        <p:nvSpPr>
          <p:cNvPr id="5" name="Date Placeholder 3">
            <a:extLst>
              <a:ext uri="{FF2B5EF4-FFF2-40B4-BE49-F238E27FC236}">
                <a16:creationId xmlns:a16="http://schemas.microsoft.com/office/drawing/2014/main" id="{130F5AD9-1277-43E0-9202-B346BA1D30CE}"/>
              </a:ext>
            </a:extLst>
          </p:cNvPr>
          <p:cNvSpPr>
            <a:spLocks noGrp="1"/>
          </p:cNvSpPr>
          <p:nvPr>
            <p:ph type="dt" sz="half" idx="10"/>
          </p:nvPr>
        </p:nvSpPr>
        <p:spPr/>
        <p:txBody>
          <a:bodyPr/>
          <a:lstStyle>
            <a:lvl1pPr>
              <a:defRPr/>
            </a:lvl1pPr>
          </a:lstStyle>
          <a:p>
            <a:pPr>
              <a:defRPr/>
            </a:pPr>
            <a:fld id="{BD56392A-FE24-4E28-AB9B-151AA526FD25}" type="datetimeFigureOut">
              <a:rPr lang="en-US"/>
              <a:pPr>
                <a:defRPr/>
              </a:pPr>
              <a:t>25-Mar-19</a:t>
            </a:fld>
            <a:endParaRPr lang="en-US"/>
          </a:p>
        </p:txBody>
      </p:sp>
      <p:sp>
        <p:nvSpPr>
          <p:cNvPr id="6" name="Footer Placeholder 4">
            <a:extLst>
              <a:ext uri="{FF2B5EF4-FFF2-40B4-BE49-F238E27FC236}">
                <a16:creationId xmlns:a16="http://schemas.microsoft.com/office/drawing/2014/main" id="{57440C1F-08C8-42F5-952A-0D58018BBB7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0B15E25-6E61-49F7-BCB2-DF258988CC26}"/>
              </a:ext>
            </a:extLst>
          </p:cNvPr>
          <p:cNvSpPr>
            <a:spLocks noGrp="1"/>
          </p:cNvSpPr>
          <p:nvPr>
            <p:ph type="sldNum" sz="quarter" idx="12"/>
          </p:nvPr>
        </p:nvSpPr>
        <p:spPr/>
        <p:txBody>
          <a:bodyPr/>
          <a:lstStyle>
            <a:lvl1pPr>
              <a:defRPr/>
            </a:lvl1pPr>
          </a:lstStyle>
          <a:p>
            <a:pPr>
              <a:defRPr/>
            </a:pPr>
            <a:fld id="{DC3FA783-A88B-4D1C-AAF7-6E31F8202A99}" type="slidenum">
              <a:rPr lang="en-US" altLang="en-US"/>
              <a:pPr>
                <a:defRPr/>
              </a:pPr>
              <a:t>‹#›</a:t>
            </a:fld>
            <a:endParaRPr lang="en-US" altLang="en-US"/>
          </a:p>
        </p:txBody>
      </p:sp>
    </p:spTree>
    <p:extLst>
      <p:ext uri="{BB962C8B-B14F-4D97-AF65-F5344CB8AC3E}">
        <p14:creationId xmlns:p14="http://schemas.microsoft.com/office/powerpoint/2010/main" val="3937630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6A593B-AE78-4DED-A29D-80F0CFF935C5}" type="datetimeFigureOut">
              <a:rPr lang="en-US" smtClean="0"/>
              <a:t>25-Mar-19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668D6-43DE-408E-9AAB-32F7ACCF3630}" type="slidenum">
              <a:rPr lang="en-US" smtClean="0"/>
              <a:t>‹#›</a:t>
            </a:fld>
            <a:endParaRPr lang="en-US"/>
          </a:p>
        </p:txBody>
      </p:sp>
    </p:spTree>
    <p:extLst>
      <p:ext uri="{BB962C8B-B14F-4D97-AF65-F5344CB8AC3E}">
        <p14:creationId xmlns:p14="http://schemas.microsoft.com/office/powerpoint/2010/main" val="10841986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844"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591"/>
            </a:lvl1pPr>
            <a:lvl2pPr marL="192881" indent="0">
              <a:buNone/>
              <a:defRPr sz="506"/>
            </a:lvl2pPr>
            <a:lvl3pPr marL="385763" indent="0">
              <a:buNone/>
              <a:defRPr sz="422"/>
            </a:lvl3pPr>
            <a:lvl4pPr marL="578644" indent="0">
              <a:buNone/>
              <a:defRPr sz="380"/>
            </a:lvl4pPr>
            <a:lvl5pPr marL="771525" indent="0">
              <a:buNone/>
              <a:defRPr sz="380"/>
            </a:lvl5pPr>
            <a:lvl6pPr marL="964406" indent="0">
              <a:buNone/>
              <a:defRPr sz="380"/>
            </a:lvl6pPr>
            <a:lvl7pPr marL="1157288" indent="0">
              <a:buNone/>
              <a:defRPr sz="380"/>
            </a:lvl7pPr>
            <a:lvl8pPr marL="1350169" indent="0">
              <a:buNone/>
              <a:defRPr sz="380"/>
            </a:lvl8pPr>
            <a:lvl9pPr marL="1543050" indent="0">
              <a:buNone/>
              <a:defRPr sz="380"/>
            </a:lvl9pPr>
          </a:lstStyle>
          <a:p>
            <a:pPr lvl="0"/>
            <a:r>
              <a:rPr lang="en-US"/>
              <a:t>Click to edit Master text styles</a:t>
            </a:r>
          </a:p>
        </p:txBody>
      </p:sp>
      <p:sp>
        <p:nvSpPr>
          <p:cNvPr id="5" name="Date Placeholder 3">
            <a:extLst>
              <a:ext uri="{FF2B5EF4-FFF2-40B4-BE49-F238E27FC236}">
                <a16:creationId xmlns:a16="http://schemas.microsoft.com/office/drawing/2014/main" id="{E64607C0-7368-4E1E-9E76-7D048370E007}"/>
              </a:ext>
            </a:extLst>
          </p:cNvPr>
          <p:cNvSpPr>
            <a:spLocks noGrp="1"/>
          </p:cNvSpPr>
          <p:nvPr>
            <p:ph type="dt" sz="half" idx="10"/>
          </p:nvPr>
        </p:nvSpPr>
        <p:spPr/>
        <p:txBody>
          <a:bodyPr/>
          <a:lstStyle>
            <a:lvl1pPr>
              <a:defRPr/>
            </a:lvl1pPr>
          </a:lstStyle>
          <a:p>
            <a:pPr>
              <a:defRPr/>
            </a:pPr>
            <a:fld id="{22CD3414-4A20-4217-A3DF-169C3F2F4D8D}" type="datetimeFigureOut">
              <a:rPr lang="en-US"/>
              <a:pPr>
                <a:defRPr/>
              </a:pPr>
              <a:t>25-Mar-19</a:t>
            </a:fld>
            <a:endParaRPr lang="en-US"/>
          </a:p>
        </p:txBody>
      </p:sp>
      <p:sp>
        <p:nvSpPr>
          <p:cNvPr id="6" name="Footer Placeholder 4">
            <a:extLst>
              <a:ext uri="{FF2B5EF4-FFF2-40B4-BE49-F238E27FC236}">
                <a16:creationId xmlns:a16="http://schemas.microsoft.com/office/drawing/2014/main" id="{B0A1DA0A-18EB-4C3F-AA8D-0CA424EFDEB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7717681-2F87-427F-991A-0843424804A3}"/>
              </a:ext>
            </a:extLst>
          </p:cNvPr>
          <p:cNvSpPr>
            <a:spLocks noGrp="1"/>
          </p:cNvSpPr>
          <p:nvPr>
            <p:ph type="sldNum" sz="quarter" idx="12"/>
          </p:nvPr>
        </p:nvSpPr>
        <p:spPr/>
        <p:txBody>
          <a:bodyPr/>
          <a:lstStyle>
            <a:lvl1pPr>
              <a:defRPr/>
            </a:lvl1pPr>
          </a:lstStyle>
          <a:p>
            <a:pPr>
              <a:defRPr/>
            </a:pPr>
            <a:fld id="{E167759E-815D-495E-9117-833B5BE800EF}" type="slidenum">
              <a:rPr lang="en-US" altLang="en-US"/>
              <a:pPr>
                <a:defRPr/>
              </a:pPr>
              <a:t>‹#›</a:t>
            </a:fld>
            <a:endParaRPr lang="en-US" altLang="en-US"/>
          </a:p>
        </p:txBody>
      </p:sp>
    </p:spTree>
    <p:extLst>
      <p:ext uri="{BB962C8B-B14F-4D97-AF65-F5344CB8AC3E}">
        <p14:creationId xmlns:p14="http://schemas.microsoft.com/office/powerpoint/2010/main" val="2026871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2693AB-8D72-4C86-9101-CDAEFF24B628}"/>
              </a:ext>
            </a:extLst>
          </p:cNvPr>
          <p:cNvSpPr>
            <a:spLocks noGrp="1"/>
          </p:cNvSpPr>
          <p:nvPr>
            <p:ph type="dt" sz="half" idx="10"/>
          </p:nvPr>
        </p:nvSpPr>
        <p:spPr/>
        <p:txBody>
          <a:bodyPr/>
          <a:lstStyle>
            <a:lvl1pPr>
              <a:defRPr/>
            </a:lvl1pPr>
          </a:lstStyle>
          <a:p>
            <a:pPr>
              <a:defRPr/>
            </a:pPr>
            <a:fld id="{A297B3AD-867A-4289-B4FB-16FE11D295A7}" type="datetimeFigureOut">
              <a:rPr lang="en-US"/>
              <a:pPr>
                <a:defRPr/>
              </a:pPr>
              <a:t>25-Mar-19</a:t>
            </a:fld>
            <a:endParaRPr lang="en-US"/>
          </a:p>
        </p:txBody>
      </p:sp>
      <p:sp>
        <p:nvSpPr>
          <p:cNvPr id="5" name="Footer Placeholder 4">
            <a:extLst>
              <a:ext uri="{FF2B5EF4-FFF2-40B4-BE49-F238E27FC236}">
                <a16:creationId xmlns:a16="http://schemas.microsoft.com/office/drawing/2014/main" id="{9B85A4D2-4800-4164-9F68-DE74082B7A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8855317-7465-4A8E-89A6-8D9E18FF7F43}"/>
              </a:ext>
            </a:extLst>
          </p:cNvPr>
          <p:cNvSpPr>
            <a:spLocks noGrp="1"/>
          </p:cNvSpPr>
          <p:nvPr>
            <p:ph type="sldNum" sz="quarter" idx="12"/>
          </p:nvPr>
        </p:nvSpPr>
        <p:spPr/>
        <p:txBody>
          <a:bodyPr/>
          <a:lstStyle>
            <a:lvl1pPr>
              <a:defRPr/>
            </a:lvl1pPr>
          </a:lstStyle>
          <a:p>
            <a:pPr>
              <a:defRPr/>
            </a:pPr>
            <a:fld id="{F1201BD4-9D09-4FD4-9B79-E34DB7EFC5EC}" type="slidenum">
              <a:rPr lang="en-US" altLang="en-US"/>
              <a:pPr>
                <a:defRPr/>
              </a:pPr>
              <a:t>‹#›</a:t>
            </a:fld>
            <a:endParaRPr lang="en-US" altLang="en-US"/>
          </a:p>
        </p:txBody>
      </p:sp>
    </p:spTree>
    <p:extLst>
      <p:ext uri="{BB962C8B-B14F-4D97-AF65-F5344CB8AC3E}">
        <p14:creationId xmlns:p14="http://schemas.microsoft.com/office/powerpoint/2010/main" val="609524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2F55C0-4023-4BF0-8440-BB5E22DDABEB}"/>
              </a:ext>
            </a:extLst>
          </p:cNvPr>
          <p:cNvSpPr>
            <a:spLocks noGrp="1"/>
          </p:cNvSpPr>
          <p:nvPr>
            <p:ph type="dt" sz="half" idx="10"/>
          </p:nvPr>
        </p:nvSpPr>
        <p:spPr/>
        <p:txBody>
          <a:bodyPr/>
          <a:lstStyle>
            <a:lvl1pPr>
              <a:defRPr/>
            </a:lvl1pPr>
          </a:lstStyle>
          <a:p>
            <a:pPr>
              <a:defRPr/>
            </a:pPr>
            <a:fld id="{A7D6D1CF-C137-4B54-AEA7-6C690787215D}" type="datetimeFigureOut">
              <a:rPr lang="en-US"/>
              <a:pPr>
                <a:defRPr/>
              </a:pPr>
              <a:t>25-Mar-19</a:t>
            </a:fld>
            <a:endParaRPr lang="en-US"/>
          </a:p>
        </p:txBody>
      </p:sp>
      <p:sp>
        <p:nvSpPr>
          <p:cNvPr id="5" name="Footer Placeholder 4">
            <a:extLst>
              <a:ext uri="{FF2B5EF4-FFF2-40B4-BE49-F238E27FC236}">
                <a16:creationId xmlns:a16="http://schemas.microsoft.com/office/drawing/2014/main" id="{72B1E1EA-260F-40E2-A47A-B4A7E89D01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18C6D8F-B449-47D7-8F70-48DBCE5D2F76}"/>
              </a:ext>
            </a:extLst>
          </p:cNvPr>
          <p:cNvSpPr>
            <a:spLocks noGrp="1"/>
          </p:cNvSpPr>
          <p:nvPr>
            <p:ph type="sldNum" sz="quarter" idx="12"/>
          </p:nvPr>
        </p:nvSpPr>
        <p:spPr/>
        <p:txBody>
          <a:bodyPr/>
          <a:lstStyle>
            <a:lvl1pPr>
              <a:defRPr/>
            </a:lvl1pPr>
          </a:lstStyle>
          <a:p>
            <a:pPr>
              <a:defRPr/>
            </a:pPr>
            <a:fld id="{D766749D-648E-4B71-A7E7-93350692756D}" type="slidenum">
              <a:rPr lang="en-US" altLang="en-US"/>
              <a:pPr>
                <a:defRPr/>
              </a:pPr>
              <a:t>‹#›</a:t>
            </a:fld>
            <a:endParaRPr lang="en-US" altLang="en-US"/>
          </a:p>
        </p:txBody>
      </p:sp>
    </p:spTree>
    <p:extLst>
      <p:ext uri="{BB962C8B-B14F-4D97-AF65-F5344CB8AC3E}">
        <p14:creationId xmlns:p14="http://schemas.microsoft.com/office/powerpoint/2010/main" val="3630468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B536A0A-18A0-4828-AEA8-90073E6F144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E950102-D3DB-4569-8B28-9EF9BDD8C9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D244F28-F285-4B5A-AE7F-6B526429A5BE}"/>
              </a:ext>
            </a:extLst>
          </p:cNvPr>
          <p:cNvSpPr>
            <a:spLocks noGrp="1" noChangeArrowheads="1"/>
          </p:cNvSpPr>
          <p:nvPr>
            <p:ph type="sldNum" sz="quarter" idx="12"/>
          </p:nvPr>
        </p:nvSpPr>
        <p:spPr>
          <a:ln/>
        </p:spPr>
        <p:txBody>
          <a:bodyPr/>
          <a:lstStyle>
            <a:lvl1pPr>
              <a:defRPr/>
            </a:lvl1pPr>
          </a:lstStyle>
          <a:p>
            <a:pPr>
              <a:defRPr/>
            </a:pPr>
            <a:fld id="{727EE86E-7081-42AA-B18C-72F6B74D33BE}" type="slidenum">
              <a:rPr lang="en-US" altLang="en-US"/>
              <a:pPr>
                <a:defRPr/>
              </a:pPr>
              <a:t>‹#›</a:t>
            </a:fld>
            <a:endParaRPr lang="en-US" altLang="en-US"/>
          </a:p>
        </p:txBody>
      </p:sp>
    </p:spTree>
    <p:extLst>
      <p:ext uri="{BB962C8B-B14F-4D97-AF65-F5344CB8AC3E}">
        <p14:creationId xmlns:p14="http://schemas.microsoft.com/office/powerpoint/2010/main" val="3603138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B5888F1-7556-43E2-913F-734AB07BAC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9F6DA60-A3C0-4230-9876-C148C859BE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CEF0BF0-4796-41FA-93B9-B5058EEA709F}"/>
              </a:ext>
            </a:extLst>
          </p:cNvPr>
          <p:cNvSpPr>
            <a:spLocks noGrp="1" noChangeArrowheads="1"/>
          </p:cNvSpPr>
          <p:nvPr>
            <p:ph type="sldNum" sz="quarter" idx="12"/>
          </p:nvPr>
        </p:nvSpPr>
        <p:spPr>
          <a:ln/>
        </p:spPr>
        <p:txBody>
          <a:bodyPr/>
          <a:lstStyle>
            <a:lvl1pPr>
              <a:defRPr/>
            </a:lvl1pPr>
          </a:lstStyle>
          <a:p>
            <a:pPr>
              <a:defRPr/>
            </a:pPr>
            <a:fld id="{4AF9BB78-4871-43E2-9E8B-F06A73A3404E}" type="slidenum">
              <a:rPr lang="en-US" altLang="en-US"/>
              <a:pPr>
                <a:defRPr/>
              </a:pPr>
              <a:t>‹#›</a:t>
            </a:fld>
            <a:endParaRPr lang="en-US" altLang="en-US"/>
          </a:p>
        </p:txBody>
      </p:sp>
    </p:spTree>
    <p:extLst>
      <p:ext uri="{BB962C8B-B14F-4D97-AF65-F5344CB8AC3E}">
        <p14:creationId xmlns:p14="http://schemas.microsoft.com/office/powerpoint/2010/main" val="1022374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A8034B1-798B-4E1B-A44B-A5A324815DC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3377350-7294-4630-B076-271CD4717A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D89939F-5365-4D75-AC7D-73CF6A02B64E}"/>
              </a:ext>
            </a:extLst>
          </p:cNvPr>
          <p:cNvSpPr>
            <a:spLocks noGrp="1" noChangeArrowheads="1"/>
          </p:cNvSpPr>
          <p:nvPr>
            <p:ph type="sldNum" sz="quarter" idx="12"/>
          </p:nvPr>
        </p:nvSpPr>
        <p:spPr>
          <a:ln/>
        </p:spPr>
        <p:txBody>
          <a:bodyPr/>
          <a:lstStyle>
            <a:lvl1pPr>
              <a:defRPr/>
            </a:lvl1pPr>
          </a:lstStyle>
          <a:p>
            <a:pPr>
              <a:defRPr/>
            </a:pPr>
            <a:fld id="{AAC3BEAD-A61A-4ADE-881C-0FABC887904B}" type="slidenum">
              <a:rPr lang="en-US" altLang="en-US"/>
              <a:pPr>
                <a:defRPr/>
              </a:pPr>
              <a:t>‹#›</a:t>
            </a:fld>
            <a:endParaRPr lang="en-US" altLang="en-US"/>
          </a:p>
        </p:txBody>
      </p:sp>
    </p:spTree>
    <p:extLst>
      <p:ext uri="{BB962C8B-B14F-4D97-AF65-F5344CB8AC3E}">
        <p14:creationId xmlns:p14="http://schemas.microsoft.com/office/powerpoint/2010/main" val="3592622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051C518-37C5-4680-9C17-4E72F03F328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C042A8B-885D-4014-A112-B7A3D07B66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FB9F25D-8B05-4816-89C1-52C6CEB034A2}"/>
              </a:ext>
            </a:extLst>
          </p:cNvPr>
          <p:cNvSpPr>
            <a:spLocks noGrp="1" noChangeArrowheads="1"/>
          </p:cNvSpPr>
          <p:nvPr>
            <p:ph type="sldNum" sz="quarter" idx="12"/>
          </p:nvPr>
        </p:nvSpPr>
        <p:spPr>
          <a:ln/>
        </p:spPr>
        <p:txBody>
          <a:bodyPr/>
          <a:lstStyle>
            <a:lvl1pPr>
              <a:defRPr/>
            </a:lvl1pPr>
          </a:lstStyle>
          <a:p>
            <a:pPr>
              <a:defRPr/>
            </a:pPr>
            <a:fld id="{06AEE888-6867-4E8A-A71C-8ABADB36E586}" type="slidenum">
              <a:rPr lang="en-US" altLang="en-US"/>
              <a:pPr>
                <a:defRPr/>
              </a:pPr>
              <a:t>‹#›</a:t>
            </a:fld>
            <a:endParaRPr lang="en-US" altLang="en-US"/>
          </a:p>
        </p:txBody>
      </p:sp>
    </p:spTree>
    <p:extLst>
      <p:ext uri="{BB962C8B-B14F-4D97-AF65-F5344CB8AC3E}">
        <p14:creationId xmlns:p14="http://schemas.microsoft.com/office/powerpoint/2010/main" val="166897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256F40F-6128-4D29-A2C1-AC18487F579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EEB84B0-6130-4C2E-9B50-470E56CE48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399F9A1-AEDB-449D-A8ED-19BE4D514E9B}"/>
              </a:ext>
            </a:extLst>
          </p:cNvPr>
          <p:cNvSpPr>
            <a:spLocks noGrp="1" noChangeArrowheads="1"/>
          </p:cNvSpPr>
          <p:nvPr>
            <p:ph type="sldNum" sz="quarter" idx="12"/>
          </p:nvPr>
        </p:nvSpPr>
        <p:spPr>
          <a:ln/>
        </p:spPr>
        <p:txBody>
          <a:bodyPr/>
          <a:lstStyle>
            <a:lvl1pPr>
              <a:defRPr/>
            </a:lvl1pPr>
          </a:lstStyle>
          <a:p>
            <a:pPr>
              <a:defRPr/>
            </a:pPr>
            <a:fld id="{1740F0C2-9141-435F-9CFE-0CEC93F1F6E7}" type="slidenum">
              <a:rPr lang="en-US" altLang="en-US"/>
              <a:pPr>
                <a:defRPr/>
              </a:pPr>
              <a:t>‹#›</a:t>
            </a:fld>
            <a:endParaRPr lang="en-US" altLang="en-US"/>
          </a:p>
        </p:txBody>
      </p:sp>
    </p:spTree>
    <p:extLst>
      <p:ext uri="{BB962C8B-B14F-4D97-AF65-F5344CB8AC3E}">
        <p14:creationId xmlns:p14="http://schemas.microsoft.com/office/powerpoint/2010/main" val="12580437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C869F6A-0D21-4B79-8259-E2AA9F4E60D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1414CE0-AE60-45EE-B4D3-ECB27A6AF8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084DC1B-DFDB-4C14-A782-8F7E7032EDFB}"/>
              </a:ext>
            </a:extLst>
          </p:cNvPr>
          <p:cNvSpPr>
            <a:spLocks noGrp="1" noChangeArrowheads="1"/>
          </p:cNvSpPr>
          <p:nvPr>
            <p:ph type="sldNum" sz="quarter" idx="12"/>
          </p:nvPr>
        </p:nvSpPr>
        <p:spPr>
          <a:ln/>
        </p:spPr>
        <p:txBody>
          <a:bodyPr/>
          <a:lstStyle>
            <a:lvl1pPr>
              <a:defRPr/>
            </a:lvl1pPr>
          </a:lstStyle>
          <a:p>
            <a:pPr>
              <a:defRPr/>
            </a:pPr>
            <a:fld id="{D5B7A52B-5871-44C1-A028-646C59A1E8AA}" type="slidenum">
              <a:rPr lang="en-US" altLang="en-US"/>
              <a:pPr>
                <a:defRPr/>
              </a:pPr>
              <a:t>‹#›</a:t>
            </a:fld>
            <a:endParaRPr lang="en-US" altLang="en-US"/>
          </a:p>
        </p:txBody>
      </p:sp>
    </p:spTree>
    <p:extLst>
      <p:ext uri="{BB962C8B-B14F-4D97-AF65-F5344CB8AC3E}">
        <p14:creationId xmlns:p14="http://schemas.microsoft.com/office/powerpoint/2010/main" val="2475218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180491F-1757-41D1-812D-3F65072067B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B8F2659-7129-4A63-A36F-BE6A323A0A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6FA67A0-8CBF-4804-B620-37A1663A029D}"/>
              </a:ext>
            </a:extLst>
          </p:cNvPr>
          <p:cNvSpPr>
            <a:spLocks noGrp="1" noChangeArrowheads="1"/>
          </p:cNvSpPr>
          <p:nvPr>
            <p:ph type="sldNum" sz="quarter" idx="12"/>
          </p:nvPr>
        </p:nvSpPr>
        <p:spPr>
          <a:ln/>
        </p:spPr>
        <p:txBody>
          <a:bodyPr/>
          <a:lstStyle>
            <a:lvl1pPr>
              <a:defRPr/>
            </a:lvl1pPr>
          </a:lstStyle>
          <a:p>
            <a:pPr>
              <a:defRPr/>
            </a:pPr>
            <a:fld id="{ABF15A82-3C15-4305-95B7-E69A0716B11B}" type="slidenum">
              <a:rPr lang="en-US" altLang="en-US"/>
              <a:pPr>
                <a:defRPr/>
              </a:pPr>
              <a:t>‹#›</a:t>
            </a:fld>
            <a:endParaRPr lang="en-US" altLang="en-US"/>
          </a:p>
        </p:txBody>
      </p:sp>
    </p:spTree>
    <p:extLst>
      <p:ext uri="{BB962C8B-B14F-4D97-AF65-F5344CB8AC3E}">
        <p14:creationId xmlns:p14="http://schemas.microsoft.com/office/powerpoint/2010/main" val="3893025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6A593B-AE78-4DED-A29D-80F0CFF935C5}" type="datetimeFigureOut">
              <a:rPr lang="en-US" smtClean="0"/>
              <a:t>25-Mar-19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668D6-43DE-408E-9AAB-32F7ACCF3630}" type="slidenum">
              <a:rPr lang="en-US" smtClean="0"/>
              <a:t>‹#›</a:t>
            </a:fld>
            <a:endParaRPr lang="en-US"/>
          </a:p>
        </p:txBody>
      </p:sp>
    </p:spTree>
    <p:extLst>
      <p:ext uri="{BB962C8B-B14F-4D97-AF65-F5344CB8AC3E}">
        <p14:creationId xmlns:p14="http://schemas.microsoft.com/office/powerpoint/2010/main" val="30540200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2E66A93-A48C-4BB6-A581-C051BD5D1B8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534ADA1-C5E8-4A6A-99AF-1AB1B76659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9F9859F-09D7-4AF2-8066-7153446CD251}"/>
              </a:ext>
            </a:extLst>
          </p:cNvPr>
          <p:cNvSpPr>
            <a:spLocks noGrp="1" noChangeArrowheads="1"/>
          </p:cNvSpPr>
          <p:nvPr>
            <p:ph type="sldNum" sz="quarter" idx="12"/>
          </p:nvPr>
        </p:nvSpPr>
        <p:spPr>
          <a:ln/>
        </p:spPr>
        <p:txBody>
          <a:bodyPr/>
          <a:lstStyle>
            <a:lvl1pPr>
              <a:defRPr/>
            </a:lvl1pPr>
          </a:lstStyle>
          <a:p>
            <a:pPr>
              <a:defRPr/>
            </a:pPr>
            <a:fld id="{5C7A0EB9-9103-4584-8F8C-4704BAAF209F}" type="slidenum">
              <a:rPr lang="en-US" altLang="en-US"/>
              <a:pPr>
                <a:defRPr/>
              </a:pPr>
              <a:t>‹#›</a:t>
            </a:fld>
            <a:endParaRPr lang="en-US" altLang="en-US"/>
          </a:p>
        </p:txBody>
      </p:sp>
    </p:spTree>
    <p:extLst>
      <p:ext uri="{BB962C8B-B14F-4D97-AF65-F5344CB8AC3E}">
        <p14:creationId xmlns:p14="http://schemas.microsoft.com/office/powerpoint/2010/main" val="31225056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2236668-E13F-4E6E-AA9A-7177F27C2ED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9E034B8-D12F-4E94-AC68-B039AA4A2F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D870080-1F5F-41A6-BF78-0286953BACA2}"/>
              </a:ext>
            </a:extLst>
          </p:cNvPr>
          <p:cNvSpPr>
            <a:spLocks noGrp="1" noChangeArrowheads="1"/>
          </p:cNvSpPr>
          <p:nvPr>
            <p:ph type="sldNum" sz="quarter" idx="12"/>
          </p:nvPr>
        </p:nvSpPr>
        <p:spPr>
          <a:ln/>
        </p:spPr>
        <p:txBody>
          <a:bodyPr/>
          <a:lstStyle>
            <a:lvl1pPr>
              <a:defRPr/>
            </a:lvl1pPr>
          </a:lstStyle>
          <a:p>
            <a:pPr>
              <a:defRPr/>
            </a:pPr>
            <a:fld id="{61AE5CD3-91B6-4710-A573-FF7ACF5B8F51}" type="slidenum">
              <a:rPr lang="en-US" altLang="en-US"/>
              <a:pPr>
                <a:defRPr/>
              </a:pPr>
              <a:t>‹#›</a:t>
            </a:fld>
            <a:endParaRPr lang="en-US" altLang="en-US"/>
          </a:p>
        </p:txBody>
      </p:sp>
    </p:spTree>
    <p:extLst>
      <p:ext uri="{BB962C8B-B14F-4D97-AF65-F5344CB8AC3E}">
        <p14:creationId xmlns:p14="http://schemas.microsoft.com/office/powerpoint/2010/main" val="3986894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D83013A-B70C-4857-A469-4722DC8716C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6A2416E-E1CA-4818-8FD5-AE0AED1900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BD16096-55B1-4FAE-80BE-F9ABE3DDB998}"/>
              </a:ext>
            </a:extLst>
          </p:cNvPr>
          <p:cNvSpPr>
            <a:spLocks noGrp="1" noChangeArrowheads="1"/>
          </p:cNvSpPr>
          <p:nvPr>
            <p:ph type="sldNum" sz="quarter" idx="12"/>
          </p:nvPr>
        </p:nvSpPr>
        <p:spPr>
          <a:ln/>
        </p:spPr>
        <p:txBody>
          <a:bodyPr/>
          <a:lstStyle>
            <a:lvl1pPr>
              <a:defRPr/>
            </a:lvl1pPr>
          </a:lstStyle>
          <a:p>
            <a:pPr>
              <a:defRPr/>
            </a:pPr>
            <a:fld id="{9DB2DF59-91AB-40A5-9297-795C1D5963E8}" type="slidenum">
              <a:rPr lang="en-US" altLang="en-US"/>
              <a:pPr>
                <a:defRPr/>
              </a:pPr>
              <a:t>‹#›</a:t>
            </a:fld>
            <a:endParaRPr lang="en-US" altLang="en-US"/>
          </a:p>
        </p:txBody>
      </p:sp>
    </p:spTree>
    <p:extLst>
      <p:ext uri="{BB962C8B-B14F-4D97-AF65-F5344CB8AC3E}">
        <p14:creationId xmlns:p14="http://schemas.microsoft.com/office/powerpoint/2010/main" val="3678287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95382D9-56DF-4FAF-B9F8-08A27706C44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7E17637-9D96-44A2-A21C-4C64521D1C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E956FFC-4D25-41B8-8A0E-9519659AA7A2}"/>
              </a:ext>
            </a:extLst>
          </p:cNvPr>
          <p:cNvSpPr>
            <a:spLocks noGrp="1" noChangeArrowheads="1"/>
          </p:cNvSpPr>
          <p:nvPr>
            <p:ph type="sldNum" sz="quarter" idx="12"/>
          </p:nvPr>
        </p:nvSpPr>
        <p:spPr>
          <a:ln/>
        </p:spPr>
        <p:txBody>
          <a:bodyPr/>
          <a:lstStyle>
            <a:lvl1pPr>
              <a:defRPr/>
            </a:lvl1pPr>
          </a:lstStyle>
          <a:p>
            <a:pPr>
              <a:defRPr/>
            </a:pPr>
            <a:fld id="{96BD36AD-3D9C-470B-860F-251D196C0808}" type="slidenum">
              <a:rPr lang="en-US" altLang="en-US"/>
              <a:pPr>
                <a:defRPr/>
              </a:pPr>
              <a:t>‹#›</a:t>
            </a:fld>
            <a:endParaRPr lang="en-US" altLang="en-US"/>
          </a:p>
        </p:txBody>
      </p:sp>
    </p:spTree>
    <p:extLst>
      <p:ext uri="{BB962C8B-B14F-4D97-AF65-F5344CB8AC3E}">
        <p14:creationId xmlns:p14="http://schemas.microsoft.com/office/powerpoint/2010/main" val="3842020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6A593B-AE78-4DED-A29D-80F0CFF935C5}" type="datetimeFigureOut">
              <a:rPr lang="en-US" smtClean="0"/>
              <a:t>25-Mar-19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668D6-43DE-408E-9AAB-32F7ACCF3630}" type="slidenum">
              <a:rPr lang="en-US" smtClean="0"/>
              <a:t>‹#›</a:t>
            </a:fld>
            <a:endParaRPr lang="en-US"/>
          </a:p>
        </p:txBody>
      </p:sp>
    </p:spTree>
    <p:extLst>
      <p:ext uri="{BB962C8B-B14F-4D97-AF65-F5344CB8AC3E}">
        <p14:creationId xmlns:p14="http://schemas.microsoft.com/office/powerpoint/2010/main" val="3373714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6A593B-AE78-4DED-A29D-80F0CFF935C5}" type="datetimeFigureOut">
              <a:rPr lang="en-US" smtClean="0"/>
              <a:t>25-Mar-19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0668D6-43DE-408E-9AAB-32F7ACCF3630}" type="slidenum">
              <a:rPr lang="en-US" smtClean="0"/>
              <a:t>‹#›</a:t>
            </a:fld>
            <a:endParaRPr lang="en-US"/>
          </a:p>
        </p:txBody>
      </p:sp>
    </p:spTree>
    <p:extLst>
      <p:ext uri="{BB962C8B-B14F-4D97-AF65-F5344CB8AC3E}">
        <p14:creationId xmlns:p14="http://schemas.microsoft.com/office/powerpoint/2010/main" val="1003941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6A593B-AE78-4DED-A29D-80F0CFF935C5}" type="datetimeFigureOut">
              <a:rPr lang="en-US" smtClean="0"/>
              <a:t>25-Mar-19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0668D6-43DE-408E-9AAB-32F7ACCF3630}" type="slidenum">
              <a:rPr lang="en-US" smtClean="0"/>
              <a:t>‹#›</a:t>
            </a:fld>
            <a:endParaRPr lang="en-US"/>
          </a:p>
        </p:txBody>
      </p:sp>
    </p:spTree>
    <p:extLst>
      <p:ext uri="{BB962C8B-B14F-4D97-AF65-F5344CB8AC3E}">
        <p14:creationId xmlns:p14="http://schemas.microsoft.com/office/powerpoint/2010/main" val="194755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A593B-AE78-4DED-A29D-80F0CFF935C5}" type="datetimeFigureOut">
              <a:rPr lang="en-US" smtClean="0"/>
              <a:t>25-Mar-19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0668D6-43DE-408E-9AAB-32F7ACCF3630}" type="slidenum">
              <a:rPr lang="en-US" smtClean="0"/>
              <a:t>‹#›</a:t>
            </a:fld>
            <a:endParaRPr lang="en-US"/>
          </a:p>
        </p:txBody>
      </p:sp>
    </p:spTree>
    <p:extLst>
      <p:ext uri="{BB962C8B-B14F-4D97-AF65-F5344CB8AC3E}">
        <p14:creationId xmlns:p14="http://schemas.microsoft.com/office/powerpoint/2010/main" val="1518035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6A593B-AE78-4DED-A29D-80F0CFF935C5}" type="datetimeFigureOut">
              <a:rPr lang="en-US" smtClean="0"/>
              <a:t>25-Mar-19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668D6-43DE-408E-9AAB-32F7ACCF3630}" type="slidenum">
              <a:rPr lang="en-US" smtClean="0"/>
              <a:t>‹#›</a:t>
            </a:fld>
            <a:endParaRPr lang="en-US"/>
          </a:p>
        </p:txBody>
      </p:sp>
    </p:spTree>
    <p:extLst>
      <p:ext uri="{BB962C8B-B14F-4D97-AF65-F5344CB8AC3E}">
        <p14:creationId xmlns:p14="http://schemas.microsoft.com/office/powerpoint/2010/main" val="1747434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6A593B-AE78-4DED-A29D-80F0CFF935C5}" type="datetimeFigureOut">
              <a:rPr lang="en-US" smtClean="0"/>
              <a:t>25-Mar-19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668D6-43DE-408E-9AAB-32F7ACCF3630}" type="slidenum">
              <a:rPr lang="en-US" smtClean="0"/>
              <a:t>‹#›</a:t>
            </a:fld>
            <a:endParaRPr lang="en-US"/>
          </a:p>
        </p:txBody>
      </p:sp>
    </p:spTree>
    <p:extLst>
      <p:ext uri="{BB962C8B-B14F-4D97-AF65-F5344CB8AC3E}">
        <p14:creationId xmlns:p14="http://schemas.microsoft.com/office/powerpoint/2010/main" val="1020944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A593B-AE78-4DED-A29D-80F0CFF935C5}" type="datetimeFigureOut">
              <a:rPr lang="en-US" smtClean="0"/>
              <a:t>25-Mar-19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668D6-43DE-408E-9AAB-32F7ACCF3630}" type="slidenum">
              <a:rPr lang="en-US" smtClean="0"/>
              <a:t>‹#›</a:t>
            </a:fld>
            <a:endParaRPr lang="en-US"/>
          </a:p>
        </p:txBody>
      </p:sp>
    </p:spTree>
    <p:extLst>
      <p:ext uri="{BB962C8B-B14F-4D97-AF65-F5344CB8AC3E}">
        <p14:creationId xmlns:p14="http://schemas.microsoft.com/office/powerpoint/2010/main" val="4290934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Placeholder 1">
            <a:extLst>
              <a:ext uri="{FF2B5EF4-FFF2-40B4-BE49-F238E27FC236}">
                <a16:creationId xmlns:a16="http://schemas.microsoft.com/office/drawing/2014/main" id="{74A1AC54-75E6-41F2-971C-07C8B51752DE}"/>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Text Placeholder 2">
            <a:extLst>
              <a:ext uri="{FF2B5EF4-FFF2-40B4-BE49-F238E27FC236}">
                <a16:creationId xmlns:a16="http://schemas.microsoft.com/office/drawing/2014/main" id="{3B8E0073-9D12-4F33-85F1-4F87042CEBDC}"/>
              </a:ext>
            </a:extLst>
          </p:cNvPr>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ADE4748-0A7F-4FEA-9BB5-8A899AA3C65C}"/>
              </a:ext>
            </a:extLst>
          </p:cNvPr>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rtl="0" eaLnBrk="1" fontAlgn="auto" hangingPunct="1">
              <a:spcBef>
                <a:spcPts val="0"/>
              </a:spcBef>
              <a:spcAft>
                <a:spcPts val="0"/>
              </a:spcAft>
              <a:defRPr sz="506">
                <a:solidFill>
                  <a:prstClr val="black">
                    <a:tint val="75000"/>
                  </a:prstClr>
                </a:solidFill>
                <a:latin typeface="+mn-lt"/>
                <a:cs typeface="+mn-cs"/>
              </a:defRPr>
            </a:lvl1pPr>
          </a:lstStyle>
          <a:p>
            <a:pPr>
              <a:defRPr/>
            </a:pPr>
            <a:fld id="{D33C3978-F263-4EFA-A6C9-AD8DED81EE38}" type="datetimeFigureOut">
              <a:rPr lang="en-US"/>
              <a:pPr>
                <a:defRPr/>
              </a:pPr>
              <a:t>25-Mar-19</a:t>
            </a:fld>
            <a:endParaRPr lang="en-US"/>
          </a:p>
        </p:txBody>
      </p:sp>
      <p:sp>
        <p:nvSpPr>
          <p:cNvPr id="5" name="Footer Placeholder 4">
            <a:extLst>
              <a:ext uri="{FF2B5EF4-FFF2-40B4-BE49-F238E27FC236}">
                <a16:creationId xmlns:a16="http://schemas.microsoft.com/office/drawing/2014/main" id="{4DF4B801-2459-4892-B138-972AE5344AE7}"/>
              </a:ext>
            </a:extLst>
          </p:cNvPr>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rtl="0" eaLnBrk="1" fontAlgn="auto" hangingPunct="1">
              <a:spcBef>
                <a:spcPts val="0"/>
              </a:spcBef>
              <a:spcAft>
                <a:spcPts val="0"/>
              </a:spcAft>
              <a:defRPr sz="506">
                <a:solidFill>
                  <a:prstClr val="black">
                    <a:tint val="75000"/>
                  </a:prst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45B7386D-821C-4E6D-82FE-85AA0A4573ED}"/>
              </a:ext>
            </a:extLst>
          </p:cNvPr>
          <p:cNvSpPr>
            <a:spLocks noGrp="1"/>
          </p:cNvSpPr>
          <p:nvPr>
            <p:ph type="sldNum" sz="quarter" idx="4"/>
          </p:nvPr>
        </p:nvSpPr>
        <p:spPr>
          <a:xfrm>
            <a:off x="8737600" y="6356357"/>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506">
                <a:solidFill>
                  <a:srgbClr val="898989"/>
                </a:solidFill>
                <a:latin typeface="Calibri" panose="020F0502020204030204" pitchFamily="34" charset="0"/>
              </a:defRPr>
            </a:lvl1pPr>
          </a:lstStyle>
          <a:p>
            <a:pPr>
              <a:defRPr/>
            </a:pPr>
            <a:fld id="{000DB342-4100-4E5E-9E8B-C853B79AD6ED}" type="slidenum">
              <a:rPr lang="en-US" altLang="en-US"/>
              <a:pPr>
                <a:defRPr/>
              </a:pPr>
              <a:t>‹#›</a:t>
            </a:fld>
            <a:endParaRPr lang="en-US" altLang="en-US"/>
          </a:p>
        </p:txBody>
      </p:sp>
    </p:spTree>
    <p:extLst>
      <p:ext uri="{BB962C8B-B14F-4D97-AF65-F5344CB8AC3E}">
        <p14:creationId xmlns:p14="http://schemas.microsoft.com/office/powerpoint/2010/main" val="1158869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1856" kern="1200">
          <a:solidFill>
            <a:schemeClr val="tx1"/>
          </a:solidFill>
          <a:latin typeface="+mj-lt"/>
          <a:ea typeface="+mj-ea"/>
          <a:cs typeface="+mj-cs"/>
        </a:defRPr>
      </a:lvl1pPr>
      <a:lvl2pPr algn="ctr" rtl="0" eaLnBrk="0" fontAlgn="base" hangingPunct="0">
        <a:spcBef>
          <a:spcPct val="0"/>
        </a:spcBef>
        <a:spcAft>
          <a:spcPct val="0"/>
        </a:spcAft>
        <a:defRPr sz="1856">
          <a:solidFill>
            <a:schemeClr val="tx1"/>
          </a:solidFill>
          <a:latin typeface="Calibri" pitchFamily="34" charset="0"/>
        </a:defRPr>
      </a:lvl2pPr>
      <a:lvl3pPr algn="ctr" rtl="0" eaLnBrk="0" fontAlgn="base" hangingPunct="0">
        <a:spcBef>
          <a:spcPct val="0"/>
        </a:spcBef>
        <a:spcAft>
          <a:spcPct val="0"/>
        </a:spcAft>
        <a:defRPr sz="1856">
          <a:solidFill>
            <a:schemeClr val="tx1"/>
          </a:solidFill>
          <a:latin typeface="Calibri" pitchFamily="34" charset="0"/>
        </a:defRPr>
      </a:lvl3pPr>
      <a:lvl4pPr algn="ctr" rtl="0" eaLnBrk="0" fontAlgn="base" hangingPunct="0">
        <a:spcBef>
          <a:spcPct val="0"/>
        </a:spcBef>
        <a:spcAft>
          <a:spcPct val="0"/>
        </a:spcAft>
        <a:defRPr sz="1856">
          <a:solidFill>
            <a:schemeClr val="tx1"/>
          </a:solidFill>
          <a:latin typeface="Calibri" pitchFamily="34" charset="0"/>
        </a:defRPr>
      </a:lvl4pPr>
      <a:lvl5pPr algn="ctr" rtl="0" eaLnBrk="0" fontAlgn="base" hangingPunct="0">
        <a:spcBef>
          <a:spcPct val="0"/>
        </a:spcBef>
        <a:spcAft>
          <a:spcPct val="0"/>
        </a:spcAft>
        <a:defRPr sz="1856">
          <a:solidFill>
            <a:schemeClr val="tx1"/>
          </a:solidFill>
          <a:latin typeface="Calibri" pitchFamily="34" charset="0"/>
        </a:defRPr>
      </a:lvl5pPr>
      <a:lvl6pPr marL="192881" algn="ctr" rtl="0" fontAlgn="base">
        <a:spcBef>
          <a:spcPct val="0"/>
        </a:spcBef>
        <a:spcAft>
          <a:spcPct val="0"/>
        </a:spcAft>
        <a:defRPr sz="1856">
          <a:solidFill>
            <a:schemeClr val="tx1"/>
          </a:solidFill>
          <a:latin typeface="Calibri" pitchFamily="34" charset="0"/>
        </a:defRPr>
      </a:lvl6pPr>
      <a:lvl7pPr marL="385763" algn="ctr" rtl="0" fontAlgn="base">
        <a:spcBef>
          <a:spcPct val="0"/>
        </a:spcBef>
        <a:spcAft>
          <a:spcPct val="0"/>
        </a:spcAft>
        <a:defRPr sz="1856">
          <a:solidFill>
            <a:schemeClr val="tx1"/>
          </a:solidFill>
          <a:latin typeface="Calibri" pitchFamily="34" charset="0"/>
        </a:defRPr>
      </a:lvl7pPr>
      <a:lvl8pPr marL="578644" algn="ctr" rtl="0" fontAlgn="base">
        <a:spcBef>
          <a:spcPct val="0"/>
        </a:spcBef>
        <a:spcAft>
          <a:spcPct val="0"/>
        </a:spcAft>
        <a:defRPr sz="1856">
          <a:solidFill>
            <a:schemeClr val="tx1"/>
          </a:solidFill>
          <a:latin typeface="Calibri" pitchFamily="34" charset="0"/>
        </a:defRPr>
      </a:lvl8pPr>
      <a:lvl9pPr marL="771525" algn="ctr" rtl="0" fontAlgn="base">
        <a:spcBef>
          <a:spcPct val="0"/>
        </a:spcBef>
        <a:spcAft>
          <a:spcPct val="0"/>
        </a:spcAft>
        <a:defRPr sz="1856">
          <a:solidFill>
            <a:schemeClr val="tx1"/>
          </a:solidFill>
          <a:latin typeface="Calibri" pitchFamily="34" charset="0"/>
        </a:defRPr>
      </a:lvl9pPr>
    </p:titleStyle>
    <p:bodyStyle>
      <a:lvl1pPr marL="144661" indent="-144661" algn="l" rtl="0" eaLnBrk="0" fontAlgn="base" hangingPunct="0">
        <a:spcBef>
          <a:spcPct val="20000"/>
        </a:spcBef>
        <a:spcAft>
          <a:spcPct val="0"/>
        </a:spcAft>
        <a:buFont typeface="Arial" panose="020B0604020202020204" pitchFamily="34" charset="0"/>
        <a:buChar char="•"/>
        <a:defRPr sz="1350" kern="1200">
          <a:solidFill>
            <a:schemeClr val="tx1"/>
          </a:solidFill>
          <a:latin typeface="+mn-lt"/>
          <a:ea typeface="+mn-ea"/>
          <a:cs typeface="+mn-cs"/>
        </a:defRPr>
      </a:lvl1pPr>
      <a:lvl2pPr marL="313433" indent="-120551" algn="l" rtl="0" eaLnBrk="0" fontAlgn="base" hangingPunct="0">
        <a:spcBef>
          <a:spcPct val="20000"/>
        </a:spcBef>
        <a:spcAft>
          <a:spcPct val="0"/>
        </a:spcAft>
        <a:buFont typeface="Arial" panose="020B0604020202020204" pitchFamily="34" charset="0"/>
        <a:buChar char="–"/>
        <a:defRPr sz="1181" kern="1200">
          <a:solidFill>
            <a:schemeClr val="tx1"/>
          </a:solidFill>
          <a:latin typeface="+mn-lt"/>
          <a:ea typeface="+mn-ea"/>
          <a:cs typeface="+mn-cs"/>
        </a:defRPr>
      </a:lvl2pPr>
      <a:lvl3pPr marL="482204" indent="-96441" algn="l" rtl="0" eaLnBrk="0" fontAlgn="base" hangingPunct="0">
        <a:spcBef>
          <a:spcPct val="20000"/>
        </a:spcBef>
        <a:spcAft>
          <a:spcPct val="0"/>
        </a:spcAft>
        <a:buFont typeface="Arial" panose="020B0604020202020204" pitchFamily="34" charset="0"/>
        <a:buChar char="•"/>
        <a:defRPr sz="1013" kern="1200">
          <a:solidFill>
            <a:schemeClr val="tx1"/>
          </a:solidFill>
          <a:latin typeface="+mn-lt"/>
          <a:ea typeface="+mn-ea"/>
          <a:cs typeface="+mn-cs"/>
        </a:defRPr>
      </a:lvl3pPr>
      <a:lvl4pPr marL="675085" indent="-96441" algn="l" rtl="0" eaLnBrk="0" fontAlgn="base" hangingPunct="0">
        <a:spcBef>
          <a:spcPct val="20000"/>
        </a:spcBef>
        <a:spcAft>
          <a:spcPct val="0"/>
        </a:spcAft>
        <a:buFont typeface="Arial" panose="020B0604020202020204" pitchFamily="34" charset="0"/>
        <a:buChar char="–"/>
        <a:defRPr sz="844" kern="1200">
          <a:solidFill>
            <a:schemeClr val="tx1"/>
          </a:solidFill>
          <a:latin typeface="+mn-lt"/>
          <a:ea typeface="+mn-ea"/>
          <a:cs typeface="+mn-cs"/>
        </a:defRPr>
      </a:lvl4pPr>
      <a:lvl5pPr marL="867966" indent="-96441" algn="l" rtl="0" eaLnBrk="0" fontAlgn="base" hangingPunct="0">
        <a:spcBef>
          <a:spcPct val="20000"/>
        </a:spcBef>
        <a:spcAft>
          <a:spcPct val="0"/>
        </a:spcAft>
        <a:buFont typeface="Arial" panose="020B0604020202020204" pitchFamily="34" charset="0"/>
        <a:buChar char="»"/>
        <a:defRPr sz="844" kern="1200">
          <a:solidFill>
            <a:schemeClr val="tx1"/>
          </a:solidFill>
          <a:latin typeface="+mn-lt"/>
          <a:ea typeface="+mn-ea"/>
          <a:cs typeface="+mn-cs"/>
        </a:defRPr>
      </a:lvl5pPr>
      <a:lvl6pPr marL="1060847"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E6F4889-5064-4CCF-8000-691B8BA128AC}"/>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93D6B10-4E02-43E3-B5CA-43E3F372F633}"/>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7CF010D-7C0F-4CD3-B5F3-6DA3EA995984}"/>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F1E11A23-1138-485F-B476-B9B84662DE44}"/>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9EF5C8C2-B871-48C6-B0AF-249D56FA7C6E}"/>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1" hangingPunct="1">
              <a:defRPr sz="1400"/>
            </a:lvl1pPr>
          </a:lstStyle>
          <a:p>
            <a:pPr>
              <a:defRPr/>
            </a:pPr>
            <a:fld id="{B7F7C597-F154-40BE-97C2-E03FB9C62FD5}" type="slidenum">
              <a:rPr lang="en-US" altLang="en-US"/>
              <a:pPr>
                <a:defRPr/>
              </a:pPr>
              <a:t>‹#›</a:t>
            </a:fld>
            <a:endParaRPr lang="en-US" altLang="en-US"/>
          </a:p>
        </p:txBody>
      </p:sp>
    </p:spTree>
    <p:extLst>
      <p:ext uri="{BB962C8B-B14F-4D97-AF65-F5344CB8AC3E}">
        <p14:creationId xmlns:p14="http://schemas.microsoft.com/office/powerpoint/2010/main" val="321165925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xml"/><Relationship Id="rId7" Type="http://schemas.openxmlformats.org/officeDocument/2006/relationships/oleObject" Target="../embeddings/oleObject3.bin"/><Relationship Id="rId2" Type="http://schemas.openxmlformats.org/officeDocument/2006/relationships/slideLayout" Target="../slideLayouts/slideLayout29.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5.wmf"/><Relationship Id="rId10" Type="http://schemas.openxmlformats.org/officeDocument/2006/relationships/oleObject" Target="../embeddings/oleObject6.bin"/><Relationship Id="rId4" Type="http://schemas.openxmlformats.org/officeDocument/2006/relationships/oleObject" Target="../embeddings/oleObject1.bin"/><Relationship Id="rId9"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a:extLst>
              <a:ext uri="{FF2B5EF4-FFF2-40B4-BE49-F238E27FC236}">
                <a16:creationId xmlns:a16="http://schemas.microsoft.com/office/drawing/2014/main" id="{B95847AF-3100-47D8-9DAF-6921C1F021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2051" y="31662"/>
            <a:ext cx="8322365" cy="3568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4258CE3F-9F34-41E4-A82E-1F166008ECF0}"/>
              </a:ext>
            </a:extLst>
          </p:cNvPr>
          <p:cNvSpPr txBox="1">
            <a:spLocks noChangeArrowheads="1"/>
          </p:cNvSpPr>
          <p:nvPr/>
        </p:nvSpPr>
        <p:spPr bwMode="auto">
          <a:xfrm>
            <a:off x="2306579" y="3429001"/>
            <a:ext cx="7578842" cy="3257975"/>
          </a:xfrm>
          <a:prstGeom prst="rect">
            <a:avLst/>
          </a:prstGeom>
          <a:solidFill>
            <a:schemeClr val="accent5">
              <a:lumMod val="20000"/>
              <a:lumOff val="80000"/>
            </a:schemeClr>
          </a:solidFill>
          <a:ln>
            <a:noFill/>
          </a:ln>
          <a:extLst/>
        </p:spPr>
        <p:txBody>
          <a:bodyPr rtlCol="1">
            <a:normAutofit fontScale="550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385763" rtl="0" eaLnBrk="1" fontAlgn="auto" latinLnBrk="0" hangingPunct="1">
              <a:lnSpc>
                <a:spcPct val="80000"/>
              </a:lnSpc>
              <a:spcBef>
                <a:spcPct val="20000"/>
              </a:spcBef>
              <a:spcAft>
                <a:spcPts val="0"/>
              </a:spcAft>
              <a:buClrTx/>
              <a:buSzTx/>
              <a:buFont typeface="Arial" panose="020B0604020202020204" pitchFamily="34" charset="0"/>
              <a:buNone/>
              <a:tabLst/>
              <a:defRPr/>
            </a:pPr>
            <a:endParaRPr kumimoji="0" lang="ar-SA" sz="5696"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ctr" defTabSz="385763" rtl="0" eaLnBrk="1" fontAlgn="auto" latinLnBrk="0" hangingPunct="1">
              <a:lnSpc>
                <a:spcPct val="80000"/>
              </a:lnSpc>
              <a:spcBef>
                <a:spcPct val="20000"/>
              </a:spcBef>
              <a:spcAft>
                <a:spcPts val="0"/>
              </a:spcAft>
              <a:buClrTx/>
              <a:buSzTx/>
              <a:buFont typeface="Arial" panose="020B0604020202020204" pitchFamily="34" charset="0"/>
              <a:buNone/>
              <a:tabLst/>
              <a:defRPr/>
            </a:pPr>
            <a:r>
              <a:rPr kumimoji="0" lang="ar-EG" sz="8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الأستاذ </a:t>
            </a:r>
            <a:r>
              <a:rPr kumimoji="0" lang="ar-SA" sz="8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الدكتور</a:t>
            </a:r>
            <a:r>
              <a:rPr kumimoji="0" lang="ar-EG" sz="8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يوسف حسين</a:t>
            </a:r>
          </a:p>
          <a:p>
            <a:pPr marL="0" marR="0" lvl="0" indent="0" algn="ctr" defTabSz="385763" rtl="0" eaLnBrk="1" fontAlgn="auto" latinLnBrk="0" hangingPunct="1">
              <a:lnSpc>
                <a:spcPct val="80000"/>
              </a:lnSpc>
              <a:spcBef>
                <a:spcPct val="20000"/>
              </a:spcBef>
              <a:spcAft>
                <a:spcPts val="0"/>
              </a:spcAft>
              <a:buClrTx/>
              <a:buSzTx/>
              <a:buFont typeface="Arial" panose="020B0604020202020204" pitchFamily="34" charset="0"/>
              <a:buNone/>
              <a:tabLst/>
              <a:defRPr/>
            </a:pPr>
            <a:endParaRPr kumimoji="0" lang="ar-EG" sz="2152"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a:p>
            <a:pPr marL="0" marR="0" lvl="0" indent="0" algn="ctr" defTabSz="385763" rtl="0" eaLnBrk="1" fontAlgn="auto" latinLnBrk="0" hangingPunct="1">
              <a:lnSpc>
                <a:spcPct val="80000"/>
              </a:lnSpc>
              <a:spcBef>
                <a:spcPct val="20000"/>
              </a:spcBef>
              <a:spcAft>
                <a:spcPts val="0"/>
              </a:spcAft>
              <a:buClrTx/>
              <a:buSzTx/>
              <a:buFont typeface="Arial" panose="020B0604020202020204" pitchFamily="34" charset="0"/>
              <a:buNone/>
              <a:tabLst/>
              <a:defRPr/>
            </a:pPr>
            <a:r>
              <a:rPr kumimoji="0" lang="ar-EG" sz="63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أستاذ</a:t>
            </a:r>
            <a:r>
              <a:rPr kumimoji="0" lang="ar-EG" sz="6300"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 </a:t>
            </a:r>
            <a:r>
              <a:rPr kumimoji="0" lang="ar-EG" sz="63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التشريح وعلم الأجنة</a:t>
            </a:r>
            <a:r>
              <a:rPr kumimoji="0" lang="ar-EG" sz="63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endParaRPr kumimoji="0" lang="en-US" sz="63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385763" rtl="0" eaLnBrk="1" fontAlgn="auto" latinLnBrk="0" hangingPunct="1">
              <a:lnSpc>
                <a:spcPct val="80000"/>
              </a:lnSpc>
              <a:spcBef>
                <a:spcPct val="20000"/>
              </a:spcBef>
              <a:spcAft>
                <a:spcPts val="0"/>
              </a:spcAft>
              <a:buClrTx/>
              <a:buSzTx/>
              <a:buFont typeface="Arial" panose="020B0604020202020204" pitchFamily="34" charset="0"/>
              <a:buNone/>
              <a:tabLst/>
              <a:defRPr/>
            </a:pPr>
            <a:endParaRPr kumimoji="0" lang="ar-EG" sz="3628"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a:p>
            <a:pPr marL="0" marR="0" lvl="0" indent="0" algn="ctr" defTabSz="385763" rtl="0" eaLnBrk="1" fontAlgn="auto" latinLnBrk="0" hangingPunct="1">
              <a:lnSpc>
                <a:spcPct val="80000"/>
              </a:lnSpc>
              <a:spcBef>
                <a:spcPct val="20000"/>
              </a:spcBef>
              <a:spcAft>
                <a:spcPts val="0"/>
              </a:spcAft>
              <a:buClrTx/>
              <a:buSzTx/>
              <a:buFont typeface="Arial" panose="020B0604020202020204" pitchFamily="34" charset="0"/>
              <a:buNone/>
              <a:tabLst/>
              <a:defRPr/>
            </a:pPr>
            <a:r>
              <a:rPr kumimoji="0" lang="ar-EG" sz="3628" b="1" i="0" u="none" strike="noStrike" kern="1200" cap="none" spc="0" normalizeH="0" baseline="0" noProof="0" dirty="0">
                <a:ln>
                  <a:noFill/>
                </a:ln>
                <a:solidFill>
                  <a:srgbClr val="002060"/>
                </a:solidFill>
                <a:effectLst/>
                <a:uLnTx/>
                <a:uFillTx/>
                <a:latin typeface="Calibri"/>
                <a:ea typeface="+mn-ea"/>
                <a:cs typeface="Arial" panose="020B0604020202020204" pitchFamily="34" charset="0"/>
              </a:rPr>
              <a:t>كلية الطب – </a:t>
            </a:r>
            <a:r>
              <a:rPr kumimoji="0" lang="ar-EG" sz="3628" b="1" i="1" u="none" strike="noStrike" kern="1200" cap="none" spc="0" normalizeH="0" baseline="0" noProof="0" dirty="0">
                <a:ln>
                  <a:noFill/>
                </a:ln>
                <a:solidFill>
                  <a:srgbClr val="002060"/>
                </a:solidFill>
                <a:effectLst/>
                <a:uLnTx/>
                <a:uFillTx/>
                <a:latin typeface="Calibri"/>
                <a:ea typeface="+mn-ea"/>
                <a:cs typeface="Arial" panose="020B0604020202020204" pitchFamily="34" charset="0"/>
              </a:rPr>
              <a:t>جامعة </a:t>
            </a:r>
            <a:r>
              <a:rPr kumimoji="0" lang="ar-EG" sz="3628" b="1" i="0" u="none" strike="noStrike" kern="1200" cap="none" spc="0" normalizeH="0" baseline="0" noProof="0" dirty="0">
                <a:ln>
                  <a:noFill/>
                </a:ln>
                <a:solidFill>
                  <a:srgbClr val="002060"/>
                </a:solidFill>
                <a:effectLst/>
                <a:uLnTx/>
                <a:uFillTx/>
                <a:latin typeface="Calibri"/>
                <a:ea typeface="+mn-ea"/>
                <a:cs typeface="Arial" panose="020B0604020202020204" pitchFamily="34" charset="0"/>
              </a:rPr>
              <a:t>الزقازيق- مصر</a:t>
            </a:r>
          </a:p>
          <a:p>
            <a:pPr marL="0" marR="0" lvl="0" indent="0" algn="ctr" defTabSz="385763" rtl="0" eaLnBrk="1" fontAlgn="auto" latinLnBrk="0" hangingPunct="1">
              <a:lnSpc>
                <a:spcPct val="80000"/>
              </a:lnSpc>
              <a:spcBef>
                <a:spcPct val="20000"/>
              </a:spcBef>
              <a:spcAft>
                <a:spcPts val="0"/>
              </a:spcAft>
              <a:buClrTx/>
              <a:buSzTx/>
              <a:buFont typeface="Arial" panose="020B0604020202020204" pitchFamily="34" charset="0"/>
              <a:buNone/>
              <a:tabLst/>
              <a:defRPr/>
            </a:pPr>
            <a:r>
              <a:rPr kumimoji="0" lang="ar-EG" sz="5100"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دكتوراة</a:t>
            </a:r>
            <a:r>
              <a:rPr kumimoji="0" lang="ar-EG" sz="51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 </a:t>
            </a:r>
            <a:r>
              <a:rPr kumimoji="0" lang="ar-EG" sz="5100"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من جامعة كولونيا المانيا</a:t>
            </a:r>
          </a:p>
          <a:p>
            <a:pPr marL="0" marR="0" lvl="0" indent="0" algn="ctr" defTabSz="385763" rtl="1" eaLnBrk="1" fontAlgn="auto" latinLnBrk="0" hangingPunct="1">
              <a:lnSpc>
                <a:spcPct val="80000"/>
              </a:lnSpc>
              <a:spcBef>
                <a:spcPct val="20000"/>
              </a:spcBef>
              <a:spcAft>
                <a:spcPts val="0"/>
              </a:spcAft>
              <a:buClrTx/>
              <a:buSzTx/>
              <a:buFont typeface="Arial" panose="020B0604020202020204" pitchFamily="34" charset="0"/>
              <a:buNone/>
              <a:tabLst/>
              <a:defRPr/>
            </a:pPr>
            <a:r>
              <a:rPr kumimoji="0" lang="ar-EG" sz="3628"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جروب الفيس </a:t>
            </a:r>
          </a:p>
          <a:p>
            <a:pPr marL="0" marR="0" lvl="0" indent="0" algn="ctr" defTabSz="385763" rtl="1" eaLnBrk="1" fontAlgn="auto" latinLnBrk="0" hangingPunct="1">
              <a:lnSpc>
                <a:spcPct val="80000"/>
              </a:lnSpc>
              <a:spcBef>
                <a:spcPct val="20000"/>
              </a:spcBef>
              <a:spcAft>
                <a:spcPts val="0"/>
              </a:spcAft>
              <a:buClrTx/>
              <a:buSzTx/>
              <a:buFont typeface="Arial" panose="020B0604020202020204" pitchFamily="34" charset="0"/>
              <a:buNone/>
              <a:tabLst/>
              <a:defRPr/>
            </a:pPr>
            <a:r>
              <a:rPr kumimoji="0" lang="ar-EG" sz="6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د. يوسف حسين (استاذ التشريح)</a:t>
            </a:r>
          </a:p>
          <a:p>
            <a:pPr marL="0" marR="0" lvl="0" indent="0" algn="ctr" defTabSz="385763" rtl="0" eaLnBrk="1" fontAlgn="auto" latinLnBrk="0" hangingPunct="1">
              <a:lnSpc>
                <a:spcPct val="80000"/>
              </a:lnSpc>
              <a:spcBef>
                <a:spcPct val="20000"/>
              </a:spcBef>
              <a:spcAft>
                <a:spcPts val="0"/>
              </a:spcAft>
              <a:buClrTx/>
              <a:buSzTx/>
              <a:buFont typeface="Arial" panose="020B0604020202020204" pitchFamily="34" charset="0"/>
              <a:buNone/>
              <a:tabLst/>
              <a:defRPr/>
            </a:pPr>
            <a:endParaRPr kumimoji="0" lang="ar-EG" sz="1308" b="1" i="0" u="none" strike="noStrike" kern="1200" cap="none" spc="0" normalizeH="0" baseline="0" noProof="0" dirty="0">
              <a:ln>
                <a:noFill/>
              </a:ln>
              <a:solidFill>
                <a:srgbClr val="002060"/>
              </a:solidFill>
              <a:effectLst/>
              <a:uLnTx/>
              <a:uFillTx/>
              <a:latin typeface="Calibri"/>
              <a:ea typeface="+mn-ea"/>
              <a:cs typeface="Arial" panose="020B0604020202020204" pitchFamily="34" charset="0"/>
            </a:endParaRPr>
          </a:p>
        </p:txBody>
      </p:sp>
      <p:sp>
        <p:nvSpPr>
          <p:cNvPr id="16388" name="TextBox 1">
            <a:extLst>
              <a:ext uri="{FF2B5EF4-FFF2-40B4-BE49-F238E27FC236}">
                <a16:creationId xmlns:a16="http://schemas.microsoft.com/office/drawing/2014/main" id="{F2D27060-7E36-4419-BF6B-9AFEE87A4CE1}"/>
              </a:ext>
            </a:extLst>
          </p:cNvPr>
          <p:cNvSpPr txBox="1">
            <a:spLocks noChangeArrowheads="1"/>
          </p:cNvSpPr>
          <p:nvPr/>
        </p:nvSpPr>
        <p:spPr bwMode="auto">
          <a:xfrm>
            <a:off x="8183180" y="342052"/>
            <a:ext cx="19812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385763"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ar-EG" altLang="en-US" sz="6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أهلا</a:t>
            </a:r>
            <a:endParaRPr kumimoji="0" lang="en-US" altLang="en-US" sz="6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6389" name="TextBox 3">
            <a:extLst>
              <a:ext uri="{FF2B5EF4-FFF2-40B4-BE49-F238E27FC236}">
                <a16:creationId xmlns:a16="http://schemas.microsoft.com/office/drawing/2014/main" id="{51CB0AB2-58E8-4FC4-8DD1-E484652C2350}"/>
              </a:ext>
            </a:extLst>
          </p:cNvPr>
          <p:cNvSpPr txBox="1">
            <a:spLocks noChangeArrowheads="1"/>
          </p:cNvSpPr>
          <p:nvPr/>
        </p:nvSpPr>
        <p:spPr bwMode="auto">
          <a:xfrm>
            <a:off x="1184135" y="342051"/>
            <a:ext cx="306644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385763"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ar-EG" altLang="en-US" sz="6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وسهلا</a:t>
            </a:r>
            <a:endParaRPr kumimoji="0" lang="en-US" altLang="en-US" sz="6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صورة 7" descr="D:\جامعة مؤتة\Integrated Modules\G I T\Images\10 liver\7a.jpg">
            <a:extLst>
              <a:ext uri="{FF2B5EF4-FFF2-40B4-BE49-F238E27FC236}">
                <a16:creationId xmlns:a16="http://schemas.microsoft.com/office/drawing/2014/main" id="{074F70C3-0F6C-4CFF-B588-ECC3C820E7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3861" y="56720"/>
            <a:ext cx="8375486" cy="674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CAE05A6-7FFE-4AA8-9C81-116EF2B1B674}"/>
              </a:ext>
            </a:extLst>
          </p:cNvPr>
          <p:cNvSpPr/>
          <p:nvPr/>
        </p:nvSpPr>
        <p:spPr>
          <a:xfrm>
            <a:off x="119268" y="56720"/>
            <a:ext cx="3829879" cy="6204199"/>
          </a:xfrm>
          <a:prstGeom prst="rect">
            <a:avLst/>
          </a:prstGeom>
          <a:solidFill>
            <a:srgbClr val="CCFFFF"/>
          </a:solidFill>
        </p:spPr>
        <p:txBody>
          <a:bodyPr wrap="square">
            <a:spAutoFit/>
          </a:bodyPr>
          <a:lstStyle/>
          <a:p>
            <a:pPr marL="342900" marR="0" lvl="0" indent="-342900" algn="just" defTabSz="914400" rtl="0" eaLnBrk="1" fontAlgn="auto" latinLnBrk="0" hangingPunct="1">
              <a:lnSpc>
                <a:spcPct val="125000"/>
              </a:lnSpc>
              <a:spcBef>
                <a:spcPts val="0"/>
              </a:spcBef>
              <a:spcAft>
                <a:spcPts val="0"/>
              </a:spcAft>
              <a:buClrTx/>
              <a:buSzTx/>
              <a:buFont typeface="Symbol" panose="05050102010706020507" pitchFamily="18" charset="2"/>
              <a:buChar char=""/>
              <a:tabLst>
                <a:tab pos="129540" algn="l"/>
                <a:tab pos="457200" algn="l"/>
              </a:tabLst>
              <a:defRPr/>
            </a:pPr>
            <a:r>
              <a:rPr kumimoji="0" lang="en-US" sz="3200" b="1" i="0" u="none" strike="noStrike" kern="1200" cap="none" spc="0" normalizeH="0" baseline="0" noProof="0" dirty="0">
                <a:ln>
                  <a:noFill/>
                </a:ln>
                <a:solidFill>
                  <a:srgbClr val="0000CC"/>
                </a:solidFill>
                <a:effectLst/>
                <a:uLnTx/>
                <a:uFillTx/>
                <a:latin typeface="Arial" panose="020B0604020202020204" pitchFamily="34" charset="0"/>
                <a:ea typeface="Times New Roman" panose="02020603050405020304" pitchFamily="18" charset="0"/>
                <a:cs typeface="+mn-cs"/>
              </a:rPr>
              <a:t>Biliary System</a:t>
            </a:r>
          </a:p>
          <a:p>
            <a:pPr marL="342900" marR="0" lvl="0" indent="-342900" algn="justLow" defTabSz="914400" rtl="0" eaLnBrk="1" fontAlgn="auto" latinLnBrk="0" hangingPunct="1">
              <a:lnSpc>
                <a:spcPct val="125000"/>
              </a:lnSpc>
              <a:spcBef>
                <a:spcPts val="0"/>
              </a:spcBef>
              <a:spcAft>
                <a:spcPts val="0"/>
              </a:spcAft>
              <a:buClrTx/>
              <a:buSzTx/>
              <a:buFont typeface="Symbol" panose="05050102010706020507" pitchFamily="18" charset="2"/>
              <a:buChar char=""/>
              <a:tabLst>
                <a:tab pos="129540" algn="l"/>
                <a:tab pos="244475" algn="l"/>
                <a:tab pos="457200" algn="l"/>
              </a:tabLst>
              <a:defRPr/>
            </a:pP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Hepatic ducts</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457200" marR="0" lvl="0" indent="0" algn="justLow" defTabSz="914400" rtl="0" eaLnBrk="1" fontAlgn="auto" latinLnBrk="0" hangingPunct="1">
              <a:lnSpc>
                <a:spcPct val="125000"/>
              </a:lnSpc>
              <a:spcBef>
                <a:spcPts val="0"/>
              </a:spcBef>
              <a:spcAft>
                <a:spcPts val="0"/>
              </a:spcAft>
              <a:buClrTx/>
              <a:buSzTx/>
              <a:buFontTx/>
              <a:buNone/>
              <a:tabLst>
                <a:tab pos="129540" algn="l"/>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Right and left hepatic ducts from the right and left lobes of the liver.</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justLow" defTabSz="914400" rtl="0" eaLnBrk="1" fontAlgn="auto" latinLnBrk="0" hangingPunct="1">
              <a:lnSpc>
                <a:spcPct val="125000"/>
              </a:lnSpc>
              <a:spcBef>
                <a:spcPts val="0"/>
              </a:spcBef>
              <a:spcAft>
                <a:spcPts val="0"/>
              </a:spcAft>
              <a:buClrTx/>
              <a:buSzTx/>
              <a:buFontTx/>
              <a:buNone/>
              <a:tabLst>
                <a:tab pos="129540" algn="l"/>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The two ducts unite to form common hepatic duct.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Low" defTabSz="914400" rtl="0" eaLnBrk="1" fontAlgn="auto" latinLnBrk="0" hangingPunct="1">
              <a:lnSpc>
                <a:spcPct val="125000"/>
              </a:lnSpc>
              <a:spcBef>
                <a:spcPts val="0"/>
              </a:spcBef>
              <a:spcAft>
                <a:spcPts val="0"/>
              </a:spcAft>
              <a:buClrTx/>
              <a:buSzTx/>
              <a:buFont typeface="Symbol" panose="05050102010706020507" pitchFamily="18" charset="2"/>
              <a:buChar char=""/>
              <a:tabLst>
                <a:tab pos="129540" algn="l"/>
                <a:tab pos="244475" algn="l"/>
                <a:tab pos="457200" algn="l"/>
              </a:tabLst>
              <a:defRPr/>
            </a:pP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Common hepatic duct </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joins the </a:t>
            </a: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cystic duct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of the gall bladder to form the </a:t>
            </a: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common bile duct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288419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5634" y="0"/>
            <a:ext cx="5772150" cy="6010275"/>
          </a:xfrm>
          <a:prstGeom prst="rect">
            <a:avLst/>
          </a:prstGeom>
        </p:spPr>
      </p:pic>
      <p:sp>
        <p:nvSpPr>
          <p:cNvPr id="3" name="Rectangle 2"/>
          <p:cNvSpPr/>
          <p:nvPr/>
        </p:nvSpPr>
        <p:spPr>
          <a:xfrm>
            <a:off x="152400" y="0"/>
            <a:ext cx="6133234" cy="6750374"/>
          </a:xfrm>
          <a:prstGeom prst="rect">
            <a:avLst/>
          </a:prstGeom>
        </p:spPr>
        <p:txBody>
          <a:bodyPr wrap="square">
            <a:spAutoFit/>
          </a:bodyPr>
          <a:lstStyle/>
          <a:p>
            <a:pPr marL="0" marR="0" lvl="0" indent="0" algn="justLow" defTabSz="914400" rtl="0" eaLnBrk="1" fontAlgn="auto" latinLnBrk="0" hangingPunct="1">
              <a:lnSpc>
                <a:spcPct val="125000"/>
              </a:lnSpc>
              <a:spcBef>
                <a:spcPts val="0"/>
              </a:spcBef>
              <a:spcAft>
                <a:spcPts val="0"/>
              </a:spcAft>
              <a:buClrTx/>
              <a:buSzTx/>
              <a:buFontTx/>
              <a:buNone/>
              <a:tabLst>
                <a:tab pos="129540" algn="l"/>
              </a:tabLst>
              <a:defRPr/>
            </a:pPr>
            <a:r>
              <a:rPr kumimoji="0" lang="en-US" sz="26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 Surface anatomy of the gall bladder (fundus)</a:t>
            </a:r>
            <a:endPar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244475" marR="0" lvl="0" indent="0" algn="justLow" defTabSz="914400" rtl="0" eaLnBrk="1" fontAlgn="auto" latinLnBrk="0" hangingPunct="1">
              <a:lnSpc>
                <a:spcPct val="125000"/>
              </a:lnSpc>
              <a:spcBef>
                <a:spcPts val="0"/>
              </a:spcBef>
              <a:spcAft>
                <a:spcPts val="0"/>
              </a:spcAft>
              <a:buClrTx/>
              <a:buSzTx/>
              <a:buFontTx/>
              <a:buNone/>
              <a:tabLst>
                <a:tab pos="129540" algn="l"/>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 point close to the tip of the right 9th costal cartilage.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44475" marR="0" lvl="0" indent="0" algn="justLow" defTabSz="914400" rtl="0" eaLnBrk="1" fontAlgn="auto" latinLnBrk="0" hangingPunct="1">
              <a:lnSpc>
                <a:spcPct val="125000"/>
              </a:lnSpc>
              <a:spcBef>
                <a:spcPts val="0"/>
              </a:spcBef>
              <a:spcAft>
                <a:spcPts val="0"/>
              </a:spcAft>
              <a:buClrTx/>
              <a:buSzTx/>
              <a:buFontTx/>
              <a:buNone/>
              <a:tabLst>
                <a:tab pos="129540" algn="l"/>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the crossing of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transpyloric</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plane with the right mid-clavicular plane.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Low" defTabSz="914400" rtl="0" eaLnBrk="1" fontAlgn="auto" latinLnBrk="0" hangingPunct="1">
              <a:lnSpc>
                <a:spcPct val="125000"/>
              </a:lnSpc>
              <a:spcBef>
                <a:spcPts val="0"/>
              </a:spcBef>
              <a:spcAft>
                <a:spcPts val="0"/>
              </a:spcAft>
              <a:buClrTx/>
              <a:buSzTx/>
              <a:buFontTx/>
              <a:buNone/>
              <a:tabLst>
                <a:tab pos="129540" algn="l"/>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 Nerve supply of the gall bladder:</a:t>
            </a: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 </a:t>
            </a: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457200" marR="0" lvl="0" indent="0" algn="justLow" defTabSz="914400" rtl="0" eaLnBrk="1" fontAlgn="auto" latinLnBrk="0" hangingPunct="1">
              <a:lnSpc>
                <a:spcPct val="125000"/>
              </a:lnSpc>
              <a:spcBef>
                <a:spcPts val="0"/>
              </a:spcBef>
              <a:spcAft>
                <a:spcPts val="0"/>
              </a:spcAft>
              <a:buClrTx/>
              <a:buSzTx/>
              <a:buFontTx/>
              <a:buNone/>
              <a:tabLst>
                <a:tab pos="384810" algn="l"/>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Sympathetic from the coeliac trunk.</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justLow" defTabSz="914400" rtl="0" eaLnBrk="1" fontAlgn="auto" latinLnBrk="0" hangingPunct="1">
              <a:lnSpc>
                <a:spcPct val="125000"/>
              </a:lnSpc>
              <a:spcBef>
                <a:spcPts val="0"/>
              </a:spcBef>
              <a:spcAft>
                <a:spcPts val="0"/>
              </a:spcAft>
              <a:buClrTx/>
              <a:buSzTx/>
              <a:buFontTx/>
              <a:buNone/>
              <a:tabLst>
                <a:tab pos="384810" algn="l"/>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Parasympathetic from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vagus</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nerve.</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justLow" defTabSz="914400" rtl="0" eaLnBrk="1" fontAlgn="auto" latinLnBrk="0" hangingPunct="1">
              <a:lnSpc>
                <a:spcPct val="125000"/>
              </a:lnSpc>
              <a:spcBef>
                <a:spcPts val="0"/>
              </a:spcBef>
              <a:spcAft>
                <a:spcPts val="0"/>
              </a:spcAft>
              <a:buClrTx/>
              <a:buSzTx/>
              <a:buFontTx/>
              <a:buNone/>
              <a:tabLst>
                <a:tab pos="384810" algn="l"/>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Sensory from the right phrenic nerve.</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Low" defTabSz="914400" rtl="0" eaLnBrk="1" fontAlgn="auto" latinLnBrk="0" hangingPunct="1">
              <a:lnSpc>
                <a:spcPct val="125000"/>
              </a:lnSpc>
              <a:spcBef>
                <a:spcPts val="0"/>
              </a:spcBef>
              <a:spcAft>
                <a:spcPts val="0"/>
              </a:spcAft>
              <a:buClrTx/>
              <a:buSzTx/>
              <a:buFontTx/>
              <a:buNone/>
              <a:tabLst>
                <a:tab pos="500380" algn="l"/>
                <a:tab pos="1745615" algn="l"/>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Clinical notes</a:t>
            </a:r>
          </a:p>
          <a:p>
            <a:pPr marL="0" marR="0" lvl="0" indent="0" algn="justLow" defTabSz="914400" rtl="0" eaLnBrk="1" fontAlgn="auto" latinLnBrk="0" hangingPunct="1">
              <a:lnSpc>
                <a:spcPct val="125000"/>
              </a:lnSpc>
              <a:spcBef>
                <a:spcPts val="0"/>
              </a:spcBef>
              <a:spcAft>
                <a:spcPts val="0"/>
              </a:spcAft>
              <a:buClrTx/>
              <a:buSzTx/>
              <a:buFontTx/>
              <a:buNone/>
              <a:tabLst>
                <a:tab pos="251460" algn="l"/>
              </a:tabLst>
              <a:defRPr/>
            </a:pPr>
            <a:r>
              <a:rPr kumimoji="0" lang="en-US" sz="2400" b="1"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rPr>
              <a:t>- Inflammation of  gall bladder leading to referred pain to the right shoulder because  </a:t>
            </a:r>
          </a:p>
          <a:p>
            <a:pPr marL="0" marR="0" lvl="0" indent="0" algn="justLow" defTabSz="914400" rtl="0" eaLnBrk="1" fontAlgn="auto" latinLnBrk="0" hangingPunct="1">
              <a:lnSpc>
                <a:spcPct val="125000"/>
              </a:lnSpc>
              <a:spcBef>
                <a:spcPts val="0"/>
              </a:spcBef>
              <a:spcAft>
                <a:spcPts val="0"/>
              </a:spcAft>
              <a:buClrTx/>
              <a:buSzTx/>
              <a:buFontTx/>
              <a:buNone/>
              <a:tabLst>
                <a:tab pos="25146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Right phrenic nerve and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rPr>
              <a:t>supraclavicular nerves arise from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 3, 4,).</a:t>
            </a:r>
          </a:p>
        </p:txBody>
      </p:sp>
      <p:cxnSp>
        <p:nvCxnSpPr>
          <p:cNvPr id="5" name="Straight Connector 4"/>
          <p:cNvCxnSpPr/>
          <p:nvPr/>
        </p:nvCxnSpPr>
        <p:spPr>
          <a:xfrm>
            <a:off x="8063345" y="138545"/>
            <a:ext cx="166255" cy="382385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705600" y="1620982"/>
            <a:ext cx="4973782" cy="11083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92291" y="3754582"/>
            <a:ext cx="37407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Right midclavicular line</a:t>
            </a:r>
          </a:p>
        </p:txBody>
      </p:sp>
      <p:sp>
        <p:nvSpPr>
          <p:cNvPr id="14" name="TextBox 13"/>
          <p:cNvSpPr txBox="1"/>
          <p:nvPr/>
        </p:nvSpPr>
        <p:spPr>
          <a:xfrm>
            <a:off x="9282545" y="1731818"/>
            <a:ext cx="290945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Calibri" panose="020F0502020204030204"/>
                <a:ea typeface="+mn-ea"/>
                <a:cs typeface="+mn-cs"/>
              </a:rPr>
              <a:t>Transpyloric</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 plane</a:t>
            </a:r>
          </a:p>
        </p:txBody>
      </p:sp>
      <p:cxnSp>
        <p:nvCxnSpPr>
          <p:cNvPr id="16" name="Straight Arrow Connector 15"/>
          <p:cNvCxnSpPr/>
          <p:nvPr/>
        </p:nvCxnSpPr>
        <p:spPr>
          <a:xfrm>
            <a:off x="7592291" y="1039091"/>
            <a:ext cx="471054" cy="63730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899564" y="581891"/>
            <a:ext cx="133003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9</a:t>
            </a:r>
            <a:r>
              <a:rPr kumimoji="0" lang="en-US" sz="2800" b="1" i="0" u="none" strike="noStrike" kern="1200" cap="none" spc="0" normalizeH="0" baseline="30000" noProof="0" dirty="0">
                <a:ln>
                  <a:noFill/>
                </a:ln>
                <a:solidFill>
                  <a:prstClr val="white"/>
                </a:solidFill>
                <a:effectLst/>
                <a:uLnTx/>
                <a:uFillTx/>
                <a:latin typeface="Calibri" panose="020F0502020204030204"/>
                <a:ea typeface="+mn-ea"/>
                <a:cs typeface="+mn-cs"/>
              </a:rPr>
              <a:t>th</a:t>
            </a: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 CC</a:t>
            </a:r>
          </a:p>
        </p:txBody>
      </p:sp>
    </p:spTree>
    <p:extLst>
      <p:ext uri="{BB962C8B-B14F-4D97-AF65-F5344CB8AC3E}">
        <p14:creationId xmlns:p14="http://schemas.microsoft.com/office/powerpoint/2010/main" val="2478513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13391E-6254-4970-8870-3CD34AEC986A}"/>
              </a:ext>
            </a:extLst>
          </p:cNvPr>
          <p:cNvSpPr txBox="1"/>
          <p:nvPr/>
        </p:nvSpPr>
        <p:spPr>
          <a:xfrm>
            <a:off x="0" y="0"/>
            <a:ext cx="12192000" cy="6355586"/>
          </a:xfrm>
          <a:prstGeom prst="rect">
            <a:avLst/>
          </a:prstGeom>
          <a:noFill/>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tab pos="222885" algn="l"/>
                <a:tab pos="374015" algn="l"/>
                <a:tab pos="507365" algn="l"/>
                <a:tab pos="222885" algn="l"/>
                <a:tab pos="251460" algn="l"/>
                <a:tab pos="374015" algn="l"/>
                <a:tab pos="507365" algn="l"/>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Parts of the gall bladder</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Low" defTabSz="914400" rtl="0" eaLnBrk="1" fontAlgn="auto" latinLnBrk="0" hangingPunct="1">
              <a:lnSpc>
                <a:spcPct val="125000"/>
              </a:lnSpc>
              <a:spcBef>
                <a:spcPts val="0"/>
              </a:spcBef>
              <a:spcAft>
                <a:spcPts val="0"/>
              </a:spcAft>
              <a:buClrTx/>
              <a:buSzTx/>
              <a:buFont typeface="+mj-lt"/>
              <a:buAutoNum type="arabicPeriod"/>
              <a:tabLst>
                <a:tab pos="384810" algn="l"/>
                <a:tab pos="118745" algn="l"/>
                <a:tab pos="457200" algn="l"/>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Fundus: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usually projects below the inferior border of the liver behind the anterior abdominal wall .</a:t>
            </a:r>
          </a:p>
          <a:p>
            <a:pPr marL="228600" marR="0" lvl="0" indent="0" algn="justLow" defTabSz="914400" rtl="0" eaLnBrk="1" fontAlgn="auto" latinLnBrk="0" hangingPunct="1">
              <a:lnSpc>
                <a:spcPct val="125000"/>
              </a:lnSpc>
              <a:spcBef>
                <a:spcPts val="0"/>
              </a:spcBef>
              <a:spcAft>
                <a:spcPts val="0"/>
              </a:spcAft>
              <a:buClrTx/>
              <a:buSzTx/>
              <a:buFontTx/>
              <a:buNone/>
              <a:tabLst>
                <a:tab pos="384810" algn="l"/>
                <a:tab pos="384810" algn="l"/>
                <a:tab pos="450215" algn="l"/>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It is completely covered by peritoneum. </a:t>
            </a:r>
          </a:p>
          <a:p>
            <a:pPr marL="0" marR="0" lvl="0" indent="0" algn="justLow" defTabSz="914400" rtl="0" eaLnBrk="1" fontAlgn="auto" latinLnBrk="0" hangingPunct="1">
              <a:lnSpc>
                <a:spcPct val="125000"/>
              </a:lnSpc>
              <a:spcBef>
                <a:spcPts val="0"/>
              </a:spcBef>
              <a:spcAft>
                <a:spcPts val="0"/>
              </a:spcAft>
              <a:buClrTx/>
              <a:buSzTx/>
              <a:buFontTx/>
              <a:buNone/>
              <a:tabLst>
                <a:tab pos="384810" algn="l"/>
                <a:tab pos="384810" algn="l"/>
                <a:tab pos="450215" algn="l"/>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2- Body;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middle dilated part</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Low" defTabSz="914400" rtl="0" eaLnBrk="1" fontAlgn="auto" latinLnBrk="0" hangingPunct="1">
              <a:lnSpc>
                <a:spcPct val="125000"/>
              </a:lnSpc>
              <a:spcBef>
                <a:spcPts val="0"/>
              </a:spcBef>
              <a:spcAft>
                <a:spcPts val="0"/>
              </a:spcAft>
              <a:buClrTx/>
              <a:buSzTx/>
              <a:buFontTx/>
              <a:buNone/>
              <a:tabLst>
                <a:tab pos="384810" algn="l"/>
                <a:tab pos="384810" algn="l"/>
                <a:tab pos="450215" algn="l"/>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3- Neck: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is the narrow part which is continuous with the cystic duct. </a:t>
            </a:r>
          </a:p>
          <a:p>
            <a:pPr marL="0" marR="0" lvl="0" indent="0" algn="justLow" defTabSz="914400" rtl="0" eaLnBrk="1" fontAlgn="auto" latinLnBrk="0" hangingPunct="1">
              <a:lnSpc>
                <a:spcPct val="125000"/>
              </a:lnSpc>
              <a:spcBef>
                <a:spcPts val="0"/>
              </a:spcBef>
              <a:spcAft>
                <a:spcPts val="0"/>
              </a:spcAft>
              <a:buClrTx/>
              <a:buSzTx/>
              <a:buFontTx/>
              <a:buNone/>
              <a:tabLst>
                <a:tab pos="384810" algn="l"/>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Its mucosa is twisted and forms a spiral valve.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right side of the neck may present a small dilatation called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Hartmann’s pouch</a:t>
            </a:r>
          </a:p>
          <a:p>
            <a:pPr marL="342900" marR="0" lvl="0" indent="-342900" algn="justLow" defTabSz="914400" rtl="0" eaLnBrk="1" fontAlgn="auto" latinLnBrk="0" hangingPunct="1">
              <a:lnSpc>
                <a:spcPct val="125000"/>
              </a:lnSpc>
              <a:spcBef>
                <a:spcPts val="0"/>
              </a:spcBef>
              <a:spcAft>
                <a:spcPts val="0"/>
              </a:spcAft>
              <a:buClrTx/>
              <a:buSzTx/>
              <a:buFont typeface="Symbol" panose="05050102010706020507" pitchFamily="18" charset="2"/>
              <a:buChar char=""/>
              <a:tabLst>
                <a:tab pos="129540" algn="l"/>
                <a:tab pos="244475" algn="l"/>
                <a:tab pos="457200" algn="l"/>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cystic duct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of the gall bladder joins with </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Common hepatic duct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to form the </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common bile duct</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699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FC9F51ED-40CC-49C5-AB53-404547A5AA4A}"/>
              </a:ext>
            </a:extLst>
          </p:cNvPr>
          <p:cNvPicPr>
            <a:picLocks noChangeAspect="1" noChangeArrowheads="1"/>
          </p:cNvPicPr>
          <p:nvPr/>
        </p:nvPicPr>
        <p:blipFill>
          <a:blip r:embed="rId2">
            <a:lum contrast="24000"/>
            <a:extLst>
              <a:ext uri="{28A0092B-C50C-407E-A947-70E740481C1C}">
                <a14:useLocalDpi xmlns:a14="http://schemas.microsoft.com/office/drawing/2010/main" val="0"/>
              </a:ext>
            </a:extLst>
          </a:blip>
          <a:srcRect l="13145" t="17639" r="57242" b="35826"/>
          <a:stretch>
            <a:fillRect/>
          </a:stretch>
        </p:blipFill>
        <p:spPr bwMode="auto">
          <a:xfrm rot="19588541">
            <a:off x="3614403" y="361377"/>
            <a:ext cx="6363499" cy="750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FCA1C7A-C76B-4B57-A2C3-A0B4B5560B12}"/>
              </a:ext>
            </a:extLst>
          </p:cNvPr>
          <p:cNvSpPr txBox="1"/>
          <p:nvPr/>
        </p:nvSpPr>
        <p:spPr>
          <a:xfrm>
            <a:off x="384313" y="3100959"/>
            <a:ext cx="290058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Posterior end Tapering, medial</a:t>
            </a:r>
          </a:p>
        </p:txBody>
      </p:sp>
      <p:sp>
        <p:nvSpPr>
          <p:cNvPr id="4" name="TextBox 3">
            <a:extLst>
              <a:ext uri="{FF2B5EF4-FFF2-40B4-BE49-F238E27FC236}">
                <a16:creationId xmlns:a16="http://schemas.microsoft.com/office/drawing/2014/main" id="{F1C538C7-4350-4263-B906-C406B0165501}"/>
              </a:ext>
            </a:extLst>
          </p:cNvPr>
          <p:cNvSpPr txBox="1"/>
          <p:nvPr/>
        </p:nvSpPr>
        <p:spPr>
          <a:xfrm>
            <a:off x="9281510" y="5227933"/>
            <a:ext cx="242514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Anterior end Wide, lateral</a:t>
            </a:r>
          </a:p>
        </p:txBody>
      </p:sp>
      <p:sp>
        <p:nvSpPr>
          <p:cNvPr id="5" name="TextBox 4">
            <a:extLst>
              <a:ext uri="{FF2B5EF4-FFF2-40B4-BE49-F238E27FC236}">
                <a16:creationId xmlns:a16="http://schemas.microsoft.com/office/drawing/2014/main" id="{10FBF6DB-EF27-439F-8F8A-BCC02CAA6B66}"/>
              </a:ext>
            </a:extLst>
          </p:cNvPr>
          <p:cNvSpPr txBox="1"/>
          <p:nvPr/>
        </p:nvSpPr>
        <p:spPr>
          <a:xfrm>
            <a:off x="5769683" y="775202"/>
            <a:ext cx="24251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Upper border</a:t>
            </a:r>
          </a:p>
        </p:txBody>
      </p:sp>
      <p:sp>
        <p:nvSpPr>
          <p:cNvPr id="6" name="TextBox 5">
            <a:extLst>
              <a:ext uri="{FF2B5EF4-FFF2-40B4-BE49-F238E27FC236}">
                <a16:creationId xmlns:a16="http://schemas.microsoft.com/office/drawing/2014/main" id="{B108C5A3-E885-43B6-AA5F-19A8364BA2C6}"/>
              </a:ext>
            </a:extLst>
          </p:cNvPr>
          <p:cNvSpPr txBox="1"/>
          <p:nvPr/>
        </p:nvSpPr>
        <p:spPr>
          <a:xfrm>
            <a:off x="3670852" y="5066110"/>
            <a:ext cx="24251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Lower border</a:t>
            </a:r>
          </a:p>
        </p:txBody>
      </p:sp>
      <p:sp>
        <p:nvSpPr>
          <p:cNvPr id="7" name="Callout: Line with No Border 6">
            <a:extLst>
              <a:ext uri="{FF2B5EF4-FFF2-40B4-BE49-F238E27FC236}">
                <a16:creationId xmlns:a16="http://schemas.microsoft.com/office/drawing/2014/main" id="{ACC8798A-F53D-4844-8F2F-C00416E7618D}"/>
              </a:ext>
            </a:extLst>
          </p:cNvPr>
          <p:cNvSpPr/>
          <p:nvPr/>
        </p:nvSpPr>
        <p:spPr>
          <a:xfrm>
            <a:off x="10601739" y="3737113"/>
            <a:ext cx="1590261" cy="834887"/>
          </a:xfrm>
          <a:prstGeom prst="callout1">
            <a:avLst>
              <a:gd name="adj1" fmla="val 48909"/>
              <a:gd name="adj2" fmla="val 19167"/>
              <a:gd name="adj3" fmla="val 61706"/>
              <a:gd name="adj4" fmla="val -29167"/>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Angle</a:t>
            </a:r>
          </a:p>
        </p:txBody>
      </p:sp>
      <p:sp>
        <p:nvSpPr>
          <p:cNvPr id="8" name="Callout: Line with No Border 7">
            <a:extLst>
              <a:ext uri="{FF2B5EF4-FFF2-40B4-BE49-F238E27FC236}">
                <a16:creationId xmlns:a16="http://schemas.microsoft.com/office/drawing/2014/main" id="{96571AAB-C911-4872-BBA7-463C70909EAB}"/>
              </a:ext>
            </a:extLst>
          </p:cNvPr>
          <p:cNvSpPr/>
          <p:nvPr/>
        </p:nvSpPr>
        <p:spPr>
          <a:xfrm>
            <a:off x="9903213" y="2309216"/>
            <a:ext cx="1590261" cy="834887"/>
          </a:xfrm>
          <a:prstGeom prst="callout1">
            <a:avLst>
              <a:gd name="adj1" fmla="val 55258"/>
              <a:gd name="adj2" fmla="val 12500"/>
              <a:gd name="adj3" fmla="val 61706"/>
              <a:gd name="adj4" fmla="val -3583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Notches</a:t>
            </a:r>
          </a:p>
        </p:txBody>
      </p:sp>
      <p:sp>
        <p:nvSpPr>
          <p:cNvPr id="9" name="TextBox 8">
            <a:extLst>
              <a:ext uri="{FF2B5EF4-FFF2-40B4-BE49-F238E27FC236}">
                <a16:creationId xmlns:a16="http://schemas.microsoft.com/office/drawing/2014/main" id="{A2ABF0E5-21C3-4AAB-B63E-CA100836FE3E}"/>
              </a:ext>
            </a:extLst>
          </p:cNvPr>
          <p:cNvSpPr txBox="1"/>
          <p:nvPr/>
        </p:nvSpPr>
        <p:spPr>
          <a:xfrm>
            <a:off x="0" y="0"/>
            <a:ext cx="4863548"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Spleen</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99"/>
                </a:solidFill>
                <a:effectLst/>
                <a:uLnTx/>
                <a:uFillTx/>
                <a:latin typeface="Arial" panose="020B0604020202020204" pitchFamily="34" charset="0"/>
                <a:ea typeface="Times New Roman" panose="02020603050405020304" pitchFamily="18" charset="0"/>
                <a:cs typeface="+mn-cs"/>
              </a:rPr>
              <a:t>is a lymphatic organ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99"/>
                </a:solidFill>
                <a:effectLst/>
                <a:uLnTx/>
                <a:uFillTx/>
                <a:latin typeface="Arial" panose="020B0604020202020204" pitchFamily="34" charset="0"/>
                <a:ea typeface="Times New Roman" panose="02020603050405020304" pitchFamily="18" charset="0"/>
                <a:cs typeface="+mn-cs"/>
              </a:rPr>
              <a:t>in the left </a:t>
            </a:r>
            <a:r>
              <a:rPr kumimoji="0" lang="en-US" sz="2800" b="1" i="0" u="none" strike="noStrike" kern="1200" cap="none" spc="0" normalizeH="0" baseline="0" noProof="0" dirty="0" err="1">
                <a:ln>
                  <a:noFill/>
                </a:ln>
                <a:solidFill>
                  <a:srgbClr val="000099"/>
                </a:solidFill>
                <a:effectLst/>
                <a:uLnTx/>
                <a:uFillTx/>
                <a:latin typeface="Arial" panose="020B0604020202020204" pitchFamily="34" charset="0"/>
                <a:ea typeface="Times New Roman" panose="02020603050405020304" pitchFamily="18" charset="0"/>
                <a:cs typeface="+mn-cs"/>
              </a:rPr>
              <a:t>hypochondriurm</a:t>
            </a:r>
            <a:endParaRPr kumimoji="0" lang="en-US" sz="2800" b="1" i="0" u="none" strike="noStrike" kern="1200" cap="none" spc="0" normalizeH="0" baseline="0" noProof="0" dirty="0">
              <a:ln>
                <a:noFill/>
              </a:ln>
              <a:solidFill>
                <a:srgbClr val="00009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9892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FE938F-EF37-46F5-8423-EB9C24E91CD7}"/>
              </a:ext>
            </a:extLst>
          </p:cNvPr>
          <p:cNvSpPr>
            <a:spLocks noChangeArrowheads="1"/>
          </p:cNvSpPr>
          <p:nvPr/>
        </p:nvSpPr>
        <p:spPr bwMode="auto">
          <a:xfrm>
            <a:off x="278296" y="586028"/>
            <a:ext cx="11913704" cy="597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869950" algn="l"/>
              </a:tabLst>
              <a:defRPr>
                <a:solidFill>
                  <a:schemeClr val="tx1"/>
                </a:solidFill>
                <a:latin typeface="Arial" panose="020B0604020202020204" pitchFamily="34" charset="0"/>
              </a:defRPr>
            </a:lvl1pPr>
            <a:lvl2pPr eaLnBrk="0" fontAlgn="base" hangingPunct="0">
              <a:spcBef>
                <a:spcPct val="0"/>
              </a:spcBef>
              <a:spcAft>
                <a:spcPct val="0"/>
              </a:spcAft>
              <a:tabLst>
                <a:tab pos="869950" algn="l"/>
              </a:tabLst>
              <a:defRPr>
                <a:solidFill>
                  <a:schemeClr val="tx1"/>
                </a:solidFill>
                <a:latin typeface="Arial" panose="020B0604020202020204" pitchFamily="34" charset="0"/>
              </a:defRPr>
            </a:lvl2pPr>
            <a:lvl3pPr eaLnBrk="0" fontAlgn="base" hangingPunct="0">
              <a:spcBef>
                <a:spcPct val="0"/>
              </a:spcBef>
              <a:spcAft>
                <a:spcPct val="0"/>
              </a:spcAft>
              <a:tabLst>
                <a:tab pos="869950" algn="l"/>
              </a:tabLst>
              <a:defRPr>
                <a:solidFill>
                  <a:schemeClr val="tx1"/>
                </a:solidFill>
                <a:latin typeface="Arial" panose="020B0604020202020204" pitchFamily="34" charset="0"/>
              </a:defRPr>
            </a:lvl3pPr>
            <a:lvl4pPr eaLnBrk="0" fontAlgn="base" hangingPunct="0">
              <a:spcBef>
                <a:spcPct val="0"/>
              </a:spcBef>
              <a:spcAft>
                <a:spcPct val="0"/>
              </a:spcAft>
              <a:tabLst>
                <a:tab pos="869950" algn="l"/>
              </a:tabLst>
              <a:defRPr>
                <a:solidFill>
                  <a:schemeClr val="tx1"/>
                </a:solidFill>
                <a:latin typeface="Arial" panose="020B0604020202020204" pitchFamily="34" charset="0"/>
              </a:defRPr>
            </a:lvl4pPr>
            <a:lvl5pPr eaLnBrk="0" fontAlgn="base" hangingPunct="0">
              <a:spcBef>
                <a:spcPct val="0"/>
              </a:spcBef>
              <a:spcAft>
                <a:spcPct val="0"/>
              </a:spcAft>
              <a:tabLst>
                <a:tab pos="869950" algn="l"/>
              </a:tabLst>
              <a:defRPr>
                <a:solidFill>
                  <a:schemeClr val="tx1"/>
                </a:solidFill>
                <a:latin typeface="Arial" panose="020B0604020202020204" pitchFamily="34" charset="0"/>
              </a:defRPr>
            </a:lvl5pPr>
            <a:lvl6pPr eaLnBrk="0" fontAlgn="base" hangingPunct="0">
              <a:spcBef>
                <a:spcPct val="0"/>
              </a:spcBef>
              <a:spcAft>
                <a:spcPct val="0"/>
              </a:spcAft>
              <a:tabLst>
                <a:tab pos="869950" algn="l"/>
              </a:tabLst>
              <a:defRPr>
                <a:solidFill>
                  <a:schemeClr val="tx1"/>
                </a:solidFill>
                <a:latin typeface="Arial" panose="020B0604020202020204" pitchFamily="34" charset="0"/>
              </a:defRPr>
            </a:lvl6pPr>
            <a:lvl7pPr eaLnBrk="0" fontAlgn="base" hangingPunct="0">
              <a:spcBef>
                <a:spcPct val="0"/>
              </a:spcBef>
              <a:spcAft>
                <a:spcPct val="0"/>
              </a:spcAft>
              <a:tabLst>
                <a:tab pos="869950" algn="l"/>
              </a:tabLst>
              <a:defRPr>
                <a:solidFill>
                  <a:schemeClr val="tx1"/>
                </a:solidFill>
                <a:latin typeface="Arial" panose="020B0604020202020204" pitchFamily="34" charset="0"/>
              </a:defRPr>
            </a:lvl7pPr>
            <a:lvl8pPr eaLnBrk="0" fontAlgn="base" hangingPunct="0">
              <a:spcBef>
                <a:spcPct val="0"/>
              </a:spcBef>
              <a:spcAft>
                <a:spcPct val="0"/>
              </a:spcAft>
              <a:tabLst>
                <a:tab pos="869950" algn="l"/>
              </a:tabLst>
              <a:defRPr>
                <a:solidFill>
                  <a:schemeClr val="tx1"/>
                </a:solidFill>
                <a:latin typeface="Arial" panose="020B0604020202020204" pitchFamily="34" charset="0"/>
              </a:defRPr>
            </a:lvl8pPr>
            <a:lvl9pPr eaLnBrk="0" fontAlgn="base" hangingPunct="0">
              <a:spcBef>
                <a:spcPct val="0"/>
              </a:spcBef>
              <a:spcAft>
                <a:spcPct val="0"/>
              </a:spcAft>
              <a:tabLst>
                <a:tab pos="86995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30000"/>
              </a:lnSpc>
              <a:spcBef>
                <a:spcPct val="0"/>
              </a:spcBef>
              <a:spcAft>
                <a:spcPct val="0"/>
              </a:spcAft>
              <a:buClrTx/>
              <a:buSzTx/>
              <a:buFontTx/>
              <a:buChar char="•"/>
              <a:tabLst>
                <a:tab pos="869950" algn="l"/>
              </a:tabLst>
              <a:defRPr/>
            </a:pPr>
            <a:r>
              <a:rPr kumimoji="0" lang="en-US" altLang="en-US" sz="2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Spleen (Lien)</a:t>
            </a: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Low" defTabSz="914400" rtl="0" eaLnBrk="0" fontAlgn="base" latinLnBrk="0" hangingPunct="0">
              <a:lnSpc>
                <a:spcPct val="130000"/>
              </a:lnSpc>
              <a:spcBef>
                <a:spcPct val="0"/>
              </a:spcBef>
              <a:spcAft>
                <a:spcPct val="0"/>
              </a:spcAft>
              <a:buClrTx/>
              <a:buSzTx/>
              <a:buFontTx/>
              <a:buNone/>
              <a:tabLst>
                <a:tab pos="869950" algn="l"/>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It is a lymphatic organ connected to the vascular system.</a:t>
            </a: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Low" defTabSz="914400" rtl="0" eaLnBrk="0" fontAlgn="base" latinLnBrk="0" hangingPunct="0">
              <a:lnSpc>
                <a:spcPct val="130000"/>
              </a:lnSpc>
              <a:spcBef>
                <a:spcPct val="0"/>
              </a:spcBef>
              <a:spcAft>
                <a:spcPct val="0"/>
              </a:spcAft>
              <a:buClrTx/>
              <a:buSzTx/>
              <a:buFontTx/>
              <a:buNone/>
              <a:tabLst>
                <a:tab pos="869950" algn="l"/>
              </a:tabLst>
              <a:defRPr/>
            </a:pPr>
            <a:r>
              <a:rPr kumimoji="0" lang="en-US" alt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altLang="en-US" sz="2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Position</a:t>
            </a:r>
            <a:r>
              <a:rPr kumimoji="0" lang="en-US" alt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It lies in the left </a:t>
            </a:r>
            <a:r>
              <a:rPr kumimoji="0" lang="en-US" altLang="en-US" sz="2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hypochondriurm</a:t>
            </a: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ctr" defTabSz="914400" rtl="0" eaLnBrk="0" fontAlgn="base" latinLnBrk="0" hangingPunct="0">
              <a:lnSpc>
                <a:spcPct val="130000"/>
              </a:lnSpc>
              <a:spcBef>
                <a:spcPts val="0"/>
              </a:spcBef>
              <a:spcAft>
                <a:spcPts val="0"/>
              </a:spcAft>
              <a:buClr>
                <a:srgbClr val="FF0000"/>
              </a:buClr>
              <a:buSzTx/>
              <a:buFont typeface="Symbol" panose="05050102010706020507" pitchFamily="18" charset="2"/>
              <a:buChar char=""/>
              <a:tabLst>
                <a:tab pos="316230" algn="l"/>
                <a:tab pos="457200" algn="l"/>
                <a:tab pos="3088640" algn="l"/>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Features of the spleen</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28600" marR="0" lvl="0" indent="0" algn="justLow" defTabSz="914400" rtl="0" eaLnBrk="0" fontAlgn="base" latinLnBrk="0" hangingPunct="0">
              <a:lnSpc>
                <a:spcPct val="130000"/>
              </a:lnSpc>
              <a:spcBef>
                <a:spcPts val="0"/>
              </a:spcBef>
              <a:spcAft>
                <a:spcPts val="0"/>
              </a:spcAft>
              <a:buClrTx/>
              <a:buSzTx/>
              <a:buFontTx/>
              <a:buNone/>
              <a:tabLst>
                <a:tab pos="316230" algn="l"/>
                <a:tab pos="3088640" algn="l"/>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A- 2 Ends</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28600" marR="0" lvl="0" indent="0" algn="justLow" defTabSz="914400" rtl="0" eaLnBrk="0" fontAlgn="base" latinLnBrk="0" hangingPunct="0">
              <a:lnSpc>
                <a:spcPct val="130000"/>
              </a:lnSpc>
              <a:spcBef>
                <a:spcPts val="0"/>
              </a:spcBef>
              <a:spcAft>
                <a:spcPts val="0"/>
              </a:spcAft>
              <a:buClrTx/>
              <a:buSzTx/>
              <a:buFontTx/>
              <a:buNone/>
              <a:tabLst>
                <a:tab pos="316230" algn="l"/>
                <a:tab pos="3088640" algn="l"/>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 </a:t>
            </a:r>
            <a:r>
              <a:rPr kumimoji="0" lang="en-US" sz="2000" b="1" i="0" u="sng"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osterior end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(ta</a:t>
            </a:r>
            <a:r>
              <a:rPr kumimoji="0" lang="en-US" sz="2000" b="1" i="0" u="sng"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ering) directed upwards, backwards and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medially</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28600" marR="0" lvl="0" indent="0" algn="justLow" defTabSz="914400" rtl="0" eaLnBrk="0" fontAlgn="base" latinLnBrk="0" hangingPunct="0">
              <a:lnSpc>
                <a:spcPct val="130000"/>
              </a:lnSpc>
              <a:spcBef>
                <a:spcPts val="0"/>
              </a:spcBef>
              <a:spcAft>
                <a:spcPts val="0"/>
              </a:spcAft>
              <a:buClrTx/>
              <a:buSzTx/>
              <a:buFontTx/>
              <a:buNone/>
              <a:tabLst>
                <a:tab pos="316230" algn="l"/>
                <a:tab pos="3088640" algn="l"/>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2- Anterior end</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(broad) directed downwards, forwards and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laterally</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28600" marR="0" lvl="0" indent="0" algn="justLow" defTabSz="914400" rtl="0" eaLnBrk="0" fontAlgn="base" latinLnBrk="0" hangingPunct="0">
              <a:lnSpc>
                <a:spcPct val="130000"/>
              </a:lnSpc>
              <a:spcBef>
                <a:spcPts val="0"/>
              </a:spcBef>
              <a:spcAft>
                <a:spcPts val="0"/>
              </a:spcAft>
              <a:buClrTx/>
              <a:buSzTx/>
              <a:buFontTx/>
              <a:buNone/>
              <a:tabLst>
                <a:tab pos="316230" algn="l"/>
                <a:tab pos="3088640" algn="l"/>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B- 2 Borders</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28600" marR="0" lvl="0" indent="0" algn="justLow" defTabSz="914400" rtl="0" eaLnBrk="0" fontAlgn="base" latinLnBrk="0" hangingPunct="0">
              <a:lnSpc>
                <a:spcPct val="130000"/>
              </a:lnSpc>
              <a:spcBef>
                <a:spcPts val="0"/>
              </a:spcBef>
              <a:spcAft>
                <a:spcPts val="0"/>
              </a:spcAft>
              <a:buClrTx/>
              <a:buSzTx/>
              <a:buFontTx/>
              <a:buNone/>
              <a:tabLst>
                <a:tab pos="316230" algn="l"/>
                <a:tab pos="3088640" algn="l"/>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 Upper border</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sharp. </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28600" marR="0" lvl="0" indent="0" algn="justLow" defTabSz="914400" rtl="0" eaLnBrk="0" fontAlgn="base" latinLnBrk="0" hangingPunct="0">
              <a:lnSpc>
                <a:spcPct val="130000"/>
              </a:lnSpc>
              <a:spcBef>
                <a:spcPts val="0"/>
              </a:spcBef>
              <a:spcAft>
                <a:spcPts val="0"/>
              </a:spcAft>
              <a:buClrTx/>
              <a:buSzTx/>
              <a:buFontTx/>
              <a:buNone/>
              <a:tabLst>
                <a:tab pos="316230" algn="l"/>
                <a:tab pos="3088640" algn="l"/>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It shows one or more </a:t>
            </a:r>
            <a:r>
              <a:rPr kumimoji="0" lang="en-US" sz="2000" b="1" i="0" u="sng"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otches</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near its a</a:t>
            </a:r>
            <a:r>
              <a:rPr kumimoji="0" lang="en-US" sz="2000" b="1" i="0" u="sng"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terior end. </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28600" marR="0" lvl="0" indent="0" algn="justLow" defTabSz="914400" rtl="0" eaLnBrk="0" fontAlgn="base" latinLnBrk="0" hangingPunct="0">
              <a:lnSpc>
                <a:spcPct val="130000"/>
              </a:lnSpc>
              <a:spcBef>
                <a:spcPts val="0"/>
              </a:spcBef>
              <a:spcAft>
                <a:spcPts val="0"/>
              </a:spcAft>
              <a:buClrTx/>
              <a:buSzTx/>
              <a:buFontTx/>
              <a:buNone/>
              <a:tabLst>
                <a:tab pos="316230" algn="l"/>
                <a:tab pos="3088640" algn="l"/>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It meets the anterior end in the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angle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of the spleen. </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28600" marR="0" lvl="0" indent="0" algn="justLow" defTabSz="914400" rtl="0" eaLnBrk="0" fontAlgn="base" latinLnBrk="0" hangingPunct="0">
              <a:lnSpc>
                <a:spcPct val="130000"/>
              </a:lnSpc>
              <a:spcBef>
                <a:spcPts val="0"/>
              </a:spcBef>
              <a:spcAft>
                <a:spcPts val="0"/>
              </a:spcAft>
              <a:buClrTx/>
              <a:buSzTx/>
              <a:buFontTx/>
              <a:buNone/>
              <a:tabLst>
                <a:tab pos="316230" algn="l"/>
                <a:tab pos="3088640" algn="l"/>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N.B;</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Notching of the upper border is an indication of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foetal</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lobulation.</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28600" marR="0" lvl="0" indent="0" algn="justLow" defTabSz="914400" rtl="0" eaLnBrk="0" fontAlgn="base" latinLnBrk="0" hangingPunct="0">
              <a:lnSpc>
                <a:spcPct val="130000"/>
              </a:lnSpc>
              <a:spcBef>
                <a:spcPts val="0"/>
              </a:spcBef>
              <a:spcAft>
                <a:spcPts val="0"/>
              </a:spcAft>
              <a:buClrTx/>
              <a:buSzTx/>
              <a:buFontTx/>
              <a:buNone/>
              <a:tabLst>
                <a:tab pos="316230" algn="l"/>
                <a:tab pos="3088640" algn="l"/>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2- Lower border,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thick and round.</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28600" marR="0" lvl="0" indent="0" algn="justLow" defTabSz="914400" rtl="0" eaLnBrk="0" fontAlgn="base" latinLnBrk="0" hangingPunct="0">
              <a:lnSpc>
                <a:spcPct val="130000"/>
              </a:lnSpc>
              <a:spcBef>
                <a:spcPts val="0"/>
              </a:spcBef>
              <a:spcAft>
                <a:spcPts val="0"/>
              </a:spcAft>
              <a:buClrTx/>
              <a:buSzTx/>
              <a:buFontTx/>
              <a:buNone/>
              <a:tabLst>
                <a:tab pos="251460" algn="l"/>
                <a:tab pos="885190" algn="l"/>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C- 2 Surfaces</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diaphragmatic and visceral.</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justLow" defTabSz="914400" rtl="0" eaLnBrk="0" fontAlgn="base" latinLnBrk="0" hangingPunct="0">
              <a:lnSpc>
                <a:spcPct val="100000"/>
              </a:lnSpc>
              <a:spcBef>
                <a:spcPct val="0"/>
              </a:spcBef>
              <a:spcAft>
                <a:spcPct val="0"/>
              </a:spcAft>
              <a:buClrTx/>
              <a:buSzTx/>
              <a:buFontTx/>
              <a:buChar char="-"/>
              <a:tabLst>
                <a:tab pos="869950" algn="l"/>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93523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A9E232-35D2-462B-A11A-2B22D9536C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6513" y="36999"/>
            <a:ext cx="10161270" cy="6858000"/>
          </a:xfrm>
          <a:prstGeom prst="rect">
            <a:avLst/>
          </a:prstGeom>
        </p:spPr>
      </p:pic>
      <p:sp>
        <p:nvSpPr>
          <p:cNvPr id="4" name="TextBox 3">
            <a:extLst>
              <a:ext uri="{FF2B5EF4-FFF2-40B4-BE49-F238E27FC236}">
                <a16:creationId xmlns:a16="http://schemas.microsoft.com/office/drawing/2014/main" id="{26028104-DA2A-415B-A12E-2C22D3E4C3ED}"/>
              </a:ext>
            </a:extLst>
          </p:cNvPr>
          <p:cNvSpPr txBox="1"/>
          <p:nvPr/>
        </p:nvSpPr>
        <p:spPr>
          <a:xfrm>
            <a:off x="0" y="155186"/>
            <a:ext cx="1963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Upper border</a:t>
            </a:r>
          </a:p>
        </p:txBody>
      </p:sp>
      <p:sp>
        <p:nvSpPr>
          <p:cNvPr id="5" name="TextBox 4">
            <a:extLst>
              <a:ext uri="{FF2B5EF4-FFF2-40B4-BE49-F238E27FC236}">
                <a16:creationId xmlns:a16="http://schemas.microsoft.com/office/drawing/2014/main" id="{4F3C6A29-068B-4844-9321-E41C5DC02E11}"/>
              </a:ext>
            </a:extLst>
          </p:cNvPr>
          <p:cNvSpPr txBox="1"/>
          <p:nvPr/>
        </p:nvSpPr>
        <p:spPr>
          <a:xfrm>
            <a:off x="866" y="3235166"/>
            <a:ext cx="19990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Upper border</a:t>
            </a:r>
          </a:p>
        </p:txBody>
      </p:sp>
      <p:sp>
        <p:nvSpPr>
          <p:cNvPr id="6" name="TextBox 5">
            <a:extLst>
              <a:ext uri="{FF2B5EF4-FFF2-40B4-BE49-F238E27FC236}">
                <a16:creationId xmlns:a16="http://schemas.microsoft.com/office/drawing/2014/main" id="{D2D62EE5-7302-4CB8-95F1-A7997D682FE3}"/>
              </a:ext>
            </a:extLst>
          </p:cNvPr>
          <p:cNvSpPr txBox="1"/>
          <p:nvPr/>
        </p:nvSpPr>
        <p:spPr>
          <a:xfrm>
            <a:off x="569843" y="1754269"/>
            <a:ext cx="13758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Axis</a:t>
            </a:r>
          </a:p>
        </p:txBody>
      </p:sp>
      <p:cxnSp>
        <p:nvCxnSpPr>
          <p:cNvPr id="8" name="Straight Connector 7">
            <a:extLst>
              <a:ext uri="{FF2B5EF4-FFF2-40B4-BE49-F238E27FC236}">
                <a16:creationId xmlns:a16="http://schemas.microsoft.com/office/drawing/2014/main" id="{7A9719FD-0314-43D0-A112-E70BE1E70D9C}"/>
              </a:ext>
            </a:extLst>
          </p:cNvPr>
          <p:cNvCxnSpPr>
            <a:cxnSpLocks/>
          </p:cNvCxnSpPr>
          <p:nvPr/>
        </p:nvCxnSpPr>
        <p:spPr>
          <a:xfrm>
            <a:off x="9197009" y="1113183"/>
            <a:ext cx="0" cy="514184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A6166CD-A599-4A3A-849D-EC2B1CACBFF1}"/>
              </a:ext>
            </a:extLst>
          </p:cNvPr>
          <p:cNvSpPr txBox="1"/>
          <p:nvPr/>
        </p:nvSpPr>
        <p:spPr>
          <a:xfrm>
            <a:off x="8050875" y="36999"/>
            <a:ext cx="372386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Anterior end just behind Left midaxillary line</a:t>
            </a:r>
          </a:p>
        </p:txBody>
      </p:sp>
      <p:sp>
        <p:nvSpPr>
          <p:cNvPr id="14" name="TextBox 13">
            <a:extLst>
              <a:ext uri="{FF2B5EF4-FFF2-40B4-BE49-F238E27FC236}">
                <a16:creationId xmlns:a16="http://schemas.microsoft.com/office/drawing/2014/main" id="{4EA222BE-FE66-4993-A7F4-AF244A78B98D}"/>
              </a:ext>
            </a:extLst>
          </p:cNvPr>
          <p:cNvSpPr txBox="1"/>
          <p:nvPr/>
        </p:nvSpPr>
        <p:spPr>
          <a:xfrm>
            <a:off x="9329530" y="1298713"/>
            <a:ext cx="2445196" cy="91722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808010D0-8B29-4569-9B8C-D6AE45408FE1}"/>
              </a:ext>
            </a:extLst>
          </p:cNvPr>
          <p:cNvSpPr txBox="1"/>
          <p:nvPr/>
        </p:nvSpPr>
        <p:spPr>
          <a:xfrm>
            <a:off x="9833113" y="2676939"/>
            <a:ext cx="2054078" cy="123245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8CE08159-83ED-4CC7-BE8F-F3A0D5371644}"/>
              </a:ext>
            </a:extLst>
          </p:cNvPr>
          <p:cNvSpPr txBox="1"/>
          <p:nvPr/>
        </p:nvSpPr>
        <p:spPr>
          <a:xfrm>
            <a:off x="9833113" y="4370396"/>
            <a:ext cx="2054073" cy="1632839"/>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582FB771-D0BB-45E7-92A5-0014265B992A}"/>
              </a:ext>
            </a:extLst>
          </p:cNvPr>
          <p:cNvSpPr txBox="1"/>
          <p:nvPr/>
        </p:nvSpPr>
        <p:spPr>
          <a:xfrm>
            <a:off x="2610682" y="4585252"/>
            <a:ext cx="2729935" cy="1033670"/>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14C61F43-900E-49E5-A7E1-77CF8E3F2840}"/>
              </a:ext>
            </a:extLst>
          </p:cNvPr>
          <p:cNvSpPr txBox="1"/>
          <p:nvPr/>
        </p:nvSpPr>
        <p:spPr>
          <a:xfrm>
            <a:off x="470463" y="5114817"/>
            <a:ext cx="4280437" cy="1200329"/>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Surface anatomy of  Spleen</a:t>
            </a:r>
          </a:p>
        </p:txBody>
      </p:sp>
    </p:spTree>
    <p:extLst>
      <p:ext uri="{BB962C8B-B14F-4D97-AF65-F5344CB8AC3E}">
        <p14:creationId xmlns:p14="http://schemas.microsoft.com/office/powerpoint/2010/main" val="1524973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7EB10A-CCB2-4623-8ECA-BDF73D3C0ACD}"/>
              </a:ext>
            </a:extLst>
          </p:cNvPr>
          <p:cNvSpPr/>
          <p:nvPr/>
        </p:nvSpPr>
        <p:spPr>
          <a:xfrm>
            <a:off x="106017" y="0"/>
            <a:ext cx="11993218" cy="6832640"/>
          </a:xfrm>
          <a:prstGeom prst="rect">
            <a:avLst/>
          </a:prstGeom>
        </p:spPr>
        <p:txBody>
          <a:bodyPr wrap="square">
            <a:spAutoFit/>
          </a:bodyPr>
          <a:lstStyle/>
          <a:p>
            <a:pPr marL="342900" marR="0" lvl="0" indent="-342900" algn="ctr" defTabSz="914400" rtl="0" eaLnBrk="1" fontAlgn="auto" latinLnBrk="0" hangingPunct="1">
              <a:lnSpc>
                <a:spcPct val="125000"/>
              </a:lnSpc>
              <a:spcBef>
                <a:spcPts val="0"/>
              </a:spcBef>
              <a:spcAft>
                <a:spcPts val="0"/>
              </a:spcAft>
              <a:buClr>
                <a:srgbClr val="FF0000"/>
              </a:buClr>
              <a:buSzTx/>
              <a:buFont typeface="Symbol" panose="05050102010706020507" pitchFamily="18" charset="2"/>
              <a:buChar char=""/>
              <a:tabLst>
                <a:tab pos="129540" algn="l"/>
                <a:tab pos="457200" algn="l"/>
              </a:tabLst>
              <a:defRPr/>
            </a:pP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Surface anatomy</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Low" defTabSz="914400" rtl="0" eaLnBrk="1" fontAlgn="auto" latinLnBrk="0" hangingPunct="1">
              <a:lnSpc>
                <a:spcPct val="125000"/>
              </a:lnSpc>
              <a:spcBef>
                <a:spcPts val="0"/>
              </a:spcBef>
              <a:spcAft>
                <a:spcPts val="0"/>
              </a:spcAft>
              <a:buClrTx/>
              <a:buSzTx/>
              <a:buFontTx/>
              <a:buNone/>
              <a:tabLst>
                <a:tab pos="129540" algn="l"/>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The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upper border</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is parallel to the upper border of the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9th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rib.</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Low" defTabSz="914400" rtl="0" eaLnBrk="1" fontAlgn="auto" latinLnBrk="0" hangingPunct="1">
              <a:lnSpc>
                <a:spcPct val="125000"/>
              </a:lnSpc>
              <a:spcBef>
                <a:spcPts val="0"/>
              </a:spcBef>
              <a:spcAft>
                <a:spcPts val="0"/>
              </a:spcAft>
              <a:buClrTx/>
              <a:buSzTx/>
              <a:buFontTx/>
              <a:buNone/>
              <a:tabLst>
                <a:tab pos="129540" algn="l"/>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long axis</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of the spleen lies along the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10th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rib.</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Low" defTabSz="914400" rtl="0" eaLnBrk="1" fontAlgn="auto" latinLnBrk="0" hangingPunct="1">
              <a:lnSpc>
                <a:spcPct val="125000"/>
              </a:lnSpc>
              <a:spcBef>
                <a:spcPts val="0"/>
              </a:spcBef>
              <a:spcAft>
                <a:spcPts val="0"/>
              </a:spcAft>
              <a:buClrTx/>
              <a:buSzTx/>
              <a:buFontTx/>
              <a:buNone/>
              <a:tabLst>
                <a:tab pos="129540" algn="l"/>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The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lower border</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is parallel to the lower border of the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11th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rib. </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Low" defTabSz="914400" rtl="0" eaLnBrk="1" fontAlgn="auto" latinLnBrk="0" hangingPunct="1">
              <a:lnSpc>
                <a:spcPct val="125000"/>
              </a:lnSpc>
              <a:spcBef>
                <a:spcPts val="0"/>
              </a:spcBef>
              <a:spcAft>
                <a:spcPts val="0"/>
              </a:spcAft>
              <a:buClrTx/>
              <a:buSzTx/>
              <a:buFontTx/>
              <a:buNone/>
              <a:tabLst>
                <a:tab pos="129540" algn="l"/>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The </a:t>
            </a:r>
            <a:r>
              <a:rPr kumimoji="0" lang="en-US" sz="2400" b="1" i="0" u="sng"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nterior end</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normally lies just behind the left midaxillary line. </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justLow" defTabSz="914400" rtl="0" eaLnBrk="1" fontAlgn="auto" latinLnBrk="0" hangingPunct="1">
              <a:lnSpc>
                <a:spcPct val="125000"/>
              </a:lnSpc>
              <a:spcBef>
                <a:spcPts val="0"/>
              </a:spcBef>
              <a:spcAft>
                <a:spcPts val="0"/>
              </a:spcAft>
              <a:buClrTx/>
              <a:buSzTx/>
              <a:buFontTx/>
              <a:buChar char="-"/>
              <a:tabLst>
                <a:tab pos="129540" algn="l"/>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posterior</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end</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lies one and half inches lateral to the 10th thoracic spine. </a:t>
            </a:r>
          </a:p>
          <a:p>
            <a:pPr marL="0" marR="0" lvl="0" indent="0" algn="justLow" defTabSz="914400" rtl="0" eaLnBrk="1" fontAlgn="auto" latinLnBrk="0" hangingPunct="1">
              <a:lnSpc>
                <a:spcPct val="125000"/>
              </a:lnSpc>
              <a:spcBef>
                <a:spcPts val="0"/>
              </a:spcBef>
              <a:spcAft>
                <a:spcPts val="0"/>
              </a:spcAft>
              <a:buClrTx/>
              <a:buSzTx/>
              <a:buFontTx/>
              <a:buNone/>
              <a:tabLst>
                <a:tab pos="251460" algn="l"/>
                <a:tab pos="885190" algn="l"/>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N.B;</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the normal spleen is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not palpable</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Low" defTabSz="914400" rtl="0" eaLnBrk="1" fontAlgn="auto" latinLnBrk="0" hangingPunct="1">
              <a:lnSpc>
                <a:spcPct val="125000"/>
              </a:lnSpc>
              <a:spcBef>
                <a:spcPts val="0"/>
              </a:spcBef>
              <a:spcAft>
                <a:spcPts val="0"/>
              </a:spcAft>
              <a:buClrTx/>
              <a:buSzTx/>
              <a:buFontTx/>
              <a:buNone/>
              <a:tabLst>
                <a:tab pos="129540" algn="l"/>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If the spleen is felt below the costal margin, it is enlarged at least 3 times of its normal size.</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25000"/>
              </a:lnSpc>
              <a:spcBef>
                <a:spcPts val="0"/>
              </a:spcBef>
              <a:spcAft>
                <a:spcPts val="0"/>
              </a:spcAft>
              <a:buClrTx/>
              <a:buSzTx/>
              <a:buFontTx/>
              <a:buNone/>
              <a:tabLst>
                <a:tab pos="129540" algn="l"/>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How to place the spleen in the correct anatomical position</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Low" defTabSz="914400" rtl="0" eaLnBrk="1" fontAlgn="auto" latinLnBrk="0" hangingPunct="1">
              <a:lnSpc>
                <a:spcPct val="125000"/>
              </a:lnSpc>
              <a:spcBef>
                <a:spcPts val="0"/>
              </a:spcBef>
              <a:spcAft>
                <a:spcPts val="0"/>
              </a:spcAft>
              <a:buClrTx/>
              <a:buSzTx/>
              <a:buFontTx/>
              <a:buNone/>
              <a:tabLst>
                <a:tab pos="129540" algn="l"/>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Hold the spleen in your left hand with its convex surface applied to the palm, the round posterior end towards the wrist, the broad anterior end towards the tips of fingers and the notched upper border applied to the thumb.</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Put your hand behind the left midaxillary line with an angle 45 degrees with the horizontal.</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35034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FC9F51ED-40CC-49C5-AB53-404547A5AA4A}"/>
              </a:ext>
            </a:extLst>
          </p:cNvPr>
          <p:cNvPicPr>
            <a:picLocks noChangeAspect="1" noChangeArrowheads="1"/>
          </p:cNvPicPr>
          <p:nvPr/>
        </p:nvPicPr>
        <p:blipFill>
          <a:blip r:embed="rId2">
            <a:lum contrast="24000"/>
            <a:extLst>
              <a:ext uri="{28A0092B-C50C-407E-A947-70E740481C1C}">
                <a14:useLocalDpi xmlns:a14="http://schemas.microsoft.com/office/drawing/2010/main" val="0"/>
              </a:ext>
            </a:extLst>
          </a:blip>
          <a:srcRect l="13145" t="17639" r="57242" b="35826"/>
          <a:stretch>
            <a:fillRect/>
          </a:stretch>
        </p:blipFill>
        <p:spPr bwMode="auto">
          <a:xfrm rot="19588541">
            <a:off x="5058890" y="-62691"/>
            <a:ext cx="6363499" cy="750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70E8BB8-8BF8-42D7-8671-F92F55593C28}"/>
              </a:ext>
            </a:extLst>
          </p:cNvPr>
          <p:cNvSpPr txBox="1"/>
          <p:nvPr/>
        </p:nvSpPr>
        <p:spPr>
          <a:xfrm>
            <a:off x="6626087" y="1669774"/>
            <a:ext cx="20673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Gastric</a:t>
            </a:r>
          </a:p>
        </p:txBody>
      </p:sp>
      <p:sp>
        <p:nvSpPr>
          <p:cNvPr id="4" name="TextBox 3">
            <a:extLst>
              <a:ext uri="{FF2B5EF4-FFF2-40B4-BE49-F238E27FC236}">
                <a16:creationId xmlns:a16="http://schemas.microsoft.com/office/drawing/2014/main" id="{CA867C93-41FE-4FA4-89C4-C38B13DDD820}"/>
              </a:ext>
            </a:extLst>
          </p:cNvPr>
          <p:cNvSpPr txBox="1"/>
          <p:nvPr/>
        </p:nvSpPr>
        <p:spPr>
          <a:xfrm>
            <a:off x="6168887" y="4207566"/>
            <a:ext cx="16830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Renal</a:t>
            </a:r>
          </a:p>
        </p:txBody>
      </p:sp>
      <p:sp>
        <p:nvSpPr>
          <p:cNvPr id="5" name="TextBox 4">
            <a:extLst>
              <a:ext uri="{FF2B5EF4-FFF2-40B4-BE49-F238E27FC236}">
                <a16:creationId xmlns:a16="http://schemas.microsoft.com/office/drawing/2014/main" id="{169743F1-03C5-470B-9BE4-38358635313C}"/>
              </a:ext>
            </a:extLst>
          </p:cNvPr>
          <p:cNvSpPr txBox="1"/>
          <p:nvPr/>
        </p:nvSpPr>
        <p:spPr>
          <a:xfrm>
            <a:off x="9526919" y="4499953"/>
            <a:ext cx="16830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Colic</a:t>
            </a:r>
          </a:p>
        </p:txBody>
      </p:sp>
      <p:sp>
        <p:nvSpPr>
          <p:cNvPr id="6" name="TextBox 5">
            <a:extLst>
              <a:ext uri="{FF2B5EF4-FFF2-40B4-BE49-F238E27FC236}">
                <a16:creationId xmlns:a16="http://schemas.microsoft.com/office/drawing/2014/main" id="{1A4729E7-19C6-455F-8018-DB0A0090F8FE}"/>
              </a:ext>
            </a:extLst>
          </p:cNvPr>
          <p:cNvSpPr txBox="1"/>
          <p:nvPr/>
        </p:nvSpPr>
        <p:spPr>
          <a:xfrm rot="19326534">
            <a:off x="8204915" y="3994564"/>
            <a:ext cx="204247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Pancreatic</a:t>
            </a:r>
          </a:p>
        </p:txBody>
      </p:sp>
      <p:sp>
        <p:nvSpPr>
          <p:cNvPr id="8" name="TextBox 7">
            <a:extLst>
              <a:ext uri="{FF2B5EF4-FFF2-40B4-BE49-F238E27FC236}">
                <a16:creationId xmlns:a16="http://schemas.microsoft.com/office/drawing/2014/main" id="{F8765579-F40A-437A-9922-B332EC1BB7FF}"/>
              </a:ext>
            </a:extLst>
          </p:cNvPr>
          <p:cNvSpPr txBox="1"/>
          <p:nvPr/>
        </p:nvSpPr>
        <p:spPr>
          <a:xfrm>
            <a:off x="6626087" y="77712"/>
            <a:ext cx="41081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Visceral surface</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4" descr="脾1">
            <a:extLst>
              <a:ext uri="{FF2B5EF4-FFF2-40B4-BE49-F238E27FC236}">
                <a16:creationId xmlns:a16="http://schemas.microsoft.com/office/drawing/2014/main" id="{36E42151-EBBD-4ABE-AF13-1FE81A5400D9}"/>
              </a:ext>
            </a:extLst>
          </p:cNvPr>
          <p:cNvPicPr>
            <a:picLocks noChangeAspect="1" noChangeArrowheads="1"/>
          </p:cNvPicPr>
          <p:nvPr/>
        </p:nvPicPr>
        <p:blipFill>
          <a:blip r:embed="rId3"/>
          <a:srcRect/>
          <a:stretch>
            <a:fillRect/>
          </a:stretch>
        </p:blipFill>
        <p:spPr bwMode="auto">
          <a:xfrm>
            <a:off x="61391" y="2407533"/>
            <a:ext cx="4155609" cy="3714005"/>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10" name="TextBox 9">
            <a:extLst>
              <a:ext uri="{FF2B5EF4-FFF2-40B4-BE49-F238E27FC236}">
                <a16:creationId xmlns:a16="http://schemas.microsoft.com/office/drawing/2014/main" id="{3F5C7939-6CFD-41CE-8C21-CE4E2CEB8E6A}"/>
              </a:ext>
            </a:extLst>
          </p:cNvPr>
          <p:cNvSpPr txBox="1"/>
          <p:nvPr/>
        </p:nvSpPr>
        <p:spPr>
          <a:xfrm>
            <a:off x="0" y="1777496"/>
            <a:ext cx="298173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99"/>
                </a:solidFill>
                <a:effectLst/>
                <a:uLnTx/>
                <a:uFillTx/>
                <a:latin typeface="Calibri" panose="020F0502020204030204"/>
                <a:ea typeface="+mn-ea"/>
                <a:cs typeface="+mn-cs"/>
              </a:rPr>
              <a:t>Diaphragmatic surface</a:t>
            </a:r>
          </a:p>
        </p:txBody>
      </p:sp>
      <p:sp>
        <p:nvSpPr>
          <p:cNvPr id="11" name="Callout: Line with No Border 10">
            <a:extLst>
              <a:ext uri="{FF2B5EF4-FFF2-40B4-BE49-F238E27FC236}">
                <a16:creationId xmlns:a16="http://schemas.microsoft.com/office/drawing/2014/main" id="{2EF9072C-1159-431E-AFCB-06F16B1E9951}"/>
              </a:ext>
            </a:extLst>
          </p:cNvPr>
          <p:cNvSpPr/>
          <p:nvPr/>
        </p:nvSpPr>
        <p:spPr>
          <a:xfrm>
            <a:off x="4133085" y="5144904"/>
            <a:ext cx="3109273" cy="1308905"/>
          </a:xfrm>
          <a:prstGeom prst="callout1">
            <a:avLst>
              <a:gd name="adj1" fmla="val -66297"/>
              <a:gd name="adj2" fmla="val 128482"/>
              <a:gd name="adj3" fmla="val 48715"/>
              <a:gd name="adj4" fmla="val 99760"/>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Hilum contains splenic vessels</a:t>
            </a:r>
          </a:p>
        </p:txBody>
      </p:sp>
    </p:spTree>
    <p:extLst>
      <p:ext uri="{BB962C8B-B14F-4D97-AF65-F5344CB8AC3E}">
        <p14:creationId xmlns:p14="http://schemas.microsoft.com/office/powerpoint/2010/main" val="4029313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lum bright="-10000" contrast="20000"/>
            <a:extLst>
              <a:ext uri="{28A0092B-C50C-407E-A947-70E740481C1C}">
                <a14:useLocalDpi xmlns:a14="http://schemas.microsoft.com/office/drawing/2010/main" val="0"/>
              </a:ext>
            </a:extLst>
          </a:blip>
          <a:srcRect l="12451" t="8789" r="42871" b="41406"/>
          <a:stretch>
            <a:fillRect/>
          </a:stretch>
        </p:blipFill>
        <p:spPr bwMode="auto">
          <a:xfrm>
            <a:off x="3691467" y="90718"/>
            <a:ext cx="8500533" cy="628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770348" y="2241358"/>
            <a:ext cx="181391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Pancreas</a:t>
            </a:r>
          </a:p>
        </p:txBody>
      </p:sp>
      <p:sp>
        <p:nvSpPr>
          <p:cNvPr id="4" name="TextBox 3"/>
          <p:cNvSpPr txBox="1"/>
          <p:nvPr/>
        </p:nvSpPr>
        <p:spPr>
          <a:xfrm>
            <a:off x="10658766" y="906190"/>
            <a:ext cx="14090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Spleen</a:t>
            </a:r>
          </a:p>
        </p:txBody>
      </p:sp>
      <p:sp>
        <p:nvSpPr>
          <p:cNvPr id="5" name="TextBox 4"/>
          <p:cNvSpPr txBox="1"/>
          <p:nvPr/>
        </p:nvSpPr>
        <p:spPr>
          <a:xfrm>
            <a:off x="5573634" y="4168411"/>
            <a:ext cx="18806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Duodenum</a:t>
            </a:r>
          </a:p>
        </p:txBody>
      </p:sp>
      <p:sp>
        <p:nvSpPr>
          <p:cNvPr id="7" name="Rectangle 1">
            <a:extLst>
              <a:ext uri="{FF2B5EF4-FFF2-40B4-BE49-F238E27FC236}">
                <a16:creationId xmlns:a16="http://schemas.microsoft.com/office/drawing/2014/main" id="{ACE29463-5395-419E-B024-79EB1AC3865E}"/>
              </a:ext>
            </a:extLst>
          </p:cNvPr>
          <p:cNvSpPr>
            <a:spLocks noChangeArrowheads="1"/>
          </p:cNvSpPr>
          <p:nvPr/>
        </p:nvSpPr>
        <p:spPr bwMode="auto">
          <a:xfrm>
            <a:off x="193707" y="90718"/>
            <a:ext cx="3691467" cy="548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900113"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900113"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900113"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900113"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900113" algn="l"/>
              </a:tabLst>
              <a:defRPr>
                <a:solidFill>
                  <a:schemeClr val="tx1"/>
                </a:solidFill>
                <a:latin typeface="Arial" panose="020B0604020202020204" pitchFamily="34" charset="0"/>
              </a:defRPr>
            </a:lvl9pPr>
          </a:lstStyle>
          <a:p>
            <a:pPr marL="0" marR="0" lvl="0" indent="0" algn="justLow" defTabSz="914400" rtl="0" eaLnBrk="0" fontAlgn="base" latinLnBrk="0" hangingPunct="0">
              <a:lnSpc>
                <a:spcPct val="150000"/>
              </a:lnSpc>
              <a:spcBef>
                <a:spcPct val="0"/>
              </a:spcBef>
              <a:spcAft>
                <a:spcPct val="0"/>
              </a:spcAft>
              <a:buClrTx/>
              <a:buSzTx/>
              <a:buFontTx/>
              <a:buNone/>
              <a:tabLst>
                <a:tab pos="457200" algn="l"/>
                <a:tab pos="900113" algn="l"/>
              </a:tabLst>
              <a:defRPr/>
            </a:pPr>
            <a:r>
              <a:rPr kumimoji="0" lang="en-US" alt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Pancreas </a:t>
            </a:r>
          </a:p>
          <a:p>
            <a:pPr marL="0" marR="0" lvl="0" indent="0" algn="justLow" defTabSz="914400" rtl="0" eaLnBrk="0" fontAlgn="base" latinLnBrk="0" hangingPunct="0">
              <a:lnSpc>
                <a:spcPct val="150000"/>
              </a:lnSpc>
              <a:spcBef>
                <a:spcPct val="0"/>
              </a:spcBef>
              <a:spcAft>
                <a:spcPct val="0"/>
              </a:spcAft>
              <a:buClrTx/>
              <a:buSzTx/>
              <a:buFontTx/>
              <a:buNone/>
              <a:tabLst>
                <a:tab pos="457200" algn="l"/>
                <a:tab pos="900113" algn="l"/>
              </a:tabLst>
              <a:defRPr/>
            </a:pPr>
            <a:r>
              <a:rPr kumimoji="0" lang="en-US" alt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alt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is a combined exocrine and endocrine gland</a:t>
            </a:r>
            <a:endParaRPr kumimoji="0" lang="en-US" alt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Low" defTabSz="914400" rtl="0" eaLnBrk="0" fontAlgn="base" latinLnBrk="0" hangingPunct="0">
              <a:lnSpc>
                <a:spcPct val="150000"/>
              </a:lnSpc>
              <a:spcBef>
                <a:spcPct val="0"/>
              </a:spcBef>
              <a:spcAft>
                <a:spcPct val="0"/>
              </a:spcAft>
              <a:buClrTx/>
              <a:buSzTx/>
              <a:buFontTx/>
              <a:buNone/>
              <a:tabLst>
                <a:tab pos="457200" algn="l"/>
                <a:tab pos="900113" algn="l"/>
              </a:tabLst>
              <a:defRPr/>
            </a:pPr>
            <a:r>
              <a:rPr kumimoji="0" lang="en-US" alt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altLang="en-US" sz="2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Position</a:t>
            </a:r>
            <a:r>
              <a:rPr kumimoji="0" lang="en-US" alt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it lies transversely across the posterior abdominal wall. </a:t>
            </a:r>
            <a:endParaRPr kumimoji="0" lang="en-US" alt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Low" defTabSz="914400" rtl="0" eaLnBrk="0" fontAlgn="base" latinLnBrk="0" hangingPunct="0">
              <a:lnSpc>
                <a:spcPct val="150000"/>
              </a:lnSpc>
              <a:spcBef>
                <a:spcPct val="0"/>
              </a:spcBef>
              <a:spcAft>
                <a:spcPct val="0"/>
              </a:spcAft>
              <a:buClrTx/>
              <a:buSzTx/>
              <a:buFontTx/>
              <a:buChar char="•"/>
              <a:tabLst>
                <a:tab pos="457200" algn="l"/>
                <a:tab pos="900113" algn="l"/>
              </a:tabLst>
              <a:defRPr/>
            </a:pPr>
            <a:r>
              <a:rPr kumimoji="0" lang="en-US" alt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It extends from the duodenum to the spleen, with a slight upward inclination from the right to the left sides.</a:t>
            </a:r>
            <a:endParaRPr kumimoji="0" lang="en-US" alt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0185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9192" b="10505"/>
          <a:stretch/>
        </p:blipFill>
        <p:spPr>
          <a:xfrm>
            <a:off x="1745673" y="163231"/>
            <a:ext cx="9434945" cy="6612643"/>
          </a:xfrm>
          <a:prstGeom prst="rect">
            <a:avLst/>
          </a:prstGeom>
        </p:spPr>
      </p:pic>
      <p:sp>
        <p:nvSpPr>
          <p:cNvPr id="3" name="TextBox 2"/>
          <p:cNvSpPr txBox="1"/>
          <p:nvPr/>
        </p:nvSpPr>
        <p:spPr>
          <a:xfrm>
            <a:off x="4419600" y="163231"/>
            <a:ext cx="329738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Parts of pancreas</a:t>
            </a:r>
          </a:p>
        </p:txBody>
      </p:sp>
      <p:sp>
        <p:nvSpPr>
          <p:cNvPr id="4" name="TextBox 3">
            <a:extLst>
              <a:ext uri="{FF2B5EF4-FFF2-40B4-BE49-F238E27FC236}">
                <a16:creationId xmlns:a16="http://schemas.microsoft.com/office/drawing/2014/main" id="{064E82F3-4A06-4B8E-943D-F691140FFEAD}"/>
              </a:ext>
            </a:extLst>
          </p:cNvPr>
          <p:cNvSpPr txBox="1"/>
          <p:nvPr/>
        </p:nvSpPr>
        <p:spPr>
          <a:xfrm>
            <a:off x="5984862" y="3843130"/>
            <a:ext cx="6891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Neck</a:t>
            </a:r>
          </a:p>
        </p:txBody>
      </p:sp>
    </p:spTree>
    <p:extLst>
      <p:ext uri="{BB962C8B-B14F-4D97-AF65-F5344CB8AC3E}">
        <p14:creationId xmlns:p14="http://schemas.microsoft.com/office/powerpoint/2010/main" val="2448321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700" t="4849" r="3257" b="8282"/>
          <a:stretch/>
        </p:blipFill>
        <p:spPr>
          <a:xfrm>
            <a:off x="4648217" y="1027289"/>
            <a:ext cx="7430712" cy="5238044"/>
          </a:xfrm>
          <a:prstGeom prst="rect">
            <a:avLst/>
          </a:prstGeom>
        </p:spPr>
      </p:pic>
      <p:sp>
        <p:nvSpPr>
          <p:cNvPr id="4" name="Rectangle 1">
            <a:extLst>
              <a:ext uri="{FF2B5EF4-FFF2-40B4-BE49-F238E27FC236}">
                <a16:creationId xmlns:a16="http://schemas.microsoft.com/office/drawing/2014/main" id="{202F9A7D-A0A5-4B83-999E-272C273F1B6F}"/>
              </a:ext>
            </a:extLst>
          </p:cNvPr>
          <p:cNvSpPr>
            <a:spLocks noChangeArrowheads="1"/>
          </p:cNvSpPr>
          <p:nvPr/>
        </p:nvSpPr>
        <p:spPr bwMode="auto">
          <a:xfrm>
            <a:off x="133778" y="4535685"/>
            <a:ext cx="4664000" cy="830997"/>
          </a:xfrm>
          <a:prstGeom prst="rect">
            <a:avLst/>
          </a:prstGeom>
          <a:solidFill>
            <a:srgbClr val="CCFFFF"/>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0175" algn="l"/>
              </a:tabLst>
              <a:defRPr>
                <a:solidFill>
                  <a:schemeClr val="tx1"/>
                </a:solidFill>
                <a:latin typeface="Arial" panose="020B0604020202020204" pitchFamily="34" charset="0"/>
              </a:defRPr>
            </a:lvl1pPr>
            <a:lvl2pPr eaLnBrk="0" fontAlgn="base" hangingPunct="0">
              <a:spcBef>
                <a:spcPct val="0"/>
              </a:spcBef>
              <a:spcAft>
                <a:spcPct val="0"/>
              </a:spcAft>
              <a:tabLst>
                <a:tab pos="130175" algn="l"/>
              </a:tabLst>
              <a:defRPr>
                <a:solidFill>
                  <a:schemeClr val="tx1"/>
                </a:solidFill>
                <a:latin typeface="Arial" panose="020B0604020202020204" pitchFamily="34" charset="0"/>
              </a:defRPr>
            </a:lvl2pPr>
            <a:lvl3pPr eaLnBrk="0" fontAlgn="base" hangingPunct="0">
              <a:spcBef>
                <a:spcPct val="0"/>
              </a:spcBef>
              <a:spcAft>
                <a:spcPct val="0"/>
              </a:spcAft>
              <a:tabLst>
                <a:tab pos="130175" algn="l"/>
              </a:tabLst>
              <a:defRPr>
                <a:solidFill>
                  <a:schemeClr val="tx1"/>
                </a:solidFill>
                <a:latin typeface="Arial" panose="020B0604020202020204" pitchFamily="34" charset="0"/>
              </a:defRPr>
            </a:lvl3pPr>
            <a:lvl4pPr eaLnBrk="0" fontAlgn="base" hangingPunct="0">
              <a:spcBef>
                <a:spcPct val="0"/>
              </a:spcBef>
              <a:spcAft>
                <a:spcPct val="0"/>
              </a:spcAft>
              <a:tabLst>
                <a:tab pos="130175" algn="l"/>
              </a:tabLst>
              <a:defRPr>
                <a:solidFill>
                  <a:schemeClr val="tx1"/>
                </a:solidFill>
                <a:latin typeface="Arial" panose="020B0604020202020204" pitchFamily="34" charset="0"/>
              </a:defRPr>
            </a:lvl4pPr>
            <a:lvl5pPr eaLnBrk="0" fontAlgn="base" hangingPunct="0">
              <a:spcBef>
                <a:spcPct val="0"/>
              </a:spcBef>
              <a:spcAft>
                <a:spcPct val="0"/>
              </a:spcAft>
              <a:tabLst>
                <a:tab pos="130175" algn="l"/>
              </a:tabLst>
              <a:defRPr>
                <a:solidFill>
                  <a:schemeClr val="tx1"/>
                </a:solidFill>
                <a:latin typeface="Arial" panose="020B0604020202020204" pitchFamily="34" charset="0"/>
              </a:defRPr>
            </a:lvl5pPr>
            <a:lvl6pPr eaLnBrk="0" fontAlgn="base" hangingPunct="0">
              <a:spcBef>
                <a:spcPct val="0"/>
              </a:spcBef>
              <a:spcAft>
                <a:spcPct val="0"/>
              </a:spcAft>
              <a:tabLst>
                <a:tab pos="130175" algn="l"/>
              </a:tabLst>
              <a:defRPr>
                <a:solidFill>
                  <a:schemeClr val="tx1"/>
                </a:solidFill>
                <a:latin typeface="Arial" panose="020B0604020202020204" pitchFamily="34" charset="0"/>
              </a:defRPr>
            </a:lvl6pPr>
            <a:lvl7pPr eaLnBrk="0" fontAlgn="base" hangingPunct="0">
              <a:spcBef>
                <a:spcPct val="0"/>
              </a:spcBef>
              <a:spcAft>
                <a:spcPct val="0"/>
              </a:spcAft>
              <a:tabLst>
                <a:tab pos="130175" algn="l"/>
              </a:tabLst>
              <a:defRPr>
                <a:solidFill>
                  <a:schemeClr val="tx1"/>
                </a:solidFill>
                <a:latin typeface="Arial" panose="020B0604020202020204" pitchFamily="34" charset="0"/>
              </a:defRPr>
            </a:lvl7pPr>
            <a:lvl8pPr eaLnBrk="0" fontAlgn="base" hangingPunct="0">
              <a:spcBef>
                <a:spcPct val="0"/>
              </a:spcBef>
              <a:spcAft>
                <a:spcPct val="0"/>
              </a:spcAft>
              <a:tabLst>
                <a:tab pos="130175" algn="l"/>
              </a:tabLst>
              <a:defRPr>
                <a:solidFill>
                  <a:schemeClr val="tx1"/>
                </a:solidFill>
                <a:latin typeface="Arial" panose="020B0604020202020204" pitchFamily="34" charset="0"/>
              </a:defRPr>
            </a:lvl8pPr>
            <a:lvl9pPr eaLnBrk="0" fontAlgn="base" hangingPunct="0">
              <a:spcBef>
                <a:spcPct val="0"/>
              </a:spcBef>
              <a:spcAft>
                <a:spcPct val="0"/>
              </a:spcAft>
              <a:tabLst>
                <a:tab pos="130175" algn="l"/>
              </a:tabLst>
              <a:defRPr>
                <a:solidFill>
                  <a:schemeClr val="tx1"/>
                </a:solidFill>
                <a:latin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Tx/>
              <a:buSzTx/>
              <a:buFontTx/>
              <a:buNone/>
              <a:tabLst>
                <a:tab pos="130175" algn="l"/>
              </a:tabLst>
              <a:defRPr/>
            </a:pPr>
            <a:r>
              <a:rPr kumimoji="0" lang="en-US" altLang="en-US" sz="24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Weight</a:t>
            </a: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in male about 1.5 kg, in female about 1.3 kg. </a:t>
            </a: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FBE10409-C30B-46D9-89DF-73B84A394FDD}"/>
              </a:ext>
            </a:extLst>
          </p:cNvPr>
          <p:cNvSpPr txBox="1"/>
          <p:nvPr/>
        </p:nvSpPr>
        <p:spPr>
          <a:xfrm>
            <a:off x="201329" y="0"/>
            <a:ext cx="4348093" cy="2609176"/>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Position of the liver</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it occupies the whole of the right hypochondrium and parts of the epigastrium and left hypochondrium</a:t>
            </a:r>
          </a:p>
        </p:txBody>
      </p:sp>
    </p:spTree>
    <p:extLst>
      <p:ext uri="{BB962C8B-B14F-4D97-AF65-F5344CB8AC3E}">
        <p14:creationId xmlns:p14="http://schemas.microsoft.com/office/powerpoint/2010/main" val="712088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033" t="9619" r="4243"/>
          <a:stretch/>
        </p:blipFill>
        <p:spPr>
          <a:xfrm>
            <a:off x="1479425" y="2060338"/>
            <a:ext cx="8600661" cy="3603361"/>
          </a:xfrm>
          <a:prstGeom prst="rect">
            <a:avLst/>
          </a:prstGeom>
        </p:spPr>
      </p:pic>
      <p:sp>
        <p:nvSpPr>
          <p:cNvPr id="3" name="TextBox 2"/>
          <p:cNvSpPr txBox="1"/>
          <p:nvPr/>
        </p:nvSpPr>
        <p:spPr>
          <a:xfrm>
            <a:off x="2549236" y="106017"/>
            <a:ext cx="713810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Transverse section of the body of pancreas</a:t>
            </a:r>
          </a:p>
        </p:txBody>
      </p:sp>
      <p:sp>
        <p:nvSpPr>
          <p:cNvPr id="5" name="Oval 4">
            <a:extLst>
              <a:ext uri="{FF2B5EF4-FFF2-40B4-BE49-F238E27FC236}">
                <a16:creationId xmlns:a16="http://schemas.microsoft.com/office/drawing/2014/main" id="{E8F44F98-D924-4B9D-A5B0-E63FB5333570}"/>
              </a:ext>
            </a:extLst>
          </p:cNvPr>
          <p:cNvSpPr/>
          <p:nvPr/>
        </p:nvSpPr>
        <p:spPr>
          <a:xfrm>
            <a:off x="5605670" y="1285461"/>
            <a:ext cx="155050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Splenic A</a:t>
            </a:r>
          </a:p>
        </p:txBody>
      </p:sp>
    </p:spTree>
    <p:extLst>
      <p:ext uri="{BB962C8B-B14F-4D97-AF65-F5344CB8AC3E}">
        <p14:creationId xmlns:p14="http://schemas.microsoft.com/office/powerpoint/2010/main" val="229500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0087" b="6321"/>
          <a:stretch/>
        </p:blipFill>
        <p:spPr>
          <a:xfrm>
            <a:off x="4447861" y="647911"/>
            <a:ext cx="7744139" cy="5649262"/>
          </a:xfrm>
          <a:prstGeom prst="rect">
            <a:avLst/>
          </a:prstGeom>
        </p:spPr>
      </p:pic>
      <p:sp>
        <p:nvSpPr>
          <p:cNvPr id="3" name="TextBox 2"/>
          <p:cNvSpPr txBox="1"/>
          <p:nvPr/>
        </p:nvSpPr>
        <p:spPr>
          <a:xfrm>
            <a:off x="3560618" y="124691"/>
            <a:ext cx="656705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Pancreatic ducts</a:t>
            </a:r>
          </a:p>
        </p:txBody>
      </p:sp>
      <p:sp>
        <p:nvSpPr>
          <p:cNvPr id="4" name="TextBox 3"/>
          <p:cNvSpPr txBox="1"/>
          <p:nvPr/>
        </p:nvSpPr>
        <p:spPr>
          <a:xfrm>
            <a:off x="4447860" y="5327374"/>
            <a:ext cx="12108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Major</a:t>
            </a:r>
          </a:p>
        </p:txBody>
      </p:sp>
      <p:sp>
        <p:nvSpPr>
          <p:cNvPr id="5" name="TextBox 4"/>
          <p:cNvSpPr txBox="1"/>
          <p:nvPr/>
        </p:nvSpPr>
        <p:spPr>
          <a:xfrm>
            <a:off x="4545495" y="4100108"/>
            <a:ext cx="278295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Minor duodenal papilla</a:t>
            </a:r>
          </a:p>
        </p:txBody>
      </p:sp>
      <p:sp>
        <p:nvSpPr>
          <p:cNvPr id="6" name="TextBox 5">
            <a:extLst>
              <a:ext uri="{FF2B5EF4-FFF2-40B4-BE49-F238E27FC236}">
                <a16:creationId xmlns:a16="http://schemas.microsoft.com/office/drawing/2014/main" id="{BA289A4A-446F-4849-85A0-1BA5421CD299}"/>
              </a:ext>
            </a:extLst>
          </p:cNvPr>
          <p:cNvSpPr txBox="1"/>
          <p:nvPr/>
        </p:nvSpPr>
        <p:spPr>
          <a:xfrm>
            <a:off x="106094" y="37347"/>
            <a:ext cx="4161132" cy="6594819"/>
          </a:xfrm>
          <a:prstGeom prst="rect">
            <a:avLst/>
          </a:prstGeom>
          <a:solidFill>
            <a:srgbClr val="CCFFFF"/>
          </a:solidFill>
        </p:spPr>
        <p:txBody>
          <a:bodyPr wrap="square" rtlCol="0">
            <a:spAutoFit/>
          </a:bodyPr>
          <a:lstStyle/>
          <a:p>
            <a:pPr marL="0" marR="0" lvl="0" indent="0" algn="justLow" defTabSz="914400" rtl="0" eaLnBrk="1" fontAlgn="auto" latinLnBrk="0" hangingPunct="1">
              <a:lnSpc>
                <a:spcPct val="125000"/>
              </a:lnSpc>
              <a:spcBef>
                <a:spcPts val="0"/>
              </a:spcBef>
              <a:spcAft>
                <a:spcPts val="0"/>
              </a:spcAft>
              <a:buClrTx/>
              <a:buSzTx/>
              <a:buFontTx/>
              <a:buNone/>
              <a:tabLst>
                <a:tab pos="222885" algn="l"/>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1- Main pancreatic duct (duct of </a:t>
            </a:r>
            <a:r>
              <a:rPr kumimoji="0" lang="en-US" sz="2000" b="1" i="0" u="none" strike="noStrike" kern="1200" cap="none" spc="0" normalizeH="0" baseline="0" noProof="0" dirty="0" err="1">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Wirsung</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runs along the long axis of the pancreas from the tail to the head.</a:t>
            </a:r>
          </a:p>
          <a:p>
            <a:pPr marL="0" marR="0" lvl="0" indent="0" algn="justLow" defTabSz="914400" rtl="0" eaLnBrk="1" fontAlgn="auto" latinLnBrk="0" hangingPunct="1">
              <a:lnSpc>
                <a:spcPct val="125000"/>
              </a:lnSpc>
              <a:spcBef>
                <a:spcPts val="0"/>
              </a:spcBef>
              <a:spcAft>
                <a:spcPts val="0"/>
              </a:spcAft>
              <a:buClrTx/>
              <a:buSzTx/>
              <a:buFontTx/>
              <a:buNone/>
              <a:tabLst>
                <a:tab pos="129540" algn="l"/>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It fuses with </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CBD</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forming </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hepato-pancreatic duct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that opens into the </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major duodenal papilla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(ampulla of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Vater</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in the 2</a:t>
            </a:r>
            <a:r>
              <a:rPr kumimoji="0" lang="en-US" sz="2000" b="1" i="0" u="none" strike="noStrike" kern="1200" cap="none" spc="0" normalizeH="0" baseline="3000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nd</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part of the duodenum.</a:t>
            </a:r>
          </a:p>
          <a:p>
            <a:pPr marL="0" marR="0" lvl="0" indent="0" algn="justLow" defTabSz="914400" rtl="0" eaLnBrk="1" fontAlgn="auto" latinLnBrk="0" hangingPunct="1">
              <a:lnSpc>
                <a:spcPct val="125000"/>
              </a:lnSpc>
              <a:spcBef>
                <a:spcPts val="0"/>
              </a:spcBef>
              <a:spcAft>
                <a:spcPts val="0"/>
              </a:spcAft>
              <a:buClrTx/>
              <a:buSzTx/>
              <a:buFontTx/>
              <a:buNone/>
              <a:tabLst>
                <a:tab pos="222885" algn="l"/>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2- Accessory pancreatic duct</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begins from the lower part of the head and uncinate process. </a:t>
            </a:r>
          </a:p>
          <a:p>
            <a:pPr marL="0" marR="0" lvl="0" indent="0" algn="justLow" defTabSz="914400" rtl="0" eaLnBrk="1" fontAlgn="auto" latinLnBrk="0" hangingPunct="1">
              <a:lnSpc>
                <a:spcPct val="125000"/>
              </a:lnSpc>
              <a:spcBef>
                <a:spcPts val="0"/>
              </a:spcBef>
              <a:spcAft>
                <a:spcPts val="0"/>
              </a:spcAft>
              <a:buClrTx/>
              <a:buSzTx/>
              <a:buFontTx/>
              <a:buNone/>
              <a:tabLst>
                <a:tab pos="222885" algn="l"/>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It opens into the 2nd part of the duodenum on the </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minor duodenal papilla,</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one inch above the major duodenal papilla. </a:t>
            </a:r>
          </a:p>
        </p:txBody>
      </p:sp>
      <p:sp>
        <p:nvSpPr>
          <p:cNvPr id="7" name="TextBox 6">
            <a:extLst>
              <a:ext uri="{FF2B5EF4-FFF2-40B4-BE49-F238E27FC236}">
                <a16:creationId xmlns:a16="http://schemas.microsoft.com/office/drawing/2014/main" id="{C16B51E4-81F8-452A-970A-759801C37325}"/>
              </a:ext>
            </a:extLst>
          </p:cNvPr>
          <p:cNvSpPr txBox="1"/>
          <p:nvPr/>
        </p:nvSpPr>
        <p:spPr>
          <a:xfrm>
            <a:off x="4447860" y="4500218"/>
            <a:ext cx="1899931" cy="70788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2670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Object 2">
            <a:extLst>
              <a:ext uri="{FF2B5EF4-FFF2-40B4-BE49-F238E27FC236}">
                <a16:creationId xmlns:a16="http://schemas.microsoft.com/office/drawing/2014/main" id="{203CC967-C799-471E-92C9-1A14F3479557}"/>
              </a:ext>
            </a:extLst>
          </p:cNvPr>
          <p:cNvGraphicFramePr>
            <a:graphicFrameLocks noChangeAspect="1"/>
          </p:cNvGraphicFramePr>
          <p:nvPr/>
        </p:nvGraphicFramePr>
        <p:xfrm>
          <a:off x="4362450" y="920750"/>
          <a:ext cx="3467100" cy="5018088"/>
        </p:xfrm>
        <a:graphic>
          <a:graphicData uri="http://schemas.openxmlformats.org/presentationml/2006/ole">
            <mc:AlternateContent xmlns:mc="http://schemas.openxmlformats.org/markup-compatibility/2006">
              <mc:Choice xmlns:v="urn:schemas-microsoft-com:vml" Requires="v">
                <p:oleObj spid="_x0000_s5152" name="Clip" r:id="rId4" imgW="3467100" imgH="5018088" progId="MS_ClipArt_Gallery.2">
                  <p:embed/>
                </p:oleObj>
              </mc:Choice>
              <mc:Fallback>
                <p:oleObj name="Clip" r:id="rId4" imgW="3467100" imgH="5018088" progId="MS_ClipArt_Gallery.2">
                  <p:embed/>
                  <p:pic>
                    <p:nvPicPr>
                      <p:cNvPr id="37890" name="Object 2">
                        <a:extLst>
                          <a:ext uri="{FF2B5EF4-FFF2-40B4-BE49-F238E27FC236}">
                            <a16:creationId xmlns:a16="http://schemas.microsoft.com/office/drawing/2014/main" id="{203CC967-C799-471E-92C9-1A14F3479557}"/>
                          </a:ext>
                        </a:extLst>
                      </p:cNvPr>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4362450" y="920750"/>
                        <a:ext cx="3467100" cy="5018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1" name="Object 3">
            <a:extLst>
              <a:ext uri="{FF2B5EF4-FFF2-40B4-BE49-F238E27FC236}">
                <a16:creationId xmlns:a16="http://schemas.microsoft.com/office/drawing/2014/main" id="{B6821C9A-71A3-4F9F-ABAA-B410AAD2E726}"/>
              </a:ext>
            </a:extLst>
          </p:cNvPr>
          <p:cNvGraphicFramePr>
            <a:graphicFrameLocks noChangeAspect="1"/>
          </p:cNvGraphicFramePr>
          <p:nvPr/>
        </p:nvGraphicFramePr>
        <p:xfrm>
          <a:off x="4514850" y="1073150"/>
          <a:ext cx="3467100" cy="5018088"/>
        </p:xfrm>
        <a:graphic>
          <a:graphicData uri="http://schemas.openxmlformats.org/presentationml/2006/ole">
            <mc:AlternateContent xmlns:mc="http://schemas.openxmlformats.org/markup-compatibility/2006">
              <mc:Choice xmlns:v="urn:schemas-microsoft-com:vml" Requires="v">
                <p:oleObj spid="_x0000_s5153" name="Clip" r:id="rId6" imgW="3467100" imgH="5018088" progId="MS_ClipArt_Gallery.2">
                  <p:embed/>
                </p:oleObj>
              </mc:Choice>
              <mc:Fallback>
                <p:oleObj name="Clip" r:id="rId6" imgW="3467100" imgH="5018088" progId="MS_ClipArt_Gallery.2">
                  <p:embed/>
                  <p:pic>
                    <p:nvPicPr>
                      <p:cNvPr id="37891" name="Object 3">
                        <a:extLst>
                          <a:ext uri="{FF2B5EF4-FFF2-40B4-BE49-F238E27FC236}">
                            <a16:creationId xmlns:a16="http://schemas.microsoft.com/office/drawing/2014/main" id="{B6821C9A-71A3-4F9F-ABAA-B410AAD2E726}"/>
                          </a:ext>
                        </a:extLst>
                      </p:cNvPr>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4514850" y="1073150"/>
                        <a:ext cx="3467100" cy="5018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2" name="Object 4">
            <a:extLst>
              <a:ext uri="{FF2B5EF4-FFF2-40B4-BE49-F238E27FC236}">
                <a16:creationId xmlns:a16="http://schemas.microsoft.com/office/drawing/2014/main" id="{A57A48E6-F66D-4D57-AA26-B2E3A024153E}"/>
              </a:ext>
            </a:extLst>
          </p:cNvPr>
          <p:cNvGraphicFramePr>
            <a:graphicFrameLocks noChangeAspect="1"/>
          </p:cNvGraphicFramePr>
          <p:nvPr/>
        </p:nvGraphicFramePr>
        <p:xfrm>
          <a:off x="4667250" y="1225550"/>
          <a:ext cx="3467100" cy="5018088"/>
        </p:xfrm>
        <a:graphic>
          <a:graphicData uri="http://schemas.openxmlformats.org/presentationml/2006/ole">
            <mc:AlternateContent xmlns:mc="http://schemas.openxmlformats.org/markup-compatibility/2006">
              <mc:Choice xmlns:v="urn:schemas-microsoft-com:vml" Requires="v">
                <p:oleObj spid="_x0000_s5154" name="Clip" r:id="rId7" imgW="3467100" imgH="5018088" progId="MS_ClipArt_Gallery.2">
                  <p:embed/>
                </p:oleObj>
              </mc:Choice>
              <mc:Fallback>
                <p:oleObj name="Clip" r:id="rId7" imgW="3467100" imgH="5018088" progId="MS_ClipArt_Gallery.2">
                  <p:embed/>
                  <p:pic>
                    <p:nvPicPr>
                      <p:cNvPr id="37892" name="Object 4">
                        <a:extLst>
                          <a:ext uri="{FF2B5EF4-FFF2-40B4-BE49-F238E27FC236}">
                            <a16:creationId xmlns:a16="http://schemas.microsoft.com/office/drawing/2014/main" id="{A57A48E6-F66D-4D57-AA26-B2E3A024153E}"/>
                          </a:ext>
                        </a:extLst>
                      </p:cNvPr>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4667250" y="1225550"/>
                        <a:ext cx="3467100" cy="5018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3" name="Object 5">
            <a:extLst>
              <a:ext uri="{FF2B5EF4-FFF2-40B4-BE49-F238E27FC236}">
                <a16:creationId xmlns:a16="http://schemas.microsoft.com/office/drawing/2014/main" id="{FB98B071-B0B7-4121-946B-C5BCF702DFFB}"/>
              </a:ext>
            </a:extLst>
          </p:cNvPr>
          <p:cNvGraphicFramePr>
            <a:graphicFrameLocks noChangeAspect="1"/>
          </p:cNvGraphicFramePr>
          <p:nvPr/>
        </p:nvGraphicFramePr>
        <p:xfrm>
          <a:off x="4191000" y="838200"/>
          <a:ext cx="3467100" cy="5018088"/>
        </p:xfrm>
        <a:graphic>
          <a:graphicData uri="http://schemas.openxmlformats.org/presentationml/2006/ole">
            <mc:AlternateContent xmlns:mc="http://schemas.openxmlformats.org/markup-compatibility/2006">
              <mc:Choice xmlns:v="urn:schemas-microsoft-com:vml" Requires="v">
                <p:oleObj spid="_x0000_s5155" name="Clip" r:id="rId8" imgW="3467100" imgH="5018088" progId="MS_ClipArt_Gallery.2">
                  <p:embed/>
                </p:oleObj>
              </mc:Choice>
              <mc:Fallback>
                <p:oleObj name="Clip" r:id="rId8" imgW="3467100" imgH="5018088" progId="MS_ClipArt_Gallery.2">
                  <p:embed/>
                  <p:pic>
                    <p:nvPicPr>
                      <p:cNvPr id="37893" name="Object 5">
                        <a:extLst>
                          <a:ext uri="{FF2B5EF4-FFF2-40B4-BE49-F238E27FC236}">
                            <a16:creationId xmlns:a16="http://schemas.microsoft.com/office/drawing/2014/main" id="{FB98B071-B0B7-4121-946B-C5BCF702DFFB}"/>
                          </a:ext>
                        </a:extLst>
                      </p:cNvPr>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4191000" y="838200"/>
                        <a:ext cx="3467100" cy="5018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4" name="Object 6">
            <a:extLst>
              <a:ext uri="{FF2B5EF4-FFF2-40B4-BE49-F238E27FC236}">
                <a16:creationId xmlns:a16="http://schemas.microsoft.com/office/drawing/2014/main" id="{664AA1F4-D033-4F01-9447-8D9DE11A3444}"/>
              </a:ext>
            </a:extLst>
          </p:cNvPr>
          <p:cNvGraphicFramePr>
            <a:graphicFrameLocks noChangeAspect="1"/>
          </p:cNvGraphicFramePr>
          <p:nvPr/>
        </p:nvGraphicFramePr>
        <p:xfrm>
          <a:off x="5334000" y="228600"/>
          <a:ext cx="3467100" cy="5018088"/>
        </p:xfrm>
        <a:graphic>
          <a:graphicData uri="http://schemas.openxmlformats.org/presentationml/2006/ole">
            <mc:AlternateContent xmlns:mc="http://schemas.openxmlformats.org/markup-compatibility/2006">
              <mc:Choice xmlns:v="urn:schemas-microsoft-com:vml" Requires="v">
                <p:oleObj spid="_x0000_s5156" name="Clip" r:id="rId9" imgW="3467100" imgH="5018088" progId="MS_ClipArt_Gallery.2">
                  <p:embed/>
                </p:oleObj>
              </mc:Choice>
              <mc:Fallback>
                <p:oleObj name="Clip" r:id="rId9" imgW="3467100" imgH="5018088" progId="MS_ClipArt_Gallery.2">
                  <p:embed/>
                  <p:pic>
                    <p:nvPicPr>
                      <p:cNvPr id="37894" name="Object 6">
                        <a:extLst>
                          <a:ext uri="{FF2B5EF4-FFF2-40B4-BE49-F238E27FC236}">
                            <a16:creationId xmlns:a16="http://schemas.microsoft.com/office/drawing/2014/main" id="{664AA1F4-D033-4F01-9447-8D9DE11A3444}"/>
                          </a:ext>
                        </a:extLst>
                      </p:cNvPr>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5334000" y="228600"/>
                        <a:ext cx="3467100" cy="5018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5" name="Object 7">
            <a:extLst>
              <a:ext uri="{FF2B5EF4-FFF2-40B4-BE49-F238E27FC236}">
                <a16:creationId xmlns:a16="http://schemas.microsoft.com/office/drawing/2014/main" id="{89CC84B1-3F1E-4EA7-9936-3EC08E9B1A26}"/>
              </a:ext>
            </a:extLst>
          </p:cNvPr>
          <p:cNvGraphicFramePr>
            <a:graphicFrameLocks noChangeAspect="1"/>
          </p:cNvGraphicFramePr>
          <p:nvPr/>
        </p:nvGraphicFramePr>
        <p:xfrm>
          <a:off x="1828800" y="838200"/>
          <a:ext cx="3467100" cy="5018088"/>
        </p:xfrm>
        <a:graphic>
          <a:graphicData uri="http://schemas.openxmlformats.org/presentationml/2006/ole">
            <mc:AlternateContent xmlns:mc="http://schemas.openxmlformats.org/markup-compatibility/2006">
              <mc:Choice xmlns:v="urn:schemas-microsoft-com:vml" Requires="v">
                <p:oleObj spid="_x0000_s5157" name="Clip" r:id="rId10" imgW="3467100" imgH="5018088" progId="MS_ClipArt_Gallery.2">
                  <p:embed/>
                </p:oleObj>
              </mc:Choice>
              <mc:Fallback>
                <p:oleObj name="Clip" r:id="rId10" imgW="3467100" imgH="5018088" progId="MS_ClipArt_Gallery.2">
                  <p:embed/>
                  <p:pic>
                    <p:nvPicPr>
                      <p:cNvPr id="37895" name="Object 7">
                        <a:extLst>
                          <a:ext uri="{FF2B5EF4-FFF2-40B4-BE49-F238E27FC236}">
                            <a16:creationId xmlns:a16="http://schemas.microsoft.com/office/drawing/2014/main" id="{89CC84B1-3F1E-4EA7-9936-3EC08E9B1A26}"/>
                          </a:ext>
                        </a:extLst>
                      </p:cNvPr>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1828800" y="838200"/>
                        <a:ext cx="3467100" cy="5018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6" name="Text Box 8">
            <a:extLst>
              <a:ext uri="{FF2B5EF4-FFF2-40B4-BE49-F238E27FC236}">
                <a16:creationId xmlns:a16="http://schemas.microsoft.com/office/drawing/2014/main" id="{6F684FBB-08B8-47AE-977F-EEDE13248C8B}"/>
              </a:ext>
            </a:extLst>
          </p:cNvPr>
          <p:cNvSpPr txBox="1">
            <a:spLocks noChangeArrowheads="1"/>
          </p:cNvSpPr>
          <p:nvPr/>
        </p:nvSpPr>
        <p:spPr bwMode="auto">
          <a:xfrm>
            <a:off x="9601200" y="6643688"/>
            <a:ext cx="10668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I/Azzam - 2004</a:t>
            </a:r>
          </a:p>
        </p:txBody>
      </p:sp>
      <p:sp>
        <p:nvSpPr>
          <p:cNvPr id="370697" name="Text Box 9">
            <a:extLst>
              <a:ext uri="{FF2B5EF4-FFF2-40B4-BE49-F238E27FC236}">
                <a16:creationId xmlns:a16="http://schemas.microsoft.com/office/drawing/2014/main" id="{8C6D3219-1A04-48B4-91A8-994343391F8B}"/>
              </a:ext>
            </a:extLst>
          </p:cNvPr>
          <p:cNvSpPr txBox="1">
            <a:spLocks noChangeArrowheads="1"/>
          </p:cNvSpPr>
          <p:nvPr/>
        </p:nvSpPr>
        <p:spPr bwMode="auto">
          <a:xfrm rot="1856420">
            <a:off x="5084763" y="2833689"/>
            <a:ext cx="5181600" cy="3773487"/>
          </a:xfrm>
          <a:prstGeom prst="rect">
            <a:avLst/>
          </a:prstGeom>
          <a:noFill/>
          <a:ln w="9525">
            <a:noFill/>
            <a:miter lim="800000"/>
            <a:headEnd/>
            <a:tailEnd/>
          </a:ln>
          <a:effectLst/>
        </p:spPr>
        <p:txBody>
          <a:bodyPr lIns="91436" tIns="45718" rIns="91436" bIns="45718">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1" i="0" u="none" strike="noStrike" kern="1200" cap="none" spc="0" normalizeH="0" baseline="0" noProof="0">
                <a:ln>
                  <a:noFill/>
                </a:ln>
                <a:solidFill>
                  <a:srgbClr val="00CCFF"/>
                </a:solidFill>
                <a:effectLst>
                  <a:outerShdw blurRad="38100" dist="38100" dir="2700000" algn="tl">
                    <a:srgbClr val="C0C0C0"/>
                  </a:outerShdw>
                </a:effectLst>
                <a:uLnTx/>
                <a:uFillTx/>
                <a:latin typeface="Monotype Corsiva" pitchFamily="66" charset="0"/>
                <a:ea typeface="+mn-ea"/>
                <a:cs typeface="Arial" charset="0"/>
              </a:rPr>
              <a:t>Thank you </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9600" b="1" i="0" u="none" strike="noStrike" kern="1200" cap="none" spc="0" normalizeH="0" baseline="0" noProof="0">
              <a:ln>
                <a:noFill/>
              </a:ln>
              <a:solidFill>
                <a:srgbClr val="00CCFF"/>
              </a:solidFill>
              <a:effectLst>
                <a:outerShdw blurRad="38100" dist="38100" dir="2700000" algn="tl">
                  <a:srgbClr val="C0C0C0"/>
                </a:outerShdw>
              </a:effectLst>
              <a:uLnTx/>
              <a:uFillTx/>
              <a:latin typeface="Monotype Corsiva" pitchFamily="66" charset="0"/>
              <a:ea typeface="+mn-ea"/>
              <a:cs typeface="Arial" charset="0"/>
            </a:endParaRPr>
          </a:p>
        </p:txBody>
      </p:sp>
      <p:sp>
        <p:nvSpPr>
          <p:cNvPr id="370698" name="Text Box 10">
            <a:extLst>
              <a:ext uri="{FF2B5EF4-FFF2-40B4-BE49-F238E27FC236}">
                <a16:creationId xmlns:a16="http://schemas.microsoft.com/office/drawing/2014/main" id="{3B243046-948E-4793-95D5-3B909D04DDF7}"/>
              </a:ext>
            </a:extLst>
          </p:cNvPr>
          <p:cNvSpPr txBox="1">
            <a:spLocks noChangeArrowheads="1"/>
          </p:cNvSpPr>
          <p:nvPr/>
        </p:nvSpPr>
        <p:spPr bwMode="auto">
          <a:xfrm rot="1856420">
            <a:off x="4125913" y="4357688"/>
            <a:ext cx="5181600" cy="3751262"/>
          </a:xfrm>
          <a:prstGeom prst="rect">
            <a:avLst/>
          </a:prstGeom>
          <a:noFill/>
          <a:ln w="9525">
            <a:noFill/>
            <a:miter lim="800000"/>
            <a:headEnd/>
            <a:tailEnd/>
          </a:ln>
          <a:effectLst/>
        </p:spPr>
        <p:txBody>
          <a:bodyPr lIns="91436" tIns="45718" rIns="91436" bIns="45718">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600" b="1" i="1" u="none" strike="noStrike" kern="1200" cap="none" spc="0" normalizeH="0" baseline="0" noProof="0">
                <a:ln>
                  <a:noFill/>
                </a:ln>
                <a:solidFill>
                  <a:srgbClr val="FF0000"/>
                </a:solidFill>
                <a:effectLst>
                  <a:outerShdw blurRad="38100" dist="38100" dir="2700000" algn="tl">
                    <a:srgbClr val="C0C0C0"/>
                  </a:outerShdw>
                </a:effectLst>
                <a:uLnTx/>
                <a:uFillTx/>
                <a:latin typeface="Monotype Corsiva" pitchFamily="66" charset="0"/>
                <a:ea typeface="+mn-ea"/>
                <a:cs typeface="Arial" charset="0"/>
              </a:rPr>
              <a:t>Questions </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9600" b="1" i="0" u="none" strike="noStrike" kern="1200" cap="none" spc="0" normalizeH="0" baseline="0" noProof="0">
              <a:ln>
                <a:noFill/>
              </a:ln>
              <a:solidFill>
                <a:srgbClr val="FF0000"/>
              </a:solidFill>
              <a:effectLst>
                <a:outerShdw blurRad="38100" dist="38100" dir="2700000" algn="tl">
                  <a:srgbClr val="C0C0C0"/>
                </a:outerShdw>
              </a:effectLst>
              <a:uLnTx/>
              <a:uFillTx/>
              <a:latin typeface="Monotype Corsiva" pitchFamily="66" charset="0"/>
              <a:ea typeface="+mn-ea"/>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70697">
                                            <p:txEl>
                                              <p:pRg st="0" end="0"/>
                                            </p:txEl>
                                          </p:spTgt>
                                        </p:tgtEl>
                                        <p:attrNameLst>
                                          <p:attrName>style.visibility</p:attrName>
                                        </p:attrNameLst>
                                      </p:cBhvr>
                                      <p:to>
                                        <p:strVal val="visible"/>
                                      </p:to>
                                    </p:set>
                                    <p:animEffect transition="in" filter="wheel(4)">
                                      <p:cBhvr>
                                        <p:cTn id="7" dur="500"/>
                                        <p:tgtEl>
                                          <p:spTgt spid="370697">
                                            <p:txEl>
                                              <p:pRg st="0" end="0"/>
                                            </p:txEl>
                                          </p:spTgt>
                                        </p:tgtEl>
                                      </p:cBhvr>
                                    </p:animEffect>
                                  </p:childTnLst>
                                </p:cTn>
                              </p:par>
                              <p:par>
                                <p:cTn id="8" presetID="0" presetClass="path" presetSubtype="0" accel="50000" decel="50000" fill="hold" grpId="1" nodeType="withEffect">
                                  <p:stCondLst>
                                    <p:cond delay="0"/>
                                  </p:stCondLst>
                                  <p:childTnLst>
                                    <p:animMotion origin="layout" path="M -0.70903 0.26667 C -0.71129 0.25764 -0.7158 0.24954 -0.71945 0.24144 C -0.72066 0.23796 -0.72327 0.23496 -0.72379 0.23102 C -0.72587 0.21898 -0.72553 0.2088 -0.72657 0.19676 C -0.725 0.1831 -0.72917 0.16991 -0.72987 0.15625 C -0.73056 0.14491 -0.72969 0.1331 -0.73021 0.12176 C -0.73125 0.10046 -0.73108 0.12755 -0.73108 0.11158 C -0.73125 0.10695 -0.73073 0.10139 -0.73108 0.09676 C -0.73143 0.09468 -0.73247 0.09329 -0.73247 0.09144 C -0.73316 0.08681 -0.73334 0.08241 -0.73386 0.07708 C -0.73455 0.06783 -0.7323 0.0757 -0.73438 0.06458 C -0.73698 0.05093 -0.73855 0.03843 -0.73785 0.02408 C -0.73178 0.00116 -0.7323 -0.0081 -0.7198 -0.02106 C -0.71493 -0.02616 -0.71303 -0.02847 -0.70678 -0.0287 C -0.69671 -0.03194 -0.69671 -0.03148 -0.68473 -0.02801 C -0.68351 -0.02731 -0.68247 -0.02569 -0.68091 -0.02523 C -0.66737 -0.01967 -0.67171 -0.02199 -0.66684 -0.03912 C -0.66407 -0.05324 -0.65816 -0.075 -0.65938 -0.09143 C -0.65816 -0.10949 -0.65643 -0.13333 -0.65973 -0.15162 C -0.65938 -0.16065 -0.65973 -0.1794 -0.66285 -0.1875 C -0.66337 -0.19444 -0.6632 -0.20116 -0.66528 -0.20787 C -0.66493 -0.21597 -0.66563 -0.22338 -0.66789 -0.23102 C -0.66737 -0.24398 -0.66962 -0.25648 -0.66858 -0.26898 C -0.66789 -0.27569 -0.66632 -0.28889 -0.6665 -0.28866 C -0.65973 -0.31065 -0.65209 -0.33241 -0.63733 -0.34676 C -0.63247 -0.35185 -0.62882 -0.35625 -0.62223 -0.35879 C -0.61841 -0.36273 -0.61667 -0.36342 -0.61198 -0.36435 C -0.60625 -0.36782 -0.60521 -0.36759 -0.59914 -0.36366 C -0.59497 -0.35926 -0.58959 -0.35254 -0.58577 -0.34699 C -0.58282 -0.35301 -0.57813 -0.35417 -0.57327 -0.35741 C -0.56928 -0.36018 -0.56719 -0.3625 -0.56268 -0.36435 C -0.55921 -0.36736 -0.55608 -0.36944 -0.55191 -0.37106 C -0.54549 -0.37685 -0.53768 -0.38032 -0.53073 -0.38472 C -0.52605 -0.3875 -0.52466 -0.39143 -0.51893 -0.3912 C -0.51459 -0.3993 -0.50261 -0.40162 -0.4948 -0.40648 C -0.48976 -0.40208 -0.49011 -0.39491 -0.48629 -0.38912 C -0.48386 -0.38148 -0.47934 -0.37592 -0.47709 -0.36875 C -0.47344 -0.35926 -0.47743 -0.36551 -0.47257 -0.35879 C -0.47084 -0.35278 -0.46962 -0.35 -0.46632 -0.34514 C -0.46337 -0.33333 -0.46007 -0.32199 -0.45816 -0.31018 C -0.45747 -0.30486 -0.45469 -0.30046 -0.45348 -0.29583 C -0.45226 -0.29097 -0.44948 -0.27454 -0.44653 -0.27037 C -0.44584 -0.25995 -0.44306 -0.26157 -0.43941 -0.25231 C -0.43282 -0.23634 -0.43924 -0.24815 -0.42934 -0.23171 C -0.42674 -0.22731 -0.42865 -0.2287 -0.42674 -0.22384 C -0.42379 -0.21782 -0.42136 -0.2118 -0.41771 -0.20764 C -0.4158 -0.19629 -0.41823 -0.20625 -0.41112 -0.19398 C -0.40747 -0.18704 -0.40504 -0.18079 -0.39966 -0.17546 C -0.39375 -0.17708 -0.39254 -0.18217 -0.38976 -0.18819 C -0.38872 -0.19028 -0.38594 -0.19514 -0.38594 -0.19491 C -0.37535 -0.22338 -0.37327 -0.25278 -0.37414 -0.28449 C -0.37344 -0.2868 -0.36997 -0.30254 -0.36563 -0.30486 C -0.35556 -0.31134 -0.34549 -0.31829 -0.33334 -0.31713 C -0.33004 -0.31504 -0.32657 -0.31435 -0.32327 -0.31157 C -0.32171 -0.31018 -0.32118 -0.30787 -0.31997 -0.30602 C -0.31389 -0.29884 -0.30625 -0.29167 -0.29931 -0.28518 C -0.28577 -0.27245 -0.26823 -0.26551 -0.25278 -0.25856 C -0.2507 -0.25671 -0.24827 -0.25486 -0.24618 -0.25301 C -0.24341 -0.25092 -0.23733 -0.24653 -0.23733 -0.24629 C -0.23056 -0.23819 -0.22188 -0.23565 -0.21268 -0.23403 C -0.20712 -0.2375 -0.20209 -0.2419 -0.19618 -0.2456 C -0.19063 -0.25648 -0.18195 -0.26088 -0.17136 -0.26018 C -0.15243 -0.25162 -0.13473 -0.24004 -0.11667 -0.23055 C -0.11268 -0.22662 -0.10921 -0.22361 -0.10625 -0.21921 C -0.104 -0.21018 -0.10174 -0.20486 -0.09792 -0.19676 C -0.09705 -0.19352 -0.09671 -0.19028 -0.09532 -0.18727 C -0.09445 -0.18379 -0.09375 -0.18079 -0.09271 -0.17801 C -0.09237 -0.17639 -0.0915 -0.17315 -0.0915 -0.17315 C -0.0915 -0.17153 -0.09167 -0.17014 -0.09132 -0.16898 C -0.09115 -0.1669 -0.09063 -0.16504 -0.09046 -0.16319 C -0.09046 -0.16042 -0.09115 -0.15741 -0.09132 -0.15486 C -0.09115 -0.15324 -0.09115 -0.15208 -0.09098 -0.15092 C -0.09966 -0.11782 -0.11181 -0.08796 -0.1224 -0.05625 C -0.12605 -0.04375 -0.12969 -0.03472 -0.13351 -0.02361 C -0.13507 -0.01551 -0.13698 -0.00694 -0.13768 0.00139 C -0.13855 0.00533 -0.1382 0.01366 -0.1382 0.01389 C -0.14063 0.03009 -0.14428 0.04908 -0.14323 0.06597 C -0.14358 0.07431 -0.14428 0.08472 -0.14237 0.09306 C -0.14271 0.10324 -0.14341 0.11389 -0.14393 0.12408 C -0.14671 0.14722 -0.1474 0.17662 -0.1625 0.19167 C -0.16528 0.19722 -0.16702 0.20093 -0.17101 0.20509 C -0.175 0.21458 -0.18056 0.22292 -0.18507 0.23264 C -0.18803 0.23912 -0.19063 0.24537 -0.19393 0.25116 C -0.1974 0.25695 -0.19966 0.26482 -0.20573 0.26435 C -0.20712 0.2588 -0.20678 0.25347 -0.20678 0.24769 C -0.20191 0.23033 -0.19358 0.1963 -0.18143 0.18426 C -0.17813 0.17755 -0.1757 0.1706 -0.17101 0.16482 C -0.16441 0.14653 -0.15625 0.12871 -0.14879 0.11111 C -0.14514 0.09861 -0.14167 0.08843 -0.1375 0.07685 C -0.12917 0.03449 -0.12327 -0.00903 -0.1198 -0.05278 C -0.11719 -0.06921 -0.11528 -0.10162 -0.11771 -0.11829 C -0.11858 -0.12569 -0.12084 -0.13333 -0.12153 -0.14051 C -0.12275 -0.15 -0.1224 -0.15926 -0.12483 -0.16829 C -0.12448 -0.17199 -0.12448 -0.17407 -0.12518 -0.17824 C -0.1257 -0.18217 -0.12657 -0.19004 -0.12674 -0.18981 C -0.12553 -0.20208 -0.12709 -0.2162 -0.12709 -0.22893 C -0.12709 -0.23704 -0.1257 -0.24375 -0.12778 -0.25139 C -0.12726 -0.25741 -0.12709 -0.26227 -0.12743 -0.26782 C -0.12709 -0.2706 -0.12657 -0.27361 -0.12657 -0.27592 C -0.12657 -0.27731 -0.12848 -0.27824 -0.12865 -0.27963 C -0.12865 -0.28426 -0.12761 -0.28866 -0.12778 -0.29305 C -0.11841 -0.29583 -0.12639 -0.29051 -0.12327 -0.28611 C -0.12257 -0.28426 -0.12084 -0.28356 -0.11962 -0.28287 C -0.1066 -0.2831 -0.1125 -0.28356 -0.10191 -0.28125 C -0.09393 -0.28125 -0.08733 -0.27893 -0.07987 -0.27685 C -0.0441 -0.26157 -0.01823 -0.25162 0.01336 -0.23379 C 0.02187 -0.22754 0.01354 -0.23356 0.02968 -0.225 C 0.04392 -0.21667 0.05763 -0.20717 0.07204 -0.19954 C 0.07812 -0.19329 0.08437 -0.1875 0.09097 -0.18241 C 0.09444 -0.17917 0.0967 -0.17569 0.10017 -0.17268 C 0.10382 -0.16435 0.09878 -0.17546 0.10538 -0.16528 C 0.10642 -0.16389 0.10677 -0.1618 0.10763 -0.16018 C 0.10833 -0.15879 0.1092 -0.15787 0.11024 -0.15625 C 0.11354 -0.14398 0.10902 -0.15949 0.11423 -0.14792 C 0.11614 -0.14352 0.11632 -0.13727 0.11736 -0.13264 C 0.1177 -0.12708 0.11753 -0.12245 0.11736 -0.11736 C 0.11562 -0.1118 0.11423 -0.10555 0.1125 -0.1 C 0.10972 -0.0919 0.09826 -0.08565 0.09201 -0.08148 C 0.09149 -0.08032 0.09114 -0.07917 0.09045 -0.07847 C 0.08854 -0.07592 0.08593 -0.07477 0.08454 -0.07222 C 0.07864 -0.06204 0.07222 -0.05185 0.06632 -0.0419 C 0.06458 -0.0331 0.06267 -0.02477 0.0618 -0.0162 C 0.06145 -0.01319 0.06354 -0.00903 0.06527 -0.00741 C 0.06979 -0.00231 0.07725 0.00371 0.08229 0.00764 C 0.09132 0.02037 0.09635 0.03889 0.09687 0.05486 C 0.09392 0.06505 0.09375 0.0713 0.0875 0.07755 C 0.0835 0.08542 0.07656 0.09329 0.06944 0.09537 C 0.06458 0.10046 0.05434 0.10695 0.04826 0.10926 C 0.04184 0.11574 0.03125 0.12431 0.02708 0.13287 C 0.02447 0.13727 0.02257 0.14121 0.01961 0.14514 C 0.01597 0.15324 0.01319 0.16158 0.01041 0.17037 C 0.00954 0.18218 0.00989 0.18496 0.01059 0.19537 C 0.00937 0.20533 0.00763 0.21621 0.01059 0.22616 C 0.01024 0.23472 0.01163 0.24213 0.01302 0.2507 C 0.01423 0.25648 0.01267 0.25857 0.01579 0.26412 C 0.01527 0.27269 0.01632 0.28357 0.0184 0.2919 C 0.01857 0.30208 0.01944 0.31181 0.021 0.32199 C 0.021 0.32384 0.02083 0.3257 0.021 0.32732 C 0.02083 0.32917 0.02187 0.33056 0.02204 0.33218 C 0.02274 0.3382 0.0217 0.34306 0.02274 0.34931 C 0.02204 0.35417 0.02118 0.3588 0.02048 0.36366 C 0.02048 0.36644 0.02118 0.37199 0.02118 0.37222 C 0.01875 0.38912 0.01562 0.40556 0.00694 0.41945 C 0.00486 0.42454 0.00347 0.42801 -0.00035 0.43148 C -0.00591 0.4419 -0.01546 0.45278 -0.02466 0.4581 C -0.03108 0.46621 -0.04688 0.47732 -0.05591 0.48125 C -0.06459 0.49283 -0.05348 0.47986 -0.06407 0.48681 C -0.07431 0.49306 -0.05938 0.48935 -0.07223 0.49144 L -0.08473 0.50185 C -0.08473 0.50208 -0.08473 0.50185 -0.08473 0.50208 C -0.09184 0.50949 -0.08803 0.50764 -0.09532 0.5088 C -0.11372 0.52755 -0.14011 0.52176 -0.1625 0.52408 C -0.21059 0.50301 -0.19323 0.51088 -0.21997 0.49375 C -0.22743 0.48634 -0.23386 0.47523 -0.24132 0.46852 C -0.26702 0.43079 -0.29375 0.39445 -0.31337 0.35093 C -0.32032 0.33611 -0.32639 0.32153 -0.33316 0.30695 C -0.33646 0.29954 -0.33959 0.2882 -0.34497 0.2838 C -0.35348 0.27477 -0.3625 0.28171 -0.37153 0.28056 C -0.37882 0.28287 -0.3875 0.28333 -0.39532 0.28333 C -0.4007 0.28519 -0.404 0.28565 -0.41007 0.28426 C -0.42535 0.28472 -0.4257 0.2669 -0.42952 0.25301 C -0.43368 0.23958 -0.43421 0.225 -0.43733 0.21111 C -0.4408 0.19699 -0.44323 0.1838 -0.44636 0.16991 C -0.44671 0.16389 -0.44862 0.15972 -0.44966 0.15463 C -0.45261 0.13704 -0.45365 0.11621 -0.46146 0.1 C -0.46146 0.09283 -0.46389 0.0838 -0.46528 0.07639 C -0.46459 0.06921 -0.46493 0.06458 -0.46563 0.05833 C -0.46511 0.04653 -0.46459 0.03519 -0.46372 0.02431 C -0.46007 0.01273 -0.46007 0.00833 -0.45 0.00857 C -0.44445 0.00278 -0.4415 0.00463 -0.43334 0.00556 C -0.43178 0.00579 -0.42882 0.00602 -0.42882 0.00625 C -0.42153 0.00486 -0.41459 0.00324 -0.4073 0.00208 C -0.39184 -0.0081 -0.41823 0.00903 -0.3974 -0.00208 C -0.38855 -0.00671 -0.38212 -0.01643 -0.37726 -0.02616 C -0.37535 -0.04074 -0.37466 -0.05764 -0.37553 -0.07268 C -0.37587 -0.07639 -0.37622 -0.08333 -0.37709 -0.08704 C -0.37778 -0.09051 -0.37969 -0.09653 -0.37969 -0.09629 C -0.37848 -0.11296 -0.37205 -0.13241 -0.36893 -0.14815 C -0.35643 -0.17963 -0.33855 -0.20717 -0.32466 -0.23842 C -0.32362 -0.24259 -0.3224 -0.24676 -0.32084 -0.25092 C -0.3191 -0.25532 -0.31546 -0.26412 -0.31563 -0.26366 C -0.31285 -0.27847 -0.30868 -0.30023 -0.30973 -0.31551 C -0.30816 -0.32685 -0.30712 -0.33981 -0.30747 -0.35116 C -0.30643 -0.35347 -0.30678 -0.35787 -0.30469 -0.35856 C -0.30278 -0.35879 -0.30087 -0.35486 -0.29896 -0.35324 C -0.29636 -0.35116 -0.28299 -0.34421 -0.2816 -0.34352 C -0.26129 -0.32917 -0.23889 -0.31921 -0.21789 -0.30694 C -0.20886 -0.2993 -0.19688 -0.29514 -0.18646 -0.28889 C -0.18091 -0.28704 -0.16858 -0.2831 -0.16858 -0.28287 " pathEditMode="relative" rAng="1003855" ptsTypes="fffffffffffffffffffffffffffffffffffffffffffffffffffffffffffffffffffffffffffffffffffffffffffffffffffffffffffffffffffffffffffffffffffffffffffffffffffFffffffffffffffffffffffffffffffffffffffffA">
                                      <p:cBhvr>
                                        <p:cTn id="9" dur="2000" fill="hold"/>
                                        <p:tgtEl>
                                          <p:spTgt spid="370697">
                                            <p:txEl>
                                              <p:pRg st="0" end="0"/>
                                            </p:txEl>
                                          </p:spTgt>
                                        </p:tgtEl>
                                        <p:attrNameLst>
                                          <p:attrName>ppt_x</p:attrName>
                                          <p:attrName>ppt_y</p:attrName>
                                        </p:attrNameLst>
                                      </p:cBhvr>
                                      <p:rCtr x="38750" y="-22500"/>
                                    </p:animMotion>
                                  </p:childTnLst>
                                </p:cTn>
                              </p:par>
                              <p:par>
                                <p:cTn id="10" presetID="21" presetClass="entr" presetSubtype="4" fill="hold" grpId="0" nodeType="withEffect">
                                  <p:stCondLst>
                                    <p:cond delay="0"/>
                                  </p:stCondLst>
                                  <p:childTnLst>
                                    <p:set>
                                      <p:cBhvr>
                                        <p:cTn id="11" dur="1" fill="hold">
                                          <p:stCondLst>
                                            <p:cond delay="0"/>
                                          </p:stCondLst>
                                        </p:cTn>
                                        <p:tgtEl>
                                          <p:spTgt spid="370698">
                                            <p:txEl>
                                              <p:pRg st="0" end="0"/>
                                            </p:txEl>
                                          </p:spTgt>
                                        </p:tgtEl>
                                        <p:attrNameLst>
                                          <p:attrName>style.visibility</p:attrName>
                                        </p:attrNameLst>
                                      </p:cBhvr>
                                      <p:to>
                                        <p:strVal val="visible"/>
                                      </p:to>
                                    </p:set>
                                    <p:animEffect transition="in" filter="wheel(4)">
                                      <p:cBhvr>
                                        <p:cTn id="12" dur="500"/>
                                        <p:tgtEl>
                                          <p:spTgt spid="370698">
                                            <p:txEl>
                                              <p:pRg st="0" end="0"/>
                                            </p:txEl>
                                          </p:spTgt>
                                        </p:tgtEl>
                                      </p:cBhvr>
                                    </p:animEffect>
                                  </p:childTnLst>
                                </p:cTn>
                              </p:par>
                              <p:par>
                                <p:cTn id="13" presetID="0" presetClass="path" presetSubtype="0" accel="50000" decel="50000" fill="hold" grpId="1" nodeType="withEffect">
                                  <p:stCondLst>
                                    <p:cond delay="0"/>
                                  </p:stCondLst>
                                  <p:childTnLst>
                                    <p:animMotion origin="layout" path="M -0.70903 0.26667 C -0.71129 0.25764 -0.7158 0.24954 -0.71945 0.24144 C -0.72066 0.23796 -0.72327 0.23496 -0.72379 0.23102 C -0.72587 0.21898 -0.72553 0.2088 -0.72657 0.19676 C -0.725 0.1831 -0.72917 0.16991 -0.72987 0.15625 C -0.73056 0.14491 -0.72969 0.1331 -0.73021 0.12176 C -0.73125 0.10046 -0.73108 0.12755 -0.73108 0.11158 C -0.73125 0.10695 -0.73073 0.10139 -0.73108 0.09676 C -0.73143 0.09468 -0.73247 0.09329 -0.73247 0.09144 C -0.73316 0.08681 -0.73334 0.08241 -0.73386 0.07708 C -0.73455 0.06783 -0.7323 0.0757 -0.73438 0.06458 C -0.73698 0.05093 -0.73855 0.03843 -0.73785 0.02408 C -0.73178 0.00116 -0.7323 -0.0081 -0.7198 -0.02106 C -0.71493 -0.02616 -0.71303 -0.02847 -0.70678 -0.0287 C -0.69671 -0.03194 -0.69671 -0.03148 -0.68473 -0.02801 C -0.68351 -0.02731 -0.68247 -0.02569 -0.68091 -0.02523 C -0.66737 -0.01967 -0.67171 -0.02199 -0.66684 -0.03912 C -0.66407 -0.05324 -0.65816 -0.075 -0.65938 -0.09143 C -0.65816 -0.10949 -0.65643 -0.13333 -0.65973 -0.15162 C -0.65938 -0.16065 -0.65973 -0.1794 -0.66285 -0.1875 C -0.66337 -0.19444 -0.6632 -0.20116 -0.66528 -0.20787 C -0.66493 -0.21597 -0.66563 -0.22338 -0.66789 -0.23102 C -0.66737 -0.24398 -0.66962 -0.25648 -0.66858 -0.26898 C -0.66789 -0.27569 -0.66632 -0.28889 -0.6665 -0.28866 C -0.65973 -0.31065 -0.65209 -0.33241 -0.63733 -0.34676 C -0.63247 -0.35185 -0.62882 -0.35625 -0.62223 -0.35879 C -0.61841 -0.36273 -0.61667 -0.36342 -0.61198 -0.36435 C -0.60625 -0.36782 -0.60521 -0.36759 -0.59914 -0.36366 C -0.59497 -0.35926 -0.58959 -0.35254 -0.58577 -0.34699 C -0.58282 -0.35301 -0.57813 -0.35417 -0.57327 -0.35741 C -0.56928 -0.36018 -0.56719 -0.3625 -0.56268 -0.36435 C -0.55921 -0.36736 -0.55608 -0.36944 -0.55191 -0.37106 C -0.54549 -0.37685 -0.53768 -0.38032 -0.53073 -0.38472 C -0.52605 -0.3875 -0.52466 -0.39143 -0.51893 -0.3912 C -0.51459 -0.3993 -0.50261 -0.40162 -0.4948 -0.40648 C -0.48976 -0.40208 -0.49011 -0.39491 -0.48629 -0.38912 C -0.48386 -0.38148 -0.47934 -0.37592 -0.47709 -0.36875 C -0.47344 -0.35926 -0.47743 -0.36551 -0.47257 -0.35879 C -0.47084 -0.35278 -0.46962 -0.35 -0.46632 -0.34514 C -0.46337 -0.33333 -0.46007 -0.32199 -0.45816 -0.31018 C -0.45747 -0.30486 -0.45469 -0.30046 -0.45348 -0.29583 C -0.45226 -0.29097 -0.44948 -0.27454 -0.44653 -0.27037 C -0.44584 -0.25995 -0.44306 -0.26157 -0.43941 -0.25231 C -0.43282 -0.23634 -0.43924 -0.24815 -0.42934 -0.23171 C -0.42674 -0.22731 -0.42865 -0.2287 -0.42674 -0.22384 C -0.42379 -0.21782 -0.42136 -0.2118 -0.41771 -0.20764 C -0.4158 -0.19629 -0.41823 -0.20625 -0.41112 -0.19398 C -0.40747 -0.18704 -0.40504 -0.18079 -0.39966 -0.17546 C -0.39375 -0.17708 -0.39254 -0.18217 -0.38976 -0.18819 C -0.38872 -0.19028 -0.38594 -0.19514 -0.38594 -0.19491 C -0.37535 -0.22338 -0.37327 -0.25278 -0.37414 -0.28449 C -0.37344 -0.2868 -0.36997 -0.30254 -0.36563 -0.30486 C -0.35556 -0.31134 -0.34549 -0.31829 -0.33334 -0.31713 C -0.33004 -0.31504 -0.32657 -0.31435 -0.32327 -0.31157 C -0.32171 -0.31018 -0.32118 -0.30787 -0.31997 -0.30602 C -0.31389 -0.29884 -0.30625 -0.29167 -0.29931 -0.28518 C -0.28577 -0.27245 -0.26823 -0.26551 -0.25278 -0.25856 C -0.2507 -0.25671 -0.24827 -0.25486 -0.24618 -0.25301 C -0.24341 -0.25092 -0.23733 -0.24653 -0.23733 -0.24629 C -0.23056 -0.23819 -0.22188 -0.23565 -0.21268 -0.23403 C -0.20712 -0.2375 -0.20209 -0.2419 -0.19618 -0.2456 C -0.19063 -0.25648 -0.18195 -0.26088 -0.17136 -0.26018 C -0.15243 -0.25162 -0.13473 -0.24004 -0.11667 -0.23055 C -0.11268 -0.22662 -0.10921 -0.22361 -0.10625 -0.21921 C -0.104 -0.21018 -0.10174 -0.20486 -0.09792 -0.19676 C -0.09705 -0.19352 -0.09671 -0.19028 -0.09532 -0.18727 C -0.09445 -0.18379 -0.09375 -0.18079 -0.09271 -0.17801 C -0.09237 -0.17639 -0.0915 -0.17315 -0.0915 -0.17315 C -0.0915 -0.17153 -0.09167 -0.17014 -0.09132 -0.16898 C -0.09115 -0.1669 -0.09063 -0.16504 -0.09046 -0.16319 C -0.09046 -0.16042 -0.09115 -0.15741 -0.09132 -0.15486 C -0.09115 -0.15324 -0.09115 -0.15208 -0.09098 -0.15092 C -0.09966 -0.11782 -0.11181 -0.08796 -0.1224 -0.05625 C -0.12605 -0.04375 -0.12969 -0.03472 -0.13351 -0.02361 C -0.13507 -0.01551 -0.13698 -0.00694 -0.13768 0.00139 C -0.13855 0.00533 -0.1382 0.01366 -0.1382 0.01389 C -0.14063 0.03009 -0.14428 0.04908 -0.14323 0.06597 C -0.14358 0.07431 -0.14428 0.08472 -0.14237 0.09306 C -0.14271 0.10324 -0.14341 0.11389 -0.14393 0.12408 C -0.14671 0.14722 -0.1474 0.17662 -0.1625 0.19167 C -0.16528 0.19722 -0.16702 0.20093 -0.17101 0.20509 C -0.175 0.21458 -0.18056 0.22292 -0.18507 0.23264 C -0.18803 0.23912 -0.19063 0.24537 -0.19393 0.25116 C -0.1974 0.25695 -0.19966 0.26482 -0.20573 0.26435 C -0.20712 0.2588 -0.20678 0.25347 -0.20678 0.24769 C -0.20191 0.23033 -0.19358 0.1963 -0.18143 0.18426 C -0.17813 0.17755 -0.1757 0.1706 -0.17101 0.16482 C -0.16441 0.14653 -0.15625 0.12871 -0.14879 0.11111 C -0.14514 0.09861 -0.14167 0.08843 -0.1375 0.07685 C -0.12917 0.03449 -0.12327 -0.00903 -0.1198 -0.05278 C -0.11719 -0.06921 -0.11528 -0.10162 -0.11771 -0.11829 C -0.11858 -0.12569 -0.12084 -0.13333 -0.12153 -0.14051 C -0.12275 -0.15 -0.1224 -0.15926 -0.12483 -0.16829 C -0.12448 -0.17199 -0.12448 -0.17407 -0.12518 -0.17824 C -0.1257 -0.18217 -0.12657 -0.19004 -0.12674 -0.18981 C -0.12553 -0.20208 -0.12709 -0.2162 -0.12709 -0.22893 C -0.12709 -0.23704 -0.1257 -0.24375 -0.12778 -0.25139 C -0.12726 -0.25741 -0.12709 -0.26227 -0.12743 -0.26782 C -0.12709 -0.2706 -0.12657 -0.27361 -0.12657 -0.27592 C -0.12657 -0.27731 -0.12848 -0.27824 -0.12865 -0.27963 C -0.12865 -0.28426 -0.12761 -0.28866 -0.12778 -0.29305 C -0.11841 -0.29583 -0.12639 -0.29051 -0.12327 -0.28611 C -0.12257 -0.28426 -0.12084 -0.28356 -0.11962 -0.28287 C -0.1066 -0.2831 -0.1125 -0.28356 -0.10191 -0.28125 C -0.09393 -0.28125 -0.08733 -0.27893 -0.07987 -0.27685 C -0.0441 -0.26157 -0.01823 -0.25162 0.01336 -0.23379 C 0.02187 -0.22754 0.01354 -0.23356 0.02968 -0.225 C 0.04392 -0.21667 0.05763 -0.20717 0.07204 -0.19954 C 0.07812 -0.19329 0.08437 -0.1875 0.09097 -0.18241 C 0.09444 -0.17917 0.0967 -0.17569 0.10017 -0.17268 C 0.10382 -0.16435 0.09878 -0.17546 0.10538 -0.16528 C 0.10642 -0.16389 0.10677 -0.1618 0.10763 -0.16018 C 0.10833 -0.15879 0.1092 -0.15787 0.11024 -0.15625 C 0.11354 -0.14398 0.10902 -0.15949 0.11423 -0.14792 C 0.11614 -0.14352 0.11632 -0.13727 0.11736 -0.13264 C 0.1177 -0.12708 0.11753 -0.12245 0.11736 -0.11736 C 0.11562 -0.1118 0.11423 -0.10555 0.1125 -0.1 C 0.10972 -0.0919 0.09826 -0.08565 0.09201 -0.08148 C 0.09149 -0.08032 0.09114 -0.07917 0.09045 -0.07847 C 0.08854 -0.07592 0.08593 -0.07477 0.08454 -0.07222 C 0.07864 -0.06204 0.07222 -0.05185 0.06632 -0.0419 C 0.06458 -0.0331 0.06267 -0.02477 0.0618 -0.0162 C 0.06145 -0.01319 0.06354 -0.00903 0.06527 -0.00741 C 0.06979 -0.00231 0.07725 0.00371 0.08229 0.00764 C 0.09132 0.02037 0.09635 0.03889 0.09687 0.05486 C 0.09392 0.06505 0.09375 0.0713 0.0875 0.07755 C 0.0835 0.08542 0.07656 0.09329 0.06944 0.09537 C 0.06458 0.10046 0.05434 0.10695 0.04826 0.10926 C 0.04184 0.11574 0.03125 0.12431 0.02708 0.13287 C 0.02447 0.13727 0.02257 0.14121 0.01961 0.14514 C 0.01597 0.15324 0.01319 0.16158 0.01041 0.17037 C 0.00954 0.18218 0.00989 0.18496 0.01059 0.19537 C 0.00937 0.20533 0.00763 0.21621 0.01059 0.22616 C 0.01024 0.23472 0.01163 0.24213 0.01302 0.2507 C 0.01423 0.25648 0.01267 0.25857 0.01579 0.26412 C 0.01527 0.27269 0.01632 0.28357 0.0184 0.2919 C 0.01857 0.30208 0.01944 0.31181 0.021 0.32199 C 0.021 0.32384 0.02083 0.3257 0.021 0.32732 C 0.02083 0.32917 0.02187 0.33056 0.02204 0.33218 C 0.02274 0.3382 0.0217 0.34306 0.02274 0.34931 C 0.02204 0.35417 0.02118 0.3588 0.02048 0.36366 C 0.02048 0.36644 0.02118 0.37199 0.02118 0.37222 C 0.01875 0.38912 0.01562 0.40556 0.00694 0.41945 C 0.00486 0.42454 0.00347 0.42801 -0.00035 0.43148 C -0.00591 0.4419 -0.01546 0.45278 -0.02466 0.4581 C -0.03108 0.46621 -0.04688 0.47732 -0.05591 0.48125 C -0.06459 0.49283 -0.05348 0.47986 -0.06407 0.48681 C -0.07431 0.49306 -0.05938 0.48935 -0.07223 0.49144 L -0.08473 0.50185 C -0.08473 0.50208 -0.08473 0.50185 -0.08473 0.50208 C -0.09184 0.50949 -0.08803 0.50764 -0.09532 0.5088 C -0.11372 0.52755 -0.14011 0.52176 -0.1625 0.52408 C -0.21059 0.50301 -0.19323 0.51088 -0.21997 0.49375 C -0.22743 0.48634 -0.23386 0.47523 -0.24132 0.46852 C -0.26702 0.43079 -0.29375 0.39445 -0.31337 0.35093 C -0.32032 0.33611 -0.32639 0.32153 -0.33316 0.30695 C -0.33646 0.29954 -0.33959 0.2882 -0.34497 0.2838 C -0.35348 0.27477 -0.3625 0.28171 -0.37153 0.28056 C -0.37882 0.28287 -0.3875 0.28333 -0.39532 0.28333 C -0.4007 0.28519 -0.404 0.28565 -0.41007 0.28426 C -0.42535 0.28472 -0.4257 0.2669 -0.42952 0.25301 C -0.43368 0.23958 -0.43421 0.225 -0.43733 0.21111 C -0.4408 0.19699 -0.44323 0.1838 -0.44636 0.16991 C -0.44671 0.16389 -0.44862 0.15972 -0.44966 0.15463 C -0.45261 0.13704 -0.45365 0.11621 -0.46146 0.1 C -0.46146 0.09283 -0.46389 0.0838 -0.46528 0.07639 C -0.46459 0.06921 -0.46493 0.06458 -0.46563 0.05833 C -0.46511 0.04653 -0.46459 0.03519 -0.46372 0.02431 C -0.46007 0.01273 -0.46007 0.00833 -0.45 0.00857 C -0.44445 0.00278 -0.4415 0.00463 -0.43334 0.00556 C -0.43178 0.00579 -0.42882 0.00602 -0.42882 0.00625 C -0.42153 0.00486 -0.41459 0.00324 -0.4073 0.00208 C -0.39184 -0.0081 -0.41823 0.00903 -0.3974 -0.00208 C -0.38855 -0.00671 -0.38212 -0.01643 -0.37726 -0.02616 C -0.37535 -0.04074 -0.37466 -0.05764 -0.37553 -0.07268 C -0.37587 -0.07639 -0.37622 -0.08333 -0.37709 -0.08704 C -0.37778 -0.09051 -0.37969 -0.09653 -0.37969 -0.09629 C -0.37848 -0.11296 -0.37205 -0.13241 -0.36893 -0.14815 C -0.35643 -0.17963 -0.33855 -0.20717 -0.32466 -0.23842 C -0.32362 -0.24259 -0.3224 -0.24676 -0.32084 -0.25092 C -0.3191 -0.25532 -0.31546 -0.26412 -0.31563 -0.26366 C -0.31285 -0.27847 -0.30868 -0.30023 -0.30973 -0.31551 C -0.30816 -0.32685 -0.30712 -0.33981 -0.30747 -0.35116 C -0.30643 -0.35347 -0.30678 -0.35787 -0.30469 -0.35856 C -0.30278 -0.35879 -0.30087 -0.35486 -0.29896 -0.35324 C -0.29636 -0.35116 -0.28299 -0.34421 -0.2816 -0.34352 C -0.26129 -0.32917 -0.23889 -0.31921 -0.21789 -0.30694 C -0.20886 -0.2993 -0.19688 -0.29514 -0.18646 -0.28889 C -0.18091 -0.28704 -0.16858 -0.2831 -0.16858 -0.28287 " pathEditMode="relative" rAng="1003855" ptsTypes="fffffffffffffffffffffffffffffffffffffffffffffffffffffffffffffffffffffffffffffffffffffffffffffffffffffffffffffffffffffffffffffffffffffffffffffffffffFffffffffffffffffffffffffffffffffffffffffA">
                                      <p:cBhvr>
                                        <p:cTn id="14" dur="2000" fill="hold"/>
                                        <p:tgtEl>
                                          <p:spTgt spid="370698">
                                            <p:txEl>
                                              <p:pRg st="0" end="0"/>
                                            </p:txEl>
                                          </p:spTgt>
                                        </p:tgtEl>
                                        <p:attrNameLst>
                                          <p:attrName>ppt_x</p:attrName>
                                          <p:attrName>ppt_y</p:attrName>
                                        </p:attrNameLst>
                                      </p:cBhvr>
                                      <p:rCtr x="38750" y="-2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7" grpId="0" build="allAtOnce"/>
      <p:bldP spid="370697" grpId="1" build="allAtOnce"/>
      <p:bldP spid="370698" grpId="0" build="allAtOnce"/>
      <p:bldP spid="370698" grpId="1"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surface of liver">
            <a:extLst>
              <a:ext uri="{FF2B5EF4-FFF2-40B4-BE49-F238E27FC236}">
                <a16:creationId xmlns:a16="http://schemas.microsoft.com/office/drawing/2014/main" id="{7AF52C42-8338-49B6-8EEF-DB47D3735EBD}"/>
              </a:ext>
            </a:extLst>
          </p:cNvPr>
          <p:cNvPicPr>
            <a:picLocks noChangeAspect="1" noChangeArrowheads="1"/>
          </p:cNvPicPr>
          <p:nvPr/>
        </p:nvPicPr>
        <p:blipFill>
          <a:blip r:embed="rId2">
            <a:lum bright="-10000" contrast="30000"/>
            <a:extLst>
              <a:ext uri="{28A0092B-C50C-407E-A947-70E740481C1C}">
                <a14:useLocalDpi xmlns:a14="http://schemas.microsoft.com/office/drawing/2010/main" val="0"/>
              </a:ext>
            </a:extLst>
          </a:blip>
          <a:srcRect l="13145" t="13725" r="26633" b="27022"/>
          <a:stretch>
            <a:fillRect/>
          </a:stretch>
        </p:blipFill>
        <p:spPr bwMode="auto">
          <a:xfrm>
            <a:off x="3433730" y="59736"/>
            <a:ext cx="8758270" cy="646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4">
            <a:extLst>
              <a:ext uri="{FF2B5EF4-FFF2-40B4-BE49-F238E27FC236}">
                <a16:creationId xmlns:a16="http://schemas.microsoft.com/office/drawing/2014/main" id="{965F42D2-6C61-48D1-9568-BB22C0B72CEE}"/>
              </a:ext>
            </a:extLst>
          </p:cNvPr>
          <p:cNvSpPr txBox="1">
            <a:spLocks noChangeArrowheads="1"/>
          </p:cNvSpPr>
          <p:nvPr/>
        </p:nvSpPr>
        <p:spPr bwMode="auto">
          <a:xfrm>
            <a:off x="4680003" y="842819"/>
            <a:ext cx="4561437" cy="646331"/>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000000"/>
                </a:solidFill>
                <a:effectLst/>
                <a:uLnTx/>
                <a:uFillTx/>
                <a:latin typeface="Franklin Gothic Book"/>
                <a:ea typeface="SimSun" pitchFamily="2" charset="-122"/>
                <a:cs typeface="+mn-cs"/>
              </a:rPr>
              <a:t>    </a:t>
            </a:r>
            <a:r>
              <a:rPr kumimoji="0" lang="en-US" altLang="zh-CN" sz="3600" b="1" i="0" u="none" strike="noStrike" kern="1200" cap="none" spc="0" normalizeH="0" baseline="0" noProof="0" dirty="0">
                <a:ln>
                  <a:noFill/>
                </a:ln>
                <a:solidFill>
                  <a:srgbClr val="FFFFFF"/>
                </a:solidFill>
                <a:effectLst/>
                <a:uLnTx/>
                <a:uFillTx/>
                <a:latin typeface="Franklin Gothic Book"/>
                <a:ea typeface="SimSun" pitchFamily="2" charset="-122"/>
                <a:cs typeface="+mn-cs"/>
              </a:rPr>
              <a:t>superior  surface</a:t>
            </a:r>
          </a:p>
        </p:txBody>
      </p:sp>
      <p:sp>
        <p:nvSpPr>
          <p:cNvPr id="5" name="Text Box 30">
            <a:extLst>
              <a:ext uri="{FF2B5EF4-FFF2-40B4-BE49-F238E27FC236}">
                <a16:creationId xmlns:a16="http://schemas.microsoft.com/office/drawing/2014/main" id="{2DCC5BE5-66C9-4F06-ABA9-B5244446F4CC}"/>
              </a:ext>
            </a:extLst>
          </p:cNvPr>
          <p:cNvSpPr txBox="1">
            <a:spLocks noChangeArrowheads="1"/>
          </p:cNvSpPr>
          <p:nvPr/>
        </p:nvSpPr>
        <p:spPr bwMode="auto">
          <a:xfrm flipH="1">
            <a:off x="6336525" y="2162476"/>
            <a:ext cx="4168207" cy="64643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000000"/>
                </a:solidFill>
                <a:effectLst/>
                <a:uLnTx/>
                <a:uFillTx/>
                <a:latin typeface="Franklin Gothic Book"/>
                <a:ea typeface="SimSun" pitchFamily="2" charset="-122"/>
                <a:cs typeface="+mn-cs"/>
              </a:rPr>
              <a:t>    </a:t>
            </a:r>
            <a:r>
              <a:rPr kumimoji="0" lang="en-US" altLang="zh-CN" sz="3600" b="1" i="0" u="none" strike="noStrike" kern="1200" cap="none" spc="0" normalizeH="0" baseline="0" noProof="0" dirty="0">
                <a:ln>
                  <a:noFill/>
                </a:ln>
                <a:solidFill>
                  <a:srgbClr val="FFFFFF"/>
                </a:solidFill>
                <a:effectLst/>
                <a:uLnTx/>
                <a:uFillTx/>
                <a:latin typeface="Franklin Gothic Book"/>
                <a:ea typeface="SimSun" pitchFamily="2" charset="-122"/>
                <a:cs typeface="+mn-cs"/>
              </a:rPr>
              <a:t>anterior surface</a:t>
            </a:r>
          </a:p>
        </p:txBody>
      </p:sp>
      <p:sp>
        <p:nvSpPr>
          <p:cNvPr id="6" name="Text Box 27">
            <a:extLst>
              <a:ext uri="{FF2B5EF4-FFF2-40B4-BE49-F238E27FC236}">
                <a16:creationId xmlns:a16="http://schemas.microsoft.com/office/drawing/2014/main" id="{BCF2531B-A5DB-4DB9-A355-EEC0860C182D}"/>
              </a:ext>
            </a:extLst>
          </p:cNvPr>
          <p:cNvSpPr txBox="1">
            <a:spLocks noChangeArrowheads="1"/>
          </p:cNvSpPr>
          <p:nvPr/>
        </p:nvSpPr>
        <p:spPr bwMode="auto">
          <a:xfrm>
            <a:off x="4400628" y="3030756"/>
            <a:ext cx="1695372" cy="119062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FFFF"/>
                </a:solidFill>
                <a:effectLst/>
                <a:uLnTx/>
                <a:uFillTx/>
                <a:latin typeface="Franklin Gothic Book"/>
                <a:ea typeface="SimSun" pitchFamily="2" charset="-122"/>
                <a:cs typeface="+mn-cs"/>
              </a:rPr>
              <a:t>   right  surface</a:t>
            </a:r>
          </a:p>
        </p:txBody>
      </p:sp>
      <p:sp>
        <p:nvSpPr>
          <p:cNvPr id="7" name="Rectangle 5">
            <a:extLst>
              <a:ext uri="{FF2B5EF4-FFF2-40B4-BE49-F238E27FC236}">
                <a16:creationId xmlns:a16="http://schemas.microsoft.com/office/drawing/2014/main" id="{1E8E2270-17F7-4DE0-834C-0F1E23CE313A}"/>
              </a:ext>
            </a:extLst>
          </p:cNvPr>
          <p:cNvSpPr>
            <a:spLocks noChangeArrowheads="1"/>
          </p:cNvSpPr>
          <p:nvPr/>
        </p:nvSpPr>
        <p:spPr bwMode="auto">
          <a:xfrm>
            <a:off x="4296400" y="6204517"/>
            <a:ext cx="3217285" cy="634020"/>
          </a:xfrm>
          <a:prstGeom prst="rect">
            <a:avLst/>
          </a:prstGeom>
          <a:noFill/>
          <a:ln w="57150" cmpd="thickThin">
            <a:solidFill>
              <a:srgbClr val="FF3300"/>
            </a:solidFill>
            <a:miter lim="800000"/>
            <a:headEnd/>
            <a:tailEnd/>
          </a:ln>
          <a:effectLst>
            <a:outerShdw blurRad="50800" dist="38100" dir="8100000" algn="tr" rotWithShape="0">
              <a:prstClr val="black">
                <a:alpha val="40000"/>
              </a:prstClr>
            </a:outerShdw>
          </a:effectLst>
        </p:spPr>
        <p:txBody>
          <a:bodyPr wrap="square">
            <a:spAutoFit/>
          </a:bodyPr>
          <a:lstStyle/>
          <a:p>
            <a:pPr marL="0" marR="0" lvl="0" indent="0" algn="l" defTabSz="914400" rtl="0" eaLnBrk="1" fontAlgn="auto" latinLnBrk="0" hangingPunct="1">
              <a:lnSpc>
                <a:spcPct val="80000"/>
              </a:lnSpc>
              <a:spcBef>
                <a:spcPct val="20000"/>
              </a:spcBef>
              <a:spcAft>
                <a:spcPts val="0"/>
              </a:spcAft>
              <a:buClrTx/>
              <a:buSzTx/>
              <a:buFontTx/>
              <a:buNone/>
              <a:tabLst/>
              <a:defRPr/>
            </a:pPr>
            <a:r>
              <a:rPr kumimoji="0" lang="en-US" altLang="zh-CN" sz="4400" b="1" i="0" u="none" strike="noStrike" kern="1200" cap="none" spc="0" normalizeH="0" baseline="0" noProof="0" dirty="0">
                <a:ln>
                  <a:noFill/>
                </a:ln>
                <a:solidFill>
                  <a:srgbClr val="0000FF"/>
                </a:solidFill>
                <a:effectLst/>
                <a:uLnTx/>
                <a:uFillTx/>
                <a:latin typeface="Franklin Gothic Book"/>
                <a:ea typeface="SimSun" pitchFamily="2" charset="-122"/>
                <a:cs typeface="+mn-cs"/>
              </a:rPr>
              <a:t>5 surfaces, </a:t>
            </a:r>
          </a:p>
        </p:txBody>
      </p:sp>
      <p:sp>
        <p:nvSpPr>
          <p:cNvPr id="8" name="Rectangle 5">
            <a:extLst>
              <a:ext uri="{FF2B5EF4-FFF2-40B4-BE49-F238E27FC236}">
                <a16:creationId xmlns:a16="http://schemas.microsoft.com/office/drawing/2014/main" id="{E49236AD-F0F1-449A-A953-3836E75F742B}"/>
              </a:ext>
            </a:extLst>
          </p:cNvPr>
          <p:cNvSpPr>
            <a:spLocks noChangeArrowheads="1"/>
          </p:cNvSpPr>
          <p:nvPr/>
        </p:nvSpPr>
        <p:spPr bwMode="auto">
          <a:xfrm>
            <a:off x="8006645" y="5469025"/>
            <a:ext cx="3381375" cy="485775"/>
          </a:xfrm>
          <a:prstGeom prst="rect">
            <a:avLst/>
          </a:prstGeom>
          <a:noFill/>
          <a:ln w="57150" cmpd="thickThin">
            <a:solidFill>
              <a:srgbClr val="FF0000"/>
            </a:solidFill>
            <a:miter lim="800000"/>
            <a:headEnd/>
            <a:tailEnd/>
          </a:ln>
          <a:effectLst>
            <a:outerShdw blurRad="50800" dist="38100" dir="8100000" algn="tr" rotWithShape="0">
              <a:prstClr val="black">
                <a:alpha val="40000"/>
              </a:prstClr>
            </a:outerShdw>
          </a:effectLst>
        </p:spPr>
        <p:txBody>
          <a:bodyPr>
            <a:spAutoFit/>
          </a:bodyPr>
          <a:lstStyle/>
          <a:p>
            <a:pPr marL="0" marR="0" lvl="0" indent="0" algn="l" defTabSz="914400" rtl="0" eaLnBrk="1" fontAlgn="auto" latinLnBrk="0" hangingPunct="1">
              <a:lnSpc>
                <a:spcPct val="80000"/>
              </a:lnSpc>
              <a:spcBef>
                <a:spcPct val="20000"/>
              </a:spcBef>
              <a:spcAft>
                <a:spcPts val="0"/>
              </a:spcAft>
              <a:buClrTx/>
              <a:buSzTx/>
              <a:buFontTx/>
              <a:buNone/>
              <a:tabLst/>
              <a:defRPr/>
            </a:pPr>
            <a:r>
              <a:rPr kumimoji="0" lang="en-US" altLang="zh-CN" sz="3200" b="1" i="0" u="none" strike="noStrike" kern="1200" cap="none" spc="0" normalizeH="0" baseline="0" noProof="0" dirty="0">
                <a:ln>
                  <a:noFill/>
                </a:ln>
                <a:solidFill>
                  <a:srgbClr val="990099"/>
                </a:solidFill>
                <a:effectLst/>
                <a:uLnTx/>
                <a:uFillTx/>
                <a:latin typeface="Franklin Gothic Book"/>
                <a:ea typeface="SimSun" pitchFamily="2" charset="-122"/>
                <a:cs typeface="+mn-cs"/>
              </a:rPr>
              <a:t>Wedge-shaped</a:t>
            </a:r>
          </a:p>
        </p:txBody>
      </p:sp>
      <p:sp>
        <p:nvSpPr>
          <p:cNvPr id="2" name="Rectangle 1">
            <a:extLst>
              <a:ext uri="{FF2B5EF4-FFF2-40B4-BE49-F238E27FC236}">
                <a16:creationId xmlns:a16="http://schemas.microsoft.com/office/drawing/2014/main" id="{4F29CF8E-B15A-4D5E-AF4A-F46C7467F462}"/>
              </a:ext>
            </a:extLst>
          </p:cNvPr>
          <p:cNvSpPr/>
          <p:nvPr/>
        </p:nvSpPr>
        <p:spPr>
          <a:xfrm>
            <a:off x="119270" y="530087"/>
            <a:ext cx="3564834" cy="3108543"/>
          </a:xfrm>
          <a:prstGeom prst="rect">
            <a:avLst/>
          </a:prstGeom>
        </p:spPr>
        <p:txBody>
          <a:bodyPr wrap="square">
            <a:spAutoFit/>
          </a:bodyPr>
          <a:lstStyle/>
          <a:p>
            <a:pPr marL="0" marR="0" lvl="0" indent="0" algn="justLow"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Surfaces</a:t>
            </a:r>
            <a:r>
              <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0" marR="0" lvl="0" indent="0" algn="justLow"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It has 5 surfaces anterior, posterior,</a:t>
            </a:r>
            <a:r>
              <a:rPr kumimoji="0" lang="en-US" altLang="en-US" sz="28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rPr>
              <a:t> superior,</a:t>
            </a:r>
            <a:r>
              <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inferior and right lateral. </a:t>
            </a:r>
          </a:p>
          <a:p>
            <a:pPr marL="0" marR="0" lvl="0" indent="0" algn="justLow"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No sharp borders between them </a:t>
            </a:r>
            <a:endPar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026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urface of liver2">
            <a:extLst>
              <a:ext uri="{FF2B5EF4-FFF2-40B4-BE49-F238E27FC236}">
                <a16:creationId xmlns:a16="http://schemas.microsoft.com/office/drawing/2014/main" id="{D6BC99AD-FDCB-4E88-A6C7-4AF5CECD350F}"/>
              </a:ext>
            </a:extLst>
          </p:cNvPr>
          <p:cNvPicPr>
            <a:picLocks noChangeAspect="1" noChangeArrowheads="1"/>
          </p:cNvPicPr>
          <p:nvPr/>
        </p:nvPicPr>
        <p:blipFill rotWithShape="1">
          <a:blip r:embed="rId2">
            <a:lum bright="-10000" contrast="30000"/>
          </a:blip>
          <a:srcRect l="11250" t="13003" r="22604" b="27584"/>
          <a:stretch/>
        </p:blipFill>
        <p:spPr bwMode="auto">
          <a:xfrm>
            <a:off x="2208214" y="620713"/>
            <a:ext cx="9166368" cy="6176540"/>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3" name="Rectangle 2">
            <a:extLst>
              <a:ext uri="{FF2B5EF4-FFF2-40B4-BE49-F238E27FC236}">
                <a16:creationId xmlns:a16="http://schemas.microsoft.com/office/drawing/2014/main" id="{C140D2DA-3A0D-4422-8571-E2BFFADD4A38}"/>
              </a:ext>
            </a:extLst>
          </p:cNvPr>
          <p:cNvSpPr/>
          <p:nvPr/>
        </p:nvSpPr>
        <p:spPr>
          <a:xfrm>
            <a:off x="6166374" y="1419348"/>
            <a:ext cx="3980577"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FFFF"/>
                </a:solidFill>
                <a:effectLst/>
                <a:uLnTx/>
                <a:uFillTx/>
                <a:latin typeface="Franklin Gothic Book"/>
                <a:ea typeface="SimSun" pitchFamily="2" charset="-122"/>
                <a:cs typeface="+mn-cs"/>
              </a:rPr>
              <a:t>Posterior surface</a:t>
            </a: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4" name="Text Box 10">
            <a:extLst>
              <a:ext uri="{FF2B5EF4-FFF2-40B4-BE49-F238E27FC236}">
                <a16:creationId xmlns:a16="http://schemas.microsoft.com/office/drawing/2014/main" id="{D47043F1-4BDF-4C83-BDC4-5E3691B38D78}"/>
              </a:ext>
            </a:extLst>
          </p:cNvPr>
          <p:cNvSpPr txBox="1">
            <a:spLocks noChangeArrowheads="1"/>
          </p:cNvSpPr>
          <p:nvPr/>
        </p:nvSpPr>
        <p:spPr bwMode="auto">
          <a:xfrm>
            <a:off x="4550134" y="4006653"/>
            <a:ext cx="5433652" cy="646331"/>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000000"/>
                </a:solidFill>
                <a:effectLst/>
                <a:uLnTx/>
                <a:uFillTx/>
                <a:latin typeface="Franklin Gothic Book"/>
                <a:ea typeface="SimSun" pitchFamily="2" charset="-122"/>
                <a:cs typeface="+mn-cs"/>
              </a:rPr>
              <a:t>    </a:t>
            </a:r>
            <a:r>
              <a:rPr kumimoji="0" lang="en-US" altLang="zh-CN" sz="3600" b="1" i="0" u="none" strike="noStrike" kern="1200" cap="none" spc="0" normalizeH="0" baseline="0" noProof="0" dirty="0">
                <a:ln>
                  <a:noFill/>
                </a:ln>
                <a:solidFill>
                  <a:srgbClr val="FFFFFF"/>
                </a:solidFill>
                <a:effectLst/>
                <a:uLnTx/>
                <a:uFillTx/>
                <a:latin typeface="Franklin Gothic Book"/>
                <a:ea typeface="SimSun" pitchFamily="2" charset="-122"/>
                <a:cs typeface="+mn-cs"/>
              </a:rPr>
              <a:t>inferior surface</a:t>
            </a:r>
          </a:p>
        </p:txBody>
      </p:sp>
    </p:spTree>
    <p:extLst>
      <p:ext uri="{BB962C8B-B14F-4D97-AF65-F5344CB8AC3E}">
        <p14:creationId xmlns:p14="http://schemas.microsoft.com/office/powerpoint/2010/main" val="2386613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4" name="TextBox 3"/>
          <p:cNvSpPr txBox="1"/>
          <p:nvPr/>
        </p:nvSpPr>
        <p:spPr>
          <a:xfrm>
            <a:off x="8686800" y="4710545"/>
            <a:ext cx="56803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GB</a:t>
            </a:r>
          </a:p>
        </p:txBody>
      </p:sp>
      <p:sp>
        <p:nvSpPr>
          <p:cNvPr id="5" name="TextBox 4"/>
          <p:cNvSpPr txBox="1"/>
          <p:nvPr/>
        </p:nvSpPr>
        <p:spPr>
          <a:xfrm>
            <a:off x="7897091" y="2493818"/>
            <a:ext cx="7897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IVC</a:t>
            </a:r>
          </a:p>
        </p:txBody>
      </p:sp>
      <p:sp>
        <p:nvSpPr>
          <p:cNvPr id="6" name="Line Callout 2 (No Border) 5"/>
          <p:cNvSpPr/>
          <p:nvPr/>
        </p:nvSpPr>
        <p:spPr>
          <a:xfrm>
            <a:off x="4876799" y="5846618"/>
            <a:ext cx="2618509" cy="1011382"/>
          </a:xfrm>
          <a:prstGeom prst="callout2">
            <a:avLst>
              <a:gd name="adj1" fmla="val -123716"/>
              <a:gd name="adj2" fmla="val 118122"/>
              <a:gd name="adj3" fmla="val -42894"/>
              <a:gd name="adj4" fmla="val 36772"/>
              <a:gd name="adj5" fmla="val 15240"/>
              <a:gd name="adj6" fmla="val 3164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Fissur</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of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ligamentum</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teres</a:t>
            </a:r>
            <a:endPar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cxnSp>
        <p:nvCxnSpPr>
          <p:cNvPr id="8" name="Straight Arrow Connector 7"/>
          <p:cNvCxnSpPr>
            <a:cxnSpLocks/>
          </p:cNvCxnSpPr>
          <p:nvPr/>
        </p:nvCxnSpPr>
        <p:spPr>
          <a:xfrm>
            <a:off x="4350327" y="1814945"/>
            <a:ext cx="0" cy="188421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9864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urface of liver2"/>
          <p:cNvPicPr>
            <a:picLocks noChangeAspect="1" noChangeArrowheads="1"/>
          </p:cNvPicPr>
          <p:nvPr/>
        </p:nvPicPr>
        <p:blipFill rotWithShape="1">
          <a:blip r:embed="rId2">
            <a:lum bright="-10000" contrast="30000"/>
          </a:blip>
          <a:srcRect l="11250" t="14711" r="22604" b="30550"/>
          <a:stretch/>
        </p:blipFill>
        <p:spPr bwMode="auto">
          <a:xfrm>
            <a:off x="1210785" y="527075"/>
            <a:ext cx="9083142" cy="5638800"/>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4" name="Line Callout 1 (No Border) 3"/>
          <p:cNvSpPr/>
          <p:nvPr/>
        </p:nvSpPr>
        <p:spPr>
          <a:xfrm>
            <a:off x="3366655" y="0"/>
            <a:ext cx="3255818" cy="775855"/>
          </a:xfrm>
          <a:prstGeom prst="callout1">
            <a:avLst>
              <a:gd name="adj1" fmla="val 79464"/>
              <a:gd name="adj2" fmla="val 45284"/>
              <a:gd name="adj3" fmla="val 267857"/>
              <a:gd name="adj4" fmla="val 58688"/>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Caudate lobe</a:t>
            </a:r>
          </a:p>
        </p:txBody>
      </p:sp>
      <p:sp>
        <p:nvSpPr>
          <p:cNvPr id="5" name="Line Callout 1 (No Border) 4"/>
          <p:cNvSpPr/>
          <p:nvPr/>
        </p:nvSpPr>
        <p:spPr>
          <a:xfrm>
            <a:off x="60857" y="3172691"/>
            <a:ext cx="2299855" cy="914400"/>
          </a:xfrm>
          <a:prstGeom prst="callout1">
            <a:avLst>
              <a:gd name="adj1" fmla="val -43108"/>
              <a:gd name="adj2" fmla="val 228492"/>
              <a:gd name="adj3" fmla="val 21591"/>
              <a:gd name="adj4" fmla="val 84559"/>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Papillary process</a:t>
            </a:r>
          </a:p>
        </p:txBody>
      </p:sp>
      <p:sp>
        <p:nvSpPr>
          <p:cNvPr id="6" name="Line Callout 1 (No Border) 5"/>
          <p:cNvSpPr/>
          <p:nvPr/>
        </p:nvSpPr>
        <p:spPr>
          <a:xfrm>
            <a:off x="10127673" y="2729345"/>
            <a:ext cx="1856509" cy="900546"/>
          </a:xfrm>
          <a:prstGeom prst="callout1">
            <a:avLst>
              <a:gd name="adj1" fmla="val 23365"/>
              <a:gd name="adj2" fmla="val 3607"/>
              <a:gd name="adj3" fmla="val 9423"/>
              <a:gd name="adj4" fmla="val -230870"/>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Caudate process</a:t>
            </a:r>
          </a:p>
        </p:txBody>
      </p:sp>
      <p:sp>
        <p:nvSpPr>
          <p:cNvPr id="7" name="Line Callout 1 (No Border) 4">
            <a:extLst>
              <a:ext uri="{FF2B5EF4-FFF2-40B4-BE49-F238E27FC236}">
                <a16:creationId xmlns:a16="http://schemas.microsoft.com/office/drawing/2014/main" id="{E2672ED1-4B0F-4117-8924-FF713FF04F1B}"/>
              </a:ext>
            </a:extLst>
          </p:cNvPr>
          <p:cNvSpPr/>
          <p:nvPr/>
        </p:nvSpPr>
        <p:spPr>
          <a:xfrm>
            <a:off x="748145" y="5403273"/>
            <a:ext cx="2299855" cy="914400"/>
          </a:xfrm>
          <a:prstGeom prst="callout1">
            <a:avLst>
              <a:gd name="adj1" fmla="val -211224"/>
              <a:gd name="adj2" fmla="val 214087"/>
              <a:gd name="adj3" fmla="val 21591"/>
              <a:gd name="adj4" fmla="val 84559"/>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Porta hepatis</a:t>
            </a:r>
          </a:p>
        </p:txBody>
      </p:sp>
    </p:spTree>
    <p:extLst>
      <p:ext uri="{BB962C8B-B14F-4D97-AF65-F5344CB8AC3E}">
        <p14:creationId xmlns:p14="http://schemas.microsoft.com/office/powerpoint/2010/main" val="1213041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0FD2B6-CCB2-4000-8548-3167694F63AF}"/>
              </a:ext>
            </a:extLst>
          </p:cNvPr>
          <p:cNvSpPr/>
          <p:nvPr/>
        </p:nvSpPr>
        <p:spPr>
          <a:xfrm>
            <a:off x="159026" y="225286"/>
            <a:ext cx="11900452" cy="6583469"/>
          </a:xfrm>
          <a:prstGeom prst="rect">
            <a:avLst/>
          </a:prstGeom>
        </p:spPr>
        <p:txBody>
          <a:bodyPr wrap="square">
            <a:spAutoFit/>
          </a:bodyPr>
          <a:lstStyle/>
          <a:p>
            <a:pPr marL="342900" marR="0" lvl="0" indent="-342900" algn="ctr" defTabSz="914400" rtl="0" eaLnBrk="1" fontAlgn="auto" latinLnBrk="0" hangingPunct="1">
              <a:lnSpc>
                <a:spcPct val="125000"/>
              </a:lnSpc>
              <a:spcBef>
                <a:spcPts val="0"/>
              </a:spcBef>
              <a:spcAft>
                <a:spcPts val="0"/>
              </a:spcAft>
              <a:buClrTx/>
              <a:buSzTx/>
              <a:buFont typeface="Symbol" panose="05050102010706020507" pitchFamily="18" charset="2"/>
              <a:buChar char=""/>
              <a:tabLst>
                <a:tab pos="129540" algn="l"/>
                <a:tab pos="244475" algn="l"/>
                <a:tab pos="457200" algn="l"/>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Fissures of the liver</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defTabSz="914400" rtl="0" eaLnBrk="1" fontAlgn="auto" latinLnBrk="0" hangingPunct="1">
              <a:lnSpc>
                <a:spcPct val="125000"/>
              </a:lnSpc>
              <a:spcBef>
                <a:spcPts val="0"/>
              </a:spcBef>
              <a:spcAft>
                <a:spcPts val="0"/>
              </a:spcAft>
              <a:buClrTx/>
              <a:buSzTx/>
              <a:buFont typeface="+mj-lt"/>
              <a:buAutoNum type="arabicPeriod"/>
              <a:tabLst>
                <a:tab pos="129540" algn="l"/>
                <a:tab pos="244475" algn="l"/>
                <a:tab pos="342900" algn="l"/>
              </a:tabLst>
              <a:defRPr/>
            </a:pPr>
            <a:r>
              <a:rPr kumimoji="0" lang="en-US" sz="26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Fissure for the ligamentum teres </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(obliterated left umbilical vein)</a:t>
            </a:r>
          </a:p>
          <a:p>
            <a:pPr marL="342900" marR="0" lvl="0" indent="-342900" algn="just" defTabSz="914400" rtl="0" eaLnBrk="1" fontAlgn="auto" latinLnBrk="0" hangingPunct="1">
              <a:lnSpc>
                <a:spcPct val="125000"/>
              </a:lnSpc>
              <a:spcBef>
                <a:spcPts val="0"/>
              </a:spcBef>
              <a:spcAft>
                <a:spcPts val="0"/>
              </a:spcAft>
              <a:buClrTx/>
              <a:buSzTx/>
              <a:buFont typeface="Arial" panose="020B0604020202020204" pitchFamily="34" charset="0"/>
              <a:buChar char="-"/>
              <a:tabLst>
                <a:tab pos="129540" algn="l"/>
                <a:tab pos="244475" algn="l"/>
                <a:tab pos="457200" algn="l"/>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It presents in the inferior surface. It separates the left lobe from the quadrate lobe.</a:t>
            </a:r>
          </a:p>
          <a:p>
            <a:pPr marL="457200" marR="0" lvl="1" indent="0" algn="just" defTabSz="914400" rtl="0" eaLnBrk="1" fontAlgn="auto" latinLnBrk="0" hangingPunct="1">
              <a:lnSpc>
                <a:spcPct val="125000"/>
              </a:lnSpc>
              <a:spcBef>
                <a:spcPts val="0"/>
              </a:spcBef>
              <a:spcAft>
                <a:spcPts val="0"/>
              </a:spcAft>
              <a:buClrTx/>
              <a:buSzTx/>
              <a:buFontTx/>
              <a:buNone/>
              <a:tabLst>
                <a:tab pos="129540" algn="l"/>
                <a:tab pos="244475" algn="l"/>
                <a:tab pos="342900" algn="l"/>
              </a:tabLst>
              <a:defRPr/>
            </a:pPr>
            <a:r>
              <a:rPr kumimoji="0" lang="en-US" sz="26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2. Fissure for the ligamentum venosum </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(obliterated ductus venosus).</a:t>
            </a:r>
          </a:p>
          <a:p>
            <a:pPr marL="228600" marR="0" lvl="0" indent="0" algn="l" defTabSz="914400" rtl="0" eaLnBrk="1" fontAlgn="auto" latinLnBrk="0" hangingPunct="1">
              <a:lnSpc>
                <a:spcPct val="125000"/>
              </a:lnSpc>
              <a:spcBef>
                <a:spcPts val="0"/>
              </a:spcBef>
              <a:spcAft>
                <a:spcPts val="0"/>
              </a:spcAft>
              <a:buClrTx/>
              <a:buSzTx/>
              <a:buFontTx/>
              <a:buNone/>
              <a:tabLst>
                <a:tab pos="129540" algn="l"/>
              </a:tabLst>
              <a:defRPr/>
            </a:pPr>
            <a:r>
              <a:rPr kumimoji="0" lang="en-US" sz="2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It presents in the posterior surface. It separates the left lobe from the caudate lobe.</a:t>
            </a:r>
          </a:p>
          <a:p>
            <a:pPr marL="222885" marR="0" lvl="0" indent="0" algn="justLow" defTabSz="914400" rtl="0" eaLnBrk="1" fontAlgn="auto" latinLnBrk="0" hangingPunct="1">
              <a:lnSpc>
                <a:spcPct val="125000"/>
              </a:lnSpc>
              <a:spcBef>
                <a:spcPts val="0"/>
              </a:spcBef>
              <a:spcAft>
                <a:spcPts val="0"/>
              </a:spcAft>
              <a:buClrTx/>
              <a:buSzTx/>
              <a:buFontTx/>
              <a:buNone/>
              <a:tabLst>
                <a:tab pos="374015" algn="l"/>
                <a:tab pos="507365" algn="l"/>
                <a:tab pos="121920" algn="l"/>
                <a:tab pos="251460" algn="l"/>
                <a:tab pos="374015" algn="l"/>
                <a:tab pos="507365" algn="l"/>
              </a:tabLst>
              <a:defRPr/>
            </a:pPr>
            <a:r>
              <a:rPr kumimoji="0" lang="en-US" sz="26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3- Porta hepatis</a:t>
            </a:r>
            <a:r>
              <a:rPr kumimoji="0" lang="en-US" sz="26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(hilum of the liver) in the posterior part of the inferior lobe.</a:t>
            </a:r>
          </a:p>
          <a:p>
            <a:pPr marL="222885" marR="0" lvl="0" indent="0" algn="justLow" defTabSz="914400" rtl="0" eaLnBrk="1" fontAlgn="auto" latinLnBrk="0" hangingPunct="1">
              <a:lnSpc>
                <a:spcPct val="125000"/>
              </a:lnSpc>
              <a:spcBef>
                <a:spcPts val="0"/>
              </a:spcBef>
              <a:spcAft>
                <a:spcPts val="0"/>
              </a:spcAft>
              <a:buClrTx/>
              <a:buSzTx/>
              <a:buFontTx/>
              <a:buNone/>
              <a:tabLst>
                <a:tab pos="374015" algn="l"/>
                <a:tab pos="507365" algn="l"/>
                <a:tab pos="121920" algn="l"/>
                <a:tab pos="251460" algn="l"/>
                <a:tab pos="374015" algn="l"/>
                <a:tab pos="507365" algn="l"/>
              </a:tabLst>
              <a:defRPr/>
            </a:pPr>
            <a:r>
              <a:rPr kumimoji="0" lang="en-US" sz="2600" b="1" i="0" u="none" strike="noStrike" kern="1200" cap="none" spc="0" normalizeH="0" baseline="0" noProof="0" dirty="0">
                <a:ln>
                  <a:noFill/>
                </a:ln>
                <a:solidFill>
                  <a:srgbClr val="0000CC"/>
                </a:solidFill>
                <a:effectLst/>
                <a:uLnTx/>
                <a:uFillTx/>
                <a:latin typeface="Arial" panose="020B0604020202020204" pitchFamily="34" charset="0"/>
                <a:ea typeface="Times New Roman" panose="02020603050405020304" pitchFamily="18" charset="0"/>
                <a:cs typeface="Arial" panose="020B0604020202020204" pitchFamily="34" charset="0"/>
              </a:rPr>
              <a:t>** The structures passing through the porta hepatis are (VAD):</a:t>
            </a:r>
            <a:endParaRPr kumimoji="0" lang="en-US" sz="2600" b="0" i="0" u="none" strike="noStrike" kern="1200" cap="none" spc="0" normalizeH="0" baseline="0" noProof="0" dirty="0">
              <a:ln>
                <a:noFill/>
              </a:ln>
              <a:solidFill>
                <a:srgbClr val="0000CC"/>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1306195" marR="0" lvl="2" indent="0" algn="justLow" defTabSz="914400" rtl="0" eaLnBrk="1" fontAlgn="auto" latinLnBrk="0" hangingPunct="1">
              <a:lnSpc>
                <a:spcPct val="125000"/>
              </a:lnSpc>
              <a:spcBef>
                <a:spcPts val="0"/>
              </a:spcBef>
              <a:spcAft>
                <a:spcPts val="0"/>
              </a:spcAft>
              <a:buClrTx/>
              <a:buSzTx/>
              <a:buFontTx/>
              <a:buNone/>
              <a:tabLst>
                <a:tab pos="391795" algn="l"/>
                <a:tab pos="121920" algn="l"/>
                <a:tab pos="391795" algn="l"/>
              </a:tabLst>
              <a:defRPr/>
            </a:pPr>
            <a:r>
              <a:rPr kumimoji="0" lang="en-US" sz="2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1- 2 branches of the Portal Vein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posterior in position. </a:t>
            </a:r>
          </a:p>
          <a:p>
            <a:pPr marL="1306195" marR="0" lvl="2" indent="0" algn="justLow" defTabSz="914400" rtl="0" eaLnBrk="1" fontAlgn="auto" latinLnBrk="0" hangingPunct="1">
              <a:lnSpc>
                <a:spcPct val="125000"/>
              </a:lnSpc>
              <a:spcBef>
                <a:spcPts val="0"/>
              </a:spcBef>
              <a:spcAft>
                <a:spcPts val="0"/>
              </a:spcAft>
              <a:buClrTx/>
              <a:buSzTx/>
              <a:buFontTx/>
              <a:buNone/>
              <a:tabLst>
                <a:tab pos="391795" algn="l"/>
                <a:tab pos="121920" algn="l"/>
                <a:tab pos="391795" algn="l"/>
              </a:tabLst>
              <a:defRPr/>
            </a:pPr>
            <a:r>
              <a:rPr kumimoji="0" lang="en-US" sz="2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2- 2 branches of the Hepatic Artery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intermediate in position.</a:t>
            </a:r>
          </a:p>
          <a:p>
            <a:pPr marL="1306195" marR="0" lvl="2" indent="0" algn="justLow" defTabSz="914400" rtl="0" eaLnBrk="1" fontAlgn="auto" latinLnBrk="0" hangingPunct="1">
              <a:lnSpc>
                <a:spcPct val="125000"/>
              </a:lnSpc>
              <a:spcBef>
                <a:spcPts val="0"/>
              </a:spcBef>
              <a:spcAft>
                <a:spcPts val="0"/>
              </a:spcAft>
              <a:buClrTx/>
              <a:buSzTx/>
              <a:buFontTx/>
              <a:buNone/>
              <a:tabLst>
                <a:tab pos="391795" algn="l"/>
                <a:tab pos="121920" algn="l"/>
                <a:tab pos="391795" algn="l"/>
              </a:tabLst>
              <a:defRPr/>
            </a:pPr>
            <a:r>
              <a:rPr kumimoji="0" lang="en-US" sz="2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3- 2 Hepatic Ducts:</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anterior in position and lymph nodes.</a:t>
            </a:r>
          </a:p>
          <a:p>
            <a:pPr marL="391795" marR="0" lvl="0" indent="0" algn="justLow" defTabSz="914400" rtl="0" eaLnBrk="1" fontAlgn="auto" latinLnBrk="0" hangingPunct="1">
              <a:lnSpc>
                <a:spcPct val="125000"/>
              </a:lnSpc>
              <a:spcBef>
                <a:spcPts val="0"/>
              </a:spcBef>
              <a:spcAft>
                <a:spcPts val="0"/>
              </a:spcAft>
              <a:buClrTx/>
              <a:buSzTx/>
              <a:buFontTx/>
              <a:buNone/>
              <a:tabLst>
                <a:tab pos="391795" algn="l"/>
                <a:tab pos="121920" algn="l"/>
                <a:tab pos="391795" algn="l"/>
              </a:tabLst>
              <a:defRPr/>
            </a:pPr>
            <a:r>
              <a:rPr kumimoji="0" lang="en-US" sz="26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4- Fissure of the falciform ligament </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on the anterior surface</a:t>
            </a:r>
          </a:p>
        </p:txBody>
      </p:sp>
    </p:spTree>
    <p:extLst>
      <p:ext uri="{BB962C8B-B14F-4D97-AF65-F5344CB8AC3E}">
        <p14:creationId xmlns:p14="http://schemas.microsoft.com/office/powerpoint/2010/main" val="3692629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E7E5F9-231B-4352-B471-7826405BF056}"/>
              </a:ext>
            </a:extLst>
          </p:cNvPr>
          <p:cNvSpPr/>
          <p:nvPr/>
        </p:nvSpPr>
        <p:spPr>
          <a:xfrm>
            <a:off x="92765" y="0"/>
            <a:ext cx="12099235" cy="7043275"/>
          </a:xfrm>
          <a:prstGeom prst="rect">
            <a:avLst/>
          </a:prstGeom>
        </p:spPr>
        <p:txBody>
          <a:bodyPr wrap="square">
            <a:spAutoFit/>
          </a:bodyPr>
          <a:lstStyle/>
          <a:p>
            <a:pPr marL="342900" marR="0" lvl="0" indent="-342900" algn="ctr" defTabSz="914400" rtl="0" eaLnBrk="1" fontAlgn="auto" latinLnBrk="0" hangingPunct="1">
              <a:lnSpc>
                <a:spcPct val="125000"/>
              </a:lnSpc>
              <a:spcBef>
                <a:spcPts val="0"/>
              </a:spcBef>
              <a:spcAft>
                <a:spcPts val="0"/>
              </a:spcAft>
              <a:buClrTx/>
              <a:buSzTx/>
              <a:buFont typeface="Symbol" panose="05050102010706020507" pitchFamily="18" charset="2"/>
              <a:buChar char=""/>
              <a:tabLst>
                <a:tab pos="283845" algn="l"/>
                <a:tab pos="374015" algn="l"/>
                <a:tab pos="283845" algn="l"/>
                <a:tab pos="374015" algn="l"/>
                <a:tab pos="457200" algn="l"/>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Ligaments of the liver</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25000"/>
              </a:lnSpc>
              <a:spcBef>
                <a:spcPts val="0"/>
              </a:spcBef>
              <a:spcAft>
                <a:spcPts val="0"/>
              </a:spcAft>
              <a:buClrTx/>
              <a:buSzTx/>
              <a:buFontTx/>
              <a:buNone/>
              <a:tabLst>
                <a:tab pos="283845" algn="l"/>
                <a:tab pos="374015" algn="l"/>
              </a:tabLst>
              <a:defRPr/>
            </a:pPr>
            <a:r>
              <a:rPr kumimoji="0" lang="en-US" sz="2800" b="1" i="0" u="none" strike="noStrike" kern="1200" cap="none" spc="0" normalizeH="0" baseline="0" noProof="0" dirty="0">
                <a:ln>
                  <a:noFill/>
                </a:ln>
                <a:solidFill>
                  <a:srgbClr val="0000CC"/>
                </a:solidFill>
                <a:effectLst/>
                <a:uLnTx/>
                <a:uFillTx/>
                <a:latin typeface="Arial" panose="020B0604020202020204" pitchFamily="34" charset="0"/>
                <a:ea typeface="Times New Roman" panose="02020603050405020304" pitchFamily="18" charset="0"/>
                <a:cs typeface="+mn-cs"/>
              </a:rPr>
              <a:t>1- Falciform ligament,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sickle-shaped,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Low" defTabSz="914400" rtl="0" eaLnBrk="1" fontAlgn="auto" latinLnBrk="0" hangingPunct="1">
              <a:lnSpc>
                <a:spcPct val="125000"/>
              </a:lnSpc>
              <a:spcBef>
                <a:spcPts val="0"/>
              </a:spcBef>
              <a:spcAft>
                <a:spcPts val="0"/>
              </a:spcAft>
              <a:buClrTx/>
              <a:buSzTx/>
              <a:buFontTx/>
              <a:buNone/>
              <a:tabLst>
                <a:tab pos="341630" algn="l"/>
                <a:tab pos="266065" algn="l"/>
                <a:tab pos="341630" algn="l"/>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 Convex border attached to the diaphragm and anterior abdominal wall.</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Low" defTabSz="914400" rtl="0" eaLnBrk="1" fontAlgn="auto" latinLnBrk="0" hangingPunct="1">
              <a:lnSpc>
                <a:spcPct val="125000"/>
              </a:lnSpc>
              <a:spcBef>
                <a:spcPts val="0"/>
              </a:spcBef>
              <a:spcAft>
                <a:spcPts val="0"/>
              </a:spcAft>
              <a:buClrTx/>
              <a:buSzTx/>
              <a:buFontTx/>
              <a:buNone/>
              <a:tabLst>
                <a:tab pos="341630" algn="l"/>
                <a:tab pos="266065" algn="l"/>
                <a:tab pos="341630" algn="l"/>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b- A concave border attached to the liver.</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Low" defTabSz="914400" rtl="0" eaLnBrk="1" fontAlgn="auto" latinLnBrk="0" hangingPunct="1">
              <a:lnSpc>
                <a:spcPct val="125000"/>
              </a:lnSpc>
              <a:spcBef>
                <a:spcPts val="0"/>
              </a:spcBef>
              <a:spcAft>
                <a:spcPts val="0"/>
              </a:spcAft>
              <a:buClrTx/>
              <a:buSzTx/>
              <a:buFontTx/>
              <a:buNone/>
              <a:tabLst>
                <a:tab pos="341630" algn="l"/>
                <a:tab pos="266065" algn="l"/>
                <a:tab pos="341630" algn="l"/>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c- A straight free border which extends from the umbilicus to the liver </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containing</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ligamentum teres and paraumbilical vein between the umbilicus and left branch of the portal vein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Low" defTabSz="914400" rtl="0" eaLnBrk="1" fontAlgn="auto" latinLnBrk="0" hangingPunct="1">
              <a:lnSpc>
                <a:spcPct val="125000"/>
              </a:lnSpc>
              <a:spcBef>
                <a:spcPts val="0"/>
              </a:spcBef>
              <a:spcAft>
                <a:spcPts val="0"/>
              </a:spcAft>
              <a:buClrTx/>
              <a:buSzTx/>
              <a:buFontTx/>
              <a:buNone/>
              <a:tabLst>
                <a:tab pos="129540" algn="l"/>
                <a:tab pos="129540" algn="l"/>
                <a:tab pos="266065" algn="l"/>
              </a:tabLst>
              <a:defRPr/>
            </a:pPr>
            <a:r>
              <a:rPr kumimoji="0" lang="en-US" sz="2800" b="1" i="0" u="none" strike="noStrike" kern="1200" cap="none" spc="0" normalizeH="0" baseline="0" noProof="0" dirty="0">
                <a:ln>
                  <a:noFill/>
                </a:ln>
                <a:solidFill>
                  <a:srgbClr val="0000CC"/>
                </a:solidFill>
                <a:effectLst/>
                <a:uLnTx/>
                <a:uFillTx/>
                <a:latin typeface="Arial" panose="020B0604020202020204" pitchFamily="34" charset="0"/>
                <a:ea typeface="Times New Roman" panose="02020603050405020304" pitchFamily="18" charset="0"/>
                <a:cs typeface="+mn-cs"/>
              </a:rPr>
              <a:t>2- Upper and lower layers of coronary ligaments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boundaries of bare area</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Low" defTabSz="914400" rtl="0" eaLnBrk="1" fontAlgn="auto" latinLnBrk="0" hangingPunct="1">
              <a:lnSpc>
                <a:spcPct val="125000"/>
              </a:lnSpc>
              <a:spcBef>
                <a:spcPts val="0"/>
              </a:spcBef>
              <a:spcAft>
                <a:spcPts val="0"/>
              </a:spcAft>
              <a:buClrTx/>
              <a:buSzTx/>
              <a:buFontTx/>
              <a:buNone/>
              <a:tabLst>
                <a:tab pos="129540" algn="l"/>
                <a:tab pos="129540" algn="l"/>
                <a:tab pos="266065" algn="l"/>
              </a:tabLst>
              <a:defRPr/>
            </a:pPr>
            <a:r>
              <a:rPr kumimoji="0" lang="en-US" sz="2800" b="1" i="0" u="none" strike="noStrike" kern="1200" cap="none" spc="0" normalizeH="0" baseline="0" noProof="0" dirty="0">
                <a:ln>
                  <a:noFill/>
                </a:ln>
                <a:solidFill>
                  <a:srgbClr val="0000CC"/>
                </a:solidFill>
                <a:effectLst/>
                <a:uLnTx/>
                <a:uFillTx/>
                <a:latin typeface="Arial" panose="020B0604020202020204" pitchFamily="34" charset="0"/>
                <a:ea typeface="Times New Roman" panose="02020603050405020304" pitchFamily="18" charset="0"/>
                <a:cs typeface="+mn-cs"/>
              </a:rPr>
              <a:t>3-</a:t>
            </a:r>
            <a:r>
              <a:rPr kumimoji="0" lang="en-US" sz="2800" b="0" i="0" u="none" strike="noStrike" kern="1200" cap="none" spc="0" normalizeH="0" baseline="0" noProof="0" dirty="0">
                <a:ln>
                  <a:noFill/>
                </a:ln>
                <a:solidFill>
                  <a:srgbClr val="0000CC"/>
                </a:solidFill>
                <a:effectLst/>
                <a:uLnTx/>
                <a:uFillTx/>
                <a:latin typeface="Arial" panose="020B0604020202020204" pitchFamily="34" charset="0"/>
                <a:ea typeface="Times New Roman" panose="02020603050405020304" pitchFamily="18" charset="0"/>
                <a:cs typeface="+mn-cs"/>
              </a:rPr>
              <a:t> </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ea typeface="Times New Roman" panose="02020603050405020304" pitchFamily="18" charset="0"/>
                <a:cs typeface="+mn-cs"/>
              </a:rPr>
              <a:t>Right triangular ligament, </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meeting of the upper and lower layers of the coronary ligament at the apex of the bare area.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Low" defTabSz="914400" rtl="0" eaLnBrk="1" fontAlgn="auto" latinLnBrk="0" hangingPunct="1">
              <a:lnSpc>
                <a:spcPct val="125000"/>
              </a:lnSpc>
              <a:spcBef>
                <a:spcPts val="0"/>
              </a:spcBef>
              <a:spcAft>
                <a:spcPts val="0"/>
              </a:spcAft>
              <a:buClrTx/>
              <a:buSzTx/>
              <a:buFontTx/>
              <a:buNone/>
              <a:tabLst>
                <a:tab pos="283845" algn="l"/>
                <a:tab pos="266065" algn="l"/>
                <a:tab pos="283845" algn="l"/>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4-</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Left triangular ligament, </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on the superior surface of the left lobe.</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Low" defTabSz="914400" rtl="0" eaLnBrk="1" fontAlgn="auto" latinLnBrk="0" hangingPunct="1">
              <a:lnSpc>
                <a:spcPct val="125000"/>
              </a:lnSpc>
              <a:spcBef>
                <a:spcPts val="0"/>
              </a:spcBef>
              <a:spcAft>
                <a:spcPts val="0"/>
              </a:spcAft>
              <a:buClrTx/>
              <a:buSzTx/>
              <a:buFontTx/>
              <a:buNone/>
              <a:tabLst>
                <a:tab pos="283845" algn="l"/>
                <a:tab pos="266065" algn="l"/>
                <a:tab pos="283845" algn="l"/>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6-</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Lesser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omentum</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319340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urface of liver2">
            <a:extLst>
              <a:ext uri="{FF2B5EF4-FFF2-40B4-BE49-F238E27FC236}">
                <a16:creationId xmlns:a16="http://schemas.microsoft.com/office/drawing/2014/main" id="{8159137C-E9E8-4946-9C56-2E888FC4672A}"/>
              </a:ext>
            </a:extLst>
          </p:cNvPr>
          <p:cNvPicPr>
            <a:picLocks noChangeAspect="1" noChangeArrowheads="1"/>
          </p:cNvPicPr>
          <p:nvPr/>
        </p:nvPicPr>
        <p:blipFill rotWithShape="1">
          <a:blip r:embed="rId2">
            <a:lum bright="-10000" contrast="30000"/>
            <a:extLst>
              <a:ext uri="{28A0092B-C50C-407E-A947-70E740481C1C}">
                <a14:useLocalDpi xmlns:a14="http://schemas.microsoft.com/office/drawing/2010/main" val="0"/>
              </a:ext>
            </a:extLst>
          </a:blip>
          <a:srcRect l="11250" t="12160" r="25103" b="28511"/>
          <a:stretch/>
        </p:blipFill>
        <p:spPr bwMode="auto">
          <a:xfrm>
            <a:off x="2208213" y="862012"/>
            <a:ext cx="7759876" cy="542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6">
            <a:extLst>
              <a:ext uri="{FF2B5EF4-FFF2-40B4-BE49-F238E27FC236}">
                <a16:creationId xmlns:a16="http://schemas.microsoft.com/office/drawing/2014/main" id="{4C34081C-9AFD-4C29-BDB5-80B1669A129F}"/>
              </a:ext>
            </a:extLst>
          </p:cNvPr>
          <p:cNvSpPr>
            <a:spLocks/>
          </p:cNvSpPr>
          <p:nvPr/>
        </p:nvSpPr>
        <p:spPr bwMode="auto">
          <a:xfrm>
            <a:off x="287866" y="146789"/>
            <a:ext cx="3872089" cy="1245306"/>
          </a:xfrm>
          <a:prstGeom prst="borderCallout2">
            <a:avLst>
              <a:gd name="adj1" fmla="val 8134"/>
              <a:gd name="adj2" fmla="val 102644"/>
              <a:gd name="adj3" fmla="val 8134"/>
              <a:gd name="adj4" fmla="val 108097"/>
              <a:gd name="adj5" fmla="val 125742"/>
              <a:gd name="adj6" fmla="val 131855"/>
            </a:avLst>
          </a:prstGeom>
          <a:noFill/>
          <a:ln w="57150">
            <a:solidFill>
              <a:srgbClr val="0000FF"/>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990099"/>
                </a:solidFill>
                <a:effectLst/>
                <a:uLnTx/>
                <a:uFillTx/>
                <a:latin typeface="Arial" charset="0"/>
                <a:ea typeface="+mn-ea"/>
                <a:cs typeface="Arial" charset="0"/>
              </a:rPr>
              <a:t>Fissure for the falciform ligament</a:t>
            </a:r>
            <a:r>
              <a:rPr kumimoji="0" lang="en-US" sz="2800" b="0" i="0" u="none" strike="noStrike" kern="1200" cap="none" spc="0" normalizeH="0" baseline="0" noProof="0" dirty="0">
                <a:ln>
                  <a:noFill/>
                </a:ln>
                <a:solidFill>
                  <a:srgbClr val="990099"/>
                </a:solidFill>
                <a:effectLst/>
                <a:uLnTx/>
                <a:uFillTx/>
                <a:latin typeface="Arial" charset="0"/>
                <a:ea typeface="+mn-ea"/>
                <a:cs typeface="Arial" charset="0"/>
              </a:rPr>
              <a:t> </a:t>
            </a:r>
          </a:p>
        </p:txBody>
      </p:sp>
      <p:sp>
        <p:nvSpPr>
          <p:cNvPr id="4" name="AutoShape 10">
            <a:extLst>
              <a:ext uri="{FF2B5EF4-FFF2-40B4-BE49-F238E27FC236}">
                <a16:creationId xmlns:a16="http://schemas.microsoft.com/office/drawing/2014/main" id="{C8C7BDEC-37F5-4524-A7F9-1A8AEC6F64FC}"/>
              </a:ext>
            </a:extLst>
          </p:cNvPr>
          <p:cNvSpPr>
            <a:spLocks/>
          </p:cNvSpPr>
          <p:nvPr/>
        </p:nvSpPr>
        <p:spPr bwMode="auto">
          <a:xfrm>
            <a:off x="8256588" y="3068639"/>
            <a:ext cx="2411412" cy="1042987"/>
          </a:xfrm>
          <a:prstGeom prst="borderCallout2">
            <a:avLst>
              <a:gd name="adj1" fmla="val 10157"/>
              <a:gd name="adj2" fmla="val -3162"/>
              <a:gd name="adj3" fmla="val 19898"/>
              <a:gd name="adj4" fmla="val -54510"/>
              <a:gd name="adj5" fmla="val -19038"/>
              <a:gd name="adj6" fmla="val -58461"/>
            </a:avLst>
          </a:prstGeom>
          <a:noFill/>
          <a:ln w="57150">
            <a:solidFill>
              <a:srgbClr val="0000FF"/>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Franklin Gothic Book"/>
                <a:ea typeface="+mn-ea"/>
                <a:cs typeface="+mn-cs"/>
              </a:rPr>
              <a:t>Fossa for IVC</a:t>
            </a:r>
          </a:p>
        </p:txBody>
      </p:sp>
      <p:sp>
        <p:nvSpPr>
          <p:cNvPr id="5" name="AutoShape 10">
            <a:extLst>
              <a:ext uri="{FF2B5EF4-FFF2-40B4-BE49-F238E27FC236}">
                <a16:creationId xmlns:a16="http://schemas.microsoft.com/office/drawing/2014/main" id="{AE97F290-1B69-47C7-9DC5-85789CBFEC9E}"/>
              </a:ext>
            </a:extLst>
          </p:cNvPr>
          <p:cNvSpPr>
            <a:spLocks/>
          </p:cNvSpPr>
          <p:nvPr/>
        </p:nvSpPr>
        <p:spPr bwMode="auto">
          <a:xfrm>
            <a:off x="10171289" y="1627188"/>
            <a:ext cx="1898562" cy="630590"/>
          </a:xfrm>
          <a:prstGeom prst="borderCallout2">
            <a:avLst>
              <a:gd name="adj1" fmla="val 10157"/>
              <a:gd name="adj2" fmla="val -3162"/>
              <a:gd name="adj3" fmla="val 19898"/>
              <a:gd name="adj4" fmla="val -54510"/>
              <a:gd name="adj5" fmla="val 57941"/>
              <a:gd name="adj6" fmla="val -92353"/>
            </a:avLst>
          </a:prstGeom>
          <a:noFill/>
          <a:ln w="57150">
            <a:solidFill>
              <a:srgbClr val="0000FF"/>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Franklin Gothic Book"/>
                <a:ea typeface="+mn-ea"/>
                <a:cs typeface="+mn-cs"/>
              </a:rPr>
              <a:t>Bare area</a:t>
            </a:r>
          </a:p>
        </p:txBody>
      </p:sp>
      <p:sp>
        <p:nvSpPr>
          <p:cNvPr id="6" name="AutoShape 9">
            <a:extLst>
              <a:ext uri="{FF2B5EF4-FFF2-40B4-BE49-F238E27FC236}">
                <a16:creationId xmlns:a16="http://schemas.microsoft.com/office/drawing/2014/main" id="{8363EFA3-8715-4DF9-A654-A6AE83AAEB68}"/>
              </a:ext>
            </a:extLst>
          </p:cNvPr>
          <p:cNvSpPr>
            <a:spLocks/>
          </p:cNvSpPr>
          <p:nvPr/>
        </p:nvSpPr>
        <p:spPr bwMode="auto">
          <a:xfrm>
            <a:off x="8065294" y="5567804"/>
            <a:ext cx="2794000" cy="1125537"/>
          </a:xfrm>
          <a:prstGeom prst="borderCallout2">
            <a:avLst>
              <a:gd name="adj1" fmla="val 10157"/>
              <a:gd name="adj2" fmla="val -2727"/>
              <a:gd name="adj3" fmla="val 10157"/>
              <a:gd name="adj4" fmla="val -35625"/>
              <a:gd name="adj5" fmla="val -22144"/>
              <a:gd name="adj6" fmla="val -37843"/>
            </a:avLst>
          </a:prstGeom>
          <a:noFill/>
          <a:ln w="57150">
            <a:solidFill>
              <a:srgbClr val="FF33CC"/>
            </a:solidFill>
            <a:miter lim="800000"/>
            <a:headEnd/>
            <a:tailEnd type="triangle" w="med" len="med"/>
          </a:ln>
          <a:effectLst>
            <a:outerShdw blurRad="50800" dist="38100" dir="8100000" algn="tr" rotWithShape="0">
              <a:prstClr val="black">
                <a:alpha val="40000"/>
              </a:prstClr>
            </a:outerShdw>
          </a:effectLst>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50" normalizeH="0" baseline="0" noProof="0" dirty="0">
                <a:ln w="11430">
                  <a:solidFill>
                    <a:srgbClr val="990099"/>
                  </a:solidFill>
                </a:ln>
                <a:solidFill>
                  <a:srgbClr val="990099"/>
                </a:solidFill>
                <a:effectLst/>
                <a:uLnTx/>
                <a:uFillTx/>
                <a:latin typeface="Arial" charset="0"/>
                <a:ea typeface="+mn-ea"/>
                <a:cs typeface="Arial" charset="0"/>
              </a:rPr>
              <a:t>Fossa for gall bladder</a:t>
            </a:r>
          </a:p>
        </p:txBody>
      </p:sp>
      <p:sp>
        <p:nvSpPr>
          <p:cNvPr id="7" name="AutoShape 5">
            <a:extLst>
              <a:ext uri="{FF2B5EF4-FFF2-40B4-BE49-F238E27FC236}">
                <a16:creationId xmlns:a16="http://schemas.microsoft.com/office/drawing/2014/main" id="{D4097ACD-49B0-4FB6-A8C4-C3D666939E70}"/>
              </a:ext>
            </a:extLst>
          </p:cNvPr>
          <p:cNvSpPr>
            <a:spLocks/>
          </p:cNvSpPr>
          <p:nvPr/>
        </p:nvSpPr>
        <p:spPr bwMode="auto">
          <a:xfrm>
            <a:off x="1682044" y="5744016"/>
            <a:ext cx="3274131" cy="1113984"/>
          </a:xfrm>
          <a:prstGeom prst="borderCallout2">
            <a:avLst>
              <a:gd name="adj1" fmla="val 10157"/>
              <a:gd name="adj2" fmla="val 102361"/>
              <a:gd name="adj3" fmla="val 10157"/>
              <a:gd name="adj4" fmla="val 109898"/>
              <a:gd name="adj5" fmla="val -75037"/>
              <a:gd name="adj6" fmla="val 110389"/>
            </a:avLst>
          </a:prstGeom>
          <a:noFill/>
          <a:ln w="57150">
            <a:solidFill>
              <a:srgbClr val="008000"/>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8000"/>
                </a:solidFill>
                <a:effectLst/>
                <a:uLnTx/>
                <a:uFillTx/>
                <a:latin typeface="Arial" charset="0"/>
                <a:ea typeface="+mn-ea"/>
                <a:cs typeface="Arial" charset="0"/>
              </a:rPr>
              <a:t>Fissure for </a:t>
            </a:r>
            <a:r>
              <a:rPr kumimoji="0" lang="en-US" sz="2800" b="1" i="0" u="none" strike="noStrike" kern="1200" cap="none" spc="0" normalizeH="0" baseline="0" noProof="0" dirty="0" err="1">
                <a:ln>
                  <a:noFill/>
                </a:ln>
                <a:solidFill>
                  <a:srgbClr val="008000"/>
                </a:solidFill>
                <a:effectLst/>
                <a:uLnTx/>
                <a:uFillTx/>
                <a:latin typeface="Arial" charset="0"/>
                <a:ea typeface="+mn-ea"/>
                <a:cs typeface="Arial" charset="0"/>
              </a:rPr>
              <a:t>ligamentum</a:t>
            </a:r>
            <a:r>
              <a:rPr kumimoji="0" lang="en-US" sz="2800" b="1" i="0" u="none" strike="noStrike" kern="1200" cap="none" spc="0" normalizeH="0" baseline="0" noProof="0" dirty="0">
                <a:ln>
                  <a:noFill/>
                </a:ln>
                <a:solidFill>
                  <a:srgbClr val="008000"/>
                </a:solidFill>
                <a:effectLst/>
                <a:uLnTx/>
                <a:uFillTx/>
                <a:latin typeface="Arial" charset="0"/>
                <a:ea typeface="+mn-ea"/>
                <a:cs typeface="Arial" charset="0"/>
              </a:rPr>
              <a:t> </a:t>
            </a:r>
            <a:r>
              <a:rPr kumimoji="0" lang="en-US" sz="2800" b="1" i="0" u="none" strike="noStrike" kern="1200" cap="none" spc="0" normalizeH="0" baseline="0" noProof="0" dirty="0" err="1">
                <a:ln>
                  <a:noFill/>
                </a:ln>
                <a:solidFill>
                  <a:srgbClr val="008000"/>
                </a:solidFill>
                <a:effectLst/>
                <a:uLnTx/>
                <a:uFillTx/>
                <a:latin typeface="Arial" charset="0"/>
                <a:ea typeface="+mn-ea"/>
                <a:cs typeface="Arial" charset="0"/>
              </a:rPr>
              <a:t>teres</a:t>
            </a:r>
            <a:r>
              <a:rPr kumimoji="0" lang="en-US" sz="2800" b="1" i="0" u="none" strike="noStrike" kern="1200" cap="none" spc="0" normalizeH="0" baseline="0" noProof="0" dirty="0">
                <a:ln>
                  <a:noFill/>
                </a:ln>
                <a:solidFill>
                  <a:srgbClr val="008000"/>
                </a:solidFill>
                <a:effectLst/>
                <a:uLnTx/>
                <a:uFillTx/>
                <a:latin typeface="Arial" charset="0"/>
                <a:ea typeface="+mn-ea"/>
                <a:cs typeface="Arial" charset="0"/>
              </a:rPr>
              <a:t> </a:t>
            </a:r>
          </a:p>
        </p:txBody>
      </p:sp>
      <p:sp>
        <p:nvSpPr>
          <p:cNvPr id="8" name="AutoShape 7">
            <a:extLst>
              <a:ext uri="{FF2B5EF4-FFF2-40B4-BE49-F238E27FC236}">
                <a16:creationId xmlns:a16="http://schemas.microsoft.com/office/drawing/2014/main" id="{1D0A2B84-7B8F-42C2-9195-72C7534824F5}"/>
              </a:ext>
            </a:extLst>
          </p:cNvPr>
          <p:cNvSpPr>
            <a:spLocks/>
          </p:cNvSpPr>
          <p:nvPr/>
        </p:nvSpPr>
        <p:spPr bwMode="auto">
          <a:xfrm>
            <a:off x="1736725" y="3889375"/>
            <a:ext cx="2897188" cy="763588"/>
          </a:xfrm>
          <a:prstGeom prst="borderCallout2">
            <a:avLst>
              <a:gd name="adj1" fmla="val 14968"/>
              <a:gd name="adj2" fmla="val 102630"/>
              <a:gd name="adj3" fmla="val 14968"/>
              <a:gd name="adj4" fmla="val 127671"/>
              <a:gd name="adj5" fmla="val -45532"/>
              <a:gd name="adj6" fmla="val 153204"/>
            </a:avLst>
          </a:prstGeom>
          <a:noFill/>
          <a:ln w="57150">
            <a:solidFill>
              <a:srgbClr val="FFFF66"/>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charset="0"/>
                <a:ea typeface="+mn-ea"/>
                <a:cs typeface="Arial" charset="0"/>
              </a:rPr>
              <a:t>Porta hepatis</a:t>
            </a:r>
            <a:r>
              <a:rPr kumimoji="0" lang="en-US" sz="3200" b="0" i="0" u="none" strike="noStrike" kern="1200" cap="none" spc="0" normalizeH="0" baseline="0" noProof="0" dirty="0">
                <a:ln>
                  <a:noFill/>
                </a:ln>
                <a:solidFill>
                  <a:srgbClr val="000000"/>
                </a:solidFill>
                <a:effectLst/>
                <a:uLnTx/>
                <a:uFillTx/>
                <a:latin typeface="Arial" charset="0"/>
                <a:ea typeface="+mn-ea"/>
                <a:cs typeface="Arial" charset="0"/>
              </a:rPr>
              <a:t> </a:t>
            </a:r>
          </a:p>
        </p:txBody>
      </p:sp>
      <p:sp>
        <p:nvSpPr>
          <p:cNvPr id="9" name="Rectangle 8">
            <a:extLst>
              <a:ext uri="{FF2B5EF4-FFF2-40B4-BE49-F238E27FC236}">
                <a16:creationId xmlns:a16="http://schemas.microsoft.com/office/drawing/2014/main" id="{D0CED713-01BB-42E7-B60D-E060D5E60656}"/>
              </a:ext>
            </a:extLst>
          </p:cNvPr>
          <p:cNvSpPr/>
          <p:nvPr/>
        </p:nvSpPr>
        <p:spPr>
          <a:xfrm>
            <a:off x="5951537" y="1"/>
            <a:ext cx="5822773" cy="769441"/>
          </a:xfrm>
          <a:prstGeom prst="rect">
            <a:avLst/>
          </a:prstGeom>
          <a:solidFill>
            <a:srgbClr val="FFFF00"/>
          </a:solidFill>
          <a:effectLst>
            <a:outerShdw blurRad="50800" dist="38100" dir="8100000" algn="t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0000FF"/>
                </a:solidFill>
                <a:effectLst/>
                <a:uLnTx/>
                <a:uFillTx/>
                <a:latin typeface="Franklin Gothic Book"/>
                <a:ea typeface="SimSun" pitchFamily="2" charset="-122"/>
                <a:cs typeface="+mn-cs"/>
              </a:rPr>
              <a:t>Bare areas</a:t>
            </a:r>
            <a:r>
              <a:rPr kumimoji="0" lang="en-US" sz="4400" b="1" i="0" u="none" strike="noStrike" kern="1200" cap="none" spc="0" normalizeH="0" baseline="0" noProof="0" dirty="0">
                <a:ln>
                  <a:noFill/>
                </a:ln>
                <a:solidFill>
                  <a:srgbClr val="0000FF"/>
                </a:solidFill>
                <a:effectLst/>
                <a:uLnTx/>
                <a:uFillTx/>
                <a:latin typeface="Franklin Gothic Book"/>
                <a:ea typeface="+mn-ea"/>
                <a:cs typeface="+mn-cs"/>
              </a:rPr>
              <a:t> of the liver </a:t>
            </a:r>
            <a:endParaRPr kumimoji="0" lang="en-US" sz="4400" b="0" i="0" u="none" strike="noStrike" kern="1200" cap="none" spc="0" normalizeH="0" baseline="0" noProof="0" dirty="0">
              <a:ln>
                <a:noFill/>
              </a:ln>
              <a:solidFill>
                <a:srgbClr val="0000FF"/>
              </a:solidFill>
              <a:effectLst/>
              <a:uLnTx/>
              <a:uFillTx/>
              <a:latin typeface="Franklin Gothic Book"/>
              <a:ea typeface="+mn-ea"/>
              <a:cs typeface="+mn-cs"/>
            </a:endParaRPr>
          </a:p>
        </p:txBody>
      </p:sp>
      <p:sp>
        <p:nvSpPr>
          <p:cNvPr id="10" name="AutoShape 6">
            <a:extLst>
              <a:ext uri="{FF2B5EF4-FFF2-40B4-BE49-F238E27FC236}">
                <a16:creationId xmlns:a16="http://schemas.microsoft.com/office/drawing/2014/main" id="{C8971AC2-FE2E-4766-903E-29CBF69960C6}"/>
              </a:ext>
            </a:extLst>
          </p:cNvPr>
          <p:cNvSpPr>
            <a:spLocks/>
          </p:cNvSpPr>
          <p:nvPr/>
        </p:nvSpPr>
        <p:spPr bwMode="auto">
          <a:xfrm>
            <a:off x="240682" y="1738578"/>
            <a:ext cx="3872089" cy="1245306"/>
          </a:xfrm>
          <a:prstGeom prst="borderCallout2">
            <a:avLst>
              <a:gd name="adj1" fmla="val 8134"/>
              <a:gd name="adj2" fmla="val 102644"/>
              <a:gd name="adj3" fmla="val 8134"/>
              <a:gd name="adj4" fmla="val 108097"/>
              <a:gd name="adj5" fmla="val 94881"/>
              <a:gd name="adj6" fmla="val 138738"/>
            </a:avLst>
          </a:prstGeom>
          <a:noFill/>
          <a:ln w="57150">
            <a:solidFill>
              <a:srgbClr val="0000FF"/>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990099"/>
                </a:solidFill>
                <a:effectLst/>
                <a:uLnTx/>
                <a:uFillTx/>
                <a:latin typeface="Arial" charset="0"/>
                <a:ea typeface="+mn-ea"/>
                <a:cs typeface="Arial" charset="0"/>
              </a:rPr>
              <a:t>Fissure for the </a:t>
            </a:r>
            <a:r>
              <a:rPr kumimoji="0" lang="en-US" sz="2800" b="1" i="0" u="none" strike="noStrike" kern="1200" cap="none" spc="0" normalizeH="0" baseline="0" noProof="0" dirty="0" err="1">
                <a:ln>
                  <a:noFill/>
                </a:ln>
                <a:solidFill>
                  <a:srgbClr val="990099"/>
                </a:solidFill>
                <a:effectLst/>
                <a:uLnTx/>
                <a:uFillTx/>
                <a:latin typeface="Arial" charset="0"/>
                <a:ea typeface="+mn-ea"/>
                <a:cs typeface="Arial" charset="0"/>
              </a:rPr>
              <a:t>ligamentum</a:t>
            </a:r>
            <a:r>
              <a:rPr kumimoji="0" lang="en-US" sz="2800" b="1" i="0" u="none" strike="noStrike" kern="1200" cap="none" spc="0" normalizeH="0" baseline="0" noProof="0" dirty="0">
                <a:ln>
                  <a:noFill/>
                </a:ln>
                <a:solidFill>
                  <a:srgbClr val="990099"/>
                </a:solidFill>
                <a:effectLst/>
                <a:uLnTx/>
                <a:uFillTx/>
                <a:latin typeface="Arial" charset="0"/>
                <a:ea typeface="+mn-ea"/>
                <a:cs typeface="Arial" charset="0"/>
              </a:rPr>
              <a:t> </a:t>
            </a:r>
            <a:r>
              <a:rPr kumimoji="0" lang="en-US" sz="2800" b="1" i="0" u="none" strike="noStrike" kern="1200" cap="none" spc="0" normalizeH="0" baseline="0" noProof="0" dirty="0" err="1">
                <a:ln>
                  <a:noFill/>
                </a:ln>
                <a:solidFill>
                  <a:srgbClr val="990099"/>
                </a:solidFill>
                <a:effectLst/>
                <a:uLnTx/>
                <a:uFillTx/>
                <a:latin typeface="Arial" charset="0"/>
                <a:ea typeface="+mn-ea"/>
                <a:cs typeface="Arial" charset="0"/>
              </a:rPr>
              <a:t>venosum</a:t>
            </a:r>
            <a:r>
              <a:rPr kumimoji="0" lang="en-US" sz="2800" b="0" i="0" u="none" strike="noStrike" kern="1200" cap="none" spc="0" normalizeH="0" baseline="0" noProof="0" dirty="0">
                <a:ln>
                  <a:noFill/>
                </a:ln>
                <a:solidFill>
                  <a:srgbClr val="990099"/>
                </a:solidFill>
                <a:effectLst/>
                <a:uLnTx/>
                <a:uFillTx/>
                <a:latin typeface="Arial" charset="0"/>
                <a:ea typeface="+mn-ea"/>
                <a:cs typeface="Arial" charset="0"/>
              </a:rPr>
              <a:t> </a:t>
            </a:r>
          </a:p>
        </p:txBody>
      </p:sp>
    </p:spTree>
    <p:extLst>
      <p:ext uri="{BB962C8B-B14F-4D97-AF65-F5344CB8AC3E}">
        <p14:creationId xmlns:p14="http://schemas.microsoft.com/office/powerpoint/2010/main" val="13441870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3_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1079</Words>
  <Application>Microsoft Office PowerPoint</Application>
  <PresentationFormat>Widescreen</PresentationFormat>
  <Paragraphs>153</Paragraphs>
  <Slides>22</Slides>
  <Notes>1</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22</vt:i4>
      </vt:variant>
    </vt:vector>
  </HeadingPairs>
  <TitlesOfParts>
    <vt:vector size="33" baseType="lpstr">
      <vt:lpstr>Arial</vt:lpstr>
      <vt:lpstr>Calibri</vt:lpstr>
      <vt:lpstr>Calibri Light</vt:lpstr>
      <vt:lpstr>Franklin Gothic Book</vt:lpstr>
      <vt:lpstr>Monotype Corsiva</vt:lpstr>
      <vt:lpstr>Symbol</vt:lpstr>
      <vt:lpstr>Times New Roman</vt:lpstr>
      <vt:lpstr>Office Theme</vt:lpstr>
      <vt:lpstr>13_Office Theme</vt:lpstr>
      <vt:lpstr>1_Default Design</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HOME</cp:lastModifiedBy>
  <cp:revision>11</cp:revision>
  <dcterms:created xsi:type="dcterms:W3CDTF">2018-09-15T17:41:42Z</dcterms:created>
  <dcterms:modified xsi:type="dcterms:W3CDTF">2019-03-25T19:41:28Z</dcterms:modified>
</cp:coreProperties>
</file>