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383" r:id="rId5"/>
    <p:sldId id="370" r:id="rId6"/>
    <p:sldId id="385" r:id="rId7"/>
    <p:sldId id="409" r:id="rId8"/>
    <p:sldId id="386" r:id="rId9"/>
    <p:sldId id="411" r:id="rId10"/>
    <p:sldId id="414" r:id="rId11"/>
    <p:sldId id="449" r:id="rId12"/>
    <p:sldId id="438" r:id="rId13"/>
    <p:sldId id="417" r:id="rId14"/>
    <p:sldId id="439" r:id="rId15"/>
    <p:sldId id="418" r:id="rId16"/>
    <p:sldId id="429" r:id="rId17"/>
    <p:sldId id="413" r:id="rId18"/>
    <p:sldId id="428" r:id="rId19"/>
    <p:sldId id="419" r:id="rId20"/>
    <p:sldId id="434" r:id="rId21"/>
    <p:sldId id="423" r:id="rId22"/>
    <p:sldId id="422" r:id="rId23"/>
    <p:sldId id="424" r:id="rId24"/>
    <p:sldId id="450" r:id="rId25"/>
    <p:sldId id="416" r:id="rId26"/>
    <p:sldId id="431" r:id="rId27"/>
    <p:sldId id="432" r:id="rId28"/>
    <p:sldId id="451" r:id="rId29"/>
    <p:sldId id="433" r:id="rId30"/>
    <p:sldId id="44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DEDBF-2821-4E90-BFE6-EA0075EFDF0A}" v="3" dt="2021-11-13T19:22:35.9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71" autoAdjust="0"/>
    <p:restoredTop sz="94291" autoAdjust="0"/>
  </p:normalViewPr>
  <p:slideViewPr>
    <p:cSldViewPr>
      <p:cViewPr varScale="1">
        <p:scale>
          <a:sx n="69" d="100"/>
          <a:sy n="69" d="100"/>
        </p:scale>
        <p:origin x="160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Mohammad Ahmad. Abu_Lubbad" userId="S::abu_lubbad@mutah.edu.jo::ab18d098-e905-4707-9fa6-592dc971059a" providerId="AD" clId="Web-{28CDEDBF-2821-4E90-BFE6-EA0075EFDF0A}"/>
    <pc:docChg chg="modSld">
      <pc:chgData name="Dr. Mohammad Ahmad. Abu_Lubbad" userId="S::abu_lubbad@mutah.edu.jo::ab18d098-e905-4707-9fa6-592dc971059a" providerId="AD" clId="Web-{28CDEDBF-2821-4E90-BFE6-EA0075EFDF0A}" dt="2021-11-13T19:22:35.891" v="1" actId="20577"/>
      <pc:docMkLst>
        <pc:docMk/>
      </pc:docMkLst>
      <pc:sldChg chg="modSp">
        <pc:chgData name="Dr. Mohammad Ahmad. Abu_Lubbad" userId="S::abu_lubbad@mutah.edu.jo::ab18d098-e905-4707-9fa6-592dc971059a" providerId="AD" clId="Web-{28CDEDBF-2821-4E90-BFE6-EA0075EFDF0A}" dt="2021-11-13T19:22:35.891" v="1" actId="20577"/>
        <pc:sldMkLst>
          <pc:docMk/>
          <pc:sldMk cId="3000603550" sldId="383"/>
        </pc:sldMkLst>
        <pc:spChg chg="mod">
          <ac:chgData name="Dr. Mohammad Ahmad. Abu_Lubbad" userId="S::abu_lubbad@mutah.edu.jo::ab18d098-e905-4707-9fa6-592dc971059a" providerId="AD" clId="Web-{28CDEDBF-2821-4E90-BFE6-EA0075EFDF0A}" dt="2021-11-13T19:22:35.891" v="1" actId="20577"/>
          <ac:spMkLst>
            <pc:docMk/>
            <pc:sldMk cId="3000603550" sldId="383"/>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01286-0B24-4064-A7A4-DA5FA6E95E5E}" type="datetimeFigureOut">
              <a:rPr lang="en-US" smtClean="0"/>
              <a:pPr/>
              <a:t>11/13/2021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5C5EF-6CC5-4FA1-AD2C-517430C782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24400B2D-127C-4215-999C-FDB67CE39492}" type="slidenum">
              <a:rPr lang="en-IN" smtClean="0"/>
              <a:pPr/>
              <a:t>3</a:t>
            </a:fld>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he smallest of viruses are about 20nm in diameter, </a:t>
            </a:r>
          </a:p>
          <a:p>
            <a:r>
              <a:rPr lang="en-US" dirty="0"/>
              <a:t>although influenza and the human immunodeficiency </a:t>
            </a:r>
          </a:p>
          <a:p>
            <a:r>
              <a:rPr lang="en-US" dirty="0"/>
              <a:t>virus have a more typical size, about 100nm in diameter. </a:t>
            </a:r>
          </a:p>
          <a:p>
            <a:r>
              <a:rPr lang="en-US" dirty="0"/>
              <a:t>Average human cells are 10–30µm (microns) in </a:t>
            </a:r>
            <a:r>
              <a:rPr lang="en-US" dirty="0" err="1"/>
              <a:t>diameter</a:t>
            </a:r>
            <a:r>
              <a:rPr lang="en-US" dirty="0"/>
              <a:t>, which means that they are generally 100 to 1000 </a:t>
            </a:r>
          </a:p>
          <a:p>
            <a:r>
              <a:rPr lang="en-US" dirty="0"/>
              <a:t>times larger than the viruses that are infecting them.</a:t>
            </a:r>
          </a:p>
          <a:p>
            <a:r>
              <a:rPr lang="en-US" dirty="0"/>
              <a:t> However, some viruses are significantly larger than </a:t>
            </a:r>
          </a:p>
          <a:p>
            <a:r>
              <a:rPr lang="en-US" dirty="0"/>
              <a:t>100 nm. Poxviruses, such as the variola virus that causes </a:t>
            </a:r>
          </a:p>
          <a:p>
            <a:r>
              <a:rPr lang="en-US" dirty="0"/>
              <a:t>smallpox, can approach 400nm in length, and </a:t>
            </a:r>
            <a:r>
              <a:rPr lang="en-US" dirty="0" err="1"/>
              <a:t>filoviruses</a:t>
            </a:r>
            <a:r>
              <a:rPr lang="en-US" dirty="0"/>
              <a:t>, such as the dangerous Ebola virus and Marburg </a:t>
            </a:r>
          </a:p>
          <a:p>
            <a:r>
              <a:rPr lang="en-US" dirty="0"/>
              <a:t>virus, are only 80 nm in diameter but extend into long </a:t>
            </a:r>
          </a:p>
          <a:p>
            <a:r>
              <a:rPr lang="en-US" dirty="0"/>
              <a:t>threads that can reach lengths of over 1000nm. Several </a:t>
            </a:r>
          </a:p>
          <a:p>
            <a:r>
              <a:rPr lang="en-US" dirty="0"/>
              <a:t>very large viruses that infect amoebas have recently </a:t>
            </a:r>
          </a:p>
          <a:p>
            <a:r>
              <a:rPr lang="en-US" dirty="0"/>
              <a:t>been discovered: </a:t>
            </a:r>
            <a:r>
              <a:rPr lang="en-US" dirty="0" err="1"/>
              <a:t>megavirus</a:t>
            </a:r>
            <a:r>
              <a:rPr lang="en-US" dirty="0"/>
              <a:t> is 400nm in diameter, and </a:t>
            </a:r>
          </a:p>
          <a:p>
            <a:r>
              <a:rPr lang="en-US" dirty="0" err="1"/>
              <a:t>pandoraviruses</a:t>
            </a:r>
            <a:r>
              <a:rPr lang="en-US" dirty="0"/>
              <a:t> have an elliptical or ovoid structure </a:t>
            </a:r>
          </a:p>
          <a:p>
            <a:r>
              <a:rPr lang="en-US" dirty="0"/>
              <a:t>approaching 1000nm in length. It is a common mistake </a:t>
            </a:r>
          </a:p>
          <a:p>
            <a:r>
              <a:rPr lang="en-US" dirty="0"/>
              <a:t>to think that all viruses are smaller than bacteria; most </a:t>
            </a:r>
          </a:p>
          <a:p>
            <a:r>
              <a:rPr lang="en-US" dirty="0"/>
              <a:t>bacteria are typically 2000–3000nm in size, but certain </a:t>
            </a:r>
          </a:p>
          <a:p>
            <a:r>
              <a:rPr lang="en-US" dirty="0"/>
              <a:t>strains of bacteria called Mycobacteria can be 10times </a:t>
            </a:r>
          </a:p>
          <a:p>
            <a:r>
              <a:rPr lang="en-US" dirty="0"/>
              <a:t>smaller than this, putting them in the range of these large </a:t>
            </a:r>
          </a:p>
          <a:p>
            <a:r>
              <a:rPr lang="en-US" dirty="0"/>
              <a:t>viruses. So although a characteristic of viruses is that </a:t>
            </a:r>
          </a:p>
          <a:p>
            <a:r>
              <a:rPr lang="en-US" dirty="0"/>
              <a:t>they are all small in size, this ranges from only a few </a:t>
            </a:r>
          </a:p>
          <a:p>
            <a:r>
              <a:rPr lang="en-US" dirty="0"/>
              <a:t>nanometers to larger than some bacteria (Fig. 2.1)</a:t>
            </a:r>
          </a:p>
        </p:txBody>
      </p:sp>
      <p:sp>
        <p:nvSpPr>
          <p:cNvPr id="4" name="Slide Number Placeholder 3"/>
          <p:cNvSpPr>
            <a:spLocks noGrp="1"/>
          </p:cNvSpPr>
          <p:nvPr>
            <p:ph type="sldNum" sz="quarter" idx="5"/>
          </p:nvPr>
        </p:nvSpPr>
        <p:spPr/>
        <p:txBody>
          <a:bodyPr/>
          <a:lstStyle/>
          <a:p>
            <a:fld id="{55F5C5EF-6CC5-4FA1-AD2C-517430C78252}" type="slidenum">
              <a:rPr lang="en-US" smtClean="0"/>
              <a:pPr/>
              <a:t>4</a:t>
            </a:fld>
            <a:endParaRPr lang="en-US"/>
          </a:p>
        </p:txBody>
      </p:sp>
    </p:spTree>
    <p:extLst>
      <p:ext uri="{BB962C8B-B14F-4D97-AF65-F5344CB8AC3E}">
        <p14:creationId xmlns:p14="http://schemas.microsoft.com/office/powerpoint/2010/main" val="75984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17486">
              <a:defRPr>
                <a:solidFill>
                  <a:schemeClr val="tx2"/>
                </a:solidFill>
                <a:latin typeface="Arial" charset="0"/>
              </a:defRPr>
            </a:lvl1pPr>
            <a:lvl2pPr marL="742878" indent="-285723" defTabSz="917486">
              <a:defRPr>
                <a:solidFill>
                  <a:schemeClr val="tx2"/>
                </a:solidFill>
                <a:latin typeface="Arial" charset="0"/>
              </a:defRPr>
            </a:lvl2pPr>
            <a:lvl3pPr marL="1142890" indent="-228578" defTabSz="917486">
              <a:defRPr>
                <a:solidFill>
                  <a:schemeClr val="tx2"/>
                </a:solidFill>
                <a:latin typeface="Arial" charset="0"/>
              </a:defRPr>
            </a:lvl3pPr>
            <a:lvl4pPr marL="1600045" indent="-228578" defTabSz="917486">
              <a:defRPr>
                <a:solidFill>
                  <a:schemeClr val="tx2"/>
                </a:solidFill>
                <a:latin typeface="Arial" charset="0"/>
              </a:defRPr>
            </a:lvl4pPr>
            <a:lvl5pPr marL="2057201" indent="-228578" defTabSz="917486">
              <a:defRPr>
                <a:solidFill>
                  <a:schemeClr val="tx2"/>
                </a:solidFill>
                <a:latin typeface="Arial" charset="0"/>
              </a:defRPr>
            </a:lvl5pPr>
            <a:lvl6pPr marL="2514357" indent="-228578" algn="ctr" defTabSz="917486" eaLnBrk="0" fontAlgn="base" hangingPunct="0">
              <a:spcBef>
                <a:spcPct val="0"/>
              </a:spcBef>
              <a:spcAft>
                <a:spcPct val="0"/>
              </a:spcAft>
              <a:defRPr>
                <a:solidFill>
                  <a:schemeClr val="tx2"/>
                </a:solidFill>
                <a:latin typeface="Arial" charset="0"/>
              </a:defRPr>
            </a:lvl6pPr>
            <a:lvl7pPr marL="2971513" indent="-228578" algn="ctr" defTabSz="917486" eaLnBrk="0" fontAlgn="base" hangingPunct="0">
              <a:spcBef>
                <a:spcPct val="0"/>
              </a:spcBef>
              <a:spcAft>
                <a:spcPct val="0"/>
              </a:spcAft>
              <a:defRPr>
                <a:solidFill>
                  <a:schemeClr val="tx2"/>
                </a:solidFill>
                <a:latin typeface="Arial" charset="0"/>
              </a:defRPr>
            </a:lvl7pPr>
            <a:lvl8pPr marL="3428669" indent="-228578" algn="ctr" defTabSz="917486" eaLnBrk="0" fontAlgn="base" hangingPunct="0">
              <a:spcBef>
                <a:spcPct val="0"/>
              </a:spcBef>
              <a:spcAft>
                <a:spcPct val="0"/>
              </a:spcAft>
              <a:defRPr>
                <a:solidFill>
                  <a:schemeClr val="tx2"/>
                </a:solidFill>
                <a:latin typeface="Arial" charset="0"/>
              </a:defRPr>
            </a:lvl8pPr>
            <a:lvl9pPr marL="3885825" indent="-228578" algn="ctr" defTabSz="917486" eaLnBrk="0" fontAlgn="base" hangingPunct="0">
              <a:spcBef>
                <a:spcPct val="0"/>
              </a:spcBef>
              <a:spcAft>
                <a:spcPct val="0"/>
              </a:spcAft>
              <a:defRPr>
                <a:solidFill>
                  <a:schemeClr val="tx2"/>
                </a:solidFill>
                <a:latin typeface="Arial" charset="0"/>
              </a:defRPr>
            </a:lvl9pPr>
          </a:lstStyle>
          <a:p>
            <a:fld id="{64E2A00C-E8CE-495B-AF61-697059D00E20}" type="slidenum">
              <a:rPr lang="en-US"/>
              <a:pPr/>
              <a:t>5</a:t>
            </a:fld>
            <a:endParaRPr lang="en-US" dirty="0"/>
          </a:p>
        </p:txBody>
      </p:sp>
      <p:sp>
        <p:nvSpPr>
          <p:cNvPr id="115715" name="Rectangle 2050"/>
          <p:cNvSpPr>
            <a:spLocks noGrp="1" noRot="1" noChangeAspect="1" noChangeArrowheads="1" noTextEdit="1"/>
          </p:cNvSpPr>
          <p:nvPr>
            <p:ph type="sldImg"/>
          </p:nvPr>
        </p:nvSpPr>
        <p:spPr>
          <a:xfrm>
            <a:off x="1133475" y="688975"/>
            <a:ext cx="4592638" cy="3446463"/>
          </a:xfrm>
          <a:ln/>
        </p:spPr>
      </p:sp>
      <p:sp>
        <p:nvSpPr>
          <p:cNvPr id="115716" name="Rectangle 2051"/>
          <p:cNvSpPr>
            <a:spLocks noGrp="1" noChangeArrowheads="1"/>
          </p:cNvSpPr>
          <p:nvPr>
            <p:ph type="body" idx="1"/>
          </p:nvPr>
        </p:nvSpPr>
        <p:spPr>
          <a:xfrm>
            <a:off x="914401" y="4365870"/>
            <a:ext cx="5029200" cy="4135255"/>
          </a:xfrm>
          <a:noFill/>
        </p:spPr>
        <p:txBody>
          <a:bodyPr/>
          <a:lstStyle/>
          <a:p>
            <a:endParaRPr lang="en-US" dirty="0"/>
          </a:p>
        </p:txBody>
      </p:sp>
    </p:spTree>
    <p:extLst>
      <p:ext uri="{BB962C8B-B14F-4D97-AF65-F5344CB8AC3E}">
        <p14:creationId xmlns:p14="http://schemas.microsoft.com/office/powerpoint/2010/main" val="52861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Viruses are obligate intracellular parasites, meaning </a:t>
            </a:r>
          </a:p>
          <a:p>
            <a:r>
              <a:rPr lang="en-US" dirty="0"/>
              <a:t>that they are completely dependent upon the internal </a:t>
            </a:r>
          </a:p>
          <a:p>
            <a:r>
              <a:rPr lang="en-US" dirty="0"/>
              <a:t>environment of the cell to create new infectious virus </a:t>
            </a:r>
          </a:p>
          <a:p>
            <a:r>
              <a:rPr lang="en-US" dirty="0"/>
              <a:t>particles, or virions.</a:t>
            </a:r>
          </a:p>
          <a:p>
            <a:r>
              <a:rPr lang="en-US" dirty="0"/>
              <a:t> All viruses make contact with and bind the surface of a </a:t>
            </a:r>
          </a:p>
          <a:p>
            <a:r>
              <a:rPr lang="en-US" dirty="0"/>
              <a:t>cell to gain entry into the cell. The virus disassembles </a:t>
            </a:r>
          </a:p>
          <a:p>
            <a:r>
              <a:rPr lang="en-US" dirty="0"/>
              <a:t>and its genetic material (made of nucleic acid) encodes </a:t>
            </a:r>
          </a:p>
          <a:p>
            <a:r>
              <a:rPr lang="en-US" dirty="0"/>
              <a:t>the instructions for the proteins that will spontaneously </a:t>
            </a:r>
          </a:p>
          <a:p>
            <a:r>
              <a:rPr lang="en-US" dirty="0"/>
              <a:t>assemble into the new virions. This is known as de novo </a:t>
            </a:r>
          </a:p>
          <a:p>
            <a:r>
              <a:rPr lang="en-US" dirty="0"/>
              <a:t>replication, from the Latin for “from new.” In contrast </a:t>
            </a:r>
          </a:p>
          <a:p>
            <a:r>
              <a:rPr lang="en-US" dirty="0"/>
              <a:t>to cells, which grow in size and divide equally in two to </a:t>
            </a:r>
          </a:p>
          <a:p>
            <a:r>
              <a:rPr lang="en-US" dirty="0"/>
              <a:t>replicate, viruses use the cell’s energy and machinery to </a:t>
            </a:r>
          </a:p>
          <a:p>
            <a:r>
              <a:rPr lang="en-US" dirty="0"/>
              <a:t>create and assemble new virions piece by piece, </a:t>
            </a:r>
            <a:r>
              <a:rPr lang="en-US" dirty="0" err="1"/>
              <a:t>completely</a:t>
            </a:r>
            <a:r>
              <a:rPr lang="en-US" dirty="0"/>
              <a:t> from scratch.</a:t>
            </a:r>
          </a:p>
          <a:p>
            <a:endParaRPr lang="en-US" dirty="0"/>
          </a:p>
          <a:p>
            <a:r>
              <a:rPr lang="en-US" dirty="0"/>
              <a:t>The genetic material of viruses can be composed of </a:t>
            </a:r>
          </a:p>
          <a:p>
            <a:r>
              <a:rPr lang="en-US" dirty="0"/>
              <a:t>DNA or RNA.</a:t>
            </a:r>
          </a:p>
          <a:p>
            <a:r>
              <a:rPr lang="en-US" dirty="0"/>
              <a:t> All living cells, whether human, animal, plant, or </a:t>
            </a:r>
            <a:r>
              <a:rPr lang="en-US" dirty="0" err="1"/>
              <a:t>bacterial</a:t>
            </a:r>
            <a:r>
              <a:rPr lang="en-US" dirty="0"/>
              <a:t>, have double-stranded DNA (dsDNA) as their </a:t>
            </a:r>
          </a:p>
          <a:p>
            <a:r>
              <a:rPr lang="en-US" dirty="0"/>
              <a:t>genetic material. Viruses, on the other hand, have </a:t>
            </a:r>
          </a:p>
          <a:p>
            <a:r>
              <a:rPr lang="en-US" dirty="0"/>
              <a:t>genomes, or genetic material, that can be composed of </a:t>
            </a:r>
          </a:p>
          <a:p>
            <a:r>
              <a:rPr lang="en-US" dirty="0"/>
              <a:t>DNA or RNA (but not both). Genomes are not </a:t>
            </a:r>
            <a:r>
              <a:rPr lang="en-US" dirty="0" err="1"/>
              <a:t>necessarily</a:t>
            </a:r>
            <a:r>
              <a:rPr lang="en-US" dirty="0"/>
              <a:t> double-stranded, either; different virus types can </a:t>
            </a:r>
          </a:p>
          <a:p>
            <a:r>
              <a:rPr lang="en-US" dirty="0"/>
              <a:t>also have single-stranded DNA (ssDNA) genomes, and </a:t>
            </a:r>
          </a:p>
          <a:p>
            <a:r>
              <a:rPr lang="en-US" dirty="0"/>
              <a:t>viruses with RNA genomes can be single-stranded or </a:t>
            </a:r>
          </a:p>
          <a:p>
            <a:r>
              <a:rPr lang="en-US" dirty="0"/>
              <a:t>double-stranded. Any particular virus will only have one </a:t>
            </a:r>
          </a:p>
          <a:p>
            <a:r>
              <a:rPr lang="en-US" dirty="0"/>
              <a:t>type of nucleic acid genome, however, and so viruses </a:t>
            </a:r>
          </a:p>
          <a:p>
            <a:r>
              <a:rPr lang="en-US" dirty="0"/>
              <a:t>are not encountered that have both ssDNA and </a:t>
            </a:r>
            <a:r>
              <a:rPr lang="en-US" dirty="0" err="1"/>
              <a:t>ssRNA</a:t>
            </a:r>
            <a:r>
              <a:rPr lang="en-US" dirty="0"/>
              <a:t> </a:t>
            </a:r>
          </a:p>
          <a:p>
            <a:r>
              <a:rPr lang="en-US" dirty="0"/>
              <a:t>genomes, for example.</a:t>
            </a:r>
          </a:p>
        </p:txBody>
      </p:sp>
      <p:sp>
        <p:nvSpPr>
          <p:cNvPr id="4" name="Slide Number Placeholder 3"/>
          <p:cNvSpPr>
            <a:spLocks noGrp="1"/>
          </p:cNvSpPr>
          <p:nvPr>
            <p:ph type="sldNum" sz="quarter" idx="5"/>
          </p:nvPr>
        </p:nvSpPr>
        <p:spPr/>
        <p:txBody>
          <a:bodyPr/>
          <a:lstStyle/>
          <a:p>
            <a:fld id="{55F5C5EF-6CC5-4FA1-AD2C-517430C78252}" type="slidenum">
              <a:rPr lang="en-US" smtClean="0"/>
              <a:pPr/>
              <a:t>6</a:t>
            </a:fld>
            <a:endParaRPr lang="en-US"/>
          </a:p>
        </p:txBody>
      </p:sp>
    </p:spTree>
    <p:extLst>
      <p:ext uri="{BB962C8B-B14F-4D97-AF65-F5344CB8AC3E}">
        <p14:creationId xmlns:p14="http://schemas.microsoft.com/office/powerpoint/2010/main" val="56298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F5C5EF-6CC5-4FA1-AD2C-517430C78252}" type="slidenum">
              <a:rPr lang="en-US" smtClean="0"/>
              <a:pPr/>
              <a:t>7</a:t>
            </a:fld>
            <a:endParaRPr lang="en-US"/>
          </a:p>
        </p:txBody>
      </p:sp>
    </p:spTree>
    <p:extLst>
      <p:ext uri="{BB962C8B-B14F-4D97-AF65-F5344CB8AC3E}">
        <p14:creationId xmlns:p14="http://schemas.microsoft.com/office/powerpoint/2010/main" val="340866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The infectious virus particle must be released from the host </a:t>
            </a:r>
          </a:p>
          <a:p>
            <a:r>
              <a:rPr lang="en-US" dirty="0"/>
              <a:t>cell to infect other cells and individuals. Whether dsDNA, </a:t>
            </a:r>
          </a:p>
          <a:p>
            <a:r>
              <a:rPr lang="en-US" dirty="0"/>
              <a:t>ssDNA, dsRNA, or </a:t>
            </a:r>
            <a:r>
              <a:rPr lang="en-US" dirty="0" err="1"/>
              <a:t>ssRNA</a:t>
            </a:r>
            <a:r>
              <a:rPr lang="en-US" dirty="0"/>
              <a:t>, the nucleic acid genome of the </a:t>
            </a:r>
          </a:p>
          <a:p>
            <a:r>
              <a:rPr lang="en-US" dirty="0"/>
              <a:t>virus must be protected in the process. In the </a:t>
            </a:r>
            <a:r>
              <a:rPr lang="en-US" dirty="0" err="1"/>
              <a:t>extracellular</a:t>
            </a:r>
            <a:r>
              <a:rPr lang="en-US" dirty="0"/>
              <a:t> environment, the virus will be exposed to enzymes that </a:t>
            </a:r>
          </a:p>
          <a:p>
            <a:r>
              <a:rPr lang="en-US" dirty="0"/>
              <a:t>could break down or degrade nucleic acid. Physical stresses, </a:t>
            </a:r>
          </a:p>
          <a:p>
            <a:r>
              <a:rPr lang="en-US" dirty="0"/>
              <a:t>such as the flow of air or liquid, could also shear the nucleic </a:t>
            </a:r>
          </a:p>
          <a:p>
            <a:r>
              <a:rPr lang="en-US" dirty="0"/>
              <a:t>acid strands into pieces. In addition, viral genomes are </a:t>
            </a:r>
            <a:r>
              <a:rPr lang="en-US" dirty="0" err="1"/>
              <a:t>susceptible</a:t>
            </a:r>
            <a:r>
              <a:rPr lang="en-US" dirty="0"/>
              <a:t> to damage by ultraviolet radiation or radioactivity, </a:t>
            </a:r>
          </a:p>
          <a:p>
            <a:r>
              <a:rPr lang="en-US" dirty="0"/>
              <a:t>much in the same way that our DNA is. If the nucleic acid genome of the virus is damaged, then it will be unable to </a:t>
            </a:r>
          </a:p>
          <a:p>
            <a:r>
              <a:rPr lang="en-US" dirty="0"/>
              <a:t>produce progeny virions.</a:t>
            </a:r>
          </a:p>
          <a:p>
            <a:r>
              <a:rPr lang="en-US" dirty="0"/>
              <a:t>In order to protect the fragile nucleic acid from this </a:t>
            </a:r>
          </a:p>
          <a:p>
            <a:r>
              <a:rPr lang="en-US" dirty="0"/>
              <a:t>harsh environment, the virus surrounds its nucleic acid with </a:t>
            </a:r>
          </a:p>
          <a:p>
            <a:r>
              <a:rPr lang="en-US" dirty="0"/>
              <a:t>a protein shell, called the capsid, from the Latin </a:t>
            </a:r>
            <a:r>
              <a:rPr lang="en-US" dirty="0" err="1"/>
              <a:t>capsa</a:t>
            </a:r>
            <a:r>
              <a:rPr lang="en-US" dirty="0"/>
              <a:t>, </a:t>
            </a:r>
          </a:p>
          <a:p>
            <a:r>
              <a:rPr lang="en-US" dirty="0"/>
              <a:t>meaning “box.” The capsid is composed of one or more different types of proteins that repeat over and over again to </a:t>
            </a:r>
          </a:p>
          <a:p>
            <a:r>
              <a:rPr lang="en-US" dirty="0"/>
              <a:t>create the entire capsid, in the same way that many bricks </a:t>
            </a:r>
          </a:p>
          <a:p>
            <a:r>
              <a:rPr lang="en-US" dirty="0"/>
              <a:t>fit together to form a wall. This repeating structure forms a </a:t>
            </a:r>
          </a:p>
          <a:p>
            <a:r>
              <a:rPr lang="en-US" dirty="0"/>
              <a:t>strong but slightly flexible capsid. Combined with its small </a:t>
            </a:r>
          </a:p>
          <a:p>
            <a:r>
              <a:rPr lang="en-US" dirty="0"/>
              <a:t>size, the capsid is physically very difficult to break open and </a:t>
            </a:r>
          </a:p>
          <a:p>
            <a:r>
              <a:rPr lang="en-US" dirty="0"/>
              <a:t>sufficiently protects the nucleic acid inside of it. Together, </a:t>
            </a:r>
          </a:p>
          <a:p>
            <a:r>
              <a:rPr lang="en-US" dirty="0"/>
              <a:t>the nucleic acid and the capsid form the nucleocapsid of </a:t>
            </a:r>
          </a:p>
          <a:p>
            <a:r>
              <a:rPr lang="en-US" dirty="0"/>
              <a:t>the virion (Fig. 2.2).</a:t>
            </a:r>
          </a:p>
          <a:p>
            <a:r>
              <a:rPr lang="en-US" dirty="0"/>
              <a:t>Remember that the genomes of most viruses are very </a:t>
            </a:r>
          </a:p>
          <a:p>
            <a:r>
              <a:rPr lang="en-US" dirty="0"/>
              <a:t>small. Genes encode the instructions to make proteins, so </a:t>
            </a:r>
          </a:p>
          <a:p>
            <a:r>
              <a:rPr lang="en-US" dirty="0"/>
              <a:t>small genomes cannot encode many proteins. It is for this </a:t>
            </a:r>
          </a:p>
          <a:p>
            <a:r>
              <a:rPr lang="en-US" dirty="0"/>
              <a:t>reason that the capsid of the virion is composed of one or </a:t>
            </a:r>
          </a:p>
          <a:p>
            <a:r>
              <a:rPr lang="en-US" dirty="0"/>
              <a:t>only a few proteins that repeat over and over again to form </a:t>
            </a:r>
          </a:p>
          <a:p>
            <a:r>
              <a:rPr lang="en-US" dirty="0"/>
              <a:t>the structure. The nucleic acid of the virus would be physically too large to fit inside the capsid if it were composed of </a:t>
            </a:r>
          </a:p>
          <a:p>
            <a:r>
              <a:rPr lang="en-US" dirty="0"/>
              <a:t>more than just a few proteins.</a:t>
            </a:r>
          </a:p>
          <a:p>
            <a:r>
              <a:rPr lang="en-US" dirty="0"/>
              <a:t>In the same way that a roll of magnets will spontaneously assemble together, capsid proteins also exhibit </a:t>
            </a:r>
          </a:p>
          <a:p>
            <a:r>
              <a:rPr lang="en-US" dirty="0"/>
              <a:t>self-assembly. The first to show this were H. </a:t>
            </a:r>
            <a:r>
              <a:rPr lang="en-US" dirty="0" err="1"/>
              <a:t>FraenkelConrat</a:t>
            </a:r>
            <a:r>
              <a:rPr lang="en-US" dirty="0"/>
              <a:t> and </a:t>
            </a:r>
            <a:r>
              <a:rPr lang="en-US" dirty="0" err="1"/>
              <a:t>Robley</a:t>
            </a:r>
            <a:r>
              <a:rPr lang="en-US" dirty="0"/>
              <a:t> Williams in 1955. They separated </a:t>
            </a:r>
          </a:p>
          <a:p>
            <a:r>
              <a:rPr lang="en-US" dirty="0"/>
              <a:t>the RNA genome from the protein subunits of tobacco </a:t>
            </a:r>
          </a:p>
          <a:p>
            <a:r>
              <a:rPr lang="en-US" dirty="0"/>
              <a:t>mosaic virus, and when they put them back together in </a:t>
            </a:r>
          </a:p>
          <a:p>
            <a:r>
              <a:rPr lang="en-US" dirty="0"/>
              <a:t>a test tube, infectious virions formed automatically. This </a:t>
            </a:r>
          </a:p>
          <a:p>
            <a:r>
              <a:rPr lang="en-US" dirty="0"/>
              <a:t>indicated that no additional information is necessary to </a:t>
            </a:r>
          </a:p>
          <a:p>
            <a:r>
              <a:rPr lang="en-US" dirty="0"/>
              <a:t>assemble a virus: the physical components will assemble </a:t>
            </a:r>
          </a:p>
          <a:p>
            <a:r>
              <a:rPr lang="en-US" dirty="0"/>
              <a:t>spontaneously, primarily held together by electrostatic </a:t>
            </a:r>
          </a:p>
          <a:p>
            <a:r>
              <a:rPr lang="en-US" dirty="0"/>
              <a:t>and hydrophobic forces.</a:t>
            </a:r>
          </a:p>
          <a:p>
            <a:r>
              <a:rPr lang="en-US" dirty="0"/>
              <a:t>Most viruses also have an envelope surrounding the capsid. The envelope is a lipid membrane that is derived from one </a:t>
            </a:r>
          </a:p>
          <a:p>
            <a:r>
              <a:rPr lang="en-US" dirty="0"/>
              <a:t>of the cell’s membranes, most often the plasma membrane, </a:t>
            </a:r>
          </a:p>
          <a:p>
            <a:r>
              <a:rPr lang="en-US" dirty="0"/>
              <a:t>although the envelope can also come from the cell’s </a:t>
            </a:r>
            <a:r>
              <a:rPr lang="en-US" dirty="0" err="1"/>
              <a:t>endoplasmic</a:t>
            </a:r>
            <a:r>
              <a:rPr lang="en-US" dirty="0"/>
              <a:t> reticulum, Golgi complex, or even the nuclear membrane depending upon the virus. These viruses often have proteins, </a:t>
            </a:r>
          </a:p>
          <a:p>
            <a:r>
              <a:rPr lang="en-US" dirty="0"/>
              <a:t>called matrix proteins, that function to connect the envelope </a:t>
            </a:r>
          </a:p>
          <a:p>
            <a:r>
              <a:rPr lang="en-US" dirty="0"/>
              <a:t>to the capsid inside. A virus that lacks an envelope is known </a:t>
            </a:r>
          </a:p>
          <a:p>
            <a:r>
              <a:rPr lang="en-US" dirty="0"/>
              <a:t>as a nonenveloped or naked virus (Fig. 2.3). Each virus also </a:t>
            </a:r>
          </a:p>
          <a:p>
            <a:r>
              <a:rPr lang="en-US" dirty="0"/>
              <a:t>possesses a virus attachment protein embedded in its </a:t>
            </a:r>
            <a:r>
              <a:rPr lang="en-US" dirty="0" err="1"/>
              <a:t>outermost</a:t>
            </a:r>
            <a:r>
              <a:rPr lang="en-US" dirty="0"/>
              <a:t> layer. This will be found in the capsid, in the case of a </a:t>
            </a:r>
          </a:p>
          <a:p>
            <a:r>
              <a:rPr lang="en-US" dirty="0"/>
              <a:t>naked virus, or the envelope, in the case of an enveloped virus. </a:t>
            </a:r>
          </a:p>
          <a:p>
            <a:r>
              <a:rPr lang="en-US" dirty="0"/>
              <a:t>The virus attachment protein is the viral protein that facilitates </a:t>
            </a:r>
          </a:p>
          <a:p>
            <a:r>
              <a:rPr lang="en-US" dirty="0"/>
              <a:t>the docking of the virus to the plasma membrane</a:t>
            </a:r>
          </a:p>
        </p:txBody>
      </p:sp>
      <p:sp>
        <p:nvSpPr>
          <p:cNvPr id="4" name="Slide Number Placeholder 3"/>
          <p:cNvSpPr>
            <a:spLocks noGrp="1"/>
          </p:cNvSpPr>
          <p:nvPr>
            <p:ph type="sldNum" sz="quarter" idx="5"/>
          </p:nvPr>
        </p:nvSpPr>
        <p:spPr/>
        <p:txBody>
          <a:bodyPr/>
          <a:lstStyle/>
          <a:p>
            <a:fld id="{55F5C5EF-6CC5-4FA1-AD2C-517430C78252}" type="slidenum">
              <a:rPr lang="en-US" smtClean="0"/>
              <a:pPr/>
              <a:t>8</a:t>
            </a:fld>
            <a:endParaRPr lang="en-US"/>
          </a:p>
        </p:txBody>
      </p:sp>
    </p:spTree>
    <p:extLst>
      <p:ext uri="{BB962C8B-B14F-4D97-AF65-F5344CB8AC3E}">
        <p14:creationId xmlns:p14="http://schemas.microsoft.com/office/powerpoint/2010/main" val="2333821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17486">
              <a:defRPr>
                <a:solidFill>
                  <a:schemeClr val="tx2"/>
                </a:solidFill>
                <a:latin typeface="Arial" charset="0"/>
              </a:defRPr>
            </a:lvl1pPr>
            <a:lvl2pPr marL="742878" indent="-285723" defTabSz="917486">
              <a:defRPr>
                <a:solidFill>
                  <a:schemeClr val="tx2"/>
                </a:solidFill>
                <a:latin typeface="Arial" charset="0"/>
              </a:defRPr>
            </a:lvl2pPr>
            <a:lvl3pPr marL="1142890" indent="-228578" defTabSz="917486">
              <a:defRPr>
                <a:solidFill>
                  <a:schemeClr val="tx2"/>
                </a:solidFill>
                <a:latin typeface="Arial" charset="0"/>
              </a:defRPr>
            </a:lvl3pPr>
            <a:lvl4pPr marL="1600045" indent="-228578" defTabSz="917486">
              <a:defRPr>
                <a:solidFill>
                  <a:schemeClr val="tx2"/>
                </a:solidFill>
                <a:latin typeface="Arial" charset="0"/>
              </a:defRPr>
            </a:lvl4pPr>
            <a:lvl5pPr marL="2057201" indent="-228578" defTabSz="917486">
              <a:defRPr>
                <a:solidFill>
                  <a:schemeClr val="tx2"/>
                </a:solidFill>
                <a:latin typeface="Arial" charset="0"/>
              </a:defRPr>
            </a:lvl5pPr>
            <a:lvl6pPr marL="2514357" indent="-228578" algn="ctr" defTabSz="917486" eaLnBrk="0" fontAlgn="base" hangingPunct="0">
              <a:spcBef>
                <a:spcPct val="0"/>
              </a:spcBef>
              <a:spcAft>
                <a:spcPct val="0"/>
              </a:spcAft>
              <a:defRPr>
                <a:solidFill>
                  <a:schemeClr val="tx2"/>
                </a:solidFill>
                <a:latin typeface="Arial" charset="0"/>
              </a:defRPr>
            </a:lvl6pPr>
            <a:lvl7pPr marL="2971513" indent="-228578" algn="ctr" defTabSz="917486" eaLnBrk="0" fontAlgn="base" hangingPunct="0">
              <a:spcBef>
                <a:spcPct val="0"/>
              </a:spcBef>
              <a:spcAft>
                <a:spcPct val="0"/>
              </a:spcAft>
              <a:defRPr>
                <a:solidFill>
                  <a:schemeClr val="tx2"/>
                </a:solidFill>
                <a:latin typeface="Arial" charset="0"/>
              </a:defRPr>
            </a:lvl7pPr>
            <a:lvl8pPr marL="3428669" indent="-228578" algn="ctr" defTabSz="917486" eaLnBrk="0" fontAlgn="base" hangingPunct="0">
              <a:spcBef>
                <a:spcPct val="0"/>
              </a:spcBef>
              <a:spcAft>
                <a:spcPct val="0"/>
              </a:spcAft>
              <a:defRPr>
                <a:solidFill>
                  <a:schemeClr val="tx2"/>
                </a:solidFill>
                <a:latin typeface="Arial" charset="0"/>
              </a:defRPr>
            </a:lvl8pPr>
            <a:lvl9pPr marL="3885825" indent="-228578" algn="ctr" defTabSz="917486" eaLnBrk="0" fontAlgn="base" hangingPunct="0">
              <a:spcBef>
                <a:spcPct val="0"/>
              </a:spcBef>
              <a:spcAft>
                <a:spcPct val="0"/>
              </a:spcAft>
              <a:defRPr>
                <a:solidFill>
                  <a:schemeClr val="tx2"/>
                </a:solidFill>
                <a:latin typeface="Arial" charset="0"/>
              </a:defRPr>
            </a:lvl9pPr>
          </a:lstStyle>
          <a:p>
            <a:fld id="{DD4AFAF8-D486-4CF3-843B-0DC354359381}" type="slidenum">
              <a:rPr lang="en-US"/>
              <a:pPr/>
              <a:t>9</a:t>
            </a:fld>
            <a:endParaRPr lang="en-US" dirty="0"/>
          </a:p>
        </p:txBody>
      </p:sp>
      <p:sp>
        <p:nvSpPr>
          <p:cNvPr id="121859" name="Rectangle 2"/>
          <p:cNvSpPr>
            <a:spLocks noGrp="1" noRot="1" noChangeAspect="1" noChangeArrowheads="1" noTextEdit="1"/>
          </p:cNvSpPr>
          <p:nvPr>
            <p:ph type="sldImg"/>
          </p:nvPr>
        </p:nvSpPr>
        <p:spPr>
          <a:xfrm>
            <a:off x="1133475" y="688975"/>
            <a:ext cx="4592638" cy="3446463"/>
          </a:xfrm>
          <a:ln/>
        </p:spPr>
      </p:sp>
      <p:sp>
        <p:nvSpPr>
          <p:cNvPr id="121860" name="Rectangle 3"/>
          <p:cNvSpPr>
            <a:spLocks noGrp="1" noChangeArrowheads="1"/>
          </p:cNvSpPr>
          <p:nvPr>
            <p:ph type="body" idx="1"/>
          </p:nvPr>
        </p:nvSpPr>
        <p:spPr>
          <a:xfrm>
            <a:off x="914401" y="4365870"/>
            <a:ext cx="5029200" cy="4135255"/>
          </a:xfrm>
          <a:noFill/>
        </p:spPr>
        <p:txBody>
          <a:bodyPr/>
          <a:lstStyle/>
          <a:p>
            <a:endParaRPr lang="en-US" dirty="0"/>
          </a:p>
        </p:txBody>
      </p:sp>
    </p:spTree>
    <p:extLst>
      <p:ext uri="{BB962C8B-B14F-4D97-AF65-F5344CB8AC3E}">
        <p14:creationId xmlns:p14="http://schemas.microsoft.com/office/powerpoint/2010/main" val="306086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The infectious virus particle must be released from the host </a:t>
            </a:r>
          </a:p>
          <a:p>
            <a:r>
              <a:rPr lang="en-US" dirty="0"/>
              <a:t>cell to infect other cells and individuals. Whether dsDNA, </a:t>
            </a:r>
          </a:p>
          <a:p>
            <a:r>
              <a:rPr lang="en-US" dirty="0"/>
              <a:t>ssDNA, dsRNA, or </a:t>
            </a:r>
            <a:r>
              <a:rPr lang="en-US" dirty="0" err="1"/>
              <a:t>ssRNA</a:t>
            </a:r>
            <a:r>
              <a:rPr lang="en-US" dirty="0"/>
              <a:t>, the nucleic acid genome of the </a:t>
            </a:r>
          </a:p>
          <a:p>
            <a:r>
              <a:rPr lang="en-US" dirty="0"/>
              <a:t>virus must be protected in the process. In the </a:t>
            </a:r>
            <a:r>
              <a:rPr lang="en-US" dirty="0" err="1"/>
              <a:t>extracellular</a:t>
            </a:r>
            <a:r>
              <a:rPr lang="en-US" dirty="0"/>
              <a:t> environment, the virus will be exposed to enzymes that </a:t>
            </a:r>
          </a:p>
          <a:p>
            <a:r>
              <a:rPr lang="en-US" dirty="0"/>
              <a:t>could break down or degrade nucleic acid. Physical stresses, </a:t>
            </a:r>
          </a:p>
          <a:p>
            <a:r>
              <a:rPr lang="en-US" dirty="0"/>
              <a:t>such as the flow of air or liquid, could also shear the nucleic </a:t>
            </a:r>
          </a:p>
          <a:p>
            <a:r>
              <a:rPr lang="en-US" dirty="0"/>
              <a:t>acid strands into pieces. In addition, viral genomes are </a:t>
            </a:r>
            <a:r>
              <a:rPr lang="en-US" dirty="0" err="1"/>
              <a:t>susceptible</a:t>
            </a:r>
            <a:r>
              <a:rPr lang="en-US" dirty="0"/>
              <a:t> to damage by ultraviolet radiation or radioactivity, </a:t>
            </a:r>
          </a:p>
          <a:p>
            <a:r>
              <a:rPr lang="en-US" dirty="0"/>
              <a:t>much in the same way that our DNA is. If the nucleic acid genome of the virus is damaged, then it will be unable to </a:t>
            </a:r>
          </a:p>
          <a:p>
            <a:r>
              <a:rPr lang="en-US" dirty="0"/>
              <a:t>produce progeny virions.</a:t>
            </a:r>
          </a:p>
          <a:p>
            <a:r>
              <a:rPr lang="en-US" dirty="0"/>
              <a:t>In order to protect the fragile nucleic acid from this </a:t>
            </a:r>
          </a:p>
          <a:p>
            <a:r>
              <a:rPr lang="en-US" dirty="0"/>
              <a:t>harsh environment, the virus surrounds its nucleic acid with </a:t>
            </a:r>
          </a:p>
          <a:p>
            <a:r>
              <a:rPr lang="en-US" dirty="0"/>
              <a:t>a protein shell, called the capsid, from the Latin </a:t>
            </a:r>
            <a:r>
              <a:rPr lang="en-US" dirty="0" err="1"/>
              <a:t>capsa</a:t>
            </a:r>
            <a:r>
              <a:rPr lang="en-US" dirty="0"/>
              <a:t>, </a:t>
            </a:r>
          </a:p>
          <a:p>
            <a:r>
              <a:rPr lang="en-US" dirty="0"/>
              <a:t>meaning “box.” The capsid is composed of one or more different types of proteins that repeat over and over again to </a:t>
            </a:r>
          </a:p>
          <a:p>
            <a:r>
              <a:rPr lang="en-US" dirty="0"/>
              <a:t>create the entire capsid, in the same way that many bricks </a:t>
            </a:r>
          </a:p>
          <a:p>
            <a:r>
              <a:rPr lang="en-US" dirty="0"/>
              <a:t>fit together to form a wall. This repeating structure forms a </a:t>
            </a:r>
          </a:p>
          <a:p>
            <a:r>
              <a:rPr lang="en-US" dirty="0"/>
              <a:t>strong but slightly flexible capsid. Combined with its small </a:t>
            </a:r>
          </a:p>
          <a:p>
            <a:r>
              <a:rPr lang="en-US" dirty="0"/>
              <a:t>size, the capsid is physically very difficult to break open and </a:t>
            </a:r>
          </a:p>
          <a:p>
            <a:r>
              <a:rPr lang="en-US" dirty="0"/>
              <a:t>sufficiently protects the nucleic acid inside of it. Together, </a:t>
            </a:r>
          </a:p>
          <a:p>
            <a:r>
              <a:rPr lang="en-US" dirty="0"/>
              <a:t>the nucleic acid and the capsid form the nucleocapsid of </a:t>
            </a:r>
          </a:p>
          <a:p>
            <a:r>
              <a:rPr lang="en-US" dirty="0"/>
              <a:t>the virion (Fig. 2.2).</a:t>
            </a:r>
          </a:p>
          <a:p>
            <a:r>
              <a:rPr lang="en-US" dirty="0"/>
              <a:t>Remember that the genomes of most viruses are very </a:t>
            </a:r>
          </a:p>
          <a:p>
            <a:r>
              <a:rPr lang="en-US" dirty="0"/>
              <a:t>small. Genes encode the instructions to make proteins, so </a:t>
            </a:r>
          </a:p>
          <a:p>
            <a:r>
              <a:rPr lang="en-US" dirty="0"/>
              <a:t>small genomes cannot encode many proteins. It is for this </a:t>
            </a:r>
          </a:p>
          <a:p>
            <a:r>
              <a:rPr lang="en-US" dirty="0"/>
              <a:t>reason that the capsid of the virion is composed of one or </a:t>
            </a:r>
          </a:p>
          <a:p>
            <a:r>
              <a:rPr lang="en-US" dirty="0"/>
              <a:t>only a few proteins that repeat over and over again to form </a:t>
            </a:r>
          </a:p>
          <a:p>
            <a:r>
              <a:rPr lang="en-US" dirty="0"/>
              <a:t>the structure. The nucleic acid of the virus would be physically too large to fit inside the capsid if it were composed of </a:t>
            </a:r>
          </a:p>
          <a:p>
            <a:r>
              <a:rPr lang="en-US" dirty="0"/>
              <a:t>more than just a few proteins.</a:t>
            </a:r>
          </a:p>
          <a:p>
            <a:r>
              <a:rPr lang="en-US" dirty="0"/>
              <a:t>In the same way that a roll of magnets will spontaneously assemble together, capsid proteins also exhibit </a:t>
            </a:r>
          </a:p>
          <a:p>
            <a:r>
              <a:rPr lang="en-US" dirty="0"/>
              <a:t>self-assembly. The first to show this were H. </a:t>
            </a:r>
            <a:r>
              <a:rPr lang="en-US" dirty="0" err="1"/>
              <a:t>FraenkelConrat</a:t>
            </a:r>
            <a:r>
              <a:rPr lang="en-US" dirty="0"/>
              <a:t> and </a:t>
            </a:r>
            <a:r>
              <a:rPr lang="en-US" dirty="0" err="1"/>
              <a:t>Robley</a:t>
            </a:r>
            <a:r>
              <a:rPr lang="en-US" dirty="0"/>
              <a:t> Williams in 1955. They separated </a:t>
            </a:r>
          </a:p>
          <a:p>
            <a:r>
              <a:rPr lang="en-US" dirty="0"/>
              <a:t>the RNA genome from the protein subunits of tobacco </a:t>
            </a:r>
          </a:p>
          <a:p>
            <a:r>
              <a:rPr lang="en-US" dirty="0"/>
              <a:t>mosaic virus, and when they put them back together in </a:t>
            </a:r>
          </a:p>
          <a:p>
            <a:r>
              <a:rPr lang="en-US" dirty="0"/>
              <a:t>a test tube, infectious virions formed automatically. This </a:t>
            </a:r>
          </a:p>
          <a:p>
            <a:r>
              <a:rPr lang="en-US" dirty="0"/>
              <a:t>indicated that no additional information is necessary to </a:t>
            </a:r>
          </a:p>
          <a:p>
            <a:r>
              <a:rPr lang="en-US" dirty="0"/>
              <a:t>assemble a virus: the physical components will assemble </a:t>
            </a:r>
          </a:p>
          <a:p>
            <a:r>
              <a:rPr lang="en-US" dirty="0"/>
              <a:t>spontaneously, primarily held together by electrostatic </a:t>
            </a:r>
          </a:p>
          <a:p>
            <a:r>
              <a:rPr lang="en-US" dirty="0"/>
              <a:t>and hydrophobic forces.</a:t>
            </a:r>
          </a:p>
          <a:p>
            <a:r>
              <a:rPr lang="en-US" dirty="0"/>
              <a:t>Most viruses also have an envelope surrounding the capsid. The envelope is a lipid membrane that is derived from one </a:t>
            </a:r>
          </a:p>
          <a:p>
            <a:r>
              <a:rPr lang="en-US" dirty="0"/>
              <a:t>of the cell’s membranes, most often the plasma membrane, </a:t>
            </a:r>
          </a:p>
          <a:p>
            <a:r>
              <a:rPr lang="en-US" dirty="0"/>
              <a:t>although the envelope can also come from the cell’s </a:t>
            </a:r>
            <a:r>
              <a:rPr lang="en-US" dirty="0" err="1"/>
              <a:t>endoplasmic</a:t>
            </a:r>
            <a:r>
              <a:rPr lang="en-US" dirty="0"/>
              <a:t> reticulum, Golgi complex, or even the nuclear membrane depending upon the virus. These viruses often have proteins, </a:t>
            </a:r>
          </a:p>
          <a:p>
            <a:r>
              <a:rPr lang="en-US" dirty="0"/>
              <a:t>called matrix proteins, that function to connect the envelope </a:t>
            </a:r>
          </a:p>
          <a:p>
            <a:r>
              <a:rPr lang="en-US" dirty="0"/>
              <a:t>to the capsid inside. A virus that lacks an envelope is known </a:t>
            </a:r>
          </a:p>
          <a:p>
            <a:r>
              <a:rPr lang="en-US" dirty="0"/>
              <a:t>as a nonenveloped or naked virus (Fig. 2.3). Each virus also </a:t>
            </a:r>
          </a:p>
          <a:p>
            <a:r>
              <a:rPr lang="en-US" dirty="0"/>
              <a:t>possesses a virus attachment protein embedded in its </a:t>
            </a:r>
            <a:r>
              <a:rPr lang="en-US" dirty="0" err="1"/>
              <a:t>outermost</a:t>
            </a:r>
            <a:r>
              <a:rPr lang="en-US" dirty="0"/>
              <a:t> layer. This will be found in the capsid, in the case of a </a:t>
            </a:r>
          </a:p>
          <a:p>
            <a:r>
              <a:rPr lang="en-US" dirty="0"/>
              <a:t>naked virus, or the envelope, in the case of an enveloped virus. </a:t>
            </a:r>
          </a:p>
          <a:p>
            <a:r>
              <a:rPr lang="en-US" dirty="0"/>
              <a:t>The virus attachment protein is the viral protein that facilitates </a:t>
            </a:r>
          </a:p>
          <a:p>
            <a:r>
              <a:rPr lang="en-US" dirty="0"/>
              <a:t>the docking of the virus to the plasma membrane</a:t>
            </a:r>
          </a:p>
        </p:txBody>
      </p:sp>
      <p:sp>
        <p:nvSpPr>
          <p:cNvPr id="4" name="Slide Number Placeholder 3"/>
          <p:cNvSpPr>
            <a:spLocks noGrp="1"/>
          </p:cNvSpPr>
          <p:nvPr>
            <p:ph type="sldNum" sz="quarter" idx="5"/>
          </p:nvPr>
        </p:nvSpPr>
        <p:spPr/>
        <p:txBody>
          <a:bodyPr/>
          <a:lstStyle/>
          <a:p>
            <a:fld id="{55F5C5EF-6CC5-4FA1-AD2C-517430C78252}" type="slidenum">
              <a:rPr lang="en-US" smtClean="0"/>
              <a:pPr/>
              <a:t>14</a:t>
            </a:fld>
            <a:endParaRPr lang="en-US"/>
          </a:p>
        </p:txBody>
      </p:sp>
    </p:spTree>
    <p:extLst>
      <p:ext uri="{BB962C8B-B14F-4D97-AF65-F5344CB8AC3E}">
        <p14:creationId xmlns:p14="http://schemas.microsoft.com/office/powerpoint/2010/main" val="2680893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The infectious virus particle must be released from the host </a:t>
            </a:r>
          </a:p>
          <a:p>
            <a:r>
              <a:rPr lang="en-US" dirty="0"/>
              <a:t>cell to infect other cells and individuals. Whether dsDNA, </a:t>
            </a:r>
          </a:p>
          <a:p>
            <a:r>
              <a:rPr lang="en-US" dirty="0"/>
              <a:t>ssDNA, dsRNA, or </a:t>
            </a:r>
            <a:r>
              <a:rPr lang="en-US" dirty="0" err="1"/>
              <a:t>ssRNA</a:t>
            </a:r>
            <a:r>
              <a:rPr lang="en-US" dirty="0"/>
              <a:t>, the nucleic acid genome of the </a:t>
            </a:r>
          </a:p>
          <a:p>
            <a:r>
              <a:rPr lang="en-US" dirty="0"/>
              <a:t>virus must be protected in the process. In the </a:t>
            </a:r>
            <a:r>
              <a:rPr lang="en-US" dirty="0" err="1"/>
              <a:t>extracellular</a:t>
            </a:r>
            <a:r>
              <a:rPr lang="en-US" dirty="0"/>
              <a:t> environment, the virus will be exposed to enzymes that </a:t>
            </a:r>
          </a:p>
          <a:p>
            <a:r>
              <a:rPr lang="en-US" dirty="0"/>
              <a:t>could break down or degrade nucleic acid. Physical stresses, </a:t>
            </a:r>
          </a:p>
          <a:p>
            <a:r>
              <a:rPr lang="en-US" dirty="0"/>
              <a:t>such as the flow of air or liquid, could also shear the nucleic </a:t>
            </a:r>
          </a:p>
          <a:p>
            <a:r>
              <a:rPr lang="en-US" dirty="0"/>
              <a:t>acid strands into pieces. In addition, viral genomes are </a:t>
            </a:r>
            <a:r>
              <a:rPr lang="en-US" dirty="0" err="1"/>
              <a:t>susceptible</a:t>
            </a:r>
            <a:r>
              <a:rPr lang="en-US" dirty="0"/>
              <a:t> to damage by ultraviolet radiation or radioactivity, </a:t>
            </a:r>
          </a:p>
          <a:p>
            <a:r>
              <a:rPr lang="en-US" dirty="0"/>
              <a:t>much in the same way that our DNA is. If the nucleic acid genome of the virus is damaged, then it will be unable to </a:t>
            </a:r>
          </a:p>
          <a:p>
            <a:r>
              <a:rPr lang="en-US" dirty="0"/>
              <a:t>produce progeny virions.</a:t>
            </a:r>
          </a:p>
          <a:p>
            <a:r>
              <a:rPr lang="en-US" dirty="0"/>
              <a:t>In order to protect the fragile nucleic acid from this </a:t>
            </a:r>
          </a:p>
          <a:p>
            <a:r>
              <a:rPr lang="en-US" dirty="0"/>
              <a:t>harsh environment, the virus surrounds its nucleic acid with </a:t>
            </a:r>
          </a:p>
          <a:p>
            <a:r>
              <a:rPr lang="en-US" dirty="0"/>
              <a:t>a protein shell, called the capsid, from the Latin </a:t>
            </a:r>
            <a:r>
              <a:rPr lang="en-US" dirty="0" err="1"/>
              <a:t>capsa</a:t>
            </a:r>
            <a:r>
              <a:rPr lang="en-US" dirty="0"/>
              <a:t>, </a:t>
            </a:r>
          </a:p>
          <a:p>
            <a:r>
              <a:rPr lang="en-US" dirty="0"/>
              <a:t>meaning “box.” The capsid is composed of one or more different types of proteins that repeat over and over again to </a:t>
            </a:r>
          </a:p>
          <a:p>
            <a:r>
              <a:rPr lang="en-US" dirty="0"/>
              <a:t>create the entire capsid, in the same way that many bricks </a:t>
            </a:r>
          </a:p>
          <a:p>
            <a:r>
              <a:rPr lang="en-US" dirty="0"/>
              <a:t>fit together to form a wall. This repeating structure forms a </a:t>
            </a:r>
          </a:p>
          <a:p>
            <a:r>
              <a:rPr lang="en-US" dirty="0"/>
              <a:t>strong but slightly flexible capsid. Combined with its small </a:t>
            </a:r>
          </a:p>
          <a:p>
            <a:r>
              <a:rPr lang="en-US" dirty="0"/>
              <a:t>size, the capsid is physically very difficult to break open and </a:t>
            </a:r>
          </a:p>
          <a:p>
            <a:r>
              <a:rPr lang="en-US" dirty="0"/>
              <a:t>sufficiently protects the nucleic acid inside of it. Together, </a:t>
            </a:r>
          </a:p>
          <a:p>
            <a:r>
              <a:rPr lang="en-US" dirty="0"/>
              <a:t>the nucleic acid and the capsid form the nucleocapsid of </a:t>
            </a:r>
          </a:p>
          <a:p>
            <a:r>
              <a:rPr lang="en-US" dirty="0"/>
              <a:t>the virion (Fig. 2.2).</a:t>
            </a:r>
          </a:p>
          <a:p>
            <a:r>
              <a:rPr lang="en-US" dirty="0"/>
              <a:t>Remember that the genomes of most viruses are very </a:t>
            </a:r>
          </a:p>
          <a:p>
            <a:r>
              <a:rPr lang="en-US" dirty="0"/>
              <a:t>small. Genes encode the instructions to make proteins, so </a:t>
            </a:r>
          </a:p>
          <a:p>
            <a:r>
              <a:rPr lang="en-US" dirty="0"/>
              <a:t>small genomes cannot encode many proteins. It is for this </a:t>
            </a:r>
          </a:p>
          <a:p>
            <a:r>
              <a:rPr lang="en-US" dirty="0"/>
              <a:t>reason that the capsid of the virion is composed of one or </a:t>
            </a:r>
          </a:p>
          <a:p>
            <a:r>
              <a:rPr lang="en-US" dirty="0"/>
              <a:t>only a few proteins that repeat over and over again to form </a:t>
            </a:r>
          </a:p>
          <a:p>
            <a:r>
              <a:rPr lang="en-US" dirty="0"/>
              <a:t>the structure. The nucleic acid of the virus would be physically too large to fit inside the capsid if it were composed of </a:t>
            </a:r>
          </a:p>
          <a:p>
            <a:r>
              <a:rPr lang="en-US" dirty="0"/>
              <a:t>more than just a few proteins.</a:t>
            </a:r>
          </a:p>
          <a:p>
            <a:r>
              <a:rPr lang="en-US" dirty="0"/>
              <a:t>In the same way that a roll of magnets will spontaneously assemble together, capsid proteins also exhibit </a:t>
            </a:r>
          </a:p>
          <a:p>
            <a:r>
              <a:rPr lang="en-US" dirty="0"/>
              <a:t>self-assembly. The first to show this were H. </a:t>
            </a:r>
            <a:r>
              <a:rPr lang="en-US" dirty="0" err="1"/>
              <a:t>FraenkelConrat</a:t>
            </a:r>
            <a:r>
              <a:rPr lang="en-US" dirty="0"/>
              <a:t> and </a:t>
            </a:r>
            <a:r>
              <a:rPr lang="en-US" dirty="0" err="1"/>
              <a:t>Robley</a:t>
            </a:r>
            <a:r>
              <a:rPr lang="en-US" dirty="0"/>
              <a:t> Williams in 1955. They separated </a:t>
            </a:r>
          </a:p>
          <a:p>
            <a:r>
              <a:rPr lang="en-US" dirty="0"/>
              <a:t>the RNA genome from the protein subunits of tobacco </a:t>
            </a:r>
          </a:p>
          <a:p>
            <a:r>
              <a:rPr lang="en-US" dirty="0"/>
              <a:t>mosaic virus, and when they put them back together in </a:t>
            </a:r>
          </a:p>
          <a:p>
            <a:r>
              <a:rPr lang="en-US" dirty="0"/>
              <a:t>a test tube, infectious virions formed automatically. This </a:t>
            </a:r>
          </a:p>
          <a:p>
            <a:r>
              <a:rPr lang="en-US" dirty="0"/>
              <a:t>indicated that no additional information is necessary to </a:t>
            </a:r>
          </a:p>
          <a:p>
            <a:r>
              <a:rPr lang="en-US" dirty="0"/>
              <a:t>assemble a virus: the physical components will assemble </a:t>
            </a:r>
          </a:p>
          <a:p>
            <a:r>
              <a:rPr lang="en-US" dirty="0"/>
              <a:t>spontaneously, primarily held together by electrostatic </a:t>
            </a:r>
          </a:p>
          <a:p>
            <a:r>
              <a:rPr lang="en-US" dirty="0"/>
              <a:t>and hydrophobic forces.</a:t>
            </a:r>
          </a:p>
          <a:p>
            <a:r>
              <a:rPr lang="en-US" dirty="0"/>
              <a:t>Most viruses also have an envelope surrounding the capsid. The envelope is a lipid membrane that is derived from one </a:t>
            </a:r>
          </a:p>
          <a:p>
            <a:r>
              <a:rPr lang="en-US" dirty="0"/>
              <a:t>of the cell’s membranes, most often the plasma membrane, </a:t>
            </a:r>
          </a:p>
          <a:p>
            <a:r>
              <a:rPr lang="en-US" dirty="0"/>
              <a:t>although the envelope can also come from the cell’s </a:t>
            </a:r>
            <a:r>
              <a:rPr lang="en-US" dirty="0" err="1"/>
              <a:t>endoplasmic</a:t>
            </a:r>
            <a:r>
              <a:rPr lang="en-US" dirty="0"/>
              <a:t> reticulum, Golgi complex, or even the nuclear membrane depending upon the virus. These viruses often have proteins, </a:t>
            </a:r>
          </a:p>
          <a:p>
            <a:r>
              <a:rPr lang="en-US" dirty="0"/>
              <a:t>called matrix proteins, that function to connect the envelope </a:t>
            </a:r>
          </a:p>
          <a:p>
            <a:r>
              <a:rPr lang="en-US" dirty="0"/>
              <a:t>to the capsid inside. A virus that lacks an envelope is known </a:t>
            </a:r>
          </a:p>
          <a:p>
            <a:r>
              <a:rPr lang="en-US" dirty="0"/>
              <a:t>as a nonenveloped or naked virus (Fig. 2.3). Each virus also </a:t>
            </a:r>
          </a:p>
          <a:p>
            <a:r>
              <a:rPr lang="en-US" dirty="0"/>
              <a:t>possesses a virus attachment protein embedded in its </a:t>
            </a:r>
            <a:r>
              <a:rPr lang="en-US" dirty="0" err="1"/>
              <a:t>outermost</a:t>
            </a:r>
            <a:r>
              <a:rPr lang="en-US" dirty="0"/>
              <a:t> layer. This will be found in the capsid, in the case of a </a:t>
            </a:r>
          </a:p>
          <a:p>
            <a:r>
              <a:rPr lang="en-US" dirty="0"/>
              <a:t>naked virus, or the envelope, in the case of an enveloped virus. </a:t>
            </a:r>
          </a:p>
          <a:p>
            <a:r>
              <a:rPr lang="en-US" dirty="0"/>
              <a:t>The virus attachment protein is the viral protein that facilitates </a:t>
            </a:r>
          </a:p>
          <a:p>
            <a:r>
              <a:rPr lang="en-US" dirty="0"/>
              <a:t>the docking of the virus to the plasma membrane</a:t>
            </a:r>
          </a:p>
        </p:txBody>
      </p:sp>
      <p:sp>
        <p:nvSpPr>
          <p:cNvPr id="4" name="Slide Number Placeholder 3"/>
          <p:cNvSpPr>
            <a:spLocks noGrp="1"/>
          </p:cNvSpPr>
          <p:nvPr>
            <p:ph type="sldNum" sz="quarter" idx="5"/>
          </p:nvPr>
        </p:nvSpPr>
        <p:spPr/>
        <p:txBody>
          <a:bodyPr/>
          <a:lstStyle/>
          <a:p>
            <a:fld id="{55F5C5EF-6CC5-4FA1-AD2C-517430C78252}" type="slidenum">
              <a:rPr lang="en-US" smtClean="0"/>
              <a:pPr/>
              <a:t>16</a:t>
            </a:fld>
            <a:endParaRPr lang="en-US"/>
          </a:p>
        </p:txBody>
      </p:sp>
    </p:spTree>
    <p:extLst>
      <p:ext uri="{BB962C8B-B14F-4D97-AF65-F5344CB8AC3E}">
        <p14:creationId xmlns:p14="http://schemas.microsoft.com/office/powerpoint/2010/main" val="3391789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D1ABE5-68CF-40A3-9678-8FBBB9D95928}" type="datetime1">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31F154-D338-4620-A1A8-3053F739CD0B}" type="datetime1">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9F73CC-6AFA-46EE-AF87-71692ED6004E}" type="datetime1">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C082FA-343E-47E4-9E64-55B43F9E02B6}" type="datetime1">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7C6F15-EF1C-4BE7-B25F-6543C88CD6A4}" type="datetime1">
              <a:rPr lang="en-US" smtClean="0"/>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9F8390-050E-4433-9AE6-0DEC343FB607}" type="datetime1">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650CA3-C156-48AD-BAD5-8B63636E0C79}" type="datetime1">
              <a:rPr lang="en-US" smtClean="0"/>
              <a:t>11/13/2021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777631-597F-4E11-85D2-23F666CAFFFC}" type="datetime1">
              <a:rPr lang="en-US" smtClean="0"/>
              <a:t>11/13/2021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2142C-A351-430C-A53E-222C76A2E31E}" type="datetime1">
              <a:rPr lang="en-US" smtClean="0"/>
              <a:t>11/13/2021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4C3CD3-3380-48FA-89F3-7151BB126AB5}" type="datetime1">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DA01-D0DB-46D9-96D9-34E52A0A8B59}" type="datetime1">
              <a:rPr lang="en-US" smtClean="0"/>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06459-2C93-42E7-A538-8895318E280A}" type="datetime1">
              <a:rPr lang="en-US" smtClean="0"/>
              <a:t>11/13/2021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9B69C-78C3-4A93-B4AF-57A463EF5F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714356"/>
            <a:ext cx="7772400" cy="1470025"/>
          </a:xfrm>
        </p:spPr>
        <p:txBody>
          <a:bodyPr>
            <a:noAutofit/>
          </a:bodyPr>
          <a:lstStyle/>
          <a:p>
            <a:r>
              <a:rPr lang="en-IN" sz="5400" b="1" dirty="0">
                <a:solidFill>
                  <a:srgbClr val="0070C0"/>
                </a:solidFill>
              </a:rPr>
              <a:t>Viral Structure and Classification</a:t>
            </a:r>
            <a:br>
              <a:rPr lang="en-IN" sz="5400" b="1" dirty="0">
                <a:solidFill>
                  <a:srgbClr val="0070C0"/>
                </a:solidFill>
              </a:rPr>
            </a:br>
            <a:r>
              <a:rPr lang="en-IN" sz="5400" b="1" dirty="0">
                <a:solidFill>
                  <a:srgbClr val="0070C0"/>
                </a:solidFill>
              </a:rPr>
              <a:t>2021-2022</a:t>
            </a:r>
            <a:endParaRPr lang="en-IN" sz="5400" b="1" dirty="0">
              <a:solidFill>
                <a:srgbClr val="00B05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4678" y="2786058"/>
            <a:ext cx="2893237" cy="19288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A6C5950D-BC70-4736-BB02-42011796CBAF}"/>
              </a:ext>
            </a:extLst>
          </p:cNvPr>
          <p:cNvSpPr/>
          <p:nvPr/>
        </p:nvSpPr>
        <p:spPr>
          <a:xfrm>
            <a:off x="2123728" y="4869160"/>
            <a:ext cx="5832648" cy="1938992"/>
          </a:xfrm>
          <a:prstGeom prst="rect">
            <a:avLst/>
          </a:prstGeom>
        </p:spPr>
        <p:txBody>
          <a:bodyPr wrap="square">
            <a:spAutoFit/>
          </a:bodyPr>
          <a:lstStyle/>
          <a:p>
            <a:pPr algn="ctr">
              <a:defRPr/>
            </a:pPr>
            <a:endParaRPr lang="en-US" sz="2400" dirty="0">
              <a:solidFill>
                <a:srgbClr val="7030A0"/>
              </a:solidFill>
              <a:effectLst>
                <a:outerShdw blurRad="38100" dist="38100" dir="2700000" algn="tl">
                  <a:srgbClr val="000000">
                    <a:alpha val="43137"/>
                  </a:srgbClr>
                </a:outerShdw>
              </a:effectLst>
            </a:endParaRPr>
          </a:p>
          <a:p>
            <a:pPr algn="ctr" rtl="1">
              <a:defRPr/>
            </a:pPr>
            <a:r>
              <a:rPr lang="en-US" sz="2400" dirty="0">
                <a:solidFill>
                  <a:srgbClr val="7030A0"/>
                </a:solidFill>
                <a:effectLst>
                  <a:outerShdw blurRad="38100" dist="38100" dir="2700000" algn="tl">
                    <a:srgbClr val="000000">
                      <a:alpha val="43137"/>
                    </a:srgbClr>
                  </a:outerShdw>
                </a:effectLst>
              </a:rPr>
              <a:t>Dr. Mohammad </a:t>
            </a:r>
            <a:r>
              <a:rPr lang="en-US" sz="2400" dirty="0" err="1">
                <a:solidFill>
                  <a:srgbClr val="7030A0"/>
                </a:solidFill>
                <a:effectLst>
                  <a:outerShdw blurRad="38100" dist="38100" dir="2700000" algn="tl">
                    <a:srgbClr val="000000">
                      <a:alpha val="43137"/>
                    </a:srgbClr>
                  </a:outerShdw>
                </a:effectLst>
              </a:rPr>
              <a:t>Odaibat</a:t>
            </a:r>
            <a:endParaRPr lang="en-US" sz="2400" dirty="0">
              <a:solidFill>
                <a:srgbClr val="7030A0"/>
              </a:solidFill>
              <a:effectLst>
                <a:outerShdw blurRad="38100" dist="38100" dir="2700000" algn="tl">
                  <a:srgbClr val="000000">
                    <a:alpha val="43137"/>
                  </a:srgbClr>
                </a:outerShdw>
              </a:effectLst>
            </a:endParaRPr>
          </a:p>
          <a:p>
            <a:pPr algn="ctr" rtl="1">
              <a:defRPr/>
            </a:pPr>
            <a:r>
              <a:rPr lang="en-US" sz="2400" dirty="0">
                <a:solidFill>
                  <a:srgbClr val="7030A0"/>
                </a:solidFill>
                <a:effectLst>
                  <a:outerShdw blurRad="38100" dist="38100" dir="2700000" algn="tl">
                    <a:srgbClr val="000000">
                      <a:alpha val="43137"/>
                    </a:srgbClr>
                  </a:outerShdw>
                </a:effectLst>
              </a:rPr>
              <a:t>Department of Microbiology and Pathology </a:t>
            </a:r>
          </a:p>
          <a:p>
            <a:pPr algn="ctr" rtl="1">
              <a:defRPr/>
            </a:pPr>
            <a:r>
              <a:rPr lang="en-US" sz="2400" dirty="0">
                <a:solidFill>
                  <a:srgbClr val="7030A0"/>
                </a:solidFill>
                <a:effectLst>
                  <a:outerShdw blurRad="38100" dist="38100" dir="2700000" algn="tl">
                    <a:srgbClr val="000000">
                      <a:alpha val="43137"/>
                    </a:srgbClr>
                  </a:outerShdw>
                </a:effectLst>
              </a:rPr>
              <a:t>Faculty of Medicine, Mutah University </a:t>
            </a:r>
          </a:p>
          <a:p>
            <a:pPr algn="ctr" rtl="1">
              <a:buFont typeface="Arial" charset="0"/>
              <a:buChar char="•"/>
              <a:defRPr/>
            </a:pPr>
            <a:endParaRPr lang="en-US" sz="24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0603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106A46-5472-40A3-86C7-514DDA190386}"/>
              </a:ext>
            </a:extLst>
          </p:cNvPr>
          <p:cNvPicPr>
            <a:picLocks noChangeAspect="1"/>
          </p:cNvPicPr>
          <p:nvPr/>
        </p:nvPicPr>
        <p:blipFill>
          <a:blip r:embed="rId2" cstate="print"/>
          <a:stretch>
            <a:fillRect/>
          </a:stretch>
        </p:blipFill>
        <p:spPr>
          <a:xfrm>
            <a:off x="6316664" y="1734312"/>
            <a:ext cx="1263021" cy="303125"/>
          </a:xfrm>
          <a:prstGeom prst="rect">
            <a:avLst/>
          </a:prstGeom>
        </p:spPr>
      </p:pic>
      <p:pic>
        <p:nvPicPr>
          <p:cNvPr id="5" name="Picture 4">
            <a:extLst>
              <a:ext uri="{FF2B5EF4-FFF2-40B4-BE49-F238E27FC236}">
                <a16:creationId xmlns:a16="http://schemas.microsoft.com/office/drawing/2014/main" id="{78D3EC2A-CED7-41EF-B9BF-BF0FDC30756F}"/>
              </a:ext>
            </a:extLst>
          </p:cNvPr>
          <p:cNvPicPr>
            <a:picLocks noChangeAspect="1"/>
          </p:cNvPicPr>
          <p:nvPr/>
        </p:nvPicPr>
        <p:blipFill>
          <a:blip r:embed="rId3" cstate="print"/>
          <a:stretch>
            <a:fillRect/>
          </a:stretch>
        </p:blipFill>
        <p:spPr>
          <a:xfrm>
            <a:off x="8201522" y="2369775"/>
            <a:ext cx="808334" cy="505209"/>
          </a:xfrm>
          <a:prstGeom prst="rect">
            <a:avLst/>
          </a:prstGeom>
        </p:spPr>
      </p:pic>
      <p:pic>
        <p:nvPicPr>
          <p:cNvPr id="7" name="Picture 6">
            <a:extLst>
              <a:ext uri="{FF2B5EF4-FFF2-40B4-BE49-F238E27FC236}">
                <a16:creationId xmlns:a16="http://schemas.microsoft.com/office/drawing/2014/main" id="{38E1BC45-384D-463A-8181-B128C5CDEE2D}"/>
              </a:ext>
            </a:extLst>
          </p:cNvPr>
          <p:cNvPicPr>
            <a:picLocks noChangeAspect="1"/>
          </p:cNvPicPr>
          <p:nvPr/>
        </p:nvPicPr>
        <p:blipFill>
          <a:blip r:embed="rId4" cstate="print"/>
          <a:stretch>
            <a:fillRect/>
          </a:stretch>
        </p:blipFill>
        <p:spPr>
          <a:xfrm>
            <a:off x="6057680" y="2006302"/>
            <a:ext cx="2105036" cy="2003994"/>
          </a:xfrm>
          <a:prstGeom prst="rect">
            <a:avLst/>
          </a:prstGeom>
        </p:spPr>
      </p:pic>
      <p:sp>
        <p:nvSpPr>
          <p:cNvPr id="10" name="Title 1">
            <a:extLst>
              <a:ext uri="{FF2B5EF4-FFF2-40B4-BE49-F238E27FC236}">
                <a16:creationId xmlns:a16="http://schemas.microsoft.com/office/drawing/2014/main" id="{7D13B19C-03A8-405F-9DD3-A3429E1087BA}"/>
              </a:ext>
            </a:extLst>
          </p:cNvPr>
          <p:cNvSpPr>
            <a:spLocks noGrp="1"/>
          </p:cNvSpPr>
          <p:nvPr>
            <p:ph type="title"/>
          </p:nvPr>
        </p:nvSpPr>
        <p:spPr>
          <a:xfrm>
            <a:off x="251520" y="44624"/>
            <a:ext cx="8568952" cy="792088"/>
          </a:xfrm>
          <a:solidFill>
            <a:schemeClr val="accent3">
              <a:lumMod val="20000"/>
              <a:lumOff val="80000"/>
            </a:schemeClr>
          </a:solidFill>
        </p:spPr>
        <p:txBody>
          <a:bodyPr>
            <a:noAutofit/>
          </a:bodyPr>
          <a:lstStyle/>
          <a:p>
            <a:r>
              <a:rPr lang="en-US" sz="4000" b="1" dirty="0"/>
              <a:t>STRUCTURE OF VIRUSES</a:t>
            </a:r>
          </a:p>
        </p:txBody>
      </p:sp>
      <p:pic>
        <p:nvPicPr>
          <p:cNvPr id="11" name="Picture 10">
            <a:extLst>
              <a:ext uri="{FF2B5EF4-FFF2-40B4-BE49-F238E27FC236}">
                <a16:creationId xmlns:a16="http://schemas.microsoft.com/office/drawing/2014/main" id="{4A889E45-96CF-4635-A94F-D49E0F4BE966}"/>
              </a:ext>
            </a:extLst>
          </p:cNvPr>
          <p:cNvPicPr>
            <a:picLocks noChangeAspect="1"/>
          </p:cNvPicPr>
          <p:nvPr/>
        </p:nvPicPr>
        <p:blipFill>
          <a:blip r:embed="rId5" cstate="print"/>
          <a:stretch>
            <a:fillRect/>
          </a:stretch>
        </p:blipFill>
        <p:spPr>
          <a:xfrm>
            <a:off x="7664012" y="3836382"/>
            <a:ext cx="1372484" cy="816754"/>
          </a:xfrm>
          <a:prstGeom prst="rect">
            <a:avLst/>
          </a:prstGeom>
        </p:spPr>
      </p:pic>
      <p:sp>
        <p:nvSpPr>
          <p:cNvPr id="13" name="Rectangle 12">
            <a:extLst>
              <a:ext uri="{FF2B5EF4-FFF2-40B4-BE49-F238E27FC236}">
                <a16:creationId xmlns:a16="http://schemas.microsoft.com/office/drawing/2014/main" id="{595DA144-71F9-4C58-9FD3-32497545BC08}"/>
              </a:ext>
            </a:extLst>
          </p:cNvPr>
          <p:cNvSpPr/>
          <p:nvPr/>
        </p:nvSpPr>
        <p:spPr>
          <a:xfrm>
            <a:off x="163040" y="908720"/>
            <a:ext cx="5849120" cy="4893647"/>
          </a:xfrm>
          <a:prstGeom prst="rect">
            <a:avLst/>
          </a:prstGeom>
        </p:spPr>
        <p:txBody>
          <a:bodyPr wrap="square">
            <a:spAutoFit/>
          </a:bodyPr>
          <a:lstStyle/>
          <a:p>
            <a:pPr marL="285750" indent="-285750" algn="just">
              <a:buFont typeface="Wingdings" panose="05000000000000000000" pitchFamily="2" charset="2"/>
              <a:buChar char="q"/>
            </a:pPr>
            <a:r>
              <a:rPr lang="en-US" sz="2400" dirty="0"/>
              <a:t>The nucleic acid of the virus that is released from the host cell must be protected from the extracellular environment (degrading enzymes, physical stresses, ultraviolet).</a:t>
            </a:r>
          </a:p>
          <a:p>
            <a:pPr marL="285750" indent="-285750" algn="just">
              <a:buFont typeface="Wingdings" panose="05000000000000000000" pitchFamily="2" charset="2"/>
              <a:buChar char="q"/>
            </a:pPr>
            <a:r>
              <a:rPr lang="en-US" sz="2400" dirty="0"/>
              <a:t>This is done by surrounding its nucleic acid with a protein shell, called the </a:t>
            </a:r>
            <a:r>
              <a:rPr lang="en-US" sz="2400" b="1" dirty="0">
                <a:solidFill>
                  <a:srgbClr val="FF0000"/>
                </a:solidFill>
              </a:rPr>
              <a:t>capsid</a:t>
            </a:r>
            <a:r>
              <a:rPr lang="en-US" sz="2400" dirty="0"/>
              <a:t>, from the Latin </a:t>
            </a:r>
            <a:r>
              <a:rPr lang="en-US" sz="2400" b="1" dirty="0" err="1">
                <a:solidFill>
                  <a:srgbClr val="FF0000"/>
                </a:solidFill>
              </a:rPr>
              <a:t>capsa</a:t>
            </a:r>
            <a:r>
              <a:rPr lang="en-US" sz="2400" dirty="0"/>
              <a:t>, meaning “box.” </a:t>
            </a:r>
          </a:p>
          <a:p>
            <a:pPr marL="285750" indent="-285750" algn="just">
              <a:buFont typeface="Wingdings" panose="05000000000000000000" pitchFamily="2" charset="2"/>
              <a:buChar char="q"/>
            </a:pPr>
            <a:r>
              <a:rPr lang="en-US" sz="2400" b="1" dirty="0">
                <a:solidFill>
                  <a:srgbClr val="FF0000"/>
                </a:solidFill>
              </a:rPr>
              <a:t>Capsid</a:t>
            </a:r>
            <a:r>
              <a:rPr lang="en-US" sz="2400" dirty="0"/>
              <a:t> is made up from a repeated units called  capsomeres (</a:t>
            </a:r>
            <a:r>
              <a:rPr lang="en-US" sz="2400" dirty="0" err="1"/>
              <a:t>capso</a:t>
            </a:r>
            <a:r>
              <a:rPr lang="en-US" sz="2400" dirty="0"/>
              <a:t>: capsid, mere: part or segment)</a:t>
            </a:r>
          </a:p>
          <a:p>
            <a:pPr marL="285750" indent="-285750" algn="just">
              <a:buFont typeface="Wingdings" panose="05000000000000000000" pitchFamily="2" charset="2"/>
              <a:buChar char="q"/>
            </a:pPr>
            <a:r>
              <a:rPr lang="en-US" sz="2400" b="1" dirty="0">
                <a:solidFill>
                  <a:srgbClr val="FF0000"/>
                </a:solidFill>
              </a:rPr>
              <a:t>Each capsomere</a:t>
            </a:r>
            <a:r>
              <a:rPr lang="en-US" sz="2400" dirty="0"/>
              <a:t> is composed of one type or more of proteins called </a:t>
            </a:r>
            <a:r>
              <a:rPr lang="en-US" sz="2400" b="1" dirty="0">
                <a:solidFill>
                  <a:srgbClr val="FF0000"/>
                </a:solidFill>
              </a:rPr>
              <a:t>protomers</a:t>
            </a:r>
            <a:endParaRPr lang="sv-SE" sz="2400" dirty="0"/>
          </a:p>
        </p:txBody>
      </p:sp>
    </p:spTree>
    <p:extLst>
      <p:ext uri="{BB962C8B-B14F-4D97-AF65-F5344CB8AC3E}">
        <p14:creationId xmlns:p14="http://schemas.microsoft.com/office/powerpoint/2010/main" val="240040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A710-A74C-4E45-B56B-9F8349D2F668}"/>
              </a:ext>
            </a:extLst>
          </p:cNvPr>
          <p:cNvSpPr>
            <a:spLocks noGrp="1"/>
          </p:cNvSpPr>
          <p:nvPr>
            <p:ph type="title"/>
          </p:nvPr>
        </p:nvSpPr>
        <p:spPr>
          <a:xfrm>
            <a:off x="457200" y="54845"/>
            <a:ext cx="8229600" cy="706090"/>
          </a:xfrm>
        </p:spPr>
        <p:txBody>
          <a:bodyPr>
            <a:normAutofit fontScale="90000"/>
          </a:bodyPr>
          <a:lstStyle/>
          <a:p>
            <a:r>
              <a:rPr lang="en-US" b="1" dirty="0">
                <a:solidFill>
                  <a:srgbClr val="FF0000"/>
                </a:solidFill>
              </a:rPr>
              <a:t>Capsid     Capsomere     protomer</a:t>
            </a:r>
            <a:endParaRPr lang="en-US" dirty="0"/>
          </a:p>
        </p:txBody>
      </p:sp>
      <p:pic>
        <p:nvPicPr>
          <p:cNvPr id="9" name="Picture 8">
            <a:extLst>
              <a:ext uri="{FF2B5EF4-FFF2-40B4-BE49-F238E27FC236}">
                <a16:creationId xmlns:a16="http://schemas.microsoft.com/office/drawing/2014/main" id="{BA768652-D348-4C96-ADAF-26A21613CFB7}"/>
              </a:ext>
            </a:extLst>
          </p:cNvPr>
          <p:cNvPicPr>
            <a:picLocks noChangeAspect="1"/>
          </p:cNvPicPr>
          <p:nvPr/>
        </p:nvPicPr>
        <p:blipFill>
          <a:blip r:embed="rId2"/>
          <a:stretch>
            <a:fillRect/>
          </a:stretch>
        </p:blipFill>
        <p:spPr>
          <a:xfrm>
            <a:off x="1560666" y="1150527"/>
            <a:ext cx="5230354" cy="1752457"/>
          </a:xfrm>
          <a:prstGeom prst="rect">
            <a:avLst/>
          </a:prstGeom>
        </p:spPr>
      </p:pic>
      <p:pic>
        <p:nvPicPr>
          <p:cNvPr id="11" name="Picture 10">
            <a:extLst>
              <a:ext uri="{FF2B5EF4-FFF2-40B4-BE49-F238E27FC236}">
                <a16:creationId xmlns:a16="http://schemas.microsoft.com/office/drawing/2014/main" id="{B5813FC3-9AF8-46BE-BDF9-B9ED8C3BD430}"/>
              </a:ext>
            </a:extLst>
          </p:cNvPr>
          <p:cNvPicPr>
            <a:picLocks noChangeAspect="1"/>
          </p:cNvPicPr>
          <p:nvPr/>
        </p:nvPicPr>
        <p:blipFill>
          <a:blip r:embed="rId3"/>
          <a:stretch>
            <a:fillRect/>
          </a:stretch>
        </p:blipFill>
        <p:spPr>
          <a:xfrm>
            <a:off x="2867787" y="931213"/>
            <a:ext cx="1019175" cy="352425"/>
          </a:xfrm>
          <a:prstGeom prst="rect">
            <a:avLst/>
          </a:prstGeom>
        </p:spPr>
      </p:pic>
      <p:pic>
        <p:nvPicPr>
          <p:cNvPr id="12" name="Picture 11">
            <a:extLst>
              <a:ext uri="{FF2B5EF4-FFF2-40B4-BE49-F238E27FC236}">
                <a16:creationId xmlns:a16="http://schemas.microsoft.com/office/drawing/2014/main" id="{E0D0953C-89DD-4B6C-A384-D27F2B44CC00}"/>
              </a:ext>
            </a:extLst>
          </p:cNvPr>
          <p:cNvPicPr>
            <a:picLocks noChangeAspect="1"/>
          </p:cNvPicPr>
          <p:nvPr/>
        </p:nvPicPr>
        <p:blipFill>
          <a:blip r:embed="rId4"/>
          <a:stretch>
            <a:fillRect/>
          </a:stretch>
        </p:blipFill>
        <p:spPr>
          <a:xfrm>
            <a:off x="6528029" y="1510868"/>
            <a:ext cx="723900" cy="377949"/>
          </a:xfrm>
          <a:prstGeom prst="rect">
            <a:avLst/>
          </a:prstGeom>
        </p:spPr>
      </p:pic>
      <p:pic>
        <p:nvPicPr>
          <p:cNvPr id="14" name="Picture 13">
            <a:extLst>
              <a:ext uri="{FF2B5EF4-FFF2-40B4-BE49-F238E27FC236}">
                <a16:creationId xmlns:a16="http://schemas.microsoft.com/office/drawing/2014/main" id="{46F819BF-BF1D-4049-87C1-A4E402975AC3}"/>
              </a:ext>
            </a:extLst>
          </p:cNvPr>
          <p:cNvPicPr>
            <a:picLocks noChangeAspect="1"/>
          </p:cNvPicPr>
          <p:nvPr/>
        </p:nvPicPr>
        <p:blipFill>
          <a:blip r:embed="rId5"/>
          <a:stretch>
            <a:fillRect/>
          </a:stretch>
        </p:blipFill>
        <p:spPr>
          <a:xfrm>
            <a:off x="5323554" y="2828491"/>
            <a:ext cx="253731" cy="513362"/>
          </a:xfrm>
          <a:prstGeom prst="rect">
            <a:avLst/>
          </a:prstGeom>
        </p:spPr>
      </p:pic>
      <p:pic>
        <p:nvPicPr>
          <p:cNvPr id="15" name="Picture 14">
            <a:extLst>
              <a:ext uri="{FF2B5EF4-FFF2-40B4-BE49-F238E27FC236}">
                <a16:creationId xmlns:a16="http://schemas.microsoft.com/office/drawing/2014/main" id="{B553E43F-FC87-43B0-9420-407515F0B4A1}"/>
              </a:ext>
            </a:extLst>
          </p:cNvPr>
          <p:cNvPicPr>
            <a:picLocks noChangeAspect="1"/>
          </p:cNvPicPr>
          <p:nvPr/>
        </p:nvPicPr>
        <p:blipFill>
          <a:blip r:embed="rId6"/>
          <a:stretch>
            <a:fillRect/>
          </a:stretch>
        </p:blipFill>
        <p:spPr>
          <a:xfrm>
            <a:off x="5711433" y="5348249"/>
            <a:ext cx="1457325" cy="1133475"/>
          </a:xfrm>
          <a:prstGeom prst="rect">
            <a:avLst/>
          </a:prstGeom>
        </p:spPr>
      </p:pic>
      <p:pic>
        <p:nvPicPr>
          <p:cNvPr id="18" name="Picture 17">
            <a:extLst>
              <a:ext uri="{FF2B5EF4-FFF2-40B4-BE49-F238E27FC236}">
                <a16:creationId xmlns:a16="http://schemas.microsoft.com/office/drawing/2014/main" id="{03021D50-FDEE-40D1-8B54-04EF656A38A1}"/>
              </a:ext>
            </a:extLst>
          </p:cNvPr>
          <p:cNvPicPr>
            <a:picLocks noChangeAspect="1"/>
          </p:cNvPicPr>
          <p:nvPr/>
        </p:nvPicPr>
        <p:blipFill>
          <a:blip r:embed="rId7"/>
          <a:stretch>
            <a:fillRect/>
          </a:stretch>
        </p:blipFill>
        <p:spPr>
          <a:xfrm flipH="1">
            <a:off x="1305475" y="3961350"/>
            <a:ext cx="4143800" cy="2631089"/>
          </a:xfrm>
          <a:prstGeom prst="rect">
            <a:avLst/>
          </a:prstGeom>
        </p:spPr>
      </p:pic>
      <p:pic>
        <p:nvPicPr>
          <p:cNvPr id="19" name="Picture 18">
            <a:extLst>
              <a:ext uri="{FF2B5EF4-FFF2-40B4-BE49-F238E27FC236}">
                <a16:creationId xmlns:a16="http://schemas.microsoft.com/office/drawing/2014/main" id="{435E55F3-CE98-4E58-A4FD-009126C0622C}"/>
              </a:ext>
            </a:extLst>
          </p:cNvPr>
          <p:cNvPicPr>
            <a:picLocks noChangeAspect="1"/>
          </p:cNvPicPr>
          <p:nvPr/>
        </p:nvPicPr>
        <p:blipFill>
          <a:blip r:embed="rId8"/>
          <a:stretch>
            <a:fillRect/>
          </a:stretch>
        </p:blipFill>
        <p:spPr>
          <a:xfrm>
            <a:off x="1835551" y="4024651"/>
            <a:ext cx="1333500" cy="238125"/>
          </a:xfrm>
          <a:prstGeom prst="rect">
            <a:avLst/>
          </a:prstGeom>
        </p:spPr>
      </p:pic>
      <p:sp>
        <p:nvSpPr>
          <p:cNvPr id="23" name="Rectangle 22">
            <a:extLst>
              <a:ext uri="{FF2B5EF4-FFF2-40B4-BE49-F238E27FC236}">
                <a16:creationId xmlns:a16="http://schemas.microsoft.com/office/drawing/2014/main" id="{242DDB6C-DAE9-422D-9EB8-1F1296A31FF5}"/>
              </a:ext>
            </a:extLst>
          </p:cNvPr>
          <p:cNvSpPr/>
          <p:nvPr/>
        </p:nvSpPr>
        <p:spPr>
          <a:xfrm>
            <a:off x="1187624" y="764704"/>
            <a:ext cx="6781754" cy="28840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D0FEFA4-D5F3-43DD-8893-A72C3BC95AEA}"/>
              </a:ext>
            </a:extLst>
          </p:cNvPr>
          <p:cNvSpPr/>
          <p:nvPr/>
        </p:nvSpPr>
        <p:spPr>
          <a:xfrm>
            <a:off x="1187624" y="3779162"/>
            <a:ext cx="6781754" cy="30239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D71CF1B-2CAD-4AC6-83C4-9366C471EB24}"/>
              </a:ext>
            </a:extLst>
          </p:cNvPr>
          <p:cNvSpPr/>
          <p:nvPr/>
        </p:nvSpPr>
        <p:spPr>
          <a:xfrm>
            <a:off x="5516996" y="2927868"/>
            <a:ext cx="1381147" cy="400110"/>
          </a:xfrm>
          <a:prstGeom prst="rect">
            <a:avLst/>
          </a:prstGeom>
        </p:spPr>
        <p:txBody>
          <a:bodyPr wrap="none">
            <a:spAutoFit/>
          </a:bodyPr>
          <a:lstStyle/>
          <a:p>
            <a:r>
              <a:rPr lang="en-US" sz="2000" b="1" dirty="0">
                <a:solidFill>
                  <a:srgbClr val="FF0000"/>
                </a:solidFill>
              </a:rPr>
              <a:t>Capsomere</a:t>
            </a:r>
            <a:endParaRPr lang="en-US" sz="2000" dirty="0"/>
          </a:p>
        </p:txBody>
      </p:sp>
      <p:sp>
        <p:nvSpPr>
          <p:cNvPr id="27" name="Rectangle 26">
            <a:extLst>
              <a:ext uri="{FF2B5EF4-FFF2-40B4-BE49-F238E27FC236}">
                <a16:creationId xmlns:a16="http://schemas.microsoft.com/office/drawing/2014/main" id="{1026F91A-228E-4C32-A59F-17A65AC3CAC9}"/>
              </a:ext>
            </a:extLst>
          </p:cNvPr>
          <p:cNvSpPr/>
          <p:nvPr/>
        </p:nvSpPr>
        <p:spPr>
          <a:xfrm>
            <a:off x="3923262" y="4966190"/>
            <a:ext cx="1381147" cy="400110"/>
          </a:xfrm>
          <a:prstGeom prst="rect">
            <a:avLst/>
          </a:prstGeom>
        </p:spPr>
        <p:txBody>
          <a:bodyPr wrap="none">
            <a:spAutoFit/>
          </a:bodyPr>
          <a:lstStyle/>
          <a:p>
            <a:r>
              <a:rPr lang="en-US" sz="2000" b="1" dirty="0">
                <a:solidFill>
                  <a:srgbClr val="FF0000"/>
                </a:solidFill>
              </a:rPr>
              <a:t>Capsomere</a:t>
            </a:r>
            <a:endParaRPr lang="en-US" sz="2000" dirty="0"/>
          </a:p>
        </p:txBody>
      </p:sp>
      <p:sp>
        <p:nvSpPr>
          <p:cNvPr id="26" name="Rectangle 25">
            <a:extLst>
              <a:ext uri="{FF2B5EF4-FFF2-40B4-BE49-F238E27FC236}">
                <a16:creationId xmlns:a16="http://schemas.microsoft.com/office/drawing/2014/main" id="{8EEC58EA-D8EF-4D12-B1BC-465B53B71FBC}"/>
              </a:ext>
            </a:extLst>
          </p:cNvPr>
          <p:cNvSpPr/>
          <p:nvPr/>
        </p:nvSpPr>
        <p:spPr>
          <a:xfrm>
            <a:off x="6601226" y="4653136"/>
            <a:ext cx="1096519" cy="369332"/>
          </a:xfrm>
          <a:prstGeom prst="rect">
            <a:avLst/>
          </a:prstGeom>
        </p:spPr>
        <p:txBody>
          <a:bodyPr wrap="none">
            <a:spAutoFit/>
          </a:bodyPr>
          <a:lstStyle/>
          <a:p>
            <a:r>
              <a:rPr lang="en-US" b="1" dirty="0">
                <a:solidFill>
                  <a:srgbClr val="FF0000"/>
                </a:solidFill>
              </a:rPr>
              <a:t>protomer</a:t>
            </a:r>
            <a:endParaRPr lang="en-US" dirty="0"/>
          </a:p>
        </p:txBody>
      </p:sp>
      <p:cxnSp>
        <p:nvCxnSpPr>
          <p:cNvPr id="29" name="Straight Arrow Connector 28">
            <a:extLst>
              <a:ext uri="{FF2B5EF4-FFF2-40B4-BE49-F238E27FC236}">
                <a16:creationId xmlns:a16="http://schemas.microsoft.com/office/drawing/2014/main" id="{EA9D122B-CD20-459B-BB29-99F576F2B2BF}"/>
              </a:ext>
            </a:extLst>
          </p:cNvPr>
          <p:cNvCxnSpPr>
            <a:cxnSpLocks/>
          </p:cNvCxnSpPr>
          <p:nvPr/>
        </p:nvCxnSpPr>
        <p:spPr>
          <a:xfrm flipV="1">
            <a:off x="6791020" y="5008807"/>
            <a:ext cx="293069" cy="4248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48" name="TextBox 2047">
            <a:extLst>
              <a:ext uri="{FF2B5EF4-FFF2-40B4-BE49-F238E27FC236}">
                <a16:creationId xmlns:a16="http://schemas.microsoft.com/office/drawing/2014/main" id="{5E6810AF-FDF7-4362-915A-37EED06F852E}"/>
              </a:ext>
            </a:extLst>
          </p:cNvPr>
          <p:cNvSpPr txBox="1"/>
          <p:nvPr/>
        </p:nvSpPr>
        <p:spPr>
          <a:xfrm>
            <a:off x="7129230" y="5832057"/>
            <a:ext cx="301686" cy="369332"/>
          </a:xfrm>
          <a:prstGeom prst="rect">
            <a:avLst/>
          </a:prstGeom>
          <a:noFill/>
        </p:spPr>
        <p:txBody>
          <a:bodyPr wrap="none" rtlCol="0">
            <a:spAutoFit/>
          </a:bodyPr>
          <a:lstStyle/>
          <a:p>
            <a:r>
              <a:rPr lang="en-US" b="1" dirty="0">
                <a:solidFill>
                  <a:srgbClr val="FF0000"/>
                </a:solidFill>
              </a:rPr>
              <a:t>2</a:t>
            </a:r>
          </a:p>
        </p:txBody>
      </p:sp>
      <p:sp>
        <p:nvSpPr>
          <p:cNvPr id="34" name="TextBox 33">
            <a:extLst>
              <a:ext uri="{FF2B5EF4-FFF2-40B4-BE49-F238E27FC236}">
                <a16:creationId xmlns:a16="http://schemas.microsoft.com/office/drawing/2014/main" id="{3CBC30AF-15B8-4658-83F1-79E007C0E478}"/>
              </a:ext>
            </a:extLst>
          </p:cNvPr>
          <p:cNvSpPr txBox="1"/>
          <p:nvPr/>
        </p:nvSpPr>
        <p:spPr>
          <a:xfrm>
            <a:off x="6817250" y="5373216"/>
            <a:ext cx="301686" cy="369332"/>
          </a:xfrm>
          <a:prstGeom prst="rect">
            <a:avLst/>
          </a:prstGeom>
          <a:noFill/>
        </p:spPr>
        <p:txBody>
          <a:bodyPr wrap="none" rtlCol="0">
            <a:spAutoFit/>
          </a:bodyPr>
          <a:lstStyle/>
          <a:p>
            <a:r>
              <a:rPr lang="en-US" b="1" dirty="0">
                <a:solidFill>
                  <a:srgbClr val="FF0000"/>
                </a:solidFill>
              </a:rPr>
              <a:t>1</a:t>
            </a:r>
          </a:p>
        </p:txBody>
      </p:sp>
      <p:sp>
        <p:nvSpPr>
          <p:cNvPr id="35" name="TextBox 34">
            <a:extLst>
              <a:ext uri="{FF2B5EF4-FFF2-40B4-BE49-F238E27FC236}">
                <a16:creationId xmlns:a16="http://schemas.microsoft.com/office/drawing/2014/main" id="{1FC56875-0CFC-4763-8CCC-8B99641647C6}"/>
              </a:ext>
            </a:extLst>
          </p:cNvPr>
          <p:cNvSpPr txBox="1"/>
          <p:nvPr/>
        </p:nvSpPr>
        <p:spPr>
          <a:xfrm>
            <a:off x="6540691" y="6407773"/>
            <a:ext cx="301686" cy="369332"/>
          </a:xfrm>
          <a:prstGeom prst="rect">
            <a:avLst/>
          </a:prstGeom>
          <a:noFill/>
        </p:spPr>
        <p:txBody>
          <a:bodyPr wrap="none" rtlCol="0">
            <a:spAutoFit/>
          </a:bodyPr>
          <a:lstStyle/>
          <a:p>
            <a:r>
              <a:rPr lang="en-US" b="1" dirty="0">
                <a:solidFill>
                  <a:srgbClr val="FF0000"/>
                </a:solidFill>
              </a:rPr>
              <a:t>3</a:t>
            </a:r>
          </a:p>
        </p:txBody>
      </p:sp>
      <p:sp>
        <p:nvSpPr>
          <p:cNvPr id="36" name="TextBox 35">
            <a:extLst>
              <a:ext uri="{FF2B5EF4-FFF2-40B4-BE49-F238E27FC236}">
                <a16:creationId xmlns:a16="http://schemas.microsoft.com/office/drawing/2014/main" id="{D4AAE024-6865-42D3-89C4-7A33ED7619DE}"/>
              </a:ext>
            </a:extLst>
          </p:cNvPr>
          <p:cNvSpPr txBox="1"/>
          <p:nvPr/>
        </p:nvSpPr>
        <p:spPr>
          <a:xfrm>
            <a:off x="5560590" y="5949280"/>
            <a:ext cx="301686" cy="369332"/>
          </a:xfrm>
          <a:prstGeom prst="rect">
            <a:avLst/>
          </a:prstGeom>
          <a:noFill/>
        </p:spPr>
        <p:txBody>
          <a:bodyPr wrap="none" rtlCol="0">
            <a:spAutoFit/>
          </a:bodyPr>
          <a:lstStyle/>
          <a:p>
            <a:r>
              <a:rPr lang="en-US" b="1" dirty="0">
                <a:solidFill>
                  <a:srgbClr val="FF0000"/>
                </a:solidFill>
              </a:rPr>
              <a:t>5</a:t>
            </a:r>
          </a:p>
        </p:txBody>
      </p:sp>
      <p:sp>
        <p:nvSpPr>
          <p:cNvPr id="37" name="TextBox 36">
            <a:extLst>
              <a:ext uri="{FF2B5EF4-FFF2-40B4-BE49-F238E27FC236}">
                <a16:creationId xmlns:a16="http://schemas.microsoft.com/office/drawing/2014/main" id="{7C176A9C-FFD7-4088-A076-018DF2E45DB9}"/>
              </a:ext>
            </a:extLst>
          </p:cNvPr>
          <p:cNvSpPr txBox="1"/>
          <p:nvPr/>
        </p:nvSpPr>
        <p:spPr>
          <a:xfrm>
            <a:off x="5844140" y="6360496"/>
            <a:ext cx="301686" cy="369332"/>
          </a:xfrm>
          <a:prstGeom prst="rect">
            <a:avLst/>
          </a:prstGeom>
          <a:noFill/>
        </p:spPr>
        <p:txBody>
          <a:bodyPr wrap="none" rtlCol="0">
            <a:spAutoFit/>
          </a:bodyPr>
          <a:lstStyle/>
          <a:p>
            <a:r>
              <a:rPr lang="en-US" b="1" dirty="0">
                <a:solidFill>
                  <a:srgbClr val="FF0000"/>
                </a:solidFill>
              </a:rPr>
              <a:t>4</a:t>
            </a:r>
          </a:p>
        </p:txBody>
      </p:sp>
      <p:sp>
        <p:nvSpPr>
          <p:cNvPr id="38" name="TextBox 37">
            <a:extLst>
              <a:ext uri="{FF2B5EF4-FFF2-40B4-BE49-F238E27FC236}">
                <a16:creationId xmlns:a16="http://schemas.microsoft.com/office/drawing/2014/main" id="{8DBC4269-B32C-4C58-9A79-90C18D60FB6E}"/>
              </a:ext>
            </a:extLst>
          </p:cNvPr>
          <p:cNvSpPr txBox="1"/>
          <p:nvPr/>
        </p:nvSpPr>
        <p:spPr>
          <a:xfrm>
            <a:off x="5791747" y="5374340"/>
            <a:ext cx="301686" cy="369332"/>
          </a:xfrm>
          <a:prstGeom prst="rect">
            <a:avLst/>
          </a:prstGeom>
          <a:noFill/>
        </p:spPr>
        <p:txBody>
          <a:bodyPr wrap="none" rtlCol="0">
            <a:spAutoFit/>
          </a:bodyPr>
          <a:lstStyle/>
          <a:p>
            <a:r>
              <a:rPr lang="en-US" b="1" dirty="0">
                <a:solidFill>
                  <a:srgbClr val="FF0000"/>
                </a:solidFill>
              </a:rPr>
              <a:t>6</a:t>
            </a:r>
          </a:p>
        </p:txBody>
      </p:sp>
    </p:spTree>
    <p:extLst>
      <p:ext uri="{BB962C8B-B14F-4D97-AF65-F5344CB8AC3E}">
        <p14:creationId xmlns:p14="http://schemas.microsoft.com/office/powerpoint/2010/main" val="412563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04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5" grpId="0" animBg="1"/>
      <p:bldP spid="24" grpId="0"/>
      <p:bldP spid="27" grpId="0"/>
      <p:bldP spid="26" grpId="0"/>
      <p:bldP spid="2048"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106A46-5472-40A3-86C7-514DDA190386}"/>
              </a:ext>
            </a:extLst>
          </p:cNvPr>
          <p:cNvPicPr>
            <a:picLocks noChangeAspect="1"/>
          </p:cNvPicPr>
          <p:nvPr/>
        </p:nvPicPr>
        <p:blipFill>
          <a:blip r:embed="rId2" cstate="print"/>
          <a:stretch>
            <a:fillRect/>
          </a:stretch>
        </p:blipFill>
        <p:spPr>
          <a:xfrm>
            <a:off x="5312273" y="990022"/>
            <a:ext cx="1263021" cy="303125"/>
          </a:xfrm>
          <a:prstGeom prst="rect">
            <a:avLst/>
          </a:prstGeom>
        </p:spPr>
      </p:pic>
      <p:pic>
        <p:nvPicPr>
          <p:cNvPr id="5" name="Picture 4">
            <a:extLst>
              <a:ext uri="{FF2B5EF4-FFF2-40B4-BE49-F238E27FC236}">
                <a16:creationId xmlns:a16="http://schemas.microsoft.com/office/drawing/2014/main" id="{78D3EC2A-CED7-41EF-B9BF-BF0FDC30756F}"/>
              </a:ext>
            </a:extLst>
          </p:cNvPr>
          <p:cNvPicPr>
            <a:picLocks noChangeAspect="1"/>
          </p:cNvPicPr>
          <p:nvPr/>
        </p:nvPicPr>
        <p:blipFill>
          <a:blip r:embed="rId3" cstate="print"/>
          <a:stretch>
            <a:fillRect/>
          </a:stretch>
        </p:blipFill>
        <p:spPr>
          <a:xfrm>
            <a:off x="7197131" y="1625485"/>
            <a:ext cx="808334" cy="505209"/>
          </a:xfrm>
          <a:prstGeom prst="rect">
            <a:avLst/>
          </a:prstGeom>
        </p:spPr>
      </p:pic>
      <p:pic>
        <p:nvPicPr>
          <p:cNvPr id="7" name="Picture 6">
            <a:extLst>
              <a:ext uri="{FF2B5EF4-FFF2-40B4-BE49-F238E27FC236}">
                <a16:creationId xmlns:a16="http://schemas.microsoft.com/office/drawing/2014/main" id="{38E1BC45-384D-463A-8181-B128C5CDEE2D}"/>
              </a:ext>
            </a:extLst>
          </p:cNvPr>
          <p:cNvPicPr>
            <a:picLocks noChangeAspect="1"/>
          </p:cNvPicPr>
          <p:nvPr/>
        </p:nvPicPr>
        <p:blipFill>
          <a:blip r:embed="rId4" cstate="print"/>
          <a:stretch>
            <a:fillRect/>
          </a:stretch>
        </p:blipFill>
        <p:spPr>
          <a:xfrm>
            <a:off x="5053289" y="1262012"/>
            <a:ext cx="2105036" cy="2003994"/>
          </a:xfrm>
          <a:prstGeom prst="rect">
            <a:avLst/>
          </a:prstGeom>
        </p:spPr>
      </p:pic>
      <p:pic>
        <p:nvPicPr>
          <p:cNvPr id="8" name="Picture 7">
            <a:extLst>
              <a:ext uri="{FF2B5EF4-FFF2-40B4-BE49-F238E27FC236}">
                <a16:creationId xmlns:a16="http://schemas.microsoft.com/office/drawing/2014/main" id="{9F9A42E0-BB1C-47E7-AB3E-BE134E6DC554}"/>
              </a:ext>
            </a:extLst>
          </p:cNvPr>
          <p:cNvPicPr>
            <a:picLocks noChangeAspect="1"/>
          </p:cNvPicPr>
          <p:nvPr/>
        </p:nvPicPr>
        <p:blipFill>
          <a:blip r:embed="rId5" cstate="print"/>
          <a:stretch>
            <a:fillRect/>
          </a:stretch>
        </p:blipFill>
        <p:spPr>
          <a:xfrm>
            <a:off x="7601298" y="836712"/>
            <a:ext cx="1507206" cy="345226"/>
          </a:xfrm>
          <a:prstGeom prst="rect">
            <a:avLst/>
          </a:prstGeom>
        </p:spPr>
      </p:pic>
      <p:pic>
        <p:nvPicPr>
          <p:cNvPr id="9" name="Picture 8">
            <a:extLst>
              <a:ext uri="{FF2B5EF4-FFF2-40B4-BE49-F238E27FC236}">
                <a16:creationId xmlns:a16="http://schemas.microsoft.com/office/drawing/2014/main" id="{80624E0A-F476-4525-AAF8-CABC788FDBC3}"/>
              </a:ext>
            </a:extLst>
          </p:cNvPr>
          <p:cNvPicPr>
            <a:picLocks noChangeAspect="1"/>
          </p:cNvPicPr>
          <p:nvPr/>
        </p:nvPicPr>
        <p:blipFill>
          <a:blip r:embed="rId6" cstate="print"/>
          <a:stretch>
            <a:fillRect/>
          </a:stretch>
        </p:blipFill>
        <p:spPr>
          <a:xfrm>
            <a:off x="8025653" y="1293147"/>
            <a:ext cx="656771" cy="2636592"/>
          </a:xfrm>
          <a:prstGeom prst="rect">
            <a:avLst/>
          </a:prstGeom>
        </p:spPr>
      </p:pic>
      <p:sp>
        <p:nvSpPr>
          <p:cNvPr id="10" name="Title 1">
            <a:extLst>
              <a:ext uri="{FF2B5EF4-FFF2-40B4-BE49-F238E27FC236}">
                <a16:creationId xmlns:a16="http://schemas.microsoft.com/office/drawing/2014/main" id="{7D13B19C-03A8-405F-9DD3-A3429E1087BA}"/>
              </a:ext>
            </a:extLst>
          </p:cNvPr>
          <p:cNvSpPr>
            <a:spLocks noGrp="1"/>
          </p:cNvSpPr>
          <p:nvPr>
            <p:ph type="title"/>
          </p:nvPr>
        </p:nvSpPr>
        <p:spPr>
          <a:xfrm>
            <a:off x="251520" y="44624"/>
            <a:ext cx="8568952" cy="792088"/>
          </a:xfrm>
          <a:solidFill>
            <a:schemeClr val="accent3">
              <a:lumMod val="20000"/>
              <a:lumOff val="80000"/>
            </a:schemeClr>
          </a:solidFill>
        </p:spPr>
        <p:txBody>
          <a:bodyPr>
            <a:noAutofit/>
          </a:bodyPr>
          <a:lstStyle/>
          <a:p>
            <a:r>
              <a:rPr lang="en-US" sz="4000" b="1" dirty="0"/>
              <a:t>STRUCTURE OF VIRUSES</a:t>
            </a:r>
          </a:p>
        </p:txBody>
      </p:sp>
      <p:pic>
        <p:nvPicPr>
          <p:cNvPr id="11" name="Picture 10">
            <a:extLst>
              <a:ext uri="{FF2B5EF4-FFF2-40B4-BE49-F238E27FC236}">
                <a16:creationId xmlns:a16="http://schemas.microsoft.com/office/drawing/2014/main" id="{4A889E45-96CF-4635-A94F-D49E0F4BE966}"/>
              </a:ext>
            </a:extLst>
          </p:cNvPr>
          <p:cNvPicPr>
            <a:picLocks noChangeAspect="1"/>
          </p:cNvPicPr>
          <p:nvPr/>
        </p:nvPicPr>
        <p:blipFill>
          <a:blip r:embed="rId7" cstate="print"/>
          <a:stretch>
            <a:fillRect/>
          </a:stretch>
        </p:blipFill>
        <p:spPr>
          <a:xfrm>
            <a:off x="6659621" y="3092092"/>
            <a:ext cx="1372484" cy="816754"/>
          </a:xfrm>
          <a:prstGeom prst="rect">
            <a:avLst/>
          </a:prstGeom>
        </p:spPr>
      </p:pic>
      <p:sp>
        <p:nvSpPr>
          <p:cNvPr id="12" name="Rectangle 11">
            <a:extLst>
              <a:ext uri="{FF2B5EF4-FFF2-40B4-BE49-F238E27FC236}">
                <a16:creationId xmlns:a16="http://schemas.microsoft.com/office/drawing/2014/main" id="{54CF2EAA-F0D9-4C25-B5D2-C424FA33BF01}"/>
              </a:ext>
            </a:extLst>
          </p:cNvPr>
          <p:cNvSpPr/>
          <p:nvPr/>
        </p:nvSpPr>
        <p:spPr>
          <a:xfrm>
            <a:off x="6552423" y="2971551"/>
            <a:ext cx="1479682" cy="930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3" name="Rectangle 12">
            <a:extLst>
              <a:ext uri="{FF2B5EF4-FFF2-40B4-BE49-F238E27FC236}">
                <a16:creationId xmlns:a16="http://schemas.microsoft.com/office/drawing/2014/main" id="{595DA144-71F9-4C58-9FD3-32497545BC08}"/>
              </a:ext>
            </a:extLst>
          </p:cNvPr>
          <p:cNvSpPr/>
          <p:nvPr/>
        </p:nvSpPr>
        <p:spPr>
          <a:xfrm>
            <a:off x="179512" y="980728"/>
            <a:ext cx="4896544" cy="5632311"/>
          </a:xfrm>
          <a:prstGeom prst="rect">
            <a:avLst/>
          </a:prstGeom>
        </p:spPr>
        <p:txBody>
          <a:bodyPr wrap="square">
            <a:spAutoFit/>
          </a:bodyPr>
          <a:lstStyle/>
          <a:p>
            <a:pPr marL="285750" indent="-285750" algn="just">
              <a:buFont typeface="Wingdings" panose="05000000000000000000" pitchFamily="2" charset="2"/>
              <a:buChar char="q"/>
            </a:pPr>
            <a:r>
              <a:rPr lang="en-US" sz="2400" dirty="0"/>
              <a:t>Together, the </a:t>
            </a:r>
            <a:r>
              <a:rPr lang="en-US" sz="2400" dirty="0">
                <a:solidFill>
                  <a:srgbClr val="FF0000"/>
                </a:solidFill>
              </a:rPr>
              <a:t>nucleic</a:t>
            </a:r>
            <a:r>
              <a:rPr lang="en-US" sz="2400" dirty="0"/>
              <a:t> </a:t>
            </a:r>
            <a:r>
              <a:rPr lang="en-US" sz="2400" dirty="0">
                <a:solidFill>
                  <a:srgbClr val="FF0000"/>
                </a:solidFill>
              </a:rPr>
              <a:t>acid</a:t>
            </a:r>
            <a:r>
              <a:rPr lang="en-US" sz="2400" dirty="0"/>
              <a:t> and the </a:t>
            </a:r>
            <a:r>
              <a:rPr lang="en-US" sz="2400" dirty="0">
                <a:solidFill>
                  <a:srgbClr val="FF0000"/>
                </a:solidFill>
              </a:rPr>
              <a:t>capsid</a:t>
            </a:r>
            <a:r>
              <a:rPr lang="en-US" sz="2400" dirty="0"/>
              <a:t> form the </a:t>
            </a:r>
            <a:r>
              <a:rPr lang="en-US" sz="2400" dirty="0">
                <a:solidFill>
                  <a:srgbClr val="FF0000"/>
                </a:solidFill>
              </a:rPr>
              <a:t>nucleocapsid</a:t>
            </a:r>
            <a:r>
              <a:rPr lang="en-US" sz="2400" dirty="0"/>
              <a:t> of the virion.</a:t>
            </a:r>
          </a:p>
          <a:p>
            <a:pPr marL="285750" indent="-285750" algn="just">
              <a:buFont typeface="Wingdings" panose="05000000000000000000" pitchFamily="2" charset="2"/>
              <a:buChar char="q"/>
            </a:pPr>
            <a:r>
              <a:rPr lang="en-US" sz="2400" dirty="0"/>
              <a:t>The </a:t>
            </a:r>
            <a:r>
              <a:rPr lang="en-US" sz="2400" dirty="0">
                <a:solidFill>
                  <a:srgbClr val="FF0000"/>
                </a:solidFill>
              </a:rPr>
              <a:t>viral genome and the capsomers</a:t>
            </a:r>
            <a:r>
              <a:rPr lang="en-US" sz="2400" dirty="0"/>
              <a:t> will </a:t>
            </a:r>
            <a:r>
              <a:rPr lang="en-US" sz="2400" dirty="0">
                <a:solidFill>
                  <a:srgbClr val="FF0000"/>
                </a:solidFill>
              </a:rPr>
              <a:t>assemble</a:t>
            </a:r>
            <a:r>
              <a:rPr lang="en-US" sz="2400" dirty="0"/>
              <a:t> </a:t>
            </a:r>
            <a:r>
              <a:rPr lang="en-US" sz="2400" dirty="0">
                <a:solidFill>
                  <a:srgbClr val="FF0000"/>
                </a:solidFill>
              </a:rPr>
              <a:t>spontaneously</a:t>
            </a:r>
            <a:r>
              <a:rPr lang="en-US" sz="2400" dirty="0"/>
              <a:t>, primarily held together by electrostatic and hydrophobic forces.</a:t>
            </a:r>
          </a:p>
          <a:p>
            <a:pPr marL="285750" indent="-285750" algn="just">
              <a:buFont typeface="Wingdings" panose="05000000000000000000" pitchFamily="2" charset="2"/>
              <a:buChar char="q"/>
            </a:pPr>
            <a:r>
              <a:rPr lang="en-US" sz="2400" dirty="0"/>
              <a:t>The </a:t>
            </a:r>
            <a:r>
              <a:rPr lang="en-US" sz="2400" dirty="0">
                <a:solidFill>
                  <a:srgbClr val="FF0000"/>
                </a:solidFill>
              </a:rPr>
              <a:t>capsid</a:t>
            </a:r>
            <a:r>
              <a:rPr lang="en-US" sz="2400" dirty="0"/>
              <a:t> has </a:t>
            </a:r>
            <a:r>
              <a:rPr lang="en-US" sz="2400" dirty="0">
                <a:solidFill>
                  <a:srgbClr val="FF0000"/>
                </a:solidFill>
              </a:rPr>
              <a:t>attachment</a:t>
            </a:r>
            <a:r>
              <a:rPr lang="en-US" sz="2400" dirty="0"/>
              <a:t> </a:t>
            </a:r>
            <a:r>
              <a:rPr lang="en-US" sz="2400" dirty="0">
                <a:solidFill>
                  <a:srgbClr val="FF0000"/>
                </a:solidFill>
              </a:rPr>
              <a:t>proteins</a:t>
            </a:r>
            <a:r>
              <a:rPr lang="en-US" sz="2400" dirty="0"/>
              <a:t> that </a:t>
            </a:r>
            <a:r>
              <a:rPr lang="en-US" sz="2400" dirty="0">
                <a:solidFill>
                  <a:srgbClr val="FF0000"/>
                </a:solidFill>
              </a:rPr>
              <a:t>facilitate</a:t>
            </a:r>
            <a:r>
              <a:rPr lang="en-US" sz="2400" dirty="0"/>
              <a:t> the </a:t>
            </a:r>
            <a:r>
              <a:rPr lang="en-US" sz="2400" dirty="0">
                <a:solidFill>
                  <a:srgbClr val="FF0000"/>
                </a:solidFill>
              </a:rPr>
              <a:t>docking</a:t>
            </a:r>
            <a:r>
              <a:rPr lang="en-US" sz="2400" dirty="0"/>
              <a:t> of the virus to the </a:t>
            </a:r>
            <a:r>
              <a:rPr lang="en-US" sz="2400" dirty="0">
                <a:solidFill>
                  <a:srgbClr val="FF0000"/>
                </a:solidFill>
              </a:rPr>
              <a:t>plasma membrane </a:t>
            </a:r>
            <a:r>
              <a:rPr lang="en-US" sz="2400" dirty="0"/>
              <a:t>of the </a:t>
            </a:r>
            <a:r>
              <a:rPr lang="en-US" sz="2400" dirty="0">
                <a:solidFill>
                  <a:srgbClr val="FF0000"/>
                </a:solidFill>
              </a:rPr>
              <a:t>host cell,</a:t>
            </a:r>
            <a:r>
              <a:rPr lang="en-US" sz="2400" dirty="0"/>
              <a:t> the first step in gaining entry into a cell.</a:t>
            </a:r>
          </a:p>
          <a:p>
            <a:pPr marL="285750" indent="-285750" algn="just">
              <a:buFont typeface="Wingdings" panose="05000000000000000000" pitchFamily="2" charset="2"/>
              <a:buChar char="q"/>
            </a:pPr>
            <a:r>
              <a:rPr lang="en-US" sz="2400" dirty="0"/>
              <a:t>This type of viruses called </a:t>
            </a:r>
            <a:r>
              <a:rPr lang="en-US" sz="2400" dirty="0">
                <a:solidFill>
                  <a:srgbClr val="FF0000"/>
                </a:solidFill>
              </a:rPr>
              <a:t>nonenveloped</a:t>
            </a:r>
            <a:r>
              <a:rPr lang="en-US" sz="2400" dirty="0"/>
              <a:t> or naked viruses.</a:t>
            </a:r>
            <a:endParaRPr lang="sv-SE" sz="4000" dirty="0"/>
          </a:p>
        </p:txBody>
      </p:sp>
      <p:pic>
        <p:nvPicPr>
          <p:cNvPr id="2" name="Picture 1">
            <a:extLst>
              <a:ext uri="{FF2B5EF4-FFF2-40B4-BE49-F238E27FC236}">
                <a16:creationId xmlns:a16="http://schemas.microsoft.com/office/drawing/2014/main" id="{4D9A91B7-DF34-4EF2-8B1C-B87F2F219167}"/>
              </a:ext>
            </a:extLst>
          </p:cNvPr>
          <p:cNvPicPr>
            <a:picLocks noChangeAspect="1"/>
          </p:cNvPicPr>
          <p:nvPr/>
        </p:nvPicPr>
        <p:blipFill>
          <a:blip r:embed="rId8" cstate="print"/>
          <a:stretch>
            <a:fillRect/>
          </a:stretch>
        </p:blipFill>
        <p:spPr>
          <a:xfrm>
            <a:off x="5936324" y="4271844"/>
            <a:ext cx="2491291" cy="2403634"/>
          </a:xfrm>
          <a:prstGeom prst="rect">
            <a:avLst/>
          </a:prstGeom>
        </p:spPr>
      </p:pic>
    </p:spTree>
    <p:extLst>
      <p:ext uri="{BB962C8B-B14F-4D97-AF65-F5344CB8AC3E}">
        <p14:creationId xmlns:p14="http://schemas.microsoft.com/office/powerpoint/2010/main" val="224081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Effect transition="in" filter="fade">
                                      <p:cBhvr>
                                        <p:cTn id="31" dur="500"/>
                                        <p:tgtEl>
                                          <p:spTgt spid="1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fade">
                                      <p:cBhvr>
                                        <p:cTn id="42" dur="500"/>
                                        <p:tgtEl>
                                          <p:spTgt spid="1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3" end="3"/>
                                            </p:txEl>
                                          </p:spTgt>
                                        </p:tgtEl>
                                        <p:attrNameLst>
                                          <p:attrName>style.visibility</p:attrName>
                                        </p:attrNameLst>
                                      </p:cBhvr>
                                      <p:to>
                                        <p:strVal val="visible"/>
                                      </p:to>
                                    </p:set>
                                    <p:animEffect transition="in" filter="fade">
                                      <p:cBhvr>
                                        <p:cTn id="4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268760"/>
            <a:ext cx="8496944" cy="4525963"/>
          </a:xfrm>
        </p:spPr>
        <p:txBody>
          <a:bodyPr/>
          <a:lstStyle/>
          <a:p>
            <a:pPr indent="0">
              <a:buNone/>
            </a:pPr>
            <a:r>
              <a:rPr lang="en-US" dirty="0">
                <a:solidFill>
                  <a:srgbClr val="FF0000"/>
                </a:solidFill>
              </a:rPr>
              <a:t>The importance of building the capsid from one type of proteins:</a:t>
            </a:r>
          </a:p>
          <a:p>
            <a:pPr marL="857250" indent="-514350">
              <a:buFont typeface="+mj-lt"/>
              <a:buAutoNum type="arabicPeriod"/>
            </a:pPr>
            <a:r>
              <a:rPr lang="en-US" dirty="0"/>
              <a:t>Reduces the need for genetic information.</a:t>
            </a:r>
          </a:p>
          <a:p>
            <a:pPr marL="857250" indent="-514350">
              <a:buFont typeface="+mj-lt"/>
              <a:buAutoNum type="arabicPeriod"/>
            </a:pPr>
            <a:r>
              <a:rPr lang="en-US" dirty="0"/>
              <a:t>Promotes self assembly.</a:t>
            </a:r>
          </a:p>
          <a:p>
            <a:pPr indent="0">
              <a:buNone/>
            </a:pPr>
            <a:endParaRPr lang="en-US" dirty="0"/>
          </a:p>
          <a:p>
            <a:endParaRPr lang="ar-SA" dirty="0"/>
          </a:p>
        </p:txBody>
      </p:sp>
      <p:sp>
        <p:nvSpPr>
          <p:cNvPr id="5" name="Title 1">
            <a:extLst>
              <a:ext uri="{FF2B5EF4-FFF2-40B4-BE49-F238E27FC236}">
                <a16:creationId xmlns:a16="http://schemas.microsoft.com/office/drawing/2014/main" id="{7D13B19C-03A8-405F-9DD3-A3429E1087BA}"/>
              </a:ext>
            </a:extLst>
          </p:cNvPr>
          <p:cNvSpPr>
            <a:spLocks noGrp="1"/>
          </p:cNvSpPr>
          <p:nvPr>
            <p:ph type="title"/>
          </p:nvPr>
        </p:nvSpPr>
        <p:spPr>
          <a:xfrm>
            <a:off x="251520" y="44624"/>
            <a:ext cx="8568952" cy="792088"/>
          </a:xfrm>
          <a:solidFill>
            <a:schemeClr val="accent3">
              <a:lumMod val="20000"/>
              <a:lumOff val="80000"/>
            </a:schemeClr>
          </a:solidFill>
        </p:spPr>
        <p:txBody>
          <a:bodyPr>
            <a:noAutofit/>
          </a:bodyPr>
          <a:lstStyle/>
          <a:p>
            <a:r>
              <a:rPr lang="en-US" sz="4000" b="1" dirty="0"/>
              <a:t>STRUCTURE OF VIRUSES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6608-5128-4C05-B9AB-D17C120E370B}"/>
              </a:ext>
            </a:extLst>
          </p:cNvPr>
          <p:cNvSpPr>
            <a:spLocks noGrp="1"/>
          </p:cNvSpPr>
          <p:nvPr>
            <p:ph type="title"/>
          </p:nvPr>
        </p:nvSpPr>
        <p:spPr>
          <a:xfrm>
            <a:off x="251520" y="44624"/>
            <a:ext cx="8568952" cy="792088"/>
          </a:xfrm>
          <a:solidFill>
            <a:schemeClr val="accent3">
              <a:lumMod val="20000"/>
              <a:lumOff val="80000"/>
            </a:schemeClr>
          </a:solidFill>
        </p:spPr>
        <p:txBody>
          <a:bodyPr>
            <a:noAutofit/>
          </a:bodyPr>
          <a:lstStyle/>
          <a:p>
            <a:r>
              <a:rPr lang="en-US" sz="4000" b="1" dirty="0"/>
              <a:t>STRUCTURE OF VIRUSES</a:t>
            </a:r>
          </a:p>
        </p:txBody>
      </p:sp>
      <p:sp>
        <p:nvSpPr>
          <p:cNvPr id="6" name="Freeform 128">
            <a:extLst>
              <a:ext uri="{FF2B5EF4-FFF2-40B4-BE49-F238E27FC236}">
                <a16:creationId xmlns:a16="http://schemas.microsoft.com/office/drawing/2014/main" id="{A3DB4868-8C27-4C5D-8850-1FFD55E9D338}"/>
              </a:ext>
            </a:extLst>
          </p:cNvPr>
          <p:cNvSpPr>
            <a:spLocks noChangeAspect="1"/>
          </p:cNvSpPr>
          <p:nvPr/>
        </p:nvSpPr>
        <p:spPr bwMode="auto">
          <a:xfrm rot="793290">
            <a:off x="5564767" y="2969508"/>
            <a:ext cx="267453" cy="320825"/>
          </a:xfrm>
          <a:custGeom>
            <a:avLst/>
            <a:gdLst>
              <a:gd name="T0" fmla="*/ 404 w 585"/>
              <a:gd name="T1" fmla="*/ 0 h 702"/>
              <a:gd name="T2" fmla="*/ 585 w 585"/>
              <a:gd name="T3" fmla="*/ 105 h 702"/>
              <a:gd name="T4" fmla="*/ 180 w 585"/>
              <a:gd name="T5" fmla="*/ 702 h 702"/>
              <a:gd name="T6" fmla="*/ 0 w 585"/>
              <a:gd name="T7" fmla="*/ 596 h 702"/>
              <a:gd name="T8" fmla="*/ 404 w 585"/>
              <a:gd name="T9" fmla="*/ 0 h 702"/>
            </a:gdLst>
            <a:ahLst/>
            <a:cxnLst>
              <a:cxn ang="0">
                <a:pos x="T0" y="T1"/>
              </a:cxn>
              <a:cxn ang="0">
                <a:pos x="T2" y="T3"/>
              </a:cxn>
              <a:cxn ang="0">
                <a:pos x="T4" y="T5"/>
              </a:cxn>
              <a:cxn ang="0">
                <a:pos x="T6" y="T7"/>
              </a:cxn>
              <a:cxn ang="0">
                <a:pos x="T8" y="T9"/>
              </a:cxn>
            </a:cxnLst>
            <a:rect l="0" t="0" r="r" b="b"/>
            <a:pathLst>
              <a:path w="585" h="702">
                <a:moveTo>
                  <a:pt x="404" y="0"/>
                </a:moveTo>
                <a:lnTo>
                  <a:pt x="585" y="105"/>
                </a:lnTo>
                <a:lnTo>
                  <a:pt x="180" y="702"/>
                </a:lnTo>
                <a:lnTo>
                  <a:pt x="0" y="596"/>
                </a:lnTo>
                <a:lnTo>
                  <a:pt x="404" y="0"/>
                </a:lnTo>
                <a:close/>
              </a:path>
            </a:pathLst>
          </a:custGeom>
          <a:solidFill>
            <a:srgbClr val="FFFF00"/>
          </a:solidFill>
          <a:ln w="19050" cmpd="sng">
            <a:solidFill>
              <a:schemeClr val="bg2"/>
            </a:solidFill>
            <a:round/>
            <a:headEnd/>
            <a:tailEnd/>
          </a:ln>
        </p:spPr>
        <p:txBody>
          <a:bodyPr/>
          <a:lstStyle/>
          <a:p>
            <a:endParaRPr lang="en-IN" dirty="0"/>
          </a:p>
        </p:txBody>
      </p:sp>
      <p:sp>
        <p:nvSpPr>
          <p:cNvPr id="7" name="Freeform 129">
            <a:extLst>
              <a:ext uri="{FF2B5EF4-FFF2-40B4-BE49-F238E27FC236}">
                <a16:creationId xmlns:a16="http://schemas.microsoft.com/office/drawing/2014/main" id="{12386D04-AFDB-42ED-88F6-F75CDCA69111}"/>
              </a:ext>
            </a:extLst>
          </p:cNvPr>
          <p:cNvSpPr>
            <a:spLocks noChangeAspect="1"/>
          </p:cNvSpPr>
          <p:nvPr/>
        </p:nvSpPr>
        <p:spPr bwMode="auto">
          <a:xfrm rot="2519516">
            <a:off x="5723867" y="5290689"/>
            <a:ext cx="342889" cy="117910"/>
          </a:xfrm>
          <a:custGeom>
            <a:avLst/>
            <a:gdLst>
              <a:gd name="T0" fmla="*/ 731 w 750"/>
              <a:gd name="T1" fmla="*/ 0 h 257"/>
              <a:gd name="T2" fmla="*/ 750 w 750"/>
              <a:gd name="T3" fmla="*/ 197 h 257"/>
              <a:gd name="T4" fmla="*/ 16 w 750"/>
              <a:gd name="T5" fmla="*/ 257 h 257"/>
              <a:gd name="T6" fmla="*/ 0 w 750"/>
              <a:gd name="T7" fmla="*/ 60 h 257"/>
              <a:gd name="T8" fmla="*/ 731 w 750"/>
              <a:gd name="T9" fmla="*/ 0 h 257"/>
            </a:gdLst>
            <a:ahLst/>
            <a:cxnLst>
              <a:cxn ang="0">
                <a:pos x="T0" y="T1"/>
              </a:cxn>
              <a:cxn ang="0">
                <a:pos x="T2" y="T3"/>
              </a:cxn>
              <a:cxn ang="0">
                <a:pos x="T4" y="T5"/>
              </a:cxn>
              <a:cxn ang="0">
                <a:pos x="T6" y="T7"/>
              </a:cxn>
              <a:cxn ang="0">
                <a:pos x="T8" y="T9"/>
              </a:cxn>
            </a:cxnLst>
            <a:rect l="0" t="0" r="r" b="b"/>
            <a:pathLst>
              <a:path w="750" h="257">
                <a:moveTo>
                  <a:pt x="731" y="0"/>
                </a:moveTo>
                <a:lnTo>
                  <a:pt x="750" y="197"/>
                </a:lnTo>
                <a:lnTo>
                  <a:pt x="16" y="257"/>
                </a:lnTo>
                <a:lnTo>
                  <a:pt x="0" y="60"/>
                </a:lnTo>
                <a:lnTo>
                  <a:pt x="731" y="0"/>
                </a:lnTo>
                <a:close/>
              </a:path>
            </a:pathLst>
          </a:custGeom>
          <a:solidFill>
            <a:srgbClr val="FFFF00"/>
          </a:solidFill>
          <a:ln w="19050" cmpd="sng">
            <a:solidFill>
              <a:schemeClr val="bg2"/>
            </a:solidFill>
            <a:round/>
            <a:headEnd/>
            <a:tailEnd/>
          </a:ln>
        </p:spPr>
        <p:txBody>
          <a:bodyPr/>
          <a:lstStyle/>
          <a:p>
            <a:endParaRPr lang="en-IN" dirty="0"/>
          </a:p>
        </p:txBody>
      </p:sp>
      <p:sp>
        <p:nvSpPr>
          <p:cNvPr id="8" name="Freeform 130">
            <a:extLst>
              <a:ext uri="{FF2B5EF4-FFF2-40B4-BE49-F238E27FC236}">
                <a16:creationId xmlns:a16="http://schemas.microsoft.com/office/drawing/2014/main" id="{B4F71702-C417-41DF-8AB7-6B58AC7E414D}"/>
              </a:ext>
            </a:extLst>
          </p:cNvPr>
          <p:cNvSpPr>
            <a:spLocks noChangeAspect="1"/>
          </p:cNvSpPr>
          <p:nvPr/>
        </p:nvSpPr>
        <p:spPr bwMode="auto">
          <a:xfrm>
            <a:off x="2569290" y="3336948"/>
            <a:ext cx="338774" cy="238562"/>
          </a:xfrm>
          <a:custGeom>
            <a:avLst/>
            <a:gdLst>
              <a:gd name="T0" fmla="*/ 0 w 741"/>
              <a:gd name="T1" fmla="*/ 171 h 523"/>
              <a:gd name="T2" fmla="*/ 104 w 741"/>
              <a:gd name="T3" fmla="*/ 0 h 523"/>
              <a:gd name="T4" fmla="*/ 741 w 741"/>
              <a:gd name="T5" fmla="*/ 351 h 523"/>
              <a:gd name="T6" fmla="*/ 636 w 741"/>
              <a:gd name="T7" fmla="*/ 523 h 523"/>
              <a:gd name="T8" fmla="*/ 0 w 741"/>
              <a:gd name="T9" fmla="*/ 171 h 523"/>
            </a:gdLst>
            <a:ahLst/>
            <a:cxnLst>
              <a:cxn ang="0">
                <a:pos x="T0" y="T1"/>
              </a:cxn>
              <a:cxn ang="0">
                <a:pos x="T2" y="T3"/>
              </a:cxn>
              <a:cxn ang="0">
                <a:pos x="T4" y="T5"/>
              </a:cxn>
              <a:cxn ang="0">
                <a:pos x="T6" y="T7"/>
              </a:cxn>
              <a:cxn ang="0">
                <a:pos x="T8" y="T9"/>
              </a:cxn>
            </a:cxnLst>
            <a:rect l="0" t="0" r="r" b="b"/>
            <a:pathLst>
              <a:path w="741" h="523">
                <a:moveTo>
                  <a:pt x="0" y="171"/>
                </a:moveTo>
                <a:lnTo>
                  <a:pt x="104" y="0"/>
                </a:lnTo>
                <a:lnTo>
                  <a:pt x="741" y="351"/>
                </a:lnTo>
                <a:lnTo>
                  <a:pt x="636" y="523"/>
                </a:lnTo>
                <a:lnTo>
                  <a:pt x="0" y="17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9" name="Freeform 131">
            <a:extLst>
              <a:ext uri="{FF2B5EF4-FFF2-40B4-BE49-F238E27FC236}">
                <a16:creationId xmlns:a16="http://schemas.microsoft.com/office/drawing/2014/main" id="{1DACDCE4-2012-4B07-9F7F-5585B4C611AA}"/>
              </a:ext>
            </a:extLst>
          </p:cNvPr>
          <p:cNvSpPr>
            <a:spLocks noChangeAspect="1"/>
          </p:cNvSpPr>
          <p:nvPr/>
        </p:nvSpPr>
        <p:spPr bwMode="auto">
          <a:xfrm>
            <a:off x="2555575" y="3324609"/>
            <a:ext cx="364834" cy="263241"/>
          </a:xfrm>
          <a:custGeom>
            <a:avLst/>
            <a:gdLst>
              <a:gd name="T0" fmla="*/ 0 w 798"/>
              <a:gd name="T1" fmla="*/ 225 h 577"/>
              <a:gd name="T2" fmla="*/ 0 w 798"/>
              <a:gd name="T3" fmla="*/ 171 h 577"/>
              <a:gd name="T4" fmla="*/ 104 w 798"/>
              <a:gd name="T5" fmla="*/ 0 h 577"/>
              <a:gd name="T6" fmla="*/ 161 w 798"/>
              <a:gd name="T7" fmla="*/ 0 h 577"/>
              <a:gd name="T8" fmla="*/ 798 w 798"/>
              <a:gd name="T9" fmla="*/ 351 h 577"/>
              <a:gd name="T10" fmla="*/ 798 w 798"/>
              <a:gd name="T11" fmla="*/ 405 h 577"/>
              <a:gd name="T12" fmla="*/ 693 w 798"/>
              <a:gd name="T13" fmla="*/ 577 h 577"/>
              <a:gd name="T14" fmla="*/ 636 w 798"/>
              <a:gd name="T15" fmla="*/ 577 h 577"/>
              <a:gd name="T16" fmla="*/ 0 w 798"/>
              <a:gd name="T17" fmla="*/ 225 h 577"/>
              <a:gd name="T18" fmla="*/ 57 w 798"/>
              <a:gd name="T19" fmla="*/ 171 h 577"/>
              <a:gd name="T20" fmla="*/ 693 w 798"/>
              <a:gd name="T21" fmla="*/ 523 h 577"/>
              <a:gd name="T22" fmla="*/ 636 w 798"/>
              <a:gd name="T23" fmla="*/ 523 h 577"/>
              <a:gd name="T24" fmla="*/ 742 w 798"/>
              <a:gd name="T25" fmla="*/ 351 h 577"/>
              <a:gd name="T26" fmla="*/ 742 w 798"/>
              <a:gd name="T27" fmla="*/ 405 h 577"/>
              <a:gd name="T28" fmla="*/ 104 w 798"/>
              <a:gd name="T29" fmla="*/ 54 h 577"/>
              <a:gd name="T30" fmla="*/ 161 w 798"/>
              <a:gd name="T31" fmla="*/ 54 h 577"/>
              <a:gd name="T32" fmla="*/ 57 w 798"/>
              <a:gd name="T33" fmla="*/ 225 h 577"/>
              <a:gd name="T34" fmla="*/ 57 w 798"/>
              <a:gd name="T35" fmla="*/ 171 h 577"/>
              <a:gd name="T36" fmla="*/ 0 w 798"/>
              <a:gd name="T37" fmla="*/ 22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8" h="577">
                <a:moveTo>
                  <a:pt x="0" y="225"/>
                </a:moveTo>
                <a:lnTo>
                  <a:pt x="0" y="171"/>
                </a:lnTo>
                <a:lnTo>
                  <a:pt x="104" y="0"/>
                </a:lnTo>
                <a:lnTo>
                  <a:pt x="161" y="0"/>
                </a:lnTo>
                <a:lnTo>
                  <a:pt x="798" y="351"/>
                </a:lnTo>
                <a:lnTo>
                  <a:pt x="798" y="405"/>
                </a:lnTo>
                <a:lnTo>
                  <a:pt x="693" y="577"/>
                </a:lnTo>
                <a:lnTo>
                  <a:pt x="636" y="577"/>
                </a:lnTo>
                <a:lnTo>
                  <a:pt x="0" y="225"/>
                </a:lnTo>
                <a:lnTo>
                  <a:pt x="57" y="171"/>
                </a:lnTo>
                <a:lnTo>
                  <a:pt x="693" y="523"/>
                </a:lnTo>
                <a:lnTo>
                  <a:pt x="636" y="523"/>
                </a:lnTo>
                <a:lnTo>
                  <a:pt x="742" y="351"/>
                </a:lnTo>
                <a:lnTo>
                  <a:pt x="742" y="405"/>
                </a:lnTo>
                <a:lnTo>
                  <a:pt x="104" y="54"/>
                </a:lnTo>
                <a:lnTo>
                  <a:pt x="161" y="54"/>
                </a:lnTo>
                <a:lnTo>
                  <a:pt x="57" y="225"/>
                </a:lnTo>
                <a:lnTo>
                  <a:pt x="57" y="171"/>
                </a:lnTo>
                <a:lnTo>
                  <a:pt x="0" y="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0" name="Freeform 132">
            <a:extLst>
              <a:ext uri="{FF2B5EF4-FFF2-40B4-BE49-F238E27FC236}">
                <a16:creationId xmlns:a16="http://schemas.microsoft.com/office/drawing/2014/main" id="{2A8E0064-6AFA-4E23-86D1-0B340045AC8B}"/>
              </a:ext>
            </a:extLst>
          </p:cNvPr>
          <p:cNvSpPr>
            <a:spLocks noChangeAspect="1"/>
          </p:cNvSpPr>
          <p:nvPr/>
        </p:nvSpPr>
        <p:spPr bwMode="auto">
          <a:xfrm rot="21340085">
            <a:off x="2438992" y="3212183"/>
            <a:ext cx="227678" cy="282436"/>
          </a:xfrm>
          <a:custGeom>
            <a:avLst/>
            <a:gdLst>
              <a:gd name="T0" fmla="*/ 264 w 498"/>
              <a:gd name="T1" fmla="*/ 34 h 618"/>
              <a:gd name="T2" fmla="*/ 280 w 498"/>
              <a:gd name="T3" fmla="*/ 18 h 618"/>
              <a:gd name="T4" fmla="*/ 298 w 498"/>
              <a:gd name="T5" fmla="*/ 7 h 618"/>
              <a:gd name="T6" fmla="*/ 319 w 498"/>
              <a:gd name="T7" fmla="*/ 1 h 618"/>
              <a:gd name="T8" fmla="*/ 342 w 498"/>
              <a:gd name="T9" fmla="*/ 0 h 618"/>
              <a:gd name="T10" fmla="*/ 365 w 498"/>
              <a:gd name="T11" fmla="*/ 2 h 618"/>
              <a:gd name="T12" fmla="*/ 388 w 498"/>
              <a:gd name="T13" fmla="*/ 9 h 618"/>
              <a:gd name="T14" fmla="*/ 410 w 498"/>
              <a:gd name="T15" fmla="*/ 17 h 618"/>
              <a:gd name="T16" fmla="*/ 432 w 498"/>
              <a:gd name="T17" fmla="*/ 29 h 618"/>
              <a:gd name="T18" fmla="*/ 451 w 498"/>
              <a:gd name="T19" fmla="*/ 43 h 618"/>
              <a:gd name="T20" fmla="*/ 468 w 498"/>
              <a:gd name="T21" fmla="*/ 60 h 618"/>
              <a:gd name="T22" fmla="*/ 482 w 498"/>
              <a:gd name="T23" fmla="*/ 77 h 618"/>
              <a:gd name="T24" fmla="*/ 491 w 498"/>
              <a:gd name="T25" fmla="*/ 97 h 618"/>
              <a:gd name="T26" fmla="*/ 496 w 498"/>
              <a:gd name="T27" fmla="*/ 118 h 618"/>
              <a:gd name="T28" fmla="*/ 496 w 498"/>
              <a:gd name="T29" fmla="*/ 139 h 618"/>
              <a:gd name="T30" fmla="*/ 490 w 498"/>
              <a:gd name="T31" fmla="*/ 160 h 618"/>
              <a:gd name="T32" fmla="*/ 241 w 498"/>
              <a:gd name="T33" fmla="*/ 574 h 618"/>
              <a:gd name="T34" fmla="*/ 226 w 498"/>
              <a:gd name="T35" fmla="*/ 593 h 618"/>
              <a:gd name="T36" fmla="*/ 208 w 498"/>
              <a:gd name="T37" fmla="*/ 606 h 618"/>
              <a:gd name="T38" fmla="*/ 189 w 498"/>
              <a:gd name="T39" fmla="*/ 614 h 618"/>
              <a:gd name="T40" fmla="*/ 167 w 498"/>
              <a:gd name="T41" fmla="*/ 618 h 618"/>
              <a:gd name="T42" fmla="*/ 144 w 498"/>
              <a:gd name="T43" fmla="*/ 617 h 618"/>
              <a:gd name="T44" fmla="*/ 121 w 498"/>
              <a:gd name="T45" fmla="*/ 614 h 618"/>
              <a:gd name="T46" fmla="*/ 98 w 498"/>
              <a:gd name="T47" fmla="*/ 606 h 618"/>
              <a:gd name="T48" fmla="*/ 76 w 498"/>
              <a:gd name="T49" fmla="*/ 595 h 618"/>
              <a:gd name="T50" fmla="*/ 56 w 498"/>
              <a:gd name="T51" fmla="*/ 582 h 618"/>
              <a:gd name="T52" fmla="*/ 38 w 498"/>
              <a:gd name="T53" fmla="*/ 567 h 618"/>
              <a:gd name="T54" fmla="*/ 22 w 498"/>
              <a:gd name="T55" fmla="*/ 550 h 618"/>
              <a:gd name="T56" fmla="*/ 11 w 498"/>
              <a:gd name="T57" fmla="*/ 530 h 618"/>
              <a:gd name="T58" fmla="*/ 3 w 498"/>
              <a:gd name="T59" fmla="*/ 510 h 618"/>
              <a:gd name="T60" fmla="*/ 0 w 498"/>
              <a:gd name="T61" fmla="*/ 490 h 618"/>
              <a:gd name="T62" fmla="*/ 3 w 498"/>
              <a:gd name="T63" fmla="*/ 469 h 618"/>
              <a:gd name="T64" fmla="*/ 12 w 498"/>
              <a:gd name="T65" fmla="*/ 44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8" h="618">
                <a:moveTo>
                  <a:pt x="257" y="44"/>
                </a:moveTo>
                <a:lnTo>
                  <a:pt x="264" y="34"/>
                </a:lnTo>
                <a:lnTo>
                  <a:pt x="271" y="26"/>
                </a:lnTo>
                <a:lnTo>
                  <a:pt x="280" y="18"/>
                </a:lnTo>
                <a:lnTo>
                  <a:pt x="289" y="12"/>
                </a:lnTo>
                <a:lnTo>
                  <a:pt x="298" y="7"/>
                </a:lnTo>
                <a:lnTo>
                  <a:pt x="309" y="4"/>
                </a:lnTo>
                <a:lnTo>
                  <a:pt x="319" y="1"/>
                </a:lnTo>
                <a:lnTo>
                  <a:pt x="331" y="0"/>
                </a:lnTo>
                <a:lnTo>
                  <a:pt x="342" y="0"/>
                </a:lnTo>
                <a:lnTo>
                  <a:pt x="354" y="1"/>
                </a:lnTo>
                <a:lnTo>
                  <a:pt x="365" y="2"/>
                </a:lnTo>
                <a:lnTo>
                  <a:pt x="377" y="5"/>
                </a:lnTo>
                <a:lnTo>
                  <a:pt x="388" y="9"/>
                </a:lnTo>
                <a:lnTo>
                  <a:pt x="400" y="12"/>
                </a:lnTo>
                <a:lnTo>
                  <a:pt x="410" y="17"/>
                </a:lnTo>
                <a:lnTo>
                  <a:pt x="422" y="23"/>
                </a:lnTo>
                <a:lnTo>
                  <a:pt x="432" y="29"/>
                </a:lnTo>
                <a:lnTo>
                  <a:pt x="442" y="36"/>
                </a:lnTo>
                <a:lnTo>
                  <a:pt x="451" y="43"/>
                </a:lnTo>
                <a:lnTo>
                  <a:pt x="460" y="52"/>
                </a:lnTo>
                <a:lnTo>
                  <a:pt x="468" y="60"/>
                </a:lnTo>
                <a:lnTo>
                  <a:pt x="476" y="69"/>
                </a:lnTo>
                <a:lnTo>
                  <a:pt x="482" y="77"/>
                </a:lnTo>
                <a:lnTo>
                  <a:pt x="487" y="87"/>
                </a:lnTo>
                <a:lnTo>
                  <a:pt x="491" y="97"/>
                </a:lnTo>
                <a:lnTo>
                  <a:pt x="495" y="107"/>
                </a:lnTo>
                <a:lnTo>
                  <a:pt x="496" y="118"/>
                </a:lnTo>
                <a:lnTo>
                  <a:pt x="498" y="128"/>
                </a:lnTo>
                <a:lnTo>
                  <a:pt x="496" y="139"/>
                </a:lnTo>
                <a:lnTo>
                  <a:pt x="494" y="150"/>
                </a:lnTo>
                <a:lnTo>
                  <a:pt x="490" y="160"/>
                </a:lnTo>
                <a:lnTo>
                  <a:pt x="485" y="171"/>
                </a:lnTo>
                <a:lnTo>
                  <a:pt x="241" y="574"/>
                </a:lnTo>
                <a:lnTo>
                  <a:pt x="234" y="584"/>
                </a:lnTo>
                <a:lnTo>
                  <a:pt x="226" y="593"/>
                </a:lnTo>
                <a:lnTo>
                  <a:pt x="217" y="600"/>
                </a:lnTo>
                <a:lnTo>
                  <a:pt x="208" y="606"/>
                </a:lnTo>
                <a:lnTo>
                  <a:pt x="199" y="611"/>
                </a:lnTo>
                <a:lnTo>
                  <a:pt x="189" y="614"/>
                </a:lnTo>
                <a:lnTo>
                  <a:pt x="179" y="616"/>
                </a:lnTo>
                <a:lnTo>
                  <a:pt x="167" y="618"/>
                </a:lnTo>
                <a:lnTo>
                  <a:pt x="156" y="618"/>
                </a:lnTo>
                <a:lnTo>
                  <a:pt x="144" y="617"/>
                </a:lnTo>
                <a:lnTo>
                  <a:pt x="133" y="616"/>
                </a:lnTo>
                <a:lnTo>
                  <a:pt x="121" y="614"/>
                </a:lnTo>
                <a:lnTo>
                  <a:pt x="109" y="610"/>
                </a:lnTo>
                <a:lnTo>
                  <a:pt x="98" y="606"/>
                </a:lnTo>
                <a:lnTo>
                  <a:pt x="86" y="601"/>
                </a:lnTo>
                <a:lnTo>
                  <a:pt x="76" y="595"/>
                </a:lnTo>
                <a:lnTo>
                  <a:pt x="66" y="589"/>
                </a:lnTo>
                <a:lnTo>
                  <a:pt x="56" y="582"/>
                </a:lnTo>
                <a:lnTo>
                  <a:pt x="47" y="574"/>
                </a:lnTo>
                <a:lnTo>
                  <a:pt x="38" y="567"/>
                </a:lnTo>
                <a:lnTo>
                  <a:pt x="29" y="558"/>
                </a:lnTo>
                <a:lnTo>
                  <a:pt x="22" y="550"/>
                </a:lnTo>
                <a:lnTo>
                  <a:pt x="16" y="540"/>
                </a:lnTo>
                <a:lnTo>
                  <a:pt x="11" y="530"/>
                </a:lnTo>
                <a:lnTo>
                  <a:pt x="5" y="520"/>
                </a:lnTo>
                <a:lnTo>
                  <a:pt x="3" y="510"/>
                </a:lnTo>
                <a:lnTo>
                  <a:pt x="0" y="501"/>
                </a:lnTo>
                <a:lnTo>
                  <a:pt x="0" y="490"/>
                </a:lnTo>
                <a:lnTo>
                  <a:pt x="0" y="480"/>
                </a:lnTo>
                <a:lnTo>
                  <a:pt x="3" y="469"/>
                </a:lnTo>
                <a:lnTo>
                  <a:pt x="7" y="459"/>
                </a:lnTo>
                <a:lnTo>
                  <a:pt x="12" y="448"/>
                </a:lnTo>
                <a:lnTo>
                  <a:pt x="257" y="44"/>
                </a:lnTo>
                <a:close/>
              </a:path>
            </a:pathLst>
          </a:custGeom>
          <a:solidFill>
            <a:srgbClr val="FFFF00"/>
          </a:solidFill>
          <a:ln w="19050" cmpd="sng">
            <a:solidFill>
              <a:schemeClr val="bg2"/>
            </a:solidFill>
            <a:round/>
            <a:headEnd/>
            <a:tailEnd/>
          </a:ln>
        </p:spPr>
        <p:txBody>
          <a:bodyPr/>
          <a:lstStyle/>
          <a:p>
            <a:endParaRPr lang="en-IN" dirty="0"/>
          </a:p>
        </p:txBody>
      </p:sp>
      <p:sp>
        <p:nvSpPr>
          <p:cNvPr id="12" name="Freeform 134">
            <a:extLst>
              <a:ext uri="{FF2B5EF4-FFF2-40B4-BE49-F238E27FC236}">
                <a16:creationId xmlns:a16="http://schemas.microsoft.com/office/drawing/2014/main" id="{413764B9-2D0E-49EE-88BD-91C121D3489C}"/>
              </a:ext>
            </a:extLst>
          </p:cNvPr>
          <p:cNvSpPr>
            <a:spLocks noChangeAspect="1"/>
          </p:cNvSpPr>
          <p:nvPr/>
        </p:nvSpPr>
        <p:spPr bwMode="auto">
          <a:xfrm rot="586182">
            <a:off x="4322041" y="2356476"/>
            <a:ext cx="124812" cy="333164"/>
          </a:xfrm>
          <a:custGeom>
            <a:avLst/>
            <a:gdLst>
              <a:gd name="T0" fmla="*/ 0 w 275"/>
              <a:gd name="T1" fmla="*/ 24 h 730"/>
              <a:gd name="T2" fmla="*/ 209 w 275"/>
              <a:gd name="T3" fmla="*/ 0 h 730"/>
              <a:gd name="T4" fmla="*/ 275 w 275"/>
              <a:gd name="T5" fmla="*/ 708 h 730"/>
              <a:gd name="T6" fmla="*/ 65 w 275"/>
              <a:gd name="T7" fmla="*/ 730 h 730"/>
              <a:gd name="T8" fmla="*/ 0 w 275"/>
              <a:gd name="T9" fmla="*/ 24 h 730"/>
            </a:gdLst>
            <a:ahLst/>
            <a:cxnLst>
              <a:cxn ang="0">
                <a:pos x="T0" y="T1"/>
              </a:cxn>
              <a:cxn ang="0">
                <a:pos x="T2" y="T3"/>
              </a:cxn>
              <a:cxn ang="0">
                <a:pos x="T4" y="T5"/>
              </a:cxn>
              <a:cxn ang="0">
                <a:pos x="T6" y="T7"/>
              </a:cxn>
              <a:cxn ang="0">
                <a:pos x="T8" y="T9"/>
              </a:cxn>
            </a:cxnLst>
            <a:rect l="0" t="0" r="r" b="b"/>
            <a:pathLst>
              <a:path w="275" h="730">
                <a:moveTo>
                  <a:pt x="0" y="24"/>
                </a:moveTo>
                <a:lnTo>
                  <a:pt x="209" y="0"/>
                </a:lnTo>
                <a:lnTo>
                  <a:pt x="275" y="708"/>
                </a:lnTo>
                <a:lnTo>
                  <a:pt x="65" y="730"/>
                </a:lnTo>
                <a:lnTo>
                  <a:pt x="0" y="24"/>
                </a:lnTo>
                <a:close/>
              </a:path>
            </a:pathLst>
          </a:custGeom>
          <a:solidFill>
            <a:srgbClr val="FFFF00"/>
          </a:solidFill>
          <a:ln w="19050" cmpd="sng">
            <a:solidFill>
              <a:schemeClr val="bg2"/>
            </a:solidFill>
            <a:round/>
            <a:headEnd/>
            <a:tailEnd/>
          </a:ln>
        </p:spPr>
        <p:txBody>
          <a:bodyPr/>
          <a:lstStyle/>
          <a:p>
            <a:endParaRPr lang="en-IN" dirty="0"/>
          </a:p>
        </p:txBody>
      </p:sp>
      <p:sp>
        <p:nvSpPr>
          <p:cNvPr id="13" name="Freeform 135">
            <a:extLst>
              <a:ext uri="{FF2B5EF4-FFF2-40B4-BE49-F238E27FC236}">
                <a16:creationId xmlns:a16="http://schemas.microsoft.com/office/drawing/2014/main" id="{081E67E6-5946-4874-8EAC-BF65A761995B}"/>
              </a:ext>
            </a:extLst>
          </p:cNvPr>
          <p:cNvSpPr>
            <a:spLocks noChangeAspect="1"/>
          </p:cNvSpPr>
          <p:nvPr/>
        </p:nvSpPr>
        <p:spPr bwMode="auto">
          <a:xfrm rot="586182">
            <a:off x="4239390" y="2245039"/>
            <a:ext cx="320945" cy="142589"/>
          </a:xfrm>
          <a:custGeom>
            <a:avLst/>
            <a:gdLst>
              <a:gd name="T0" fmla="*/ 599 w 702"/>
              <a:gd name="T1" fmla="*/ 0 h 313"/>
              <a:gd name="T2" fmla="*/ 622 w 702"/>
              <a:gd name="T3" fmla="*/ 4 h 313"/>
              <a:gd name="T4" fmla="*/ 643 w 702"/>
              <a:gd name="T5" fmla="*/ 11 h 313"/>
              <a:gd name="T6" fmla="*/ 659 w 702"/>
              <a:gd name="T7" fmla="*/ 24 h 313"/>
              <a:gd name="T8" fmla="*/ 675 w 702"/>
              <a:gd name="T9" fmla="*/ 41 h 313"/>
              <a:gd name="T10" fmla="*/ 686 w 702"/>
              <a:gd name="T11" fmla="*/ 59 h 313"/>
              <a:gd name="T12" fmla="*/ 694 w 702"/>
              <a:gd name="T13" fmla="*/ 81 h 313"/>
              <a:gd name="T14" fmla="*/ 701 w 702"/>
              <a:gd name="T15" fmla="*/ 105 h 313"/>
              <a:gd name="T16" fmla="*/ 702 w 702"/>
              <a:gd name="T17" fmla="*/ 128 h 313"/>
              <a:gd name="T18" fmla="*/ 702 w 702"/>
              <a:gd name="T19" fmla="*/ 152 h 313"/>
              <a:gd name="T20" fmla="*/ 697 w 702"/>
              <a:gd name="T21" fmla="*/ 175 h 313"/>
              <a:gd name="T22" fmla="*/ 689 w 702"/>
              <a:gd name="T23" fmla="*/ 197 h 313"/>
              <a:gd name="T24" fmla="*/ 679 w 702"/>
              <a:gd name="T25" fmla="*/ 216 h 313"/>
              <a:gd name="T26" fmla="*/ 663 w 702"/>
              <a:gd name="T27" fmla="*/ 232 h 313"/>
              <a:gd name="T28" fmla="*/ 645 w 702"/>
              <a:gd name="T29" fmla="*/ 246 h 313"/>
              <a:gd name="T30" fmla="*/ 623 w 702"/>
              <a:gd name="T31" fmla="*/ 253 h 313"/>
              <a:gd name="T32" fmla="*/ 115 w 702"/>
              <a:gd name="T33" fmla="*/ 312 h 313"/>
              <a:gd name="T34" fmla="*/ 90 w 702"/>
              <a:gd name="T35" fmla="*/ 312 h 313"/>
              <a:gd name="T36" fmla="*/ 68 w 702"/>
              <a:gd name="T37" fmla="*/ 306 h 313"/>
              <a:gd name="T38" fmla="*/ 50 w 702"/>
              <a:gd name="T39" fmla="*/ 296 h 313"/>
              <a:gd name="T40" fmla="*/ 34 w 702"/>
              <a:gd name="T41" fmla="*/ 281 h 313"/>
              <a:gd name="T42" fmla="*/ 21 w 702"/>
              <a:gd name="T43" fmla="*/ 263 h 313"/>
              <a:gd name="T44" fmla="*/ 12 w 702"/>
              <a:gd name="T45" fmla="*/ 242 h 313"/>
              <a:gd name="T46" fmla="*/ 4 w 702"/>
              <a:gd name="T47" fmla="*/ 220 h 313"/>
              <a:gd name="T48" fmla="*/ 0 w 702"/>
              <a:gd name="T49" fmla="*/ 197 h 313"/>
              <a:gd name="T50" fmla="*/ 0 w 702"/>
              <a:gd name="T51" fmla="*/ 172 h 313"/>
              <a:gd name="T52" fmla="*/ 3 w 702"/>
              <a:gd name="T53" fmla="*/ 149 h 313"/>
              <a:gd name="T54" fmla="*/ 8 w 702"/>
              <a:gd name="T55" fmla="*/ 127 h 313"/>
              <a:gd name="T56" fmla="*/ 18 w 702"/>
              <a:gd name="T57" fmla="*/ 106 h 313"/>
              <a:gd name="T58" fmla="*/ 31 w 702"/>
              <a:gd name="T59" fmla="*/ 89 h 313"/>
              <a:gd name="T60" fmla="*/ 48 w 702"/>
              <a:gd name="T61" fmla="*/ 74 h 313"/>
              <a:gd name="T62" fmla="*/ 67 w 702"/>
              <a:gd name="T63" fmla="*/ 63 h 313"/>
              <a:gd name="T64" fmla="*/ 91 w 702"/>
              <a:gd name="T65" fmla="*/ 5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2" h="313">
                <a:moveTo>
                  <a:pt x="586" y="2"/>
                </a:moveTo>
                <a:lnTo>
                  <a:pt x="599" y="0"/>
                </a:lnTo>
                <a:lnTo>
                  <a:pt x="611" y="2"/>
                </a:lnTo>
                <a:lnTo>
                  <a:pt x="622" y="4"/>
                </a:lnTo>
                <a:lnTo>
                  <a:pt x="632" y="6"/>
                </a:lnTo>
                <a:lnTo>
                  <a:pt x="643" y="11"/>
                </a:lnTo>
                <a:lnTo>
                  <a:pt x="652" y="17"/>
                </a:lnTo>
                <a:lnTo>
                  <a:pt x="659" y="24"/>
                </a:lnTo>
                <a:lnTo>
                  <a:pt x="667" y="32"/>
                </a:lnTo>
                <a:lnTo>
                  <a:pt x="675" y="41"/>
                </a:lnTo>
                <a:lnTo>
                  <a:pt x="680" y="49"/>
                </a:lnTo>
                <a:lnTo>
                  <a:pt x="686" y="59"/>
                </a:lnTo>
                <a:lnTo>
                  <a:pt x="690" y="70"/>
                </a:lnTo>
                <a:lnTo>
                  <a:pt x="694" y="81"/>
                </a:lnTo>
                <a:lnTo>
                  <a:pt x="698" y="92"/>
                </a:lnTo>
                <a:lnTo>
                  <a:pt x="701" y="105"/>
                </a:lnTo>
                <a:lnTo>
                  <a:pt x="702" y="116"/>
                </a:lnTo>
                <a:lnTo>
                  <a:pt x="702" y="128"/>
                </a:lnTo>
                <a:lnTo>
                  <a:pt x="702" y="140"/>
                </a:lnTo>
                <a:lnTo>
                  <a:pt x="702" y="152"/>
                </a:lnTo>
                <a:lnTo>
                  <a:pt x="699" y="164"/>
                </a:lnTo>
                <a:lnTo>
                  <a:pt x="697" y="175"/>
                </a:lnTo>
                <a:lnTo>
                  <a:pt x="694" y="186"/>
                </a:lnTo>
                <a:lnTo>
                  <a:pt x="689" y="197"/>
                </a:lnTo>
                <a:lnTo>
                  <a:pt x="684" y="206"/>
                </a:lnTo>
                <a:lnTo>
                  <a:pt x="679" y="216"/>
                </a:lnTo>
                <a:lnTo>
                  <a:pt x="671" y="225"/>
                </a:lnTo>
                <a:lnTo>
                  <a:pt x="663" y="232"/>
                </a:lnTo>
                <a:lnTo>
                  <a:pt x="654" y="240"/>
                </a:lnTo>
                <a:lnTo>
                  <a:pt x="645" y="246"/>
                </a:lnTo>
                <a:lnTo>
                  <a:pt x="635" y="249"/>
                </a:lnTo>
                <a:lnTo>
                  <a:pt x="623" y="253"/>
                </a:lnTo>
                <a:lnTo>
                  <a:pt x="611" y="256"/>
                </a:lnTo>
                <a:lnTo>
                  <a:pt x="115" y="312"/>
                </a:lnTo>
                <a:lnTo>
                  <a:pt x="102" y="313"/>
                </a:lnTo>
                <a:lnTo>
                  <a:pt x="90" y="312"/>
                </a:lnTo>
                <a:lnTo>
                  <a:pt x="80" y="310"/>
                </a:lnTo>
                <a:lnTo>
                  <a:pt x="68" y="306"/>
                </a:lnTo>
                <a:lnTo>
                  <a:pt x="59" y="301"/>
                </a:lnTo>
                <a:lnTo>
                  <a:pt x="50" y="296"/>
                </a:lnTo>
                <a:lnTo>
                  <a:pt x="41" y="289"/>
                </a:lnTo>
                <a:lnTo>
                  <a:pt x="34" y="281"/>
                </a:lnTo>
                <a:lnTo>
                  <a:pt x="27" y="273"/>
                </a:lnTo>
                <a:lnTo>
                  <a:pt x="21" y="263"/>
                </a:lnTo>
                <a:lnTo>
                  <a:pt x="16" y="253"/>
                </a:lnTo>
                <a:lnTo>
                  <a:pt x="12" y="242"/>
                </a:lnTo>
                <a:lnTo>
                  <a:pt x="8" y="231"/>
                </a:lnTo>
                <a:lnTo>
                  <a:pt x="4" y="220"/>
                </a:lnTo>
                <a:lnTo>
                  <a:pt x="1" y="209"/>
                </a:lnTo>
                <a:lnTo>
                  <a:pt x="0" y="197"/>
                </a:lnTo>
                <a:lnTo>
                  <a:pt x="0" y="184"/>
                </a:lnTo>
                <a:lnTo>
                  <a:pt x="0" y="172"/>
                </a:lnTo>
                <a:lnTo>
                  <a:pt x="0" y="161"/>
                </a:lnTo>
                <a:lnTo>
                  <a:pt x="3" y="149"/>
                </a:lnTo>
                <a:lnTo>
                  <a:pt x="5" y="138"/>
                </a:lnTo>
                <a:lnTo>
                  <a:pt x="8" y="127"/>
                </a:lnTo>
                <a:lnTo>
                  <a:pt x="13" y="116"/>
                </a:lnTo>
                <a:lnTo>
                  <a:pt x="18" y="106"/>
                </a:lnTo>
                <a:lnTo>
                  <a:pt x="23" y="97"/>
                </a:lnTo>
                <a:lnTo>
                  <a:pt x="31" y="89"/>
                </a:lnTo>
                <a:lnTo>
                  <a:pt x="39" y="80"/>
                </a:lnTo>
                <a:lnTo>
                  <a:pt x="48" y="74"/>
                </a:lnTo>
                <a:lnTo>
                  <a:pt x="57" y="68"/>
                </a:lnTo>
                <a:lnTo>
                  <a:pt x="67" y="63"/>
                </a:lnTo>
                <a:lnTo>
                  <a:pt x="79" y="60"/>
                </a:lnTo>
                <a:lnTo>
                  <a:pt x="91" y="58"/>
                </a:lnTo>
                <a:lnTo>
                  <a:pt x="586" y="2"/>
                </a:lnTo>
                <a:close/>
              </a:path>
            </a:pathLst>
          </a:custGeom>
          <a:solidFill>
            <a:srgbClr val="FFFF00"/>
          </a:solidFill>
          <a:ln w="19050" cmpd="sng">
            <a:solidFill>
              <a:schemeClr val="bg2"/>
            </a:solidFill>
            <a:round/>
            <a:headEnd/>
            <a:tailEnd/>
          </a:ln>
        </p:spPr>
        <p:txBody>
          <a:bodyPr/>
          <a:lstStyle/>
          <a:p>
            <a:endParaRPr lang="en-IN" dirty="0"/>
          </a:p>
        </p:txBody>
      </p:sp>
      <p:sp>
        <p:nvSpPr>
          <p:cNvPr id="14" name="Freeform 136">
            <a:extLst>
              <a:ext uri="{FF2B5EF4-FFF2-40B4-BE49-F238E27FC236}">
                <a16:creationId xmlns:a16="http://schemas.microsoft.com/office/drawing/2014/main" id="{2503090C-C4AB-462D-B1C2-731FD1765D69}"/>
              </a:ext>
            </a:extLst>
          </p:cNvPr>
          <p:cNvSpPr>
            <a:spLocks noChangeAspect="1"/>
          </p:cNvSpPr>
          <p:nvPr/>
        </p:nvSpPr>
        <p:spPr bwMode="auto">
          <a:xfrm>
            <a:off x="2293607" y="4289825"/>
            <a:ext cx="342889" cy="93231"/>
          </a:xfrm>
          <a:custGeom>
            <a:avLst/>
            <a:gdLst>
              <a:gd name="T0" fmla="*/ 8 w 749"/>
              <a:gd name="T1" fmla="*/ 203 h 203"/>
              <a:gd name="T2" fmla="*/ 0 w 749"/>
              <a:gd name="T3" fmla="*/ 2 h 203"/>
              <a:gd name="T4" fmla="*/ 744 w 749"/>
              <a:gd name="T5" fmla="*/ 0 h 203"/>
              <a:gd name="T6" fmla="*/ 749 w 749"/>
              <a:gd name="T7" fmla="*/ 203 h 203"/>
              <a:gd name="T8" fmla="*/ 8 w 749"/>
              <a:gd name="T9" fmla="*/ 203 h 203"/>
            </a:gdLst>
            <a:ahLst/>
            <a:cxnLst>
              <a:cxn ang="0">
                <a:pos x="T0" y="T1"/>
              </a:cxn>
              <a:cxn ang="0">
                <a:pos x="T2" y="T3"/>
              </a:cxn>
              <a:cxn ang="0">
                <a:pos x="T4" y="T5"/>
              </a:cxn>
              <a:cxn ang="0">
                <a:pos x="T6" y="T7"/>
              </a:cxn>
              <a:cxn ang="0">
                <a:pos x="T8" y="T9"/>
              </a:cxn>
            </a:cxnLst>
            <a:rect l="0" t="0" r="r" b="b"/>
            <a:pathLst>
              <a:path w="749" h="203">
                <a:moveTo>
                  <a:pt x="8" y="203"/>
                </a:moveTo>
                <a:lnTo>
                  <a:pt x="0" y="2"/>
                </a:lnTo>
                <a:lnTo>
                  <a:pt x="744" y="0"/>
                </a:lnTo>
                <a:lnTo>
                  <a:pt x="749" y="203"/>
                </a:lnTo>
                <a:lnTo>
                  <a:pt x="8" y="203"/>
                </a:lnTo>
                <a:close/>
              </a:path>
            </a:pathLst>
          </a:custGeom>
          <a:solidFill>
            <a:schemeClr val="tx2"/>
          </a:solidFill>
          <a:ln w="19050" cmpd="sng">
            <a:solidFill>
              <a:schemeClr val="bg2"/>
            </a:solidFill>
            <a:round/>
            <a:headEnd/>
            <a:tailEnd/>
          </a:ln>
        </p:spPr>
        <p:txBody>
          <a:bodyPr/>
          <a:lstStyle/>
          <a:p>
            <a:endParaRPr lang="en-IN" dirty="0"/>
          </a:p>
        </p:txBody>
      </p:sp>
      <p:sp>
        <p:nvSpPr>
          <p:cNvPr id="15" name="Freeform 137">
            <a:extLst>
              <a:ext uri="{FF2B5EF4-FFF2-40B4-BE49-F238E27FC236}">
                <a16:creationId xmlns:a16="http://schemas.microsoft.com/office/drawing/2014/main" id="{0A654216-7D0E-4274-8BB4-464A3CBD540A}"/>
              </a:ext>
            </a:extLst>
          </p:cNvPr>
          <p:cNvSpPr>
            <a:spLocks noChangeAspect="1"/>
          </p:cNvSpPr>
          <p:nvPr/>
        </p:nvSpPr>
        <p:spPr bwMode="auto">
          <a:xfrm>
            <a:off x="2906693" y="2918779"/>
            <a:ext cx="307228" cy="296146"/>
          </a:xfrm>
          <a:custGeom>
            <a:avLst/>
            <a:gdLst>
              <a:gd name="T0" fmla="*/ 0 w 672"/>
              <a:gd name="T1" fmla="*/ 147 h 648"/>
              <a:gd name="T2" fmla="*/ 144 w 672"/>
              <a:gd name="T3" fmla="*/ 0 h 648"/>
              <a:gd name="T4" fmla="*/ 672 w 672"/>
              <a:gd name="T5" fmla="*/ 502 h 648"/>
              <a:gd name="T6" fmla="*/ 525 w 672"/>
              <a:gd name="T7" fmla="*/ 648 h 648"/>
              <a:gd name="T8" fmla="*/ 0 w 672"/>
              <a:gd name="T9" fmla="*/ 147 h 648"/>
            </a:gdLst>
            <a:ahLst/>
            <a:cxnLst>
              <a:cxn ang="0">
                <a:pos x="T0" y="T1"/>
              </a:cxn>
              <a:cxn ang="0">
                <a:pos x="T2" y="T3"/>
              </a:cxn>
              <a:cxn ang="0">
                <a:pos x="T4" y="T5"/>
              </a:cxn>
              <a:cxn ang="0">
                <a:pos x="T6" y="T7"/>
              </a:cxn>
              <a:cxn ang="0">
                <a:pos x="T8" y="T9"/>
              </a:cxn>
            </a:cxnLst>
            <a:rect l="0" t="0" r="r" b="b"/>
            <a:pathLst>
              <a:path w="672" h="648">
                <a:moveTo>
                  <a:pt x="0" y="147"/>
                </a:moveTo>
                <a:lnTo>
                  <a:pt x="144" y="0"/>
                </a:lnTo>
                <a:lnTo>
                  <a:pt x="672" y="502"/>
                </a:lnTo>
                <a:lnTo>
                  <a:pt x="525" y="648"/>
                </a:lnTo>
                <a:lnTo>
                  <a:pt x="0"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6" name="Freeform 138">
            <a:extLst>
              <a:ext uri="{FF2B5EF4-FFF2-40B4-BE49-F238E27FC236}">
                <a16:creationId xmlns:a16="http://schemas.microsoft.com/office/drawing/2014/main" id="{37E85F73-2D70-4714-9E9C-61C6BC0F2A2C}"/>
              </a:ext>
            </a:extLst>
          </p:cNvPr>
          <p:cNvSpPr>
            <a:spLocks noChangeAspect="1"/>
          </p:cNvSpPr>
          <p:nvPr/>
        </p:nvSpPr>
        <p:spPr bwMode="auto">
          <a:xfrm>
            <a:off x="2894349" y="2906439"/>
            <a:ext cx="333288" cy="320825"/>
          </a:xfrm>
          <a:custGeom>
            <a:avLst/>
            <a:gdLst>
              <a:gd name="T0" fmla="*/ 0 w 729"/>
              <a:gd name="T1" fmla="*/ 201 h 702"/>
              <a:gd name="T2" fmla="*/ 0 w 729"/>
              <a:gd name="T3" fmla="*/ 147 h 702"/>
              <a:gd name="T4" fmla="*/ 144 w 729"/>
              <a:gd name="T5" fmla="*/ 0 h 702"/>
              <a:gd name="T6" fmla="*/ 201 w 729"/>
              <a:gd name="T7" fmla="*/ 0 h 702"/>
              <a:gd name="T8" fmla="*/ 729 w 729"/>
              <a:gd name="T9" fmla="*/ 502 h 702"/>
              <a:gd name="T10" fmla="*/ 729 w 729"/>
              <a:gd name="T11" fmla="*/ 556 h 702"/>
              <a:gd name="T12" fmla="*/ 582 w 729"/>
              <a:gd name="T13" fmla="*/ 702 h 702"/>
              <a:gd name="T14" fmla="*/ 526 w 729"/>
              <a:gd name="T15" fmla="*/ 702 h 702"/>
              <a:gd name="T16" fmla="*/ 0 w 729"/>
              <a:gd name="T17" fmla="*/ 201 h 702"/>
              <a:gd name="T18" fmla="*/ 57 w 729"/>
              <a:gd name="T19" fmla="*/ 147 h 702"/>
              <a:gd name="T20" fmla="*/ 582 w 729"/>
              <a:gd name="T21" fmla="*/ 648 h 702"/>
              <a:gd name="T22" fmla="*/ 526 w 729"/>
              <a:gd name="T23" fmla="*/ 648 h 702"/>
              <a:gd name="T24" fmla="*/ 672 w 729"/>
              <a:gd name="T25" fmla="*/ 502 h 702"/>
              <a:gd name="T26" fmla="*/ 672 w 729"/>
              <a:gd name="T27" fmla="*/ 556 h 702"/>
              <a:gd name="T28" fmla="*/ 144 w 729"/>
              <a:gd name="T29" fmla="*/ 54 h 702"/>
              <a:gd name="T30" fmla="*/ 201 w 729"/>
              <a:gd name="T31" fmla="*/ 54 h 702"/>
              <a:gd name="T32" fmla="*/ 57 w 729"/>
              <a:gd name="T33" fmla="*/ 201 h 702"/>
              <a:gd name="T34" fmla="*/ 57 w 729"/>
              <a:gd name="T35" fmla="*/ 147 h 702"/>
              <a:gd name="T36" fmla="*/ 0 w 729"/>
              <a:gd name="T37" fmla="*/ 2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9" h="702">
                <a:moveTo>
                  <a:pt x="0" y="201"/>
                </a:moveTo>
                <a:lnTo>
                  <a:pt x="0" y="147"/>
                </a:lnTo>
                <a:lnTo>
                  <a:pt x="144" y="0"/>
                </a:lnTo>
                <a:lnTo>
                  <a:pt x="201" y="0"/>
                </a:lnTo>
                <a:lnTo>
                  <a:pt x="729" y="502"/>
                </a:lnTo>
                <a:lnTo>
                  <a:pt x="729" y="556"/>
                </a:lnTo>
                <a:lnTo>
                  <a:pt x="582" y="702"/>
                </a:lnTo>
                <a:lnTo>
                  <a:pt x="526" y="702"/>
                </a:lnTo>
                <a:lnTo>
                  <a:pt x="0" y="201"/>
                </a:lnTo>
                <a:lnTo>
                  <a:pt x="57" y="147"/>
                </a:lnTo>
                <a:lnTo>
                  <a:pt x="582" y="648"/>
                </a:lnTo>
                <a:lnTo>
                  <a:pt x="526" y="648"/>
                </a:lnTo>
                <a:lnTo>
                  <a:pt x="672" y="502"/>
                </a:lnTo>
                <a:lnTo>
                  <a:pt x="672" y="556"/>
                </a:lnTo>
                <a:lnTo>
                  <a:pt x="144" y="54"/>
                </a:lnTo>
                <a:lnTo>
                  <a:pt x="201" y="54"/>
                </a:lnTo>
                <a:lnTo>
                  <a:pt x="57" y="201"/>
                </a:lnTo>
                <a:lnTo>
                  <a:pt x="57" y="147"/>
                </a:lnTo>
                <a:lnTo>
                  <a:pt x="0"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7" name="Freeform 139">
            <a:extLst>
              <a:ext uri="{FF2B5EF4-FFF2-40B4-BE49-F238E27FC236}">
                <a16:creationId xmlns:a16="http://schemas.microsoft.com/office/drawing/2014/main" id="{2F846462-89C0-46CD-821F-9EB814E647D3}"/>
              </a:ext>
            </a:extLst>
          </p:cNvPr>
          <p:cNvSpPr>
            <a:spLocks noChangeAspect="1"/>
          </p:cNvSpPr>
          <p:nvPr/>
        </p:nvSpPr>
        <p:spPr bwMode="auto">
          <a:xfrm>
            <a:off x="2773652" y="2787158"/>
            <a:ext cx="267453" cy="265983"/>
          </a:xfrm>
          <a:custGeom>
            <a:avLst/>
            <a:gdLst>
              <a:gd name="T0" fmla="*/ 375 w 582"/>
              <a:gd name="T1" fmla="*/ 18 h 583"/>
              <a:gd name="T2" fmla="*/ 395 w 582"/>
              <a:gd name="T3" fmla="*/ 7 h 583"/>
              <a:gd name="T4" fmla="*/ 416 w 582"/>
              <a:gd name="T5" fmla="*/ 1 h 583"/>
              <a:gd name="T6" fmla="*/ 438 w 582"/>
              <a:gd name="T7" fmla="*/ 0 h 583"/>
              <a:gd name="T8" fmla="*/ 460 w 582"/>
              <a:gd name="T9" fmla="*/ 4 h 583"/>
              <a:gd name="T10" fmla="*/ 483 w 582"/>
              <a:gd name="T11" fmla="*/ 11 h 583"/>
              <a:gd name="T12" fmla="*/ 503 w 582"/>
              <a:gd name="T13" fmla="*/ 22 h 583"/>
              <a:gd name="T14" fmla="*/ 523 w 582"/>
              <a:gd name="T15" fmla="*/ 37 h 583"/>
              <a:gd name="T16" fmla="*/ 541 w 582"/>
              <a:gd name="T17" fmla="*/ 54 h 583"/>
              <a:gd name="T18" fmla="*/ 556 w 582"/>
              <a:gd name="T19" fmla="*/ 72 h 583"/>
              <a:gd name="T20" fmla="*/ 569 w 582"/>
              <a:gd name="T21" fmla="*/ 93 h 583"/>
              <a:gd name="T22" fmla="*/ 577 w 582"/>
              <a:gd name="T23" fmla="*/ 114 h 583"/>
              <a:gd name="T24" fmla="*/ 582 w 582"/>
              <a:gd name="T25" fmla="*/ 136 h 583"/>
              <a:gd name="T26" fmla="*/ 582 w 582"/>
              <a:gd name="T27" fmla="*/ 157 h 583"/>
              <a:gd name="T28" fmla="*/ 575 w 582"/>
              <a:gd name="T29" fmla="*/ 178 h 583"/>
              <a:gd name="T30" fmla="*/ 564 w 582"/>
              <a:gd name="T31" fmla="*/ 197 h 583"/>
              <a:gd name="T32" fmla="*/ 215 w 582"/>
              <a:gd name="T33" fmla="*/ 556 h 583"/>
              <a:gd name="T34" fmla="*/ 196 w 582"/>
              <a:gd name="T35" fmla="*/ 570 h 583"/>
              <a:gd name="T36" fmla="*/ 176 w 582"/>
              <a:gd name="T37" fmla="*/ 579 h 583"/>
              <a:gd name="T38" fmla="*/ 155 w 582"/>
              <a:gd name="T39" fmla="*/ 583 h 583"/>
              <a:gd name="T40" fmla="*/ 132 w 582"/>
              <a:gd name="T41" fmla="*/ 581 h 583"/>
              <a:gd name="T42" fmla="*/ 110 w 582"/>
              <a:gd name="T43" fmla="*/ 575 h 583"/>
              <a:gd name="T44" fmla="*/ 88 w 582"/>
              <a:gd name="T45" fmla="*/ 566 h 583"/>
              <a:gd name="T46" fmla="*/ 68 w 582"/>
              <a:gd name="T47" fmla="*/ 552 h 583"/>
              <a:gd name="T48" fmla="*/ 50 w 582"/>
              <a:gd name="T49" fmla="*/ 537 h 583"/>
              <a:gd name="T50" fmla="*/ 33 w 582"/>
              <a:gd name="T51" fmla="*/ 519 h 583"/>
              <a:gd name="T52" fmla="*/ 19 w 582"/>
              <a:gd name="T53" fmla="*/ 499 h 583"/>
              <a:gd name="T54" fmla="*/ 9 w 582"/>
              <a:gd name="T55" fmla="*/ 478 h 583"/>
              <a:gd name="T56" fmla="*/ 2 w 582"/>
              <a:gd name="T57" fmla="*/ 456 h 583"/>
              <a:gd name="T58" fmla="*/ 0 w 582"/>
              <a:gd name="T59" fmla="*/ 435 h 583"/>
              <a:gd name="T60" fmla="*/ 2 w 582"/>
              <a:gd name="T61" fmla="*/ 415 h 583"/>
              <a:gd name="T62" fmla="*/ 11 w 582"/>
              <a:gd name="T63" fmla="*/ 394 h 583"/>
              <a:gd name="T64" fmla="*/ 25 w 582"/>
              <a:gd name="T65" fmla="*/ 37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2" h="583">
                <a:moveTo>
                  <a:pt x="366" y="27"/>
                </a:moveTo>
                <a:lnTo>
                  <a:pt x="375" y="18"/>
                </a:lnTo>
                <a:lnTo>
                  <a:pt x="385" y="12"/>
                </a:lnTo>
                <a:lnTo>
                  <a:pt x="395" y="7"/>
                </a:lnTo>
                <a:lnTo>
                  <a:pt x="406" y="4"/>
                </a:lnTo>
                <a:lnTo>
                  <a:pt x="416" y="1"/>
                </a:lnTo>
                <a:lnTo>
                  <a:pt x="426" y="0"/>
                </a:lnTo>
                <a:lnTo>
                  <a:pt x="438" y="0"/>
                </a:lnTo>
                <a:lnTo>
                  <a:pt x="449" y="1"/>
                </a:lnTo>
                <a:lnTo>
                  <a:pt x="460" y="4"/>
                </a:lnTo>
                <a:lnTo>
                  <a:pt x="471" y="7"/>
                </a:lnTo>
                <a:lnTo>
                  <a:pt x="483" y="11"/>
                </a:lnTo>
                <a:lnTo>
                  <a:pt x="493" y="16"/>
                </a:lnTo>
                <a:lnTo>
                  <a:pt x="503" y="22"/>
                </a:lnTo>
                <a:lnTo>
                  <a:pt x="514" y="29"/>
                </a:lnTo>
                <a:lnTo>
                  <a:pt x="523" y="37"/>
                </a:lnTo>
                <a:lnTo>
                  <a:pt x="533" y="45"/>
                </a:lnTo>
                <a:lnTo>
                  <a:pt x="541" y="54"/>
                </a:lnTo>
                <a:lnTo>
                  <a:pt x="548" y="62"/>
                </a:lnTo>
                <a:lnTo>
                  <a:pt x="556" y="72"/>
                </a:lnTo>
                <a:lnTo>
                  <a:pt x="562" y="82"/>
                </a:lnTo>
                <a:lnTo>
                  <a:pt x="569" y="93"/>
                </a:lnTo>
                <a:lnTo>
                  <a:pt x="573" y="103"/>
                </a:lnTo>
                <a:lnTo>
                  <a:pt x="577" y="114"/>
                </a:lnTo>
                <a:lnTo>
                  <a:pt x="580" y="125"/>
                </a:lnTo>
                <a:lnTo>
                  <a:pt x="582" y="136"/>
                </a:lnTo>
                <a:lnTo>
                  <a:pt x="582" y="146"/>
                </a:lnTo>
                <a:lnTo>
                  <a:pt x="582" y="157"/>
                </a:lnTo>
                <a:lnTo>
                  <a:pt x="579" y="168"/>
                </a:lnTo>
                <a:lnTo>
                  <a:pt x="575" y="178"/>
                </a:lnTo>
                <a:lnTo>
                  <a:pt x="570" y="188"/>
                </a:lnTo>
                <a:lnTo>
                  <a:pt x="564" y="197"/>
                </a:lnTo>
                <a:lnTo>
                  <a:pt x="556" y="207"/>
                </a:lnTo>
                <a:lnTo>
                  <a:pt x="215" y="556"/>
                </a:lnTo>
                <a:lnTo>
                  <a:pt x="206" y="564"/>
                </a:lnTo>
                <a:lnTo>
                  <a:pt x="196" y="570"/>
                </a:lnTo>
                <a:lnTo>
                  <a:pt x="187" y="575"/>
                </a:lnTo>
                <a:lnTo>
                  <a:pt x="176" y="579"/>
                </a:lnTo>
                <a:lnTo>
                  <a:pt x="165" y="581"/>
                </a:lnTo>
                <a:lnTo>
                  <a:pt x="155" y="583"/>
                </a:lnTo>
                <a:lnTo>
                  <a:pt x="143" y="583"/>
                </a:lnTo>
                <a:lnTo>
                  <a:pt x="132" y="581"/>
                </a:lnTo>
                <a:lnTo>
                  <a:pt x="122" y="579"/>
                </a:lnTo>
                <a:lnTo>
                  <a:pt x="110" y="575"/>
                </a:lnTo>
                <a:lnTo>
                  <a:pt x="100" y="570"/>
                </a:lnTo>
                <a:lnTo>
                  <a:pt x="88" y="566"/>
                </a:lnTo>
                <a:lnTo>
                  <a:pt x="78" y="559"/>
                </a:lnTo>
                <a:lnTo>
                  <a:pt x="68" y="552"/>
                </a:lnTo>
                <a:lnTo>
                  <a:pt x="59" y="545"/>
                </a:lnTo>
                <a:lnTo>
                  <a:pt x="50" y="537"/>
                </a:lnTo>
                <a:lnTo>
                  <a:pt x="41" y="527"/>
                </a:lnTo>
                <a:lnTo>
                  <a:pt x="33" y="519"/>
                </a:lnTo>
                <a:lnTo>
                  <a:pt x="25" y="509"/>
                </a:lnTo>
                <a:lnTo>
                  <a:pt x="19" y="499"/>
                </a:lnTo>
                <a:lnTo>
                  <a:pt x="14" y="489"/>
                </a:lnTo>
                <a:lnTo>
                  <a:pt x="9" y="478"/>
                </a:lnTo>
                <a:lnTo>
                  <a:pt x="5" y="467"/>
                </a:lnTo>
                <a:lnTo>
                  <a:pt x="2" y="456"/>
                </a:lnTo>
                <a:lnTo>
                  <a:pt x="1" y="447"/>
                </a:lnTo>
                <a:lnTo>
                  <a:pt x="0" y="435"/>
                </a:lnTo>
                <a:lnTo>
                  <a:pt x="1" y="424"/>
                </a:lnTo>
                <a:lnTo>
                  <a:pt x="2" y="415"/>
                </a:lnTo>
                <a:lnTo>
                  <a:pt x="6" y="404"/>
                </a:lnTo>
                <a:lnTo>
                  <a:pt x="11" y="394"/>
                </a:lnTo>
                <a:lnTo>
                  <a:pt x="18" y="384"/>
                </a:lnTo>
                <a:lnTo>
                  <a:pt x="25" y="375"/>
                </a:lnTo>
                <a:lnTo>
                  <a:pt x="366" y="2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8" name="Freeform 140">
            <a:extLst>
              <a:ext uri="{FF2B5EF4-FFF2-40B4-BE49-F238E27FC236}">
                <a16:creationId xmlns:a16="http://schemas.microsoft.com/office/drawing/2014/main" id="{A6907967-9416-4AE3-97F7-B26A6FBA3205}"/>
              </a:ext>
            </a:extLst>
          </p:cNvPr>
          <p:cNvSpPr>
            <a:spLocks noChangeAspect="1"/>
          </p:cNvSpPr>
          <p:nvPr/>
        </p:nvSpPr>
        <p:spPr bwMode="auto">
          <a:xfrm>
            <a:off x="2759936" y="2774819"/>
            <a:ext cx="293513" cy="290662"/>
          </a:xfrm>
          <a:custGeom>
            <a:avLst/>
            <a:gdLst>
              <a:gd name="T0" fmla="*/ 386 w 639"/>
              <a:gd name="T1" fmla="*/ 12 h 637"/>
              <a:gd name="T2" fmla="*/ 417 w 639"/>
              <a:gd name="T3" fmla="*/ 1 h 637"/>
              <a:gd name="T4" fmla="*/ 495 w 639"/>
              <a:gd name="T5" fmla="*/ 0 h 637"/>
              <a:gd name="T6" fmla="*/ 528 w 639"/>
              <a:gd name="T7" fmla="*/ 7 h 637"/>
              <a:gd name="T8" fmla="*/ 561 w 639"/>
              <a:gd name="T9" fmla="*/ 22 h 637"/>
              <a:gd name="T10" fmla="*/ 590 w 639"/>
              <a:gd name="T11" fmla="*/ 45 h 637"/>
              <a:gd name="T12" fmla="*/ 613 w 639"/>
              <a:gd name="T13" fmla="*/ 72 h 637"/>
              <a:gd name="T14" fmla="*/ 630 w 639"/>
              <a:gd name="T15" fmla="*/ 103 h 637"/>
              <a:gd name="T16" fmla="*/ 639 w 639"/>
              <a:gd name="T17" fmla="*/ 136 h 637"/>
              <a:gd name="T18" fmla="*/ 639 w 639"/>
              <a:gd name="T19" fmla="*/ 211 h 637"/>
              <a:gd name="T20" fmla="*/ 627 w 639"/>
              <a:gd name="T21" fmla="*/ 242 h 637"/>
              <a:gd name="T22" fmla="*/ 273 w 639"/>
              <a:gd name="T23" fmla="*/ 610 h 637"/>
              <a:gd name="T24" fmla="*/ 244 w 639"/>
              <a:gd name="T25" fmla="*/ 629 h 637"/>
              <a:gd name="T26" fmla="*/ 212 w 639"/>
              <a:gd name="T27" fmla="*/ 637 h 637"/>
              <a:gd name="T28" fmla="*/ 133 w 639"/>
              <a:gd name="T29" fmla="*/ 635 h 637"/>
              <a:gd name="T30" fmla="*/ 101 w 639"/>
              <a:gd name="T31" fmla="*/ 624 h 637"/>
              <a:gd name="T32" fmla="*/ 68 w 639"/>
              <a:gd name="T33" fmla="*/ 606 h 637"/>
              <a:gd name="T34" fmla="*/ 41 w 639"/>
              <a:gd name="T35" fmla="*/ 581 h 637"/>
              <a:gd name="T36" fmla="*/ 20 w 639"/>
              <a:gd name="T37" fmla="*/ 553 h 637"/>
              <a:gd name="T38" fmla="*/ 5 w 639"/>
              <a:gd name="T39" fmla="*/ 521 h 637"/>
              <a:gd name="T40" fmla="*/ 0 w 639"/>
              <a:gd name="T41" fmla="*/ 489 h 637"/>
              <a:gd name="T42" fmla="*/ 3 w 639"/>
              <a:gd name="T43" fmla="*/ 415 h 637"/>
              <a:gd name="T44" fmla="*/ 18 w 639"/>
              <a:gd name="T45" fmla="*/ 384 h 637"/>
              <a:gd name="T46" fmla="*/ 423 w 639"/>
              <a:gd name="T47" fmla="*/ 81 h 637"/>
              <a:gd name="T48" fmla="*/ 68 w 639"/>
              <a:gd name="T49" fmla="*/ 448 h 637"/>
              <a:gd name="T50" fmla="*/ 58 w 639"/>
              <a:gd name="T51" fmla="*/ 478 h 637"/>
              <a:gd name="T52" fmla="*/ 58 w 639"/>
              <a:gd name="T53" fmla="*/ 447 h 637"/>
              <a:gd name="T54" fmla="*/ 66 w 639"/>
              <a:gd name="T55" fmla="*/ 478 h 637"/>
              <a:gd name="T56" fmla="*/ 83 w 639"/>
              <a:gd name="T57" fmla="*/ 509 h 637"/>
              <a:gd name="T58" fmla="*/ 107 w 639"/>
              <a:gd name="T59" fmla="*/ 537 h 637"/>
              <a:gd name="T60" fmla="*/ 135 w 639"/>
              <a:gd name="T61" fmla="*/ 559 h 637"/>
              <a:gd name="T62" fmla="*/ 167 w 639"/>
              <a:gd name="T63" fmla="*/ 575 h 637"/>
              <a:gd name="T64" fmla="*/ 201 w 639"/>
              <a:gd name="T65" fmla="*/ 583 h 637"/>
              <a:gd name="T66" fmla="*/ 166 w 639"/>
              <a:gd name="T67" fmla="*/ 581 h 637"/>
              <a:gd name="T68" fmla="*/ 197 w 639"/>
              <a:gd name="T69" fmla="*/ 570 h 637"/>
              <a:gd name="T70" fmla="*/ 557 w 639"/>
              <a:gd name="T71" fmla="*/ 207 h 637"/>
              <a:gd name="T72" fmla="*/ 576 w 639"/>
              <a:gd name="T73" fmla="*/ 178 h 637"/>
              <a:gd name="T74" fmla="*/ 582 w 639"/>
              <a:gd name="T75" fmla="*/ 146 h 637"/>
              <a:gd name="T76" fmla="*/ 581 w 639"/>
              <a:gd name="T77" fmla="*/ 179 h 637"/>
              <a:gd name="T78" fmla="*/ 570 w 639"/>
              <a:gd name="T79" fmla="*/ 147 h 637"/>
              <a:gd name="T80" fmla="*/ 549 w 639"/>
              <a:gd name="T81" fmla="*/ 116 h 637"/>
              <a:gd name="T82" fmla="*/ 523 w 639"/>
              <a:gd name="T83" fmla="*/ 91 h 637"/>
              <a:gd name="T84" fmla="*/ 494 w 639"/>
              <a:gd name="T85" fmla="*/ 70 h 637"/>
              <a:gd name="T86" fmla="*/ 460 w 639"/>
              <a:gd name="T87" fmla="*/ 58 h 637"/>
              <a:gd name="T88" fmla="*/ 495 w 639"/>
              <a:gd name="T89" fmla="*/ 54 h 637"/>
              <a:gd name="T90" fmla="*/ 463 w 639"/>
              <a:gd name="T91" fmla="*/ 58 h 637"/>
              <a:gd name="T92" fmla="*/ 432 w 639"/>
              <a:gd name="T93" fmla="*/ 7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9" h="637">
                <a:moveTo>
                  <a:pt x="367" y="27"/>
                </a:moveTo>
                <a:lnTo>
                  <a:pt x="376" y="18"/>
                </a:lnTo>
                <a:lnTo>
                  <a:pt x="386" y="12"/>
                </a:lnTo>
                <a:lnTo>
                  <a:pt x="396" y="7"/>
                </a:lnTo>
                <a:lnTo>
                  <a:pt x="406" y="4"/>
                </a:lnTo>
                <a:lnTo>
                  <a:pt x="417" y="1"/>
                </a:lnTo>
                <a:lnTo>
                  <a:pt x="427" y="0"/>
                </a:lnTo>
                <a:lnTo>
                  <a:pt x="439" y="0"/>
                </a:lnTo>
                <a:lnTo>
                  <a:pt x="495" y="0"/>
                </a:lnTo>
                <a:lnTo>
                  <a:pt x="507" y="1"/>
                </a:lnTo>
                <a:lnTo>
                  <a:pt x="517" y="4"/>
                </a:lnTo>
                <a:lnTo>
                  <a:pt x="528" y="7"/>
                </a:lnTo>
                <a:lnTo>
                  <a:pt x="540" y="11"/>
                </a:lnTo>
                <a:lnTo>
                  <a:pt x="550" y="16"/>
                </a:lnTo>
                <a:lnTo>
                  <a:pt x="561" y="22"/>
                </a:lnTo>
                <a:lnTo>
                  <a:pt x="571" y="29"/>
                </a:lnTo>
                <a:lnTo>
                  <a:pt x="580" y="37"/>
                </a:lnTo>
                <a:lnTo>
                  <a:pt x="590" y="45"/>
                </a:lnTo>
                <a:lnTo>
                  <a:pt x="598" y="54"/>
                </a:lnTo>
                <a:lnTo>
                  <a:pt x="606" y="62"/>
                </a:lnTo>
                <a:lnTo>
                  <a:pt x="613" y="72"/>
                </a:lnTo>
                <a:lnTo>
                  <a:pt x="620" y="82"/>
                </a:lnTo>
                <a:lnTo>
                  <a:pt x="626" y="93"/>
                </a:lnTo>
                <a:lnTo>
                  <a:pt x="630" y="103"/>
                </a:lnTo>
                <a:lnTo>
                  <a:pt x="634" y="114"/>
                </a:lnTo>
                <a:lnTo>
                  <a:pt x="638" y="125"/>
                </a:lnTo>
                <a:lnTo>
                  <a:pt x="639" y="136"/>
                </a:lnTo>
                <a:lnTo>
                  <a:pt x="639" y="146"/>
                </a:lnTo>
                <a:lnTo>
                  <a:pt x="639" y="157"/>
                </a:lnTo>
                <a:lnTo>
                  <a:pt x="639" y="211"/>
                </a:lnTo>
                <a:lnTo>
                  <a:pt x="636" y="222"/>
                </a:lnTo>
                <a:lnTo>
                  <a:pt x="633" y="232"/>
                </a:lnTo>
                <a:lnTo>
                  <a:pt x="627" y="242"/>
                </a:lnTo>
                <a:lnTo>
                  <a:pt x="621" y="251"/>
                </a:lnTo>
                <a:lnTo>
                  <a:pt x="613" y="261"/>
                </a:lnTo>
                <a:lnTo>
                  <a:pt x="273" y="610"/>
                </a:lnTo>
                <a:lnTo>
                  <a:pt x="264" y="618"/>
                </a:lnTo>
                <a:lnTo>
                  <a:pt x="253" y="624"/>
                </a:lnTo>
                <a:lnTo>
                  <a:pt x="244" y="629"/>
                </a:lnTo>
                <a:lnTo>
                  <a:pt x="233" y="633"/>
                </a:lnTo>
                <a:lnTo>
                  <a:pt x="223" y="635"/>
                </a:lnTo>
                <a:lnTo>
                  <a:pt x="212" y="637"/>
                </a:lnTo>
                <a:lnTo>
                  <a:pt x="201" y="637"/>
                </a:lnTo>
                <a:lnTo>
                  <a:pt x="144" y="637"/>
                </a:lnTo>
                <a:lnTo>
                  <a:pt x="133" y="635"/>
                </a:lnTo>
                <a:lnTo>
                  <a:pt x="122" y="633"/>
                </a:lnTo>
                <a:lnTo>
                  <a:pt x="111" y="629"/>
                </a:lnTo>
                <a:lnTo>
                  <a:pt x="101" y="624"/>
                </a:lnTo>
                <a:lnTo>
                  <a:pt x="89" y="620"/>
                </a:lnTo>
                <a:lnTo>
                  <a:pt x="79" y="613"/>
                </a:lnTo>
                <a:lnTo>
                  <a:pt x="68" y="606"/>
                </a:lnTo>
                <a:lnTo>
                  <a:pt x="59" y="599"/>
                </a:lnTo>
                <a:lnTo>
                  <a:pt x="50" y="591"/>
                </a:lnTo>
                <a:lnTo>
                  <a:pt x="41" y="581"/>
                </a:lnTo>
                <a:lnTo>
                  <a:pt x="34" y="573"/>
                </a:lnTo>
                <a:lnTo>
                  <a:pt x="26" y="563"/>
                </a:lnTo>
                <a:lnTo>
                  <a:pt x="20" y="553"/>
                </a:lnTo>
                <a:lnTo>
                  <a:pt x="14" y="543"/>
                </a:lnTo>
                <a:lnTo>
                  <a:pt x="9" y="532"/>
                </a:lnTo>
                <a:lnTo>
                  <a:pt x="5" y="521"/>
                </a:lnTo>
                <a:lnTo>
                  <a:pt x="3" y="510"/>
                </a:lnTo>
                <a:lnTo>
                  <a:pt x="2" y="500"/>
                </a:lnTo>
                <a:lnTo>
                  <a:pt x="0" y="489"/>
                </a:lnTo>
                <a:lnTo>
                  <a:pt x="0" y="435"/>
                </a:lnTo>
                <a:lnTo>
                  <a:pt x="2" y="424"/>
                </a:lnTo>
                <a:lnTo>
                  <a:pt x="3" y="415"/>
                </a:lnTo>
                <a:lnTo>
                  <a:pt x="7" y="404"/>
                </a:lnTo>
                <a:lnTo>
                  <a:pt x="12" y="394"/>
                </a:lnTo>
                <a:lnTo>
                  <a:pt x="18" y="384"/>
                </a:lnTo>
                <a:lnTo>
                  <a:pt x="26" y="375"/>
                </a:lnTo>
                <a:lnTo>
                  <a:pt x="367" y="27"/>
                </a:lnTo>
                <a:lnTo>
                  <a:pt x="423" y="81"/>
                </a:lnTo>
                <a:lnTo>
                  <a:pt x="83" y="429"/>
                </a:lnTo>
                <a:lnTo>
                  <a:pt x="75" y="438"/>
                </a:lnTo>
                <a:lnTo>
                  <a:pt x="68" y="448"/>
                </a:lnTo>
                <a:lnTo>
                  <a:pt x="63" y="458"/>
                </a:lnTo>
                <a:lnTo>
                  <a:pt x="59" y="469"/>
                </a:lnTo>
                <a:lnTo>
                  <a:pt x="58" y="478"/>
                </a:lnTo>
                <a:lnTo>
                  <a:pt x="57" y="489"/>
                </a:lnTo>
                <a:lnTo>
                  <a:pt x="57" y="435"/>
                </a:lnTo>
                <a:lnTo>
                  <a:pt x="58" y="447"/>
                </a:lnTo>
                <a:lnTo>
                  <a:pt x="59" y="456"/>
                </a:lnTo>
                <a:lnTo>
                  <a:pt x="62" y="467"/>
                </a:lnTo>
                <a:lnTo>
                  <a:pt x="66" y="478"/>
                </a:lnTo>
                <a:lnTo>
                  <a:pt x="71" y="489"/>
                </a:lnTo>
                <a:lnTo>
                  <a:pt x="76" y="499"/>
                </a:lnTo>
                <a:lnTo>
                  <a:pt x="83" y="509"/>
                </a:lnTo>
                <a:lnTo>
                  <a:pt x="90" y="519"/>
                </a:lnTo>
                <a:lnTo>
                  <a:pt x="98" y="527"/>
                </a:lnTo>
                <a:lnTo>
                  <a:pt x="107" y="537"/>
                </a:lnTo>
                <a:lnTo>
                  <a:pt x="116" y="545"/>
                </a:lnTo>
                <a:lnTo>
                  <a:pt x="125" y="552"/>
                </a:lnTo>
                <a:lnTo>
                  <a:pt x="135" y="559"/>
                </a:lnTo>
                <a:lnTo>
                  <a:pt x="145" y="566"/>
                </a:lnTo>
                <a:lnTo>
                  <a:pt x="157" y="570"/>
                </a:lnTo>
                <a:lnTo>
                  <a:pt x="167" y="575"/>
                </a:lnTo>
                <a:lnTo>
                  <a:pt x="179" y="579"/>
                </a:lnTo>
                <a:lnTo>
                  <a:pt x="189" y="581"/>
                </a:lnTo>
                <a:lnTo>
                  <a:pt x="201" y="583"/>
                </a:lnTo>
                <a:lnTo>
                  <a:pt x="144" y="583"/>
                </a:lnTo>
                <a:lnTo>
                  <a:pt x="156" y="583"/>
                </a:lnTo>
                <a:lnTo>
                  <a:pt x="166" y="581"/>
                </a:lnTo>
                <a:lnTo>
                  <a:pt x="176" y="579"/>
                </a:lnTo>
                <a:lnTo>
                  <a:pt x="188" y="575"/>
                </a:lnTo>
                <a:lnTo>
                  <a:pt x="197" y="570"/>
                </a:lnTo>
                <a:lnTo>
                  <a:pt x="207" y="564"/>
                </a:lnTo>
                <a:lnTo>
                  <a:pt x="216" y="556"/>
                </a:lnTo>
                <a:lnTo>
                  <a:pt x="557" y="207"/>
                </a:lnTo>
                <a:lnTo>
                  <a:pt x="564" y="197"/>
                </a:lnTo>
                <a:lnTo>
                  <a:pt x="571" y="188"/>
                </a:lnTo>
                <a:lnTo>
                  <a:pt x="576" y="178"/>
                </a:lnTo>
                <a:lnTo>
                  <a:pt x="580" y="168"/>
                </a:lnTo>
                <a:lnTo>
                  <a:pt x="582" y="157"/>
                </a:lnTo>
                <a:lnTo>
                  <a:pt x="582" y="146"/>
                </a:lnTo>
                <a:lnTo>
                  <a:pt x="582" y="136"/>
                </a:lnTo>
                <a:lnTo>
                  <a:pt x="582" y="190"/>
                </a:lnTo>
                <a:lnTo>
                  <a:pt x="581" y="179"/>
                </a:lnTo>
                <a:lnTo>
                  <a:pt x="577" y="168"/>
                </a:lnTo>
                <a:lnTo>
                  <a:pt x="573" y="157"/>
                </a:lnTo>
                <a:lnTo>
                  <a:pt x="570" y="147"/>
                </a:lnTo>
                <a:lnTo>
                  <a:pt x="563" y="136"/>
                </a:lnTo>
                <a:lnTo>
                  <a:pt x="557" y="126"/>
                </a:lnTo>
                <a:lnTo>
                  <a:pt x="549" y="116"/>
                </a:lnTo>
                <a:lnTo>
                  <a:pt x="541" y="108"/>
                </a:lnTo>
                <a:lnTo>
                  <a:pt x="534" y="99"/>
                </a:lnTo>
                <a:lnTo>
                  <a:pt x="523" y="91"/>
                </a:lnTo>
                <a:lnTo>
                  <a:pt x="514" y="83"/>
                </a:lnTo>
                <a:lnTo>
                  <a:pt x="504" y="76"/>
                </a:lnTo>
                <a:lnTo>
                  <a:pt x="494" y="70"/>
                </a:lnTo>
                <a:lnTo>
                  <a:pt x="484" y="65"/>
                </a:lnTo>
                <a:lnTo>
                  <a:pt x="472" y="61"/>
                </a:lnTo>
                <a:lnTo>
                  <a:pt x="460" y="58"/>
                </a:lnTo>
                <a:lnTo>
                  <a:pt x="450" y="55"/>
                </a:lnTo>
                <a:lnTo>
                  <a:pt x="439" y="54"/>
                </a:lnTo>
                <a:lnTo>
                  <a:pt x="495" y="54"/>
                </a:lnTo>
                <a:lnTo>
                  <a:pt x="484" y="54"/>
                </a:lnTo>
                <a:lnTo>
                  <a:pt x="473" y="55"/>
                </a:lnTo>
                <a:lnTo>
                  <a:pt x="463" y="58"/>
                </a:lnTo>
                <a:lnTo>
                  <a:pt x="453" y="61"/>
                </a:lnTo>
                <a:lnTo>
                  <a:pt x="442" y="66"/>
                </a:lnTo>
                <a:lnTo>
                  <a:pt x="432" y="72"/>
                </a:lnTo>
                <a:lnTo>
                  <a:pt x="423" y="81"/>
                </a:lnTo>
                <a:lnTo>
                  <a:pt x="36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9" name="Freeform 141">
            <a:extLst>
              <a:ext uri="{FF2B5EF4-FFF2-40B4-BE49-F238E27FC236}">
                <a16:creationId xmlns:a16="http://schemas.microsoft.com/office/drawing/2014/main" id="{D2722DA8-2681-4AEB-B3B2-94FA04464503}"/>
              </a:ext>
            </a:extLst>
          </p:cNvPr>
          <p:cNvSpPr>
            <a:spLocks noChangeAspect="1"/>
          </p:cNvSpPr>
          <p:nvPr/>
        </p:nvSpPr>
        <p:spPr bwMode="auto">
          <a:xfrm>
            <a:off x="2850459" y="5569011"/>
            <a:ext cx="326430" cy="274209"/>
          </a:xfrm>
          <a:custGeom>
            <a:avLst/>
            <a:gdLst>
              <a:gd name="T0" fmla="*/ 139 w 716"/>
              <a:gd name="T1" fmla="*/ 600 h 600"/>
              <a:gd name="T2" fmla="*/ 0 w 716"/>
              <a:gd name="T3" fmla="*/ 449 h 600"/>
              <a:gd name="T4" fmla="*/ 578 w 716"/>
              <a:gd name="T5" fmla="*/ 0 h 600"/>
              <a:gd name="T6" fmla="*/ 716 w 716"/>
              <a:gd name="T7" fmla="*/ 154 h 600"/>
              <a:gd name="T8" fmla="*/ 139 w 716"/>
              <a:gd name="T9" fmla="*/ 600 h 600"/>
            </a:gdLst>
            <a:ahLst/>
            <a:cxnLst>
              <a:cxn ang="0">
                <a:pos x="T0" y="T1"/>
              </a:cxn>
              <a:cxn ang="0">
                <a:pos x="T2" y="T3"/>
              </a:cxn>
              <a:cxn ang="0">
                <a:pos x="T4" y="T5"/>
              </a:cxn>
              <a:cxn ang="0">
                <a:pos x="T6" y="T7"/>
              </a:cxn>
              <a:cxn ang="0">
                <a:pos x="T8" y="T9"/>
              </a:cxn>
            </a:cxnLst>
            <a:rect l="0" t="0" r="r" b="b"/>
            <a:pathLst>
              <a:path w="716" h="600">
                <a:moveTo>
                  <a:pt x="139" y="600"/>
                </a:moveTo>
                <a:lnTo>
                  <a:pt x="0" y="449"/>
                </a:lnTo>
                <a:lnTo>
                  <a:pt x="578" y="0"/>
                </a:lnTo>
                <a:lnTo>
                  <a:pt x="716" y="154"/>
                </a:lnTo>
                <a:lnTo>
                  <a:pt x="139" y="600"/>
                </a:lnTo>
                <a:close/>
              </a:path>
            </a:pathLst>
          </a:custGeom>
          <a:solidFill>
            <a:schemeClr val="tx2"/>
          </a:solidFill>
          <a:ln w="19050" cmpd="sng">
            <a:solidFill>
              <a:schemeClr val="bg2"/>
            </a:solidFill>
            <a:round/>
            <a:headEnd/>
            <a:tailEnd/>
          </a:ln>
        </p:spPr>
        <p:txBody>
          <a:bodyPr/>
          <a:lstStyle/>
          <a:p>
            <a:endParaRPr lang="en-IN" dirty="0"/>
          </a:p>
        </p:txBody>
      </p:sp>
      <p:sp>
        <p:nvSpPr>
          <p:cNvPr id="20" name="Freeform 142">
            <a:extLst>
              <a:ext uri="{FF2B5EF4-FFF2-40B4-BE49-F238E27FC236}">
                <a16:creationId xmlns:a16="http://schemas.microsoft.com/office/drawing/2014/main" id="{EAF4EF24-6ADE-4D12-811C-7896E3682483}"/>
              </a:ext>
            </a:extLst>
          </p:cNvPr>
          <p:cNvSpPr>
            <a:spLocks noChangeAspect="1"/>
          </p:cNvSpPr>
          <p:nvPr/>
        </p:nvSpPr>
        <p:spPr bwMode="auto">
          <a:xfrm>
            <a:off x="5177988" y="2673362"/>
            <a:ext cx="294884" cy="345504"/>
          </a:xfrm>
          <a:custGeom>
            <a:avLst/>
            <a:gdLst>
              <a:gd name="T0" fmla="*/ 404 w 642"/>
              <a:gd name="T1" fmla="*/ 0 h 756"/>
              <a:gd name="T2" fmla="*/ 460 w 642"/>
              <a:gd name="T3" fmla="*/ 0 h 756"/>
              <a:gd name="T4" fmla="*/ 642 w 642"/>
              <a:gd name="T5" fmla="*/ 105 h 756"/>
              <a:gd name="T6" fmla="*/ 642 w 642"/>
              <a:gd name="T7" fmla="*/ 159 h 756"/>
              <a:gd name="T8" fmla="*/ 237 w 642"/>
              <a:gd name="T9" fmla="*/ 756 h 756"/>
              <a:gd name="T10" fmla="*/ 180 w 642"/>
              <a:gd name="T11" fmla="*/ 756 h 756"/>
              <a:gd name="T12" fmla="*/ 0 w 642"/>
              <a:gd name="T13" fmla="*/ 650 h 756"/>
              <a:gd name="T14" fmla="*/ 0 w 642"/>
              <a:gd name="T15" fmla="*/ 596 h 756"/>
              <a:gd name="T16" fmla="*/ 404 w 642"/>
              <a:gd name="T17" fmla="*/ 0 h 756"/>
              <a:gd name="T18" fmla="*/ 460 w 642"/>
              <a:gd name="T19" fmla="*/ 54 h 756"/>
              <a:gd name="T20" fmla="*/ 57 w 642"/>
              <a:gd name="T21" fmla="*/ 650 h 756"/>
              <a:gd name="T22" fmla="*/ 57 w 642"/>
              <a:gd name="T23" fmla="*/ 596 h 756"/>
              <a:gd name="T24" fmla="*/ 237 w 642"/>
              <a:gd name="T25" fmla="*/ 702 h 756"/>
              <a:gd name="T26" fmla="*/ 180 w 642"/>
              <a:gd name="T27" fmla="*/ 702 h 756"/>
              <a:gd name="T28" fmla="*/ 585 w 642"/>
              <a:gd name="T29" fmla="*/ 105 h 756"/>
              <a:gd name="T30" fmla="*/ 585 w 642"/>
              <a:gd name="T31" fmla="*/ 159 h 756"/>
              <a:gd name="T32" fmla="*/ 404 w 642"/>
              <a:gd name="T33" fmla="*/ 54 h 756"/>
              <a:gd name="T34" fmla="*/ 460 w 642"/>
              <a:gd name="T35" fmla="*/ 54 h 756"/>
              <a:gd name="T36" fmla="*/ 404 w 642"/>
              <a:gd name="T37"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2" h="756">
                <a:moveTo>
                  <a:pt x="404" y="0"/>
                </a:moveTo>
                <a:lnTo>
                  <a:pt x="460" y="0"/>
                </a:lnTo>
                <a:lnTo>
                  <a:pt x="642" y="105"/>
                </a:lnTo>
                <a:lnTo>
                  <a:pt x="642" y="159"/>
                </a:lnTo>
                <a:lnTo>
                  <a:pt x="237" y="756"/>
                </a:lnTo>
                <a:lnTo>
                  <a:pt x="180" y="756"/>
                </a:lnTo>
                <a:lnTo>
                  <a:pt x="0" y="650"/>
                </a:lnTo>
                <a:lnTo>
                  <a:pt x="0" y="596"/>
                </a:lnTo>
                <a:lnTo>
                  <a:pt x="404" y="0"/>
                </a:lnTo>
                <a:lnTo>
                  <a:pt x="460" y="54"/>
                </a:lnTo>
                <a:lnTo>
                  <a:pt x="57" y="650"/>
                </a:lnTo>
                <a:lnTo>
                  <a:pt x="57" y="596"/>
                </a:lnTo>
                <a:lnTo>
                  <a:pt x="237" y="702"/>
                </a:lnTo>
                <a:lnTo>
                  <a:pt x="180" y="702"/>
                </a:lnTo>
                <a:lnTo>
                  <a:pt x="585" y="105"/>
                </a:lnTo>
                <a:lnTo>
                  <a:pt x="585" y="159"/>
                </a:lnTo>
                <a:lnTo>
                  <a:pt x="404" y="54"/>
                </a:lnTo>
                <a:lnTo>
                  <a:pt x="460" y="54"/>
                </a:lnTo>
                <a:lnTo>
                  <a:pt x="4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2" name="Freeform 144">
            <a:extLst>
              <a:ext uri="{FF2B5EF4-FFF2-40B4-BE49-F238E27FC236}">
                <a16:creationId xmlns:a16="http://schemas.microsoft.com/office/drawing/2014/main" id="{BCA6EB3E-D4E9-4260-A847-F6FD78E43DCB}"/>
              </a:ext>
            </a:extLst>
          </p:cNvPr>
          <p:cNvSpPr>
            <a:spLocks noChangeAspect="1"/>
          </p:cNvSpPr>
          <p:nvPr/>
        </p:nvSpPr>
        <p:spPr bwMode="auto">
          <a:xfrm>
            <a:off x="5191721" y="2685700"/>
            <a:ext cx="267454" cy="320825"/>
          </a:xfrm>
          <a:custGeom>
            <a:avLst/>
            <a:gdLst>
              <a:gd name="T0" fmla="*/ 404 w 585"/>
              <a:gd name="T1" fmla="*/ 0 h 702"/>
              <a:gd name="T2" fmla="*/ 585 w 585"/>
              <a:gd name="T3" fmla="*/ 105 h 702"/>
              <a:gd name="T4" fmla="*/ 180 w 585"/>
              <a:gd name="T5" fmla="*/ 702 h 702"/>
              <a:gd name="T6" fmla="*/ 0 w 585"/>
              <a:gd name="T7" fmla="*/ 596 h 702"/>
              <a:gd name="T8" fmla="*/ 404 w 585"/>
              <a:gd name="T9" fmla="*/ 0 h 702"/>
            </a:gdLst>
            <a:ahLst/>
            <a:cxnLst>
              <a:cxn ang="0">
                <a:pos x="T0" y="T1"/>
              </a:cxn>
              <a:cxn ang="0">
                <a:pos x="T2" y="T3"/>
              </a:cxn>
              <a:cxn ang="0">
                <a:pos x="T4" y="T5"/>
              </a:cxn>
              <a:cxn ang="0">
                <a:pos x="T6" y="T7"/>
              </a:cxn>
              <a:cxn ang="0">
                <a:pos x="T8" y="T9"/>
              </a:cxn>
            </a:cxnLst>
            <a:rect l="0" t="0" r="r" b="b"/>
            <a:pathLst>
              <a:path w="585" h="702">
                <a:moveTo>
                  <a:pt x="404" y="0"/>
                </a:moveTo>
                <a:lnTo>
                  <a:pt x="585" y="105"/>
                </a:lnTo>
                <a:lnTo>
                  <a:pt x="180" y="702"/>
                </a:lnTo>
                <a:lnTo>
                  <a:pt x="0" y="596"/>
                </a:lnTo>
                <a:lnTo>
                  <a:pt x="40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3" name="Freeform 145">
            <a:extLst>
              <a:ext uri="{FF2B5EF4-FFF2-40B4-BE49-F238E27FC236}">
                <a16:creationId xmlns:a16="http://schemas.microsoft.com/office/drawing/2014/main" id="{38A3A078-6B88-418A-A4F1-CF53079376B4}"/>
              </a:ext>
            </a:extLst>
          </p:cNvPr>
          <p:cNvSpPr>
            <a:spLocks noChangeAspect="1"/>
          </p:cNvSpPr>
          <p:nvPr/>
        </p:nvSpPr>
        <p:spPr bwMode="auto">
          <a:xfrm>
            <a:off x="5291845" y="2560935"/>
            <a:ext cx="301743" cy="222109"/>
          </a:xfrm>
          <a:custGeom>
            <a:avLst/>
            <a:gdLst>
              <a:gd name="T0" fmla="*/ 627 w 661"/>
              <a:gd name="T1" fmla="*/ 266 h 487"/>
              <a:gd name="T2" fmla="*/ 644 w 661"/>
              <a:gd name="T3" fmla="*/ 282 h 487"/>
              <a:gd name="T4" fmla="*/ 654 w 661"/>
              <a:gd name="T5" fmla="*/ 301 h 487"/>
              <a:gd name="T6" fmla="*/ 660 w 661"/>
              <a:gd name="T7" fmla="*/ 320 h 487"/>
              <a:gd name="T8" fmla="*/ 661 w 661"/>
              <a:gd name="T9" fmla="*/ 342 h 487"/>
              <a:gd name="T10" fmla="*/ 657 w 661"/>
              <a:gd name="T11" fmla="*/ 365 h 487"/>
              <a:gd name="T12" fmla="*/ 649 w 661"/>
              <a:gd name="T13" fmla="*/ 387 h 487"/>
              <a:gd name="T14" fmla="*/ 639 w 661"/>
              <a:gd name="T15" fmla="*/ 407 h 487"/>
              <a:gd name="T16" fmla="*/ 626 w 661"/>
              <a:gd name="T17" fmla="*/ 428 h 487"/>
              <a:gd name="T18" fmla="*/ 609 w 661"/>
              <a:gd name="T19" fmla="*/ 446 h 487"/>
              <a:gd name="T20" fmla="*/ 591 w 661"/>
              <a:gd name="T21" fmla="*/ 461 h 487"/>
              <a:gd name="T22" fmla="*/ 571 w 661"/>
              <a:gd name="T23" fmla="*/ 474 h 487"/>
              <a:gd name="T24" fmla="*/ 550 w 661"/>
              <a:gd name="T25" fmla="*/ 482 h 487"/>
              <a:gd name="T26" fmla="*/ 527 w 661"/>
              <a:gd name="T27" fmla="*/ 487 h 487"/>
              <a:gd name="T28" fmla="*/ 505 w 661"/>
              <a:gd name="T29" fmla="*/ 486 h 487"/>
              <a:gd name="T30" fmla="*/ 483 w 661"/>
              <a:gd name="T31" fmla="*/ 480 h 487"/>
              <a:gd name="T32" fmla="*/ 44 w 661"/>
              <a:gd name="T33" fmla="*/ 228 h 487"/>
              <a:gd name="T34" fmla="*/ 25 w 661"/>
              <a:gd name="T35" fmla="*/ 214 h 487"/>
              <a:gd name="T36" fmla="*/ 12 w 661"/>
              <a:gd name="T37" fmla="*/ 196 h 487"/>
              <a:gd name="T38" fmla="*/ 3 w 661"/>
              <a:gd name="T39" fmla="*/ 177 h 487"/>
              <a:gd name="T40" fmla="*/ 0 w 661"/>
              <a:gd name="T41" fmla="*/ 156 h 487"/>
              <a:gd name="T42" fmla="*/ 2 w 661"/>
              <a:gd name="T43" fmla="*/ 134 h 487"/>
              <a:gd name="T44" fmla="*/ 7 w 661"/>
              <a:gd name="T45" fmla="*/ 112 h 487"/>
              <a:gd name="T46" fmla="*/ 16 w 661"/>
              <a:gd name="T47" fmla="*/ 90 h 487"/>
              <a:gd name="T48" fmla="*/ 29 w 661"/>
              <a:gd name="T49" fmla="*/ 70 h 487"/>
              <a:gd name="T50" fmla="*/ 44 w 661"/>
              <a:gd name="T51" fmla="*/ 50 h 487"/>
              <a:gd name="T52" fmla="*/ 61 w 661"/>
              <a:gd name="T53" fmla="*/ 33 h 487"/>
              <a:gd name="T54" fmla="*/ 80 w 661"/>
              <a:gd name="T55" fmla="*/ 18 h 487"/>
              <a:gd name="T56" fmla="*/ 100 w 661"/>
              <a:gd name="T57" fmla="*/ 9 h 487"/>
              <a:gd name="T58" fmla="*/ 122 w 661"/>
              <a:gd name="T59" fmla="*/ 3 h 487"/>
              <a:gd name="T60" fmla="*/ 144 w 661"/>
              <a:gd name="T61" fmla="*/ 0 h 487"/>
              <a:gd name="T62" fmla="*/ 167 w 661"/>
              <a:gd name="T63" fmla="*/ 4 h 487"/>
              <a:gd name="T64" fmla="*/ 189 w 661"/>
              <a:gd name="T65" fmla="*/ 1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1" h="487">
                <a:moveTo>
                  <a:pt x="617" y="259"/>
                </a:moveTo>
                <a:lnTo>
                  <a:pt x="627" y="266"/>
                </a:lnTo>
                <a:lnTo>
                  <a:pt x="636" y="274"/>
                </a:lnTo>
                <a:lnTo>
                  <a:pt x="644" y="282"/>
                </a:lnTo>
                <a:lnTo>
                  <a:pt x="649" y="291"/>
                </a:lnTo>
                <a:lnTo>
                  <a:pt x="654" y="301"/>
                </a:lnTo>
                <a:lnTo>
                  <a:pt x="658" y="311"/>
                </a:lnTo>
                <a:lnTo>
                  <a:pt x="660" y="320"/>
                </a:lnTo>
                <a:lnTo>
                  <a:pt x="661" y="331"/>
                </a:lnTo>
                <a:lnTo>
                  <a:pt x="661" y="342"/>
                </a:lnTo>
                <a:lnTo>
                  <a:pt x="660" y="353"/>
                </a:lnTo>
                <a:lnTo>
                  <a:pt x="657" y="365"/>
                </a:lnTo>
                <a:lnTo>
                  <a:pt x="654" y="376"/>
                </a:lnTo>
                <a:lnTo>
                  <a:pt x="649" y="387"/>
                </a:lnTo>
                <a:lnTo>
                  <a:pt x="645" y="398"/>
                </a:lnTo>
                <a:lnTo>
                  <a:pt x="639" y="407"/>
                </a:lnTo>
                <a:lnTo>
                  <a:pt x="633" y="419"/>
                </a:lnTo>
                <a:lnTo>
                  <a:pt x="626" y="428"/>
                </a:lnTo>
                <a:lnTo>
                  <a:pt x="617" y="437"/>
                </a:lnTo>
                <a:lnTo>
                  <a:pt x="609" y="446"/>
                </a:lnTo>
                <a:lnTo>
                  <a:pt x="600" y="454"/>
                </a:lnTo>
                <a:lnTo>
                  <a:pt x="591" y="461"/>
                </a:lnTo>
                <a:lnTo>
                  <a:pt x="581" y="469"/>
                </a:lnTo>
                <a:lnTo>
                  <a:pt x="571" y="474"/>
                </a:lnTo>
                <a:lnTo>
                  <a:pt x="561" y="479"/>
                </a:lnTo>
                <a:lnTo>
                  <a:pt x="550" y="482"/>
                </a:lnTo>
                <a:lnTo>
                  <a:pt x="539" y="485"/>
                </a:lnTo>
                <a:lnTo>
                  <a:pt x="527" y="487"/>
                </a:lnTo>
                <a:lnTo>
                  <a:pt x="517" y="487"/>
                </a:lnTo>
                <a:lnTo>
                  <a:pt x="505" y="486"/>
                </a:lnTo>
                <a:lnTo>
                  <a:pt x="494" y="484"/>
                </a:lnTo>
                <a:lnTo>
                  <a:pt x="483" y="480"/>
                </a:lnTo>
                <a:lnTo>
                  <a:pt x="472" y="474"/>
                </a:lnTo>
                <a:lnTo>
                  <a:pt x="44" y="228"/>
                </a:lnTo>
                <a:lnTo>
                  <a:pt x="34" y="221"/>
                </a:lnTo>
                <a:lnTo>
                  <a:pt x="25" y="214"/>
                </a:lnTo>
                <a:lnTo>
                  <a:pt x="17" y="205"/>
                </a:lnTo>
                <a:lnTo>
                  <a:pt x="12" y="196"/>
                </a:lnTo>
                <a:lnTo>
                  <a:pt x="7" y="187"/>
                </a:lnTo>
                <a:lnTo>
                  <a:pt x="3" y="177"/>
                </a:lnTo>
                <a:lnTo>
                  <a:pt x="2" y="167"/>
                </a:lnTo>
                <a:lnTo>
                  <a:pt x="0" y="156"/>
                </a:lnTo>
                <a:lnTo>
                  <a:pt x="0" y="145"/>
                </a:lnTo>
                <a:lnTo>
                  <a:pt x="2" y="134"/>
                </a:lnTo>
                <a:lnTo>
                  <a:pt x="4" y="123"/>
                </a:lnTo>
                <a:lnTo>
                  <a:pt x="7" y="112"/>
                </a:lnTo>
                <a:lnTo>
                  <a:pt x="12" y="101"/>
                </a:lnTo>
                <a:lnTo>
                  <a:pt x="16" y="90"/>
                </a:lnTo>
                <a:lnTo>
                  <a:pt x="22" y="80"/>
                </a:lnTo>
                <a:lnTo>
                  <a:pt x="29" y="70"/>
                </a:lnTo>
                <a:lnTo>
                  <a:pt x="35" y="59"/>
                </a:lnTo>
                <a:lnTo>
                  <a:pt x="44" y="50"/>
                </a:lnTo>
                <a:lnTo>
                  <a:pt x="52" y="42"/>
                </a:lnTo>
                <a:lnTo>
                  <a:pt x="61" y="33"/>
                </a:lnTo>
                <a:lnTo>
                  <a:pt x="70" y="26"/>
                </a:lnTo>
                <a:lnTo>
                  <a:pt x="80" y="18"/>
                </a:lnTo>
                <a:lnTo>
                  <a:pt x="90" y="14"/>
                </a:lnTo>
                <a:lnTo>
                  <a:pt x="100" y="9"/>
                </a:lnTo>
                <a:lnTo>
                  <a:pt x="111" y="5"/>
                </a:lnTo>
                <a:lnTo>
                  <a:pt x="122" y="3"/>
                </a:lnTo>
                <a:lnTo>
                  <a:pt x="134" y="0"/>
                </a:lnTo>
                <a:lnTo>
                  <a:pt x="144" y="0"/>
                </a:lnTo>
                <a:lnTo>
                  <a:pt x="156" y="1"/>
                </a:lnTo>
                <a:lnTo>
                  <a:pt x="167" y="4"/>
                </a:lnTo>
                <a:lnTo>
                  <a:pt x="178" y="7"/>
                </a:lnTo>
                <a:lnTo>
                  <a:pt x="189" y="14"/>
                </a:lnTo>
                <a:lnTo>
                  <a:pt x="617" y="25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4" name="Freeform 146">
            <a:extLst>
              <a:ext uri="{FF2B5EF4-FFF2-40B4-BE49-F238E27FC236}">
                <a16:creationId xmlns:a16="http://schemas.microsoft.com/office/drawing/2014/main" id="{BC880129-0A06-4D62-92F3-72CB2E674F2F}"/>
              </a:ext>
            </a:extLst>
          </p:cNvPr>
          <p:cNvSpPr>
            <a:spLocks noChangeAspect="1"/>
          </p:cNvSpPr>
          <p:nvPr/>
        </p:nvSpPr>
        <p:spPr bwMode="auto">
          <a:xfrm>
            <a:off x="5279483" y="2548596"/>
            <a:ext cx="329173" cy="246788"/>
          </a:xfrm>
          <a:custGeom>
            <a:avLst/>
            <a:gdLst>
              <a:gd name="T0" fmla="*/ 693 w 717"/>
              <a:gd name="T1" fmla="*/ 274 h 541"/>
              <a:gd name="T2" fmla="*/ 711 w 717"/>
              <a:gd name="T3" fmla="*/ 301 h 541"/>
              <a:gd name="T4" fmla="*/ 717 w 717"/>
              <a:gd name="T5" fmla="*/ 331 h 541"/>
              <a:gd name="T6" fmla="*/ 716 w 717"/>
              <a:gd name="T7" fmla="*/ 407 h 541"/>
              <a:gd name="T8" fmla="*/ 706 w 717"/>
              <a:gd name="T9" fmla="*/ 441 h 541"/>
              <a:gd name="T10" fmla="*/ 689 w 717"/>
              <a:gd name="T11" fmla="*/ 473 h 541"/>
              <a:gd name="T12" fmla="*/ 666 w 717"/>
              <a:gd name="T13" fmla="*/ 500 h 541"/>
              <a:gd name="T14" fmla="*/ 637 w 717"/>
              <a:gd name="T15" fmla="*/ 523 h 541"/>
              <a:gd name="T16" fmla="*/ 607 w 717"/>
              <a:gd name="T17" fmla="*/ 536 h 541"/>
              <a:gd name="T18" fmla="*/ 573 w 717"/>
              <a:gd name="T19" fmla="*/ 541 h 541"/>
              <a:gd name="T20" fmla="*/ 493 w 717"/>
              <a:gd name="T21" fmla="*/ 538 h 541"/>
              <a:gd name="T22" fmla="*/ 44 w 717"/>
              <a:gd name="T23" fmla="*/ 282 h 541"/>
              <a:gd name="T24" fmla="*/ 17 w 717"/>
              <a:gd name="T25" fmla="*/ 259 h 541"/>
              <a:gd name="T26" fmla="*/ 3 w 717"/>
              <a:gd name="T27" fmla="*/ 231 h 541"/>
              <a:gd name="T28" fmla="*/ 0 w 717"/>
              <a:gd name="T29" fmla="*/ 156 h 541"/>
              <a:gd name="T30" fmla="*/ 4 w 717"/>
              <a:gd name="T31" fmla="*/ 123 h 541"/>
              <a:gd name="T32" fmla="*/ 15 w 717"/>
              <a:gd name="T33" fmla="*/ 90 h 541"/>
              <a:gd name="T34" fmla="*/ 35 w 717"/>
              <a:gd name="T35" fmla="*/ 59 h 541"/>
              <a:gd name="T36" fmla="*/ 60 w 717"/>
              <a:gd name="T37" fmla="*/ 33 h 541"/>
              <a:gd name="T38" fmla="*/ 90 w 717"/>
              <a:gd name="T39" fmla="*/ 14 h 541"/>
              <a:gd name="T40" fmla="*/ 122 w 717"/>
              <a:gd name="T41" fmla="*/ 3 h 541"/>
              <a:gd name="T42" fmla="*/ 200 w 717"/>
              <a:gd name="T43" fmla="*/ 0 h 541"/>
              <a:gd name="T44" fmla="*/ 234 w 717"/>
              <a:gd name="T45" fmla="*/ 7 h 541"/>
              <a:gd name="T46" fmla="*/ 617 w 717"/>
              <a:gd name="T47" fmla="*/ 313 h 541"/>
              <a:gd name="T48" fmla="*/ 167 w 717"/>
              <a:gd name="T49" fmla="*/ 58 h 541"/>
              <a:gd name="T50" fmla="*/ 200 w 717"/>
              <a:gd name="T51" fmla="*/ 54 h 541"/>
              <a:gd name="T52" fmla="*/ 167 w 717"/>
              <a:gd name="T53" fmla="*/ 59 h 541"/>
              <a:gd name="T54" fmla="*/ 136 w 717"/>
              <a:gd name="T55" fmla="*/ 72 h 541"/>
              <a:gd name="T56" fmla="*/ 108 w 717"/>
              <a:gd name="T57" fmla="*/ 96 h 541"/>
              <a:gd name="T58" fmla="*/ 85 w 717"/>
              <a:gd name="T59" fmla="*/ 124 h 541"/>
              <a:gd name="T60" fmla="*/ 68 w 717"/>
              <a:gd name="T61" fmla="*/ 155 h 541"/>
              <a:gd name="T62" fmla="*/ 58 w 717"/>
              <a:gd name="T63" fmla="*/ 188 h 541"/>
              <a:gd name="T64" fmla="*/ 57 w 717"/>
              <a:gd name="T65" fmla="*/ 156 h 541"/>
              <a:gd name="T66" fmla="*/ 63 w 717"/>
              <a:gd name="T67" fmla="*/ 187 h 541"/>
              <a:gd name="T68" fmla="*/ 81 w 717"/>
              <a:gd name="T69" fmla="*/ 214 h 541"/>
              <a:gd name="T70" fmla="*/ 528 w 717"/>
              <a:gd name="T71" fmla="*/ 474 h 541"/>
              <a:gd name="T72" fmla="*/ 562 w 717"/>
              <a:gd name="T73" fmla="*/ 486 h 541"/>
              <a:gd name="T74" fmla="*/ 527 w 717"/>
              <a:gd name="T75" fmla="*/ 487 h 541"/>
              <a:gd name="T76" fmla="*/ 560 w 717"/>
              <a:gd name="T77" fmla="*/ 479 h 541"/>
              <a:gd name="T78" fmla="*/ 591 w 717"/>
              <a:gd name="T79" fmla="*/ 461 h 541"/>
              <a:gd name="T80" fmla="*/ 617 w 717"/>
              <a:gd name="T81" fmla="*/ 437 h 541"/>
              <a:gd name="T82" fmla="*/ 639 w 717"/>
              <a:gd name="T83" fmla="*/ 407 h 541"/>
              <a:gd name="T84" fmla="*/ 654 w 717"/>
              <a:gd name="T85" fmla="*/ 376 h 541"/>
              <a:gd name="T86" fmla="*/ 661 w 717"/>
              <a:gd name="T87" fmla="*/ 342 h 541"/>
              <a:gd name="T88" fmla="*/ 659 w 717"/>
              <a:gd name="T89" fmla="*/ 374 h 541"/>
              <a:gd name="T90" fmla="*/ 649 w 717"/>
              <a:gd name="T91" fmla="*/ 345 h 541"/>
              <a:gd name="T92" fmla="*/ 627 w 717"/>
              <a:gd name="T93" fmla="*/ 32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7" h="541">
                <a:moveTo>
                  <a:pt x="673" y="259"/>
                </a:moveTo>
                <a:lnTo>
                  <a:pt x="684" y="266"/>
                </a:lnTo>
                <a:lnTo>
                  <a:pt x="693" y="274"/>
                </a:lnTo>
                <a:lnTo>
                  <a:pt x="700" y="282"/>
                </a:lnTo>
                <a:lnTo>
                  <a:pt x="706" y="291"/>
                </a:lnTo>
                <a:lnTo>
                  <a:pt x="711" y="301"/>
                </a:lnTo>
                <a:lnTo>
                  <a:pt x="715" y="311"/>
                </a:lnTo>
                <a:lnTo>
                  <a:pt x="716" y="320"/>
                </a:lnTo>
                <a:lnTo>
                  <a:pt x="717" y="331"/>
                </a:lnTo>
                <a:lnTo>
                  <a:pt x="717" y="342"/>
                </a:lnTo>
                <a:lnTo>
                  <a:pt x="717" y="396"/>
                </a:lnTo>
                <a:lnTo>
                  <a:pt x="716" y="407"/>
                </a:lnTo>
                <a:lnTo>
                  <a:pt x="713" y="419"/>
                </a:lnTo>
                <a:lnTo>
                  <a:pt x="711" y="430"/>
                </a:lnTo>
                <a:lnTo>
                  <a:pt x="706" y="441"/>
                </a:lnTo>
                <a:lnTo>
                  <a:pt x="702" y="452"/>
                </a:lnTo>
                <a:lnTo>
                  <a:pt x="695" y="461"/>
                </a:lnTo>
                <a:lnTo>
                  <a:pt x="689" y="473"/>
                </a:lnTo>
                <a:lnTo>
                  <a:pt x="682" y="482"/>
                </a:lnTo>
                <a:lnTo>
                  <a:pt x="673" y="491"/>
                </a:lnTo>
                <a:lnTo>
                  <a:pt x="666" y="500"/>
                </a:lnTo>
                <a:lnTo>
                  <a:pt x="657" y="508"/>
                </a:lnTo>
                <a:lnTo>
                  <a:pt x="648" y="515"/>
                </a:lnTo>
                <a:lnTo>
                  <a:pt x="637" y="523"/>
                </a:lnTo>
                <a:lnTo>
                  <a:pt x="627" y="528"/>
                </a:lnTo>
                <a:lnTo>
                  <a:pt x="617" y="533"/>
                </a:lnTo>
                <a:lnTo>
                  <a:pt x="607" y="536"/>
                </a:lnTo>
                <a:lnTo>
                  <a:pt x="595" y="539"/>
                </a:lnTo>
                <a:lnTo>
                  <a:pt x="583" y="541"/>
                </a:lnTo>
                <a:lnTo>
                  <a:pt x="573" y="541"/>
                </a:lnTo>
                <a:lnTo>
                  <a:pt x="517" y="541"/>
                </a:lnTo>
                <a:lnTo>
                  <a:pt x="505" y="540"/>
                </a:lnTo>
                <a:lnTo>
                  <a:pt x="493" y="538"/>
                </a:lnTo>
                <a:lnTo>
                  <a:pt x="483" y="534"/>
                </a:lnTo>
                <a:lnTo>
                  <a:pt x="472" y="528"/>
                </a:lnTo>
                <a:lnTo>
                  <a:pt x="44" y="282"/>
                </a:lnTo>
                <a:lnTo>
                  <a:pt x="33" y="275"/>
                </a:lnTo>
                <a:lnTo>
                  <a:pt x="24" y="268"/>
                </a:lnTo>
                <a:lnTo>
                  <a:pt x="17" y="259"/>
                </a:lnTo>
                <a:lnTo>
                  <a:pt x="12" y="250"/>
                </a:lnTo>
                <a:lnTo>
                  <a:pt x="6" y="241"/>
                </a:lnTo>
                <a:lnTo>
                  <a:pt x="3" y="231"/>
                </a:lnTo>
                <a:lnTo>
                  <a:pt x="1" y="221"/>
                </a:lnTo>
                <a:lnTo>
                  <a:pt x="0" y="210"/>
                </a:lnTo>
                <a:lnTo>
                  <a:pt x="0" y="156"/>
                </a:lnTo>
                <a:lnTo>
                  <a:pt x="0" y="145"/>
                </a:lnTo>
                <a:lnTo>
                  <a:pt x="1" y="134"/>
                </a:lnTo>
                <a:lnTo>
                  <a:pt x="4" y="123"/>
                </a:lnTo>
                <a:lnTo>
                  <a:pt x="6" y="112"/>
                </a:lnTo>
                <a:lnTo>
                  <a:pt x="12" y="101"/>
                </a:lnTo>
                <a:lnTo>
                  <a:pt x="15" y="90"/>
                </a:lnTo>
                <a:lnTo>
                  <a:pt x="22" y="80"/>
                </a:lnTo>
                <a:lnTo>
                  <a:pt x="28" y="70"/>
                </a:lnTo>
                <a:lnTo>
                  <a:pt x="35" y="59"/>
                </a:lnTo>
                <a:lnTo>
                  <a:pt x="44" y="50"/>
                </a:lnTo>
                <a:lnTo>
                  <a:pt x="51" y="42"/>
                </a:lnTo>
                <a:lnTo>
                  <a:pt x="60" y="33"/>
                </a:lnTo>
                <a:lnTo>
                  <a:pt x="69" y="26"/>
                </a:lnTo>
                <a:lnTo>
                  <a:pt x="80" y="18"/>
                </a:lnTo>
                <a:lnTo>
                  <a:pt x="90" y="14"/>
                </a:lnTo>
                <a:lnTo>
                  <a:pt x="100" y="9"/>
                </a:lnTo>
                <a:lnTo>
                  <a:pt x="110" y="5"/>
                </a:lnTo>
                <a:lnTo>
                  <a:pt x="122" y="3"/>
                </a:lnTo>
                <a:lnTo>
                  <a:pt x="134" y="0"/>
                </a:lnTo>
                <a:lnTo>
                  <a:pt x="144" y="0"/>
                </a:lnTo>
                <a:lnTo>
                  <a:pt x="200" y="0"/>
                </a:lnTo>
                <a:lnTo>
                  <a:pt x="212" y="1"/>
                </a:lnTo>
                <a:lnTo>
                  <a:pt x="224" y="4"/>
                </a:lnTo>
                <a:lnTo>
                  <a:pt x="234" y="7"/>
                </a:lnTo>
                <a:lnTo>
                  <a:pt x="245" y="14"/>
                </a:lnTo>
                <a:lnTo>
                  <a:pt x="673" y="259"/>
                </a:lnTo>
                <a:lnTo>
                  <a:pt x="617" y="313"/>
                </a:lnTo>
                <a:lnTo>
                  <a:pt x="189" y="68"/>
                </a:lnTo>
                <a:lnTo>
                  <a:pt x="177" y="61"/>
                </a:lnTo>
                <a:lnTo>
                  <a:pt x="167" y="58"/>
                </a:lnTo>
                <a:lnTo>
                  <a:pt x="155" y="55"/>
                </a:lnTo>
                <a:lnTo>
                  <a:pt x="144" y="54"/>
                </a:lnTo>
                <a:lnTo>
                  <a:pt x="200" y="54"/>
                </a:lnTo>
                <a:lnTo>
                  <a:pt x="190" y="54"/>
                </a:lnTo>
                <a:lnTo>
                  <a:pt x="179" y="57"/>
                </a:lnTo>
                <a:lnTo>
                  <a:pt x="167" y="59"/>
                </a:lnTo>
                <a:lnTo>
                  <a:pt x="157" y="63"/>
                </a:lnTo>
                <a:lnTo>
                  <a:pt x="146" y="68"/>
                </a:lnTo>
                <a:lnTo>
                  <a:pt x="136" y="72"/>
                </a:lnTo>
                <a:lnTo>
                  <a:pt x="126" y="80"/>
                </a:lnTo>
                <a:lnTo>
                  <a:pt x="117" y="87"/>
                </a:lnTo>
                <a:lnTo>
                  <a:pt x="108" y="96"/>
                </a:lnTo>
                <a:lnTo>
                  <a:pt x="100" y="104"/>
                </a:lnTo>
                <a:lnTo>
                  <a:pt x="91" y="113"/>
                </a:lnTo>
                <a:lnTo>
                  <a:pt x="85" y="124"/>
                </a:lnTo>
                <a:lnTo>
                  <a:pt x="78" y="134"/>
                </a:lnTo>
                <a:lnTo>
                  <a:pt x="72" y="144"/>
                </a:lnTo>
                <a:lnTo>
                  <a:pt x="68" y="155"/>
                </a:lnTo>
                <a:lnTo>
                  <a:pt x="63" y="166"/>
                </a:lnTo>
                <a:lnTo>
                  <a:pt x="60" y="177"/>
                </a:lnTo>
                <a:lnTo>
                  <a:pt x="58" y="188"/>
                </a:lnTo>
                <a:lnTo>
                  <a:pt x="57" y="199"/>
                </a:lnTo>
                <a:lnTo>
                  <a:pt x="57" y="145"/>
                </a:lnTo>
                <a:lnTo>
                  <a:pt x="57" y="156"/>
                </a:lnTo>
                <a:lnTo>
                  <a:pt x="58" y="167"/>
                </a:lnTo>
                <a:lnTo>
                  <a:pt x="59" y="177"/>
                </a:lnTo>
                <a:lnTo>
                  <a:pt x="63" y="187"/>
                </a:lnTo>
                <a:lnTo>
                  <a:pt x="68" y="196"/>
                </a:lnTo>
                <a:lnTo>
                  <a:pt x="73" y="205"/>
                </a:lnTo>
                <a:lnTo>
                  <a:pt x="81" y="214"/>
                </a:lnTo>
                <a:lnTo>
                  <a:pt x="90" y="221"/>
                </a:lnTo>
                <a:lnTo>
                  <a:pt x="100" y="228"/>
                </a:lnTo>
                <a:lnTo>
                  <a:pt x="528" y="474"/>
                </a:lnTo>
                <a:lnTo>
                  <a:pt x="540" y="480"/>
                </a:lnTo>
                <a:lnTo>
                  <a:pt x="550" y="484"/>
                </a:lnTo>
                <a:lnTo>
                  <a:pt x="562" y="486"/>
                </a:lnTo>
                <a:lnTo>
                  <a:pt x="573" y="487"/>
                </a:lnTo>
                <a:lnTo>
                  <a:pt x="517" y="487"/>
                </a:lnTo>
                <a:lnTo>
                  <a:pt x="527" y="487"/>
                </a:lnTo>
                <a:lnTo>
                  <a:pt x="538" y="485"/>
                </a:lnTo>
                <a:lnTo>
                  <a:pt x="550" y="482"/>
                </a:lnTo>
                <a:lnTo>
                  <a:pt x="560" y="479"/>
                </a:lnTo>
                <a:lnTo>
                  <a:pt x="571" y="474"/>
                </a:lnTo>
                <a:lnTo>
                  <a:pt x="581" y="469"/>
                </a:lnTo>
                <a:lnTo>
                  <a:pt x="591" y="461"/>
                </a:lnTo>
                <a:lnTo>
                  <a:pt x="600" y="454"/>
                </a:lnTo>
                <a:lnTo>
                  <a:pt x="609" y="446"/>
                </a:lnTo>
                <a:lnTo>
                  <a:pt x="617" y="437"/>
                </a:lnTo>
                <a:lnTo>
                  <a:pt x="626" y="428"/>
                </a:lnTo>
                <a:lnTo>
                  <a:pt x="632" y="419"/>
                </a:lnTo>
                <a:lnTo>
                  <a:pt x="639" y="407"/>
                </a:lnTo>
                <a:lnTo>
                  <a:pt x="645" y="398"/>
                </a:lnTo>
                <a:lnTo>
                  <a:pt x="649" y="387"/>
                </a:lnTo>
                <a:lnTo>
                  <a:pt x="654" y="376"/>
                </a:lnTo>
                <a:lnTo>
                  <a:pt x="657" y="365"/>
                </a:lnTo>
                <a:lnTo>
                  <a:pt x="659" y="353"/>
                </a:lnTo>
                <a:lnTo>
                  <a:pt x="661" y="342"/>
                </a:lnTo>
                <a:lnTo>
                  <a:pt x="661" y="331"/>
                </a:lnTo>
                <a:lnTo>
                  <a:pt x="661" y="385"/>
                </a:lnTo>
                <a:lnTo>
                  <a:pt x="659" y="374"/>
                </a:lnTo>
                <a:lnTo>
                  <a:pt x="658" y="365"/>
                </a:lnTo>
                <a:lnTo>
                  <a:pt x="654" y="355"/>
                </a:lnTo>
                <a:lnTo>
                  <a:pt x="649" y="345"/>
                </a:lnTo>
                <a:lnTo>
                  <a:pt x="644" y="336"/>
                </a:lnTo>
                <a:lnTo>
                  <a:pt x="636" y="328"/>
                </a:lnTo>
                <a:lnTo>
                  <a:pt x="627" y="320"/>
                </a:lnTo>
                <a:lnTo>
                  <a:pt x="617" y="313"/>
                </a:lnTo>
                <a:lnTo>
                  <a:pt x="673" y="2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5" name="Freeform 147">
            <a:extLst>
              <a:ext uri="{FF2B5EF4-FFF2-40B4-BE49-F238E27FC236}">
                <a16:creationId xmlns:a16="http://schemas.microsoft.com/office/drawing/2014/main" id="{51F09634-8E43-4909-96C6-2EEEED854E6F}"/>
              </a:ext>
            </a:extLst>
          </p:cNvPr>
          <p:cNvSpPr>
            <a:spLocks noChangeAspect="1"/>
          </p:cNvSpPr>
          <p:nvPr/>
        </p:nvSpPr>
        <p:spPr bwMode="auto">
          <a:xfrm>
            <a:off x="4769265" y="2458107"/>
            <a:ext cx="215334" cy="331793"/>
          </a:xfrm>
          <a:custGeom>
            <a:avLst/>
            <a:gdLst>
              <a:gd name="T0" fmla="*/ 278 w 476"/>
              <a:gd name="T1" fmla="*/ 0 h 727"/>
              <a:gd name="T2" fmla="*/ 476 w 476"/>
              <a:gd name="T3" fmla="*/ 68 h 727"/>
              <a:gd name="T4" fmla="*/ 199 w 476"/>
              <a:gd name="T5" fmla="*/ 727 h 727"/>
              <a:gd name="T6" fmla="*/ 0 w 476"/>
              <a:gd name="T7" fmla="*/ 658 h 727"/>
              <a:gd name="T8" fmla="*/ 278 w 476"/>
              <a:gd name="T9" fmla="*/ 0 h 727"/>
            </a:gdLst>
            <a:ahLst/>
            <a:cxnLst>
              <a:cxn ang="0">
                <a:pos x="T0" y="T1"/>
              </a:cxn>
              <a:cxn ang="0">
                <a:pos x="T2" y="T3"/>
              </a:cxn>
              <a:cxn ang="0">
                <a:pos x="T4" y="T5"/>
              </a:cxn>
              <a:cxn ang="0">
                <a:pos x="T6" y="T7"/>
              </a:cxn>
              <a:cxn ang="0">
                <a:pos x="T8" y="T9"/>
              </a:cxn>
            </a:cxnLst>
            <a:rect l="0" t="0" r="r" b="b"/>
            <a:pathLst>
              <a:path w="476" h="727">
                <a:moveTo>
                  <a:pt x="278" y="0"/>
                </a:moveTo>
                <a:lnTo>
                  <a:pt x="476" y="68"/>
                </a:lnTo>
                <a:lnTo>
                  <a:pt x="199" y="727"/>
                </a:lnTo>
                <a:lnTo>
                  <a:pt x="0" y="658"/>
                </a:lnTo>
                <a:lnTo>
                  <a:pt x="278" y="0"/>
                </a:lnTo>
                <a:close/>
              </a:path>
            </a:pathLst>
          </a:custGeom>
          <a:solidFill>
            <a:schemeClr val="tx2"/>
          </a:solidFill>
          <a:ln w="28575" cmpd="sng">
            <a:solidFill>
              <a:schemeClr val="bg2"/>
            </a:solidFill>
            <a:round/>
            <a:headEnd/>
            <a:tailEnd/>
          </a:ln>
        </p:spPr>
        <p:txBody>
          <a:bodyPr/>
          <a:lstStyle/>
          <a:p>
            <a:endParaRPr lang="en-IN" dirty="0"/>
          </a:p>
        </p:txBody>
      </p:sp>
      <p:sp>
        <p:nvSpPr>
          <p:cNvPr id="26" name="Freeform 148">
            <a:extLst>
              <a:ext uri="{FF2B5EF4-FFF2-40B4-BE49-F238E27FC236}">
                <a16:creationId xmlns:a16="http://schemas.microsoft.com/office/drawing/2014/main" id="{969BF998-CE60-48D5-BD60-E8C89152D10E}"/>
              </a:ext>
            </a:extLst>
          </p:cNvPr>
          <p:cNvSpPr>
            <a:spLocks noChangeAspect="1"/>
          </p:cNvSpPr>
          <p:nvPr/>
        </p:nvSpPr>
        <p:spPr bwMode="auto">
          <a:xfrm>
            <a:off x="3821520" y="2426573"/>
            <a:ext cx="192018" cy="340019"/>
          </a:xfrm>
          <a:custGeom>
            <a:avLst/>
            <a:gdLst>
              <a:gd name="T0" fmla="*/ 0 w 419"/>
              <a:gd name="T1" fmla="*/ 65 h 744"/>
              <a:gd name="T2" fmla="*/ 199 w 419"/>
              <a:gd name="T3" fmla="*/ 0 h 744"/>
              <a:gd name="T4" fmla="*/ 419 w 419"/>
              <a:gd name="T5" fmla="*/ 680 h 744"/>
              <a:gd name="T6" fmla="*/ 218 w 419"/>
              <a:gd name="T7" fmla="*/ 744 h 744"/>
              <a:gd name="T8" fmla="*/ 0 w 419"/>
              <a:gd name="T9" fmla="*/ 65 h 744"/>
            </a:gdLst>
            <a:ahLst/>
            <a:cxnLst>
              <a:cxn ang="0">
                <a:pos x="T0" y="T1"/>
              </a:cxn>
              <a:cxn ang="0">
                <a:pos x="T2" y="T3"/>
              </a:cxn>
              <a:cxn ang="0">
                <a:pos x="T4" y="T5"/>
              </a:cxn>
              <a:cxn ang="0">
                <a:pos x="T6" y="T7"/>
              </a:cxn>
              <a:cxn ang="0">
                <a:pos x="T8" y="T9"/>
              </a:cxn>
            </a:cxnLst>
            <a:rect l="0" t="0" r="r" b="b"/>
            <a:pathLst>
              <a:path w="419" h="744">
                <a:moveTo>
                  <a:pt x="0" y="65"/>
                </a:moveTo>
                <a:lnTo>
                  <a:pt x="199" y="0"/>
                </a:lnTo>
                <a:lnTo>
                  <a:pt x="419" y="680"/>
                </a:lnTo>
                <a:lnTo>
                  <a:pt x="218" y="744"/>
                </a:lnTo>
                <a:lnTo>
                  <a:pt x="0" y="6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7" name="Freeform 149">
            <a:extLst>
              <a:ext uri="{FF2B5EF4-FFF2-40B4-BE49-F238E27FC236}">
                <a16:creationId xmlns:a16="http://schemas.microsoft.com/office/drawing/2014/main" id="{AE724D38-4B9F-4E40-863F-7F87ABF70969}"/>
              </a:ext>
            </a:extLst>
          </p:cNvPr>
          <p:cNvSpPr>
            <a:spLocks noChangeAspect="1"/>
          </p:cNvSpPr>
          <p:nvPr/>
        </p:nvSpPr>
        <p:spPr bwMode="auto">
          <a:xfrm>
            <a:off x="3809176" y="2414234"/>
            <a:ext cx="216706" cy="364698"/>
          </a:xfrm>
          <a:custGeom>
            <a:avLst/>
            <a:gdLst>
              <a:gd name="T0" fmla="*/ 0 w 476"/>
              <a:gd name="T1" fmla="*/ 119 h 798"/>
              <a:gd name="T2" fmla="*/ 0 w 476"/>
              <a:gd name="T3" fmla="*/ 65 h 798"/>
              <a:gd name="T4" fmla="*/ 200 w 476"/>
              <a:gd name="T5" fmla="*/ 0 h 798"/>
              <a:gd name="T6" fmla="*/ 256 w 476"/>
              <a:gd name="T7" fmla="*/ 0 h 798"/>
              <a:gd name="T8" fmla="*/ 476 w 476"/>
              <a:gd name="T9" fmla="*/ 680 h 798"/>
              <a:gd name="T10" fmla="*/ 476 w 476"/>
              <a:gd name="T11" fmla="*/ 734 h 798"/>
              <a:gd name="T12" fmla="*/ 275 w 476"/>
              <a:gd name="T13" fmla="*/ 798 h 798"/>
              <a:gd name="T14" fmla="*/ 219 w 476"/>
              <a:gd name="T15" fmla="*/ 798 h 798"/>
              <a:gd name="T16" fmla="*/ 0 w 476"/>
              <a:gd name="T17" fmla="*/ 119 h 798"/>
              <a:gd name="T18" fmla="*/ 57 w 476"/>
              <a:gd name="T19" fmla="*/ 65 h 798"/>
              <a:gd name="T20" fmla="*/ 275 w 476"/>
              <a:gd name="T21" fmla="*/ 744 h 798"/>
              <a:gd name="T22" fmla="*/ 219 w 476"/>
              <a:gd name="T23" fmla="*/ 744 h 798"/>
              <a:gd name="T24" fmla="*/ 419 w 476"/>
              <a:gd name="T25" fmla="*/ 680 h 798"/>
              <a:gd name="T26" fmla="*/ 419 w 476"/>
              <a:gd name="T27" fmla="*/ 734 h 798"/>
              <a:gd name="T28" fmla="*/ 200 w 476"/>
              <a:gd name="T29" fmla="*/ 54 h 798"/>
              <a:gd name="T30" fmla="*/ 256 w 476"/>
              <a:gd name="T31" fmla="*/ 54 h 798"/>
              <a:gd name="T32" fmla="*/ 57 w 476"/>
              <a:gd name="T33" fmla="*/ 119 h 798"/>
              <a:gd name="T34" fmla="*/ 57 w 476"/>
              <a:gd name="T35" fmla="*/ 65 h 798"/>
              <a:gd name="T36" fmla="*/ 0 w 476"/>
              <a:gd name="T37" fmla="*/ 119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6" h="798">
                <a:moveTo>
                  <a:pt x="0" y="119"/>
                </a:moveTo>
                <a:lnTo>
                  <a:pt x="0" y="65"/>
                </a:lnTo>
                <a:lnTo>
                  <a:pt x="200" y="0"/>
                </a:lnTo>
                <a:lnTo>
                  <a:pt x="256" y="0"/>
                </a:lnTo>
                <a:lnTo>
                  <a:pt x="476" y="680"/>
                </a:lnTo>
                <a:lnTo>
                  <a:pt x="476" y="734"/>
                </a:lnTo>
                <a:lnTo>
                  <a:pt x="275" y="798"/>
                </a:lnTo>
                <a:lnTo>
                  <a:pt x="219" y="798"/>
                </a:lnTo>
                <a:lnTo>
                  <a:pt x="0" y="119"/>
                </a:lnTo>
                <a:lnTo>
                  <a:pt x="57" y="65"/>
                </a:lnTo>
                <a:lnTo>
                  <a:pt x="275" y="744"/>
                </a:lnTo>
                <a:lnTo>
                  <a:pt x="219" y="744"/>
                </a:lnTo>
                <a:lnTo>
                  <a:pt x="419" y="680"/>
                </a:lnTo>
                <a:lnTo>
                  <a:pt x="419" y="734"/>
                </a:lnTo>
                <a:lnTo>
                  <a:pt x="200" y="54"/>
                </a:lnTo>
                <a:lnTo>
                  <a:pt x="256" y="54"/>
                </a:lnTo>
                <a:lnTo>
                  <a:pt x="57" y="119"/>
                </a:lnTo>
                <a:lnTo>
                  <a:pt x="57" y="65"/>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8" name="Freeform 150">
            <a:extLst>
              <a:ext uri="{FF2B5EF4-FFF2-40B4-BE49-F238E27FC236}">
                <a16:creationId xmlns:a16="http://schemas.microsoft.com/office/drawing/2014/main" id="{C2416C22-89B8-4C21-963E-30C49E60D062}"/>
              </a:ext>
            </a:extLst>
          </p:cNvPr>
          <p:cNvSpPr>
            <a:spLocks noChangeAspect="1"/>
          </p:cNvSpPr>
          <p:nvPr/>
        </p:nvSpPr>
        <p:spPr bwMode="auto">
          <a:xfrm>
            <a:off x="3696708" y="2305921"/>
            <a:ext cx="312715" cy="186462"/>
          </a:xfrm>
          <a:custGeom>
            <a:avLst/>
            <a:gdLst>
              <a:gd name="T0" fmla="*/ 551 w 685"/>
              <a:gd name="T1" fmla="*/ 1 h 408"/>
              <a:gd name="T2" fmla="*/ 574 w 685"/>
              <a:gd name="T3" fmla="*/ 0 h 408"/>
              <a:gd name="T4" fmla="*/ 596 w 685"/>
              <a:gd name="T5" fmla="*/ 3 h 408"/>
              <a:gd name="T6" fmla="*/ 616 w 685"/>
              <a:gd name="T7" fmla="*/ 13 h 408"/>
              <a:gd name="T8" fmla="*/ 633 w 685"/>
              <a:gd name="T9" fmla="*/ 26 h 408"/>
              <a:gd name="T10" fmla="*/ 649 w 685"/>
              <a:gd name="T11" fmla="*/ 43 h 408"/>
              <a:gd name="T12" fmla="*/ 662 w 685"/>
              <a:gd name="T13" fmla="*/ 62 h 408"/>
              <a:gd name="T14" fmla="*/ 672 w 685"/>
              <a:gd name="T15" fmla="*/ 83 h 408"/>
              <a:gd name="T16" fmla="*/ 680 w 685"/>
              <a:gd name="T17" fmla="*/ 107 h 408"/>
              <a:gd name="T18" fmla="*/ 684 w 685"/>
              <a:gd name="T19" fmla="*/ 130 h 408"/>
              <a:gd name="T20" fmla="*/ 685 w 685"/>
              <a:gd name="T21" fmla="*/ 154 h 408"/>
              <a:gd name="T22" fmla="*/ 682 w 685"/>
              <a:gd name="T23" fmla="*/ 176 h 408"/>
              <a:gd name="T24" fmla="*/ 676 w 685"/>
              <a:gd name="T25" fmla="*/ 199 h 408"/>
              <a:gd name="T26" fmla="*/ 664 w 685"/>
              <a:gd name="T27" fmla="*/ 217 h 408"/>
              <a:gd name="T28" fmla="*/ 649 w 685"/>
              <a:gd name="T29" fmla="*/ 233 h 408"/>
              <a:gd name="T30" fmla="*/ 630 w 685"/>
              <a:gd name="T31" fmla="*/ 245 h 408"/>
              <a:gd name="T32" fmla="*/ 145 w 685"/>
              <a:gd name="T33" fmla="*/ 403 h 408"/>
              <a:gd name="T34" fmla="*/ 122 w 685"/>
              <a:gd name="T35" fmla="*/ 408 h 408"/>
              <a:gd name="T36" fmla="*/ 99 w 685"/>
              <a:gd name="T37" fmla="*/ 407 h 408"/>
              <a:gd name="T38" fmla="*/ 78 w 685"/>
              <a:gd name="T39" fmla="*/ 401 h 408"/>
              <a:gd name="T40" fmla="*/ 60 w 685"/>
              <a:gd name="T41" fmla="*/ 390 h 408"/>
              <a:gd name="T42" fmla="*/ 44 w 685"/>
              <a:gd name="T43" fmla="*/ 374 h 408"/>
              <a:gd name="T44" fmla="*/ 29 w 685"/>
              <a:gd name="T45" fmla="*/ 357 h 408"/>
              <a:gd name="T46" fmla="*/ 18 w 685"/>
              <a:gd name="T47" fmla="*/ 336 h 408"/>
              <a:gd name="T48" fmla="*/ 9 w 685"/>
              <a:gd name="T49" fmla="*/ 314 h 408"/>
              <a:gd name="T50" fmla="*/ 2 w 685"/>
              <a:gd name="T51" fmla="*/ 291 h 408"/>
              <a:gd name="T52" fmla="*/ 0 w 685"/>
              <a:gd name="T53" fmla="*/ 267 h 408"/>
              <a:gd name="T54" fmla="*/ 1 w 685"/>
              <a:gd name="T55" fmla="*/ 244 h 408"/>
              <a:gd name="T56" fmla="*/ 6 w 685"/>
              <a:gd name="T57" fmla="*/ 222 h 408"/>
              <a:gd name="T58" fmla="*/ 14 w 685"/>
              <a:gd name="T59" fmla="*/ 201 h 408"/>
              <a:gd name="T60" fmla="*/ 27 w 685"/>
              <a:gd name="T61" fmla="*/ 184 h 408"/>
              <a:gd name="T62" fmla="*/ 45 w 685"/>
              <a:gd name="T63" fmla="*/ 169 h 408"/>
              <a:gd name="T64" fmla="*/ 67 w 685"/>
              <a:gd name="T65" fmla="*/ 15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5" h="408">
                <a:moveTo>
                  <a:pt x="540" y="5"/>
                </a:moveTo>
                <a:lnTo>
                  <a:pt x="551" y="1"/>
                </a:lnTo>
                <a:lnTo>
                  <a:pt x="563" y="0"/>
                </a:lnTo>
                <a:lnTo>
                  <a:pt x="574" y="0"/>
                </a:lnTo>
                <a:lnTo>
                  <a:pt x="586" y="1"/>
                </a:lnTo>
                <a:lnTo>
                  <a:pt x="596" y="3"/>
                </a:lnTo>
                <a:lnTo>
                  <a:pt x="607" y="7"/>
                </a:lnTo>
                <a:lnTo>
                  <a:pt x="616" y="13"/>
                </a:lnTo>
                <a:lnTo>
                  <a:pt x="624" y="19"/>
                </a:lnTo>
                <a:lnTo>
                  <a:pt x="633" y="26"/>
                </a:lnTo>
                <a:lnTo>
                  <a:pt x="641" y="34"/>
                </a:lnTo>
                <a:lnTo>
                  <a:pt x="649" y="43"/>
                </a:lnTo>
                <a:lnTo>
                  <a:pt x="657" y="53"/>
                </a:lnTo>
                <a:lnTo>
                  <a:pt x="662" y="62"/>
                </a:lnTo>
                <a:lnTo>
                  <a:pt x="668" y="73"/>
                </a:lnTo>
                <a:lnTo>
                  <a:pt x="672" y="83"/>
                </a:lnTo>
                <a:lnTo>
                  <a:pt x="677" y="95"/>
                </a:lnTo>
                <a:lnTo>
                  <a:pt x="680" y="107"/>
                </a:lnTo>
                <a:lnTo>
                  <a:pt x="682" y="119"/>
                </a:lnTo>
                <a:lnTo>
                  <a:pt x="684" y="130"/>
                </a:lnTo>
                <a:lnTo>
                  <a:pt x="685" y="142"/>
                </a:lnTo>
                <a:lnTo>
                  <a:pt x="685" y="154"/>
                </a:lnTo>
                <a:lnTo>
                  <a:pt x="684" y="165"/>
                </a:lnTo>
                <a:lnTo>
                  <a:pt x="682" y="176"/>
                </a:lnTo>
                <a:lnTo>
                  <a:pt x="680" y="187"/>
                </a:lnTo>
                <a:lnTo>
                  <a:pt x="676" y="199"/>
                </a:lnTo>
                <a:lnTo>
                  <a:pt x="671" y="208"/>
                </a:lnTo>
                <a:lnTo>
                  <a:pt x="664" y="217"/>
                </a:lnTo>
                <a:lnTo>
                  <a:pt x="658" y="226"/>
                </a:lnTo>
                <a:lnTo>
                  <a:pt x="649" y="233"/>
                </a:lnTo>
                <a:lnTo>
                  <a:pt x="640" y="240"/>
                </a:lnTo>
                <a:lnTo>
                  <a:pt x="630" y="245"/>
                </a:lnTo>
                <a:lnTo>
                  <a:pt x="618" y="250"/>
                </a:lnTo>
                <a:lnTo>
                  <a:pt x="145" y="403"/>
                </a:lnTo>
                <a:lnTo>
                  <a:pt x="134" y="407"/>
                </a:lnTo>
                <a:lnTo>
                  <a:pt x="122" y="408"/>
                </a:lnTo>
                <a:lnTo>
                  <a:pt x="110" y="408"/>
                </a:lnTo>
                <a:lnTo>
                  <a:pt x="99" y="407"/>
                </a:lnTo>
                <a:lnTo>
                  <a:pt x="89" y="405"/>
                </a:lnTo>
                <a:lnTo>
                  <a:pt x="78" y="401"/>
                </a:lnTo>
                <a:lnTo>
                  <a:pt x="69" y="396"/>
                </a:lnTo>
                <a:lnTo>
                  <a:pt x="60" y="390"/>
                </a:lnTo>
                <a:lnTo>
                  <a:pt x="51" y="383"/>
                </a:lnTo>
                <a:lnTo>
                  <a:pt x="44" y="374"/>
                </a:lnTo>
                <a:lnTo>
                  <a:pt x="36" y="365"/>
                </a:lnTo>
                <a:lnTo>
                  <a:pt x="29" y="357"/>
                </a:lnTo>
                <a:lnTo>
                  <a:pt x="23" y="346"/>
                </a:lnTo>
                <a:lnTo>
                  <a:pt x="18" y="336"/>
                </a:lnTo>
                <a:lnTo>
                  <a:pt x="13" y="325"/>
                </a:lnTo>
                <a:lnTo>
                  <a:pt x="9" y="314"/>
                </a:lnTo>
                <a:lnTo>
                  <a:pt x="5" y="302"/>
                </a:lnTo>
                <a:lnTo>
                  <a:pt x="2" y="291"/>
                </a:lnTo>
                <a:lnTo>
                  <a:pt x="1" y="278"/>
                </a:lnTo>
                <a:lnTo>
                  <a:pt x="0" y="267"/>
                </a:lnTo>
                <a:lnTo>
                  <a:pt x="0" y="255"/>
                </a:lnTo>
                <a:lnTo>
                  <a:pt x="1" y="244"/>
                </a:lnTo>
                <a:lnTo>
                  <a:pt x="4" y="233"/>
                </a:lnTo>
                <a:lnTo>
                  <a:pt x="6" y="222"/>
                </a:lnTo>
                <a:lnTo>
                  <a:pt x="10" y="211"/>
                </a:lnTo>
                <a:lnTo>
                  <a:pt x="14" y="201"/>
                </a:lnTo>
                <a:lnTo>
                  <a:pt x="20" y="192"/>
                </a:lnTo>
                <a:lnTo>
                  <a:pt x="27" y="184"/>
                </a:lnTo>
                <a:lnTo>
                  <a:pt x="36" y="176"/>
                </a:lnTo>
                <a:lnTo>
                  <a:pt x="45" y="169"/>
                </a:lnTo>
                <a:lnTo>
                  <a:pt x="55" y="164"/>
                </a:lnTo>
                <a:lnTo>
                  <a:pt x="67" y="159"/>
                </a:lnTo>
                <a:lnTo>
                  <a:pt x="540" y="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9" name="Freeform 151">
            <a:extLst>
              <a:ext uri="{FF2B5EF4-FFF2-40B4-BE49-F238E27FC236}">
                <a16:creationId xmlns:a16="http://schemas.microsoft.com/office/drawing/2014/main" id="{746F1D65-0BF8-464C-A552-D7E14E449349}"/>
              </a:ext>
            </a:extLst>
          </p:cNvPr>
          <p:cNvSpPr>
            <a:spLocks noChangeAspect="1"/>
          </p:cNvSpPr>
          <p:nvPr/>
        </p:nvSpPr>
        <p:spPr bwMode="auto">
          <a:xfrm>
            <a:off x="3684364" y="2293582"/>
            <a:ext cx="338774" cy="211141"/>
          </a:xfrm>
          <a:custGeom>
            <a:avLst/>
            <a:gdLst>
              <a:gd name="T0" fmla="*/ 563 w 741"/>
              <a:gd name="T1" fmla="*/ 0 h 462"/>
              <a:gd name="T2" fmla="*/ 642 w 741"/>
              <a:gd name="T3" fmla="*/ 1 h 462"/>
              <a:gd name="T4" fmla="*/ 672 w 741"/>
              <a:gd name="T5" fmla="*/ 13 h 462"/>
              <a:gd name="T6" fmla="*/ 697 w 741"/>
              <a:gd name="T7" fmla="*/ 34 h 462"/>
              <a:gd name="T8" fmla="*/ 718 w 741"/>
              <a:gd name="T9" fmla="*/ 62 h 462"/>
              <a:gd name="T10" fmla="*/ 733 w 741"/>
              <a:gd name="T11" fmla="*/ 95 h 462"/>
              <a:gd name="T12" fmla="*/ 740 w 741"/>
              <a:gd name="T13" fmla="*/ 130 h 462"/>
              <a:gd name="T14" fmla="*/ 741 w 741"/>
              <a:gd name="T15" fmla="*/ 208 h 462"/>
              <a:gd name="T16" fmla="*/ 736 w 741"/>
              <a:gd name="T17" fmla="*/ 241 h 462"/>
              <a:gd name="T18" fmla="*/ 721 w 741"/>
              <a:gd name="T19" fmla="*/ 271 h 462"/>
              <a:gd name="T20" fmla="*/ 696 w 741"/>
              <a:gd name="T21" fmla="*/ 294 h 462"/>
              <a:gd name="T22" fmla="*/ 201 w 741"/>
              <a:gd name="T23" fmla="*/ 457 h 462"/>
              <a:gd name="T24" fmla="*/ 167 w 741"/>
              <a:gd name="T25" fmla="*/ 462 h 462"/>
              <a:gd name="T26" fmla="*/ 88 w 741"/>
              <a:gd name="T27" fmla="*/ 459 h 462"/>
              <a:gd name="T28" fmla="*/ 60 w 741"/>
              <a:gd name="T29" fmla="*/ 444 h 462"/>
              <a:gd name="T30" fmla="*/ 36 w 741"/>
              <a:gd name="T31" fmla="*/ 419 h 462"/>
              <a:gd name="T32" fmla="*/ 18 w 741"/>
              <a:gd name="T33" fmla="*/ 390 h 462"/>
              <a:gd name="T34" fmla="*/ 5 w 741"/>
              <a:gd name="T35" fmla="*/ 356 h 462"/>
              <a:gd name="T36" fmla="*/ 0 w 741"/>
              <a:gd name="T37" fmla="*/ 321 h 462"/>
              <a:gd name="T38" fmla="*/ 1 w 741"/>
              <a:gd name="T39" fmla="*/ 244 h 462"/>
              <a:gd name="T40" fmla="*/ 10 w 741"/>
              <a:gd name="T41" fmla="*/ 211 h 462"/>
              <a:gd name="T42" fmla="*/ 27 w 741"/>
              <a:gd name="T43" fmla="*/ 184 h 462"/>
              <a:gd name="T44" fmla="*/ 55 w 741"/>
              <a:gd name="T45" fmla="*/ 164 h 462"/>
              <a:gd name="T46" fmla="*/ 596 w 741"/>
              <a:gd name="T47" fmla="*/ 59 h 462"/>
              <a:gd name="T48" fmla="*/ 101 w 741"/>
              <a:gd name="T49" fmla="*/ 223 h 462"/>
              <a:gd name="T50" fmla="*/ 77 w 741"/>
              <a:gd name="T51" fmla="*/ 246 h 462"/>
              <a:gd name="T52" fmla="*/ 63 w 741"/>
              <a:gd name="T53" fmla="*/ 276 h 462"/>
              <a:gd name="T54" fmla="*/ 56 w 741"/>
              <a:gd name="T55" fmla="*/ 309 h 462"/>
              <a:gd name="T56" fmla="*/ 57 w 741"/>
              <a:gd name="T57" fmla="*/ 278 h 462"/>
              <a:gd name="T58" fmla="*/ 65 w 741"/>
              <a:gd name="T59" fmla="*/ 314 h 462"/>
              <a:gd name="T60" fmla="*/ 79 w 741"/>
              <a:gd name="T61" fmla="*/ 346 h 462"/>
              <a:gd name="T62" fmla="*/ 100 w 741"/>
              <a:gd name="T63" fmla="*/ 374 h 462"/>
              <a:gd name="T64" fmla="*/ 126 w 741"/>
              <a:gd name="T65" fmla="*/ 396 h 462"/>
              <a:gd name="T66" fmla="*/ 155 w 741"/>
              <a:gd name="T67" fmla="*/ 407 h 462"/>
              <a:gd name="T68" fmla="*/ 122 w 741"/>
              <a:gd name="T69" fmla="*/ 408 h 462"/>
              <a:gd name="T70" fmla="*/ 618 w 741"/>
              <a:gd name="T71" fmla="*/ 250 h 462"/>
              <a:gd name="T72" fmla="*/ 649 w 741"/>
              <a:gd name="T73" fmla="*/ 233 h 462"/>
              <a:gd name="T74" fmla="*/ 670 w 741"/>
              <a:gd name="T75" fmla="*/ 208 h 462"/>
              <a:gd name="T76" fmla="*/ 682 w 741"/>
              <a:gd name="T77" fmla="*/ 176 h 462"/>
              <a:gd name="T78" fmla="*/ 685 w 741"/>
              <a:gd name="T79" fmla="*/ 142 h 462"/>
              <a:gd name="T80" fmla="*/ 682 w 741"/>
              <a:gd name="T81" fmla="*/ 173 h 462"/>
              <a:gd name="T82" fmla="*/ 672 w 741"/>
              <a:gd name="T83" fmla="*/ 137 h 462"/>
              <a:gd name="T84" fmla="*/ 656 w 741"/>
              <a:gd name="T85" fmla="*/ 107 h 462"/>
              <a:gd name="T86" fmla="*/ 633 w 741"/>
              <a:gd name="T87" fmla="*/ 80 h 462"/>
              <a:gd name="T88" fmla="*/ 606 w 741"/>
              <a:gd name="T89" fmla="*/ 61 h 462"/>
              <a:gd name="T90" fmla="*/ 574 w 741"/>
              <a:gd name="T91" fmla="*/ 54 h 462"/>
              <a:gd name="T92" fmla="*/ 608 w 741"/>
              <a:gd name="T93" fmla="*/ 55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1" h="462">
                <a:moveTo>
                  <a:pt x="539" y="5"/>
                </a:moveTo>
                <a:lnTo>
                  <a:pt x="551" y="1"/>
                </a:lnTo>
                <a:lnTo>
                  <a:pt x="563" y="0"/>
                </a:lnTo>
                <a:lnTo>
                  <a:pt x="574" y="0"/>
                </a:lnTo>
                <a:lnTo>
                  <a:pt x="631" y="0"/>
                </a:lnTo>
                <a:lnTo>
                  <a:pt x="642" y="1"/>
                </a:lnTo>
                <a:lnTo>
                  <a:pt x="652" y="3"/>
                </a:lnTo>
                <a:lnTo>
                  <a:pt x="663" y="7"/>
                </a:lnTo>
                <a:lnTo>
                  <a:pt x="672" y="13"/>
                </a:lnTo>
                <a:lnTo>
                  <a:pt x="681" y="19"/>
                </a:lnTo>
                <a:lnTo>
                  <a:pt x="690" y="26"/>
                </a:lnTo>
                <a:lnTo>
                  <a:pt x="697" y="34"/>
                </a:lnTo>
                <a:lnTo>
                  <a:pt x="705" y="43"/>
                </a:lnTo>
                <a:lnTo>
                  <a:pt x="713" y="53"/>
                </a:lnTo>
                <a:lnTo>
                  <a:pt x="718" y="62"/>
                </a:lnTo>
                <a:lnTo>
                  <a:pt x="724" y="73"/>
                </a:lnTo>
                <a:lnTo>
                  <a:pt x="728" y="83"/>
                </a:lnTo>
                <a:lnTo>
                  <a:pt x="733" y="95"/>
                </a:lnTo>
                <a:lnTo>
                  <a:pt x="736" y="107"/>
                </a:lnTo>
                <a:lnTo>
                  <a:pt x="739" y="119"/>
                </a:lnTo>
                <a:lnTo>
                  <a:pt x="740" y="130"/>
                </a:lnTo>
                <a:lnTo>
                  <a:pt x="741" y="142"/>
                </a:lnTo>
                <a:lnTo>
                  <a:pt x="741" y="154"/>
                </a:lnTo>
                <a:lnTo>
                  <a:pt x="741" y="208"/>
                </a:lnTo>
                <a:lnTo>
                  <a:pt x="740" y="219"/>
                </a:lnTo>
                <a:lnTo>
                  <a:pt x="739" y="230"/>
                </a:lnTo>
                <a:lnTo>
                  <a:pt x="736" y="241"/>
                </a:lnTo>
                <a:lnTo>
                  <a:pt x="732" y="253"/>
                </a:lnTo>
                <a:lnTo>
                  <a:pt x="727" y="262"/>
                </a:lnTo>
                <a:lnTo>
                  <a:pt x="721" y="271"/>
                </a:lnTo>
                <a:lnTo>
                  <a:pt x="714" y="280"/>
                </a:lnTo>
                <a:lnTo>
                  <a:pt x="705" y="287"/>
                </a:lnTo>
                <a:lnTo>
                  <a:pt x="696" y="294"/>
                </a:lnTo>
                <a:lnTo>
                  <a:pt x="686" y="299"/>
                </a:lnTo>
                <a:lnTo>
                  <a:pt x="674" y="304"/>
                </a:lnTo>
                <a:lnTo>
                  <a:pt x="201" y="457"/>
                </a:lnTo>
                <a:lnTo>
                  <a:pt x="190" y="461"/>
                </a:lnTo>
                <a:lnTo>
                  <a:pt x="178" y="462"/>
                </a:lnTo>
                <a:lnTo>
                  <a:pt x="167" y="462"/>
                </a:lnTo>
                <a:lnTo>
                  <a:pt x="110" y="462"/>
                </a:lnTo>
                <a:lnTo>
                  <a:pt x="99" y="461"/>
                </a:lnTo>
                <a:lnTo>
                  <a:pt x="88" y="459"/>
                </a:lnTo>
                <a:lnTo>
                  <a:pt x="78" y="455"/>
                </a:lnTo>
                <a:lnTo>
                  <a:pt x="69" y="450"/>
                </a:lnTo>
                <a:lnTo>
                  <a:pt x="60" y="444"/>
                </a:lnTo>
                <a:lnTo>
                  <a:pt x="51" y="437"/>
                </a:lnTo>
                <a:lnTo>
                  <a:pt x="43" y="428"/>
                </a:lnTo>
                <a:lnTo>
                  <a:pt x="36" y="419"/>
                </a:lnTo>
                <a:lnTo>
                  <a:pt x="29" y="411"/>
                </a:lnTo>
                <a:lnTo>
                  <a:pt x="23" y="400"/>
                </a:lnTo>
                <a:lnTo>
                  <a:pt x="18" y="390"/>
                </a:lnTo>
                <a:lnTo>
                  <a:pt x="12" y="379"/>
                </a:lnTo>
                <a:lnTo>
                  <a:pt x="9" y="368"/>
                </a:lnTo>
                <a:lnTo>
                  <a:pt x="5" y="356"/>
                </a:lnTo>
                <a:lnTo>
                  <a:pt x="2" y="345"/>
                </a:lnTo>
                <a:lnTo>
                  <a:pt x="1" y="332"/>
                </a:lnTo>
                <a:lnTo>
                  <a:pt x="0" y="321"/>
                </a:lnTo>
                <a:lnTo>
                  <a:pt x="0" y="267"/>
                </a:lnTo>
                <a:lnTo>
                  <a:pt x="0" y="255"/>
                </a:lnTo>
                <a:lnTo>
                  <a:pt x="1" y="244"/>
                </a:lnTo>
                <a:lnTo>
                  <a:pt x="3" y="233"/>
                </a:lnTo>
                <a:lnTo>
                  <a:pt x="6" y="222"/>
                </a:lnTo>
                <a:lnTo>
                  <a:pt x="10" y="211"/>
                </a:lnTo>
                <a:lnTo>
                  <a:pt x="14" y="201"/>
                </a:lnTo>
                <a:lnTo>
                  <a:pt x="20" y="192"/>
                </a:lnTo>
                <a:lnTo>
                  <a:pt x="27" y="184"/>
                </a:lnTo>
                <a:lnTo>
                  <a:pt x="36" y="176"/>
                </a:lnTo>
                <a:lnTo>
                  <a:pt x="45" y="169"/>
                </a:lnTo>
                <a:lnTo>
                  <a:pt x="55" y="164"/>
                </a:lnTo>
                <a:lnTo>
                  <a:pt x="66" y="159"/>
                </a:lnTo>
                <a:lnTo>
                  <a:pt x="539" y="5"/>
                </a:lnTo>
                <a:lnTo>
                  <a:pt x="596" y="59"/>
                </a:lnTo>
                <a:lnTo>
                  <a:pt x="123" y="213"/>
                </a:lnTo>
                <a:lnTo>
                  <a:pt x="111" y="218"/>
                </a:lnTo>
                <a:lnTo>
                  <a:pt x="101" y="223"/>
                </a:lnTo>
                <a:lnTo>
                  <a:pt x="92" y="230"/>
                </a:lnTo>
                <a:lnTo>
                  <a:pt x="83" y="238"/>
                </a:lnTo>
                <a:lnTo>
                  <a:pt x="77" y="246"/>
                </a:lnTo>
                <a:lnTo>
                  <a:pt x="70" y="255"/>
                </a:lnTo>
                <a:lnTo>
                  <a:pt x="66" y="265"/>
                </a:lnTo>
                <a:lnTo>
                  <a:pt x="63" y="276"/>
                </a:lnTo>
                <a:lnTo>
                  <a:pt x="60" y="287"/>
                </a:lnTo>
                <a:lnTo>
                  <a:pt x="57" y="298"/>
                </a:lnTo>
                <a:lnTo>
                  <a:pt x="56" y="309"/>
                </a:lnTo>
                <a:lnTo>
                  <a:pt x="56" y="255"/>
                </a:lnTo>
                <a:lnTo>
                  <a:pt x="56" y="267"/>
                </a:lnTo>
                <a:lnTo>
                  <a:pt x="57" y="278"/>
                </a:lnTo>
                <a:lnTo>
                  <a:pt x="59" y="291"/>
                </a:lnTo>
                <a:lnTo>
                  <a:pt x="61" y="302"/>
                </a:lnTo>
                <a:lnTo>
                  <a:pt x="65" y="314"/>
                </a:lnTo>
                <a:lnTo>
                  <a:pt x="69" y="325"/>
                </a:lnTo>
                <a:lnTo>
                  <a:pt x="74" y="336"/>
                </a:lnTo>
                <a:lnTo>
                  <a:pt x="79" y="346"/>
                </a:lnTo>
                <a:lnTo>
                  <a:pt x="86" y="357"/>
                </a:lnTo>
                <a:lnTo>
                  <a:pt x="92" y="365"/>
                </a:lnTo>
                <a:lnTo>
                  <a:pt x="100" y="374"/>
                </a:lnTo>
                <a:lnTo>
                  <a:pt x="108" y="383"/>
                </a:lnTo>
                <a:lnTo>
                  <a:pt x="117" y="390"/>
                </a:lnTo>
                <a:lnTo>
                  <a:pt x="126" y="396"/>
                </a:lnTo>
                <a:lnTo>
                  <a:pt x="135" y="401"/>
                </a:lnTo>
                <a:lnTo>
                  <a:pt x="145" y="405"/>
                </a:lnTo>
                <a:lnTo>
                  <a:pt x="155" y="407"/>
                </a:lnTo>
                <a:lnTo>
                  <a:pt x="167" y="408"/>
                </a:lnTo>
                <a:lnTo>
                  <a:pt x="110" y="408"/>
                </a:lnTo>
                <a:lnTo>
                  <a:pt x="122" y="408"/>
                </a:lnTo>
                <a:lnTo>
                  <a:pt x="133" y="407"/>
                </a:lnTo>
                <a:lnTo>
                  <a:pt x="145" y="403"/>
                </a:lnTo>
                <a:lnTo>
                  <a:pt x="618" y="250"/>
                </a:lnTo>
                <a:lnTo>
                  <a:pt x="629" y="245"/>
                </a:lnTo>
                <a:lnTo>
                  <a:pt x="640" y="240"/>
                </a:lnTo>
                <a:lnTo>
                  <a:pt x="649" y="233"/>
                </a:lnTo>
                <a:lnTo>
                  <a:pt x="658" y="226"/>
                </a:lnTo>
                <a:lnTo>
                  <a:pt x="664" y="217"/>
                </a:lnTo>
                <a:lnTo>
                  <a:pt x="670" y="208"/>
                </a:lnTo>
                <a:lnTo>
                  <a:pt x="676" y="199"/>
                </a:lnTo>
                <a:lnTo>
                  <a:pt x="679" y="187"/>
                </a:lnTo>
                <a:lnTo>
                  <a:pt x="682" y="176"/>
                </a:lnTo>
                <a:lnTo>
                  <a:pt x="683" y="165"/>
                </a:lnTo>
                <a:lnTo>
                  <a:pt x="685" y="154"/>
                </a:lnTo>
                <a:lnTo>
                  <a:pt x="685" y="142"/>
                </a:lnTo>
                <a:lnTo>
                  <a:pt x="685" y="196"/>
                </a:lnTo>
                <a:lnTo>
                  <a:pt x="683" y="184"/>
                </a:lnTo>
                <a:lnTo>
                  <a:pt x="682" y="173"/>
                </a:lnTo>
                <a:lnTo>
                  <a:pt x="679" y="160"/>
                </a:lnTo>
                <a:lnTo>
                  <a:pt x="677" y="149"/>
                </a:lnTo>
                <a:lnTo>
                  <a:pt x="672" y="137"/>
                </a:lnTo>
                <a:lnTo>
                  <a:pt x="668" y="127"/>
                </a:lnTo>
                <a:lnTo>
                  <a:pt x="661" y="116"/>
                </a:lnTo>
                <a:lnTo>
                  <a:pt x="656" y="107"/>
                </a:lnTo>
                <a:lnTo>
                  <a:pt x="649" y="97"/>
                </a:lnTo>
                <a:lnTo>
                  <a:pt x="641" y="88"/>
                </a:lnTo>
                <a:lnTo>
                  <a:pt x="633" y="80"/>
                </a:lnTo>
                <a:lnTo>
                  <a:pt x="624" y="73"/>
                </a:lnTo>
                <a:lnTo>
                  <a:pt x="615" y="67"/>
                </a:lnTo>
                <a:lnTo>
                  <a:pt x="606" y="61"/>
                </a:lnTo>
                <a:lnTo>
                  <a:pt x="596" y="57"/>
                </a:lnTo>
                <a:lnTo>
                  <a:pt x="586" y="55"/>
                </a:lnTo>
                <a:lnTo>
                  <a:pt x="574" y="54"/>
                </a:lnTo>
                <a:lnTo>
                  <a:pt x="631" y="54"/>
                </a:lnTo>
                <a:lnTo>
                  <a:pt x="619" y="54"/>
                </a:lnTo>
                <a:lnTo>
                  <a:pt x="608" y="55"/>
                </a:lnTo>
                <a:lnTo>
                  <a:pt x="596" y="59"/>
                </a:lnTo>
                <a:lnTo>
                  <a:pt x="53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30" name="Freeform 152">
            <a:extLst>
              <a:ext uri="{FF2B5EF4-FFF2-40B4-BE49-F238E27FC236}">
                <a16:creationId xmlns:a16="http://schemas.microsoft.com/office/drawing/2014/main" id="{00F90B1F-541E-4132-A179-A42185045BD9}"/>
              </a:ext>
            </a:extLst>
          </p:cNvPr>
          <p:cNvSpPr>
            <a:spLocks noChangeAspect="1"/>
          </p:cNvSpPr>
          <p:nvPr/>
        </p:nvSpPr>
        <p:spPr bwMode="auto">
          <a:xfrm>
            <a:off x="2577519" y="5220765"/>
            <a:ext cx="340146" cy="234449"/>
          </a:xfrm>
          <a:custGeom>
            <a:avLst/>
            <a:gdLst>
              <a:gd name="T0" fmla="*/ 100 w 744"/>
              <a:gd name="T1" fmla="*/ 513 h 513"/>
              <a:gd name="T2" fmla="*/ 0 w 744"/>
              <a:gd name="T3" fmla="*/ 342 h 513"/>
              <a:gd name="T4" fmla="*/ 644 w 744"/>
              <a:gd name="T5" fmla="*/ 0 h 513"/>
              <a:gd name="T6" fmla="*/ 744 w 744"/>
              <a:gd name="T7" fmla="*/ 174 h 513"/>
              <a:gd name="T8" fmla="*/ 100 w 744"/>
              <a:gd name="T9" fmla="*/ 513 h 513"/>
            </a:gdLst>
            <a:ahLst/>
            <a:cxnLst>
              <a:cxn ang="0">
                <a:pos x="T0" y="T1"/>
              </a:cxn>
              <a:cxn ang="0">
                <a:pos x="T2" y="T3"/>
              </a:cxn>
              <a:cxn ang="0">
                <a:pos x="T4" y="T5"/>
              </a:cxn>
              <a:cxn ang="0">
                <a:pos x="T6" y="T7"/>
              </a:cxn>
              <a:cxn ang="0">
                <a:pos x="T8" y="T9"/>
              </a:cxn>
            </a:cxnLst>
            <a:rect l="0" t="0" r="r" b="b"/>
            <a:pathLst>
              <a:path w="744" h="513">
                <a:moveTo>
                  <a:pt x="100" y="513"/>
                </a:moveTo>
                <a:lnTo>
                  <a:pt x="0" y="342"/>
                </a:lnTo>
                <a:lnTo>
                  <a:pt x="644" y="0"/>
                </a:lnTo>
                <a:lnTo>
                  <a:pt x="744" y="174"/>
                </a:lnTo>
                <a:lnTo>
                  <a:pt x="100" y="513"/>
                </a:lnTo>
                <a:close/>
              </a:path>
            </a:pathLst>
          </a:custGeom>
          <a:solidFill>
            <a:srgbClr val="FFFF00"/>
          </a:solidFill>
          <a:ln w="19050" cmpd="sng">
            <a:solidFill>
              <a:schemeClr val="bg2"/>
            </a:solidFill>
            <a:round/>
            <a:headEnd/>
            <a:tailEnd/>
          </a:ln>
        </p:spPr>
        <p:txBody>
          <a:bodyPr/>
          <a:lstStyle/>
          <a:p>
            <a:endParaRPr lang="en-IN" dirty="0"/>
          </a:p>
        </p:txBody>
      </p:sp>
      <p:sp>
        <p:nvSpPr>
          <p:cNvPr id="31" name="Freeform 153">
            <a:extLst>
              <a:ext uri="{FF2B5EF4-FFF2-40B4-BE49-F238E27FC236}">
                <a16:creationId xmlns:a16="http://schemas.microsoft.com/office/drawing/2014/main" id="{A1F52EF7-D931-446C-97A4-675402ED455F}"/>
              </a:ext>
            </a:extLst>
          </p:cNvPr>
          <p:cNvSpPr>
            <a:spLocks noChangeAspect="1"/>
          </p:cNvSpPr>
          <p:nvPr/>
        </p:nvSpPr>
        <p:spPr bwMode="auto">
          <a:xfrm>
            <a:off x="2448593" y="5296173"/>
            <a:ext cx="223563" cy="283807"/>
          </a:xfrm>
          <a:custGeom>
            <a:avLst/>
            <a:gdLst>
              <a:gd name="T0" fmla="*/ 6 w 491"/>
              <a:gd name="T1" fmla="*/ 157 h 622"/>
              <a:gd name="T2" fmla="*/ 0 w 491"/>
              <a:gd name="T3" fmla="*/ 136 h 622"/>
              <a:gd name="T4" fmla="*/ 0 w 491"/>
              <a:gd name="T5" fmla="*/ 115 h 622"/>
              <a:gd name="T6" fmla="*/ 5 w 491"/>
              <a:gd name="T7" fmla="*/ 95 h 622"/>
              <a:gd name="T8" fmla="*/ 15 w 491"/>
              <a:gd name="T9" fmla="*/ 76 h 622"/>
              <a:gd name="T10" fmla="*/ 29 w 491"/>
              <a:gd name="T11" fmla="*/ 57 h 622"/>
              <a:gd name="T12" fmla="*/ 46 w 491"/>
              <a:gd name="T13" fmla="*/ 41 h 622"/>
              <a:gd name="T14" fmla="*/ 67 w 491"/>
              <a:gd name="T15" fmla="*/ 28 h 622"/>
              <a:gd name="T16" fmla="*/ 88 w 491"/>
              <a:gd name="T17" fmla="*/ 17 h 622"/>
              <a:gd name="T18" fmla="*/ 110 w 491"/>
              <a:gd name="T19" fmla="*/ 8 h 622"/>
              <a:gd name="T20" fmla="*/ 135 w 491"/>
              <a:gd name="T21" fmla="*/ 2 h 622"/>
              <a:gd name="T22" fmla="*/ 158 w 491"/>
              <a:gd name="T23" fmla="*/ 0 h 622"/>
              <a:gd name="T24" fmla="*/ 180 w 491"/>
              <a:gd name="T25" fmla="*/ 2 h 622"/>
              <a:gd name="T26" fmla="*/ 202 w 491"/>
              <a:gd name="T27" fmla="*/ 8 h 622"/>
              <a:gd name="T28" fmla="*/ 220 w 491"/>
              <a:gd name="T29" fmla="*/ 19 h 622"/>
              <a:gd name="T30" fmla="*/ 236 w 491"/>
              <a:gd name="T31" fmla="*/ 35 h 622"/>
              <a:gd name="T32" fmla="*/ 479 w 491"/>
              <a:gd name="T33" fmla="*/ 454 h 622"/>
              <a:gd name="T34" fmla="*/ 488 w 491"/>
              <a:gd name="T35" fmla="*/ 475 h 622"/>
              <a:gd name="T36" fmla="*/ 491 w 491"/>
              <a:gd name="T37" fmla="*/ 495 h 622"/>
              <a:gd name="T38" fmla="*/ 488 w 491"/>
              <a:gd name="T39" fmla="*/ 516 h 622"/>
              <a:gd name="T40" fmla="*/ 480 w 491"/>
              <a:gd name="T41" fmla="*/ 536 h 622"/>
              <a:gd name="T42" fmla="*/ 468 w 491"/>
              <a:gd name="T43" fmla="*/ 554 h 622"/>
              <a:gd name="T44" fmla="*/ 452 w 491"/>
              <a:gd name="T45" fmla="*/ 572 h 622"/>
              <a:gd name="T46" fmla="*/ 433 w 491"/>
              <a:gd name="T47" fmla="*/ 587 h 622"/>
              <a:gd name="T48" fmla="*/ 412 w 491"/>
              <a:gd name="T49" fmla="*/ 600 h 622"/>
              <a:gd name="T50" fmla="*/ 391 w 491"/>
              <a:gd name="T51" fmla="*/ 610 h 622"/>
              <a:gd name="T52" fmla="*/ 367 w 491"/>
              <a:gd name="T53" fmla="*/ 617 h 622"/>
              <a:gd name="T54" fmla="*/ 344 w 491"/>
              <a:gd name="T55" fmla="*/ 621 h 622"/>
              <a:gd name="T56" fmla="*/ 321 w 491"/>
              <a:gd name="T57" fmla="*/ 621 h 622"/>
              <a:gd name="T58" fmla="*/ 299 w 491"/>
              <a:gd name="T59" fmla="*/ 617 h 622"/>
              <a:gd name="T60" fmla="*/ 279 w 491"/>
              <a:gd name="T61" fmla="*/ 608 h 622"/>
              <a:gd name="T62" fmla="*/ 262 w 491"/>
              <a:gd name="T63" fmla="*/ 595 h 622"/>
              <a:gd name="T64" fmla="*/ 248 w 491"/>
              <a:gd name="T65" fmla="*/ 57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1" h="622">
                <a:moveTo>
                  <a:pt x="11" y="168"/>
                </a:moveTo>
                <a:lnTo>
                  <a:pt x="6" y="157"/>
                </a:lnTo>
                <a:lnTo>
                  <a:pt x="2" y="147"/>
                </a:lnTo>
                <a:lnTo>
                  <a:pt x="0" y="136"/>
                </a:lnTo>
                <a:lnTo>
                  <a:pt x="0" y="126"/>
                </a:lnTo>
                <a:lnTo>
                  <a:pt x="0" y="115"/>
                </a:lnTo>
                <a:lnTo>
                  <a:pt x="2" y="105"/>
                </a:lnTo>
                <a:lnTo>
                  <a:pt x="5" y="95"/>
                </a:lnTo>
                <a:lnTo>
                  <a:pt x="10" y="86"/>
                </a:lnTo>
                <a:lnTo>
                  <a:pt x="15" y="76"/>
                </a:lnTo>
                <a:lnTo>
                  <a:pt x="22" y="67"/>
                </a:lnTo>
                <a:lnTo>
                  <a:pt x="29" y="57"/>
                </a:lnTo>
                <a:lnTo>
                  <a:pt x="37" y="50"/>
                </a:lnTo>
                <a:lnTo>
                  <a:pt x="46" y="41"/>
                </a:lnTo>
                <a:lnTo>
                  <a:pt x="56" y="34"/>
                </a:lnTo>
                <a:lnTo>
                  <a:pt x="67" y="28"/>
                </a:lnTo>
                <a:lnTo>
                  <a:pt x="77" y="22"/>
                </a:lnTo>
                <a:lnTo>
                  <a:pt x="88" y="17"/>
                </a:lnTo>
                <a:lnTo>
                  <a:pt x="99" y="12"/>
                </a:lnTo>
                <a:lnTo>
                  <a:pt x="110" y="8"/>
                </a:lnTo>
                <a:lnTo>
                  <a:pt x="122" y="5"/>
                </a:lnTo>
                <a:lnTo>
                  <a:pt x="135" y="2"/>
                </a:lnTo>
                <a:lnTo>
                  <a:pt x="146" y="1"/>
                </a:lnTo>
                <a:lnTo>
                  <a:pt x="158" y="0"/>
                </a:lnTo>
                <a:lnTo>
                  <a:pt x="169" y="1"/>
                </a:lnTo>
                <a:lnTo>
                  <a:pt x="180" y="2"/>
                </a:lnTo>
                <a:lnTo>
                  <a:pt x="191" y="5"/>
                </a:lnTo>
                <a:lnTo>
                  <a:pt x="202" y="8"/>
                </a:lnTo>
                <a:lnTo>
                  <a:pt x="211" y="13"/>
                </a:lnTo>
                <a:lnTo>
                  <a:pt x="220" y="19"/>
                </a:lnTo>
                <a:lnTo>
                  <a:pt x="229" y="27"/>
                </a:lnTo>
                <a:lnTo>
                  <a:pt x="236" y="35"/>
                </a:lnTo>
                <a:lnTo>
                  <a:pt x="243" y="45"/>
                </a:lnTo>
                <a:lnTo>
                  <a:pt x="479" y="454"/>
                </a:lnTo>
                <a:lnTo>
                  <a:pt x="484" y="465"/>
                </a:lnTo>
                <a:lnTo>
                  <a:pt x="488" y="475"/>
                </a:lnTo>
                <a:lnTo>
                  <a:pt x="491" y="486"/>
                </a:lnTo>
                <a:lnTo>
                  <a:pt x="491" y="495"/>
                </a:lnTo>
                <a:lnTo>
                  <a:pt x="489" y="507"/>
                </a:lnTo>
                <a:lnTo>
                  <a:pt x="488" y="516"/>
                </a:lnTo>
                <a:lnTo>
                  <a:pt x="484" y="526"/>
                </a:lnTo>
                <a:lnTo>
                  <a:pt x="480" y="536"/>
                </a:lnTo>
                <a:lnTo>
                  <a:pt x="474" y="546"/>
                </a:lnTo>
                <a:lnTo>
                  <a:pt x="468" y="554"/>
                </a:lnTo>
                <a:lnTo>
                  <a:pt x="460" y="564"/>
                </a:lnTo>
                <a:lnTo>
                  <a:pt x="452" y="572"/>
                </a:lnTo>
                <a:lnTo>
                  <a:pt x="443" y="580"/>
                </a:lnTo>
                <a:lnTo>
                  <a:pt x="433" y="587"/>
                </a:lnTo>
                <a:lnTo>
                  <a:pt x="424" y="594"/>
                </a:lnTo>
                <a:lnTo>
                  <a:pt x="412" y="600"/>
                </a:lnTo>
                <a:lnTo>
                  <a:pt x="402" y="605"/>
                </a:lnTo>
                <a:lnTo>
                  <a:pt x="391" y="610"/>
                </a:lnTo>
                <a:lnTo>
                  <a:pt x="379" y="613"/>
                </a:lnTo>
                <a:lnTo>
                  <a:pt x="367" y="617"/>
                </a:lnTo>
                <a:lnTo>
                  <a:pt x="356" y="619"/>
                </a:lnTo>
                <a:lnTo>
                  <a:pt x="344" y="621"/>
                </a:lnTo>
                <a:lnTo>
                  <a:pt x="333" y="622"/>
                </a:lnTo>
                <a:lnTo>
                  <a:pt x="321" y="621"/>
                </a:lnTo>
                <a:lnTo>
                  <a:pt x="310" y="619"/>
                </a:lnTo>
                <a:lnTo>
                  <a:pt x="299" y="617"/>
                </a:lnTo>
                <a:lnTo>
                  <a:pt x="289" y="613"/>
                </a:lnTo>
                <a:lnTo>
                  <a:pt x="279" y="608"/>
                </a:lnTo>
                <a:lnTo>
                  <a:pt x="270" y="602"/>
                </a:lnTo>
                <a:lnTo>
                  <a:pt x="262" y="595"/>
                </a:lnTo>
                <a:lnTo>
                  <a:pt x="254" y="586"/>
                </a:lnTo>
                <a:lnTo>
                  <a:pt x="248" y="576"/>
                </a:lnTo>
                <a:lnTo>
                  <a:pt x="11" y="168"/>
                </a:lnTo>
                <a:close/>
              </a:path>
            </a:pathLst>
          </a:custGeom>
          <a:solidFill>
            <a:srgbClr val="FFFF00"/>
          </a:solidFill>
          <a:ln w="19050" cmpd="sng">
            <a:solidFill>
              <a:schemeClr val="bg2"/>
            </a:solidFill>
            <a:round/>
            <a:headEnd/>
            <a:tailEnd/>
          </a:ln>
        </p:spPr>
        <p:txBody>
          <a:bodyPr/>
          <a:lstStyle/>
          <a:p>
            <a:endParaRPr lang="en-IN" dirty="0"/>
          </a:p>
        </p:txBody>
      </p:sp>
      <p:sp>
        <p:nvSpPr>
          <p:cNvPr id="32" name="Freeform 154">
            <a:extLst>
              <a:ext uri="{FF2B5EF4-FFF2-40B4-BE49-F238E27FC236}">
                <a16:creationId xmlns:a16="http://schemas.microsoft.com/office/drawing/2014/main" id="{6C4B07D5-A0C0-418D-A546-7A7C60395EFB}"/>
              </a:ext>
            </a:extLst>
          </p:cNvPr>
          <p:cNvSpPr>
            <a:spLocks noChangeAspect="1"/>
          </p:cNvSpPr>
          <p:nvPr/>
        </p:nvSpPr>
        <p:spPr bwMode="auto">
          <a:xfrm>
            <a:off x="3327760" y="2626746"/>
            <a:ext cx="261967" cy="318083"/>
          </a:xfrm>
          <a:custGeom>
            <a:avLst/>
            <a:gdLst>
              <a:gd name="T0" fmla="*/ 0 w 573"/>
              <a:gd name="T1" fmla="*/ 107 h 696"/>
              <a:gd name="T2" fmla="*/ 173 w 573"/>
              <a:gd name="T3" fmla="*/ 0 h 696"/>
              <a:gd name="T4" fmla="*/ 573 w 573"/>
              <a:gd name="T5" fmla="*/ 589 h 696"/>
              <a:gd name="T6" fmla="*/ 401 w 573"/>
              <a:gd name="T7" fmla="*/ 696 h 696"/>
              <a:gd name="T8" fmla="*/ 0 w 573"/>
              <a:gd name="T9" fmla="*/ 107 h 696"/>
            </a:gdLst>
            <a:ahLst/>
            <a:cxnLst>
              <a:cxn ang="0">
                <a:pos x="T0" y="T1"/>
              </a:cxn>
              <a:cxn ang="0">
                <a:pos x="T2" y="T3"/>
              </a:cxn>
              <a:cxn ang="0">
                <a:pos x="T4" y="T5"/>
              </a:cxn>
              <a:cxn ang="0">
                <a:pos x="T6" y="T7"/>
              </a:cxn>
              <a:cxn ang="0">
                <a:pos x="T8" y="T9"/>
              </a:cxn>
            </a:cxnLst>
            <a:rect l="0" t="0" r="r" b="b"/>
            <a:pathLst>
              <a:path w="573" h="696">
                <a:moveTo>
                  <a:pt x="0" y="107"/>
                </a:moveTo>
                <a:lnTo>
                  <a:pt x="173" y="0"/>
                </a:lnTo>
                <a:lnTo>
                  <a:pt x="573" y="589"/>
                </a:lnTo>
                <a:lnTo>
                  <a:pt x="401" y="696"/>
                </a:lnTo>
                <a:lnTo>
                  <a:pt x="0" y="107"/>
                </a:lnTo>
                <a:close/>
              </a:path>
            </a:pathLst>
          </a:custGeom>
          <a:solidFill>
            <a:schemeClr val="tx2"/>
          </a:solidFill>
          <a:ln w="19050" cmpd="sng">
            <a:solidFill>
              <a:schemeClr val="bg2"/>
            </a:solidFill>
            <a:round/>
            <a:headEnd/>
            <a:tailEnd/>
          </a:ln>
        </p:spPr>
        <p:txBody>
          <a:bodyPr/>
          <a:lstStyle/>
          <a:p>
            <a:endParaRPr lang="en-IN" dirty="0"/>
          </a:p>
        </p:txBody>
      </p:sp>
      <p:sp>
        <p:nvSpPr>
          <p:cNvPr id="33" name="Freeform 155">
            <a:extLst>
              <a:ext uri="{FF2B5EF4-FFF2-40B4-BE49-F238E27FC236}">
                <a16:creationId xmlns:a16="http://schemas.microsoft.com/office/drawing/2014/main" id="{FD4341AF-241B-49B5-8AAE-3B1796188F2B}"/>
              </a:ext>
            </a:extLst>
          </p:cNvPr>
          <p:cNvSpPr>
            <a:spLocks noChangeAspect="1"/>
          </p:cNvSpPr>
          <p:nvPr/>
        </p:nvSpPr>
        <p:spPr bwMode="auto">
          <a:xfrm>
            <a:off x="2358071" y="4812194"/>
            <a:ext cx="349747" cy="198802"/>
          </a:xfrm>
          <a:custGeom>
            <a:avLst/>
            <a:gdLst>
              <a:gd name="T0" fmla="*/ 74 w 760"/>
              <a:gd name="T1" fmla="*/ 436 h 436"/>
              <a:gd name="T2" fmla="*/ 0 w 760"/>
              <a:gd name="T3" fmla="*/ 251 h 436"/>
              <a:gd name="T4" fmla="*/ 687 w 760"/>
              <a:gd name="T5" fmla="*/ 0 h 436"/>
              <a:gd name="T6" fmla="*/ 760 w 760"/>
              <a:gd name="T7" fmla="*/ 185 h 436"/>
              <a:gd name="T8" fmla="*/ 74 w 760"/>
              <a:gd name="T9" fmla="*/ 436 h 436"/>
            </a:gdLst>
            <a:ahLst/>
            <a:cxnLst>
              <a:cxn ang="0">
                <a:pos x="T0" y="T1"/>
              </a:cxn>
              <a:cxn ang="0">
                <a:pos x="T2" y="T3"/>
              </a:cxn>
              <a:cxn ang="0">
                <a:pos x="T4" y="T5"/>
              </a:cxn>
              <a:cxn ang="0">
                <a:pos x="T6" y="T7"/>
              </a:cxn>
              <a:cxn ang="0">
                <a:pos x="T8" y="T9"/>
              </a:cxn>
            </a:cxnLst>
            <a:rect l="0" t="0" r="r" b="b"/>
            <a:pathLst>
              <a:path w="760" h="436">
                <a:moveTo>
                  <a:pt x="74" y="436"/>
                </a:moveTo>
                <a:lnTo>
                  <a:pt x="0" y="251"/>
                </a:lnTo>
                <a:lnTo>
                  <a:pt x="687" y="0"/>
                </a:lnTo>
                <a:lnTo>
                  <a:pt x="760" y="185"/>
                </a:lnTo>
                <a:lnTo>
                  <a:pt x="74" y="43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34" name="Freeform 156">
            <a:extLst>
              <a:ext uri="{FF2B5EF4-FFF2-40B4-BE49-F238E27FC236}">
                <a16:creationId xmlns:a16="http://schemas.microsoft.com/office/drawing/2014/main" id="{AB7CC362-FFBD-4711-A3D8-65BED0EBFCF1}"/>
              </a:ext>
            </a:extLst>
          </p:cNvPr>
          <p:cNvSpPr>
            <a:spLocks noChangeAspect="1"/>
          </p:cNvSpPr>
          <p:nvPr/>
        </p:nvSpPr>
        <p:spPr bwMode="auto">
          <a:xfrm>
            <a:off x="2345727" y="4799854"/>
            <a:ext cx="374435" cy="223481"/>
          </a:xfrm>
          <a:custGeom>
            <a:avLst/>
            <a:gdLst>
              <a:gd name="T0" fmla="*/ 130 w 816"/>
              <a:gd name="T1" fmla="*/ 490 h 490"/>
              <a:gd name="T2" fmla="*/ 73 w 816"/>
              <a:gd name="T3" fmla="*/ 490 h 490"/>
              <a:gd name="T4" fmla="*/ 0 w 816"/>
              <a:gd name="T5" fmla="*/ 305 h 490"/>
              <a:gd name="T6" fmla="*/ 0 w 816"/>
              <a:gd name="T7" fmla="*/ 251 h 490"/>
              <a:gd name="T8" fmla="*/ 686 w 816"/>
              <a:gd name="T9" fmla="*/ 0 h 490"/>
              <a:gd name="T10" fmla="*/ 743 w 816"/>
              <a:gd name="T11" fmla="*/ 0 h 490"/>
              <a:gd name="T12" fmla="*/ 816 w 816"/>
              <a:gd name="T13" fmla="*/ 185 h 490"/>
              <a:gd name="T14" fmla="*/ 816 w 816"/>
              <a:gd name="T15" fmla="*/ 239 h 490"/>
              <a:gd name="T16" fmla="*/ 130 w 816"/>
              <a:gd name="T17" fmla="*/ 490 h 490"/>
              <a:gd name="T18" fmla="*/ 73 w 816"/>
              <a:gd name="T19" fmla="*/ 436 h 490"/>
              <a:gd name="T20" fmla="*/ 760 w 816"/>
              <a:gd name="T21" fmla="*/ 185 h 490"/>
              <a:gd name="T22" fmla="*/ 760 w 816"/>
              <a:gd name="T23" fmla="*/ 239 h 490"/>
              <a:gd name="T24" fmla="*/ 686 w 816"/>
              <a:gd name="T25" fmla="*/ 54 h 490"/>
              <a:gd name="T26" fmla="*/ 743 w 816"/>
              <a:gd name="T27" fmla="*/ 54 h 490"/>
              <a:gd name="T28" fmla="*/ 57 w 816"/>
              <a:gd name="T29" fmla="*/ 305 h 490"/>
              <a:gd name="T30" fmla="*/ 57 w 816"/>
              <a:gd name="T31" fmla="*/ 251 h 490"/>
              <a:gd name="T32" fmla="*/ 130 w 816"/>
              <a:gd name="T33" fmla="*/ 436 h 490"/>
              <a:gd name="T34" fmla="*/ 73 w 816"/>
              <a:gd name="T35" fmla="*/ 436 h 490"/>
              <a:gd name="T36" fmla="*/ 130 w 816"/>
              <a:gd name="T37"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6" h="490">
                <a:moveTo>
                  <a:pt x="130" y="490"/>
                </a:moveTo>
                <a:lnTo>
                  <a:pt x="73" y="490"/>
                </a:lnTo>
                <a:lnTo>
                  <a:pt x="0" y="305"/>
                </a:lnTo>
                <a:lnTo>
                  <a:pt x="0" y="251"/>
                </a:lnTo>
                <a:lnTo>
                  <a:pt x="686" y="0"/>
                </a:lnTo>
                <a:lnTo>
                  <a:pt x="743" y="0"/>
                </a:lnTo>
                <a:lnTo>
                  <a:pt x="816" y="185"/>
                </a:lnTo>
                <a:lnTo>
                  <a:pt x="816" y="239"/>
                </a:lnTo>
                <a:lnTo>
                  <a:pt x="130" y="490"/>
                </a:lnTo>
                <a:lnTo>
                  <a:pt x="73" y="436"/>
                </a:lnTo>
                <a:lnTo>
                  <a:pt x="760" y="185"/>
                </a:lnTo>
                <a:lnTo>
                  <a:pt x="760" y="239"/>
                </a:lnTo>
                <a:lnTo>
                  <a:pt x="686" y="54"/>
                </a:lnTo>
                <a:lnTo>
                  <a:pt x="743" y="54"/>
                </a:lnTo>
                <a:lnTo>
                  <a:pt x="57" y="305"/>
                </a:lnTo>
                <a:lnTo>
                  <a:pt x="57" y="251"/>
                </a:lnTo>
                <a:lnTo>
                  <a:pt x="130" y="436"/>
                </a:lnTo>
                <a:lnTo>
                  <a:pt x="73" y="436"/>
                </a:lnTo>
                <a:lnTo>
                  <a:pt x="130" y="4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35" name="Freeform 157">
            <a:extLst>
              <a:ext uri="{FF2B5EF4-FFF2-40B4-BE49-F238E27FC236}">
                <a16:creationId xmlns:a16="http://schemas.microsoft.com/office/drawing/2014/main" id="{37F8A745-EEBC-4A28-8DAE-17C9FAA48CBF}"/>
              </a:ext>
            </a:extLst>
          </p:cNvPr>
          <p:cNvSpPr>
            <a:spLocks noChangeAspect="1"/>
          </p:cNvSpPr>
          <p:nvPr/>
        </p:nvSpPr>
        <p:spPr bwMode="auto">
          <a:xfrm>
            <a:off x="2231887" y="4839615"/>
            <a:ext cx="198876" cy="292033"/>
          </a:xfrm>
          <a:custGeom>
            <a:avLst/>
            <a:gdLst>
              <a:gd name="T0" fmla="*/ 2 w 434"/>
              <a:gd name="T1" fmla="*/ 136 h 640"/>
              <a:gd name="T2" fmla="*/ 0 w 434"/>
              <a:gd name="T3" fmla="*/ 114 h 640"/>
              <a:gd name="T4" fmla="*/ 4 w 434"/>
              <a:gd name="T5" fmla="*/ 93 h 640"/>
              <a:gd name="T6" fmla="*/ 11 w 434"/>
              <a:gd name="T7" fmla="*/ 75 h 640"/>
              <a:gd name="T8" fmla="*/ 24 w 434"/>
              <a:gd name="T9" fmla="*/ 56 h 640"/>
              <a:gd name="T10" fmla="*/ 41 w 434"/>
              <a:gd name="T11" fmla="*/ 40 h 640"/>
              <a:gd name="T12" fmla="*/ 60 w 434"/>
              <a:gd name="T13" fmla="*/ 27 h 640"/>
              <a:gd name="T14" fmla="*/ 82 w 434"/>
              <a:gd name="T15" fmla="*/ 16 h 640"/>
              <a:gd name="T16" fmla="*/ 105 w 434"/>
              <a:gd name="T17" fmla="*/ 7 h 640"/>
              <a:gd name="T18" fmla="*/ 130 w 434"/>
              <a:gd name="T19" fmla="*/ 2 h 640"/>
              <a:gd name="T20" fmla="*/ 153 w 434"/>
              <a:gd name="T21" fmla="*/ 0 h 640"/>
              <a:gd name="T22" fmla="*/ 176 w 434"/>
              <a:gd name="T23" fmla="*/ 1 h 640"/>
              <a:gd name="T24" fmla="*/ 199 w 434"/>
              <a:gd name="T25" fmla="*/ 6 h 640"/>
              <a:gd name="T26" fmla="*/ 218 w 434"/>
              <a:gd name="T27" fmla="*/ 16 h 640"/>
              <a:gd name="T28" fmla="*/ 235 w 434"/>
              <a:gd name="T29" fmla="*/ 29 h 640"/>
              <a:gd name="T30" fmla="*/ 249 w 434"/>
              <a:gd name="T31" fmla="*/ 46 h 640"/>
              <a:gd name="T32" fmla="*/ 428 w 434"/>
              <a:gd name="T33" fmla="*/ 492 h 640"/>
              <a:gd name="T34" fmla="*/ 434 w 434"/>
              <a:gd name="T35" fmla="*/ 514 h 640"/>
              <a:gd name="T36" fmla="*/ 433 w 434"/>
              <a:gd name="T37" fmla="*/ 535 h 640"/>
              <a:gd name="T38" fmla="*/ 428 w 434"/>
              <a:gd name="T39" fmla="*/ 556 h 640"/>
              <a:gd name="T40" fmla="*/ 418 w 434"/>
              <a:gd name="T41" fmla="*/ 574 h 640"/>
              <a:gd name="T42" fmla="*/ 402 w 434"/>
              <a:gd name="T43" fmla="*/ 591 h 640"/>
              <a:gd name="T44" fmla="*/ 384 w 434"/>
              <a:gd name="T45" fmla="*/ 606 h 640"/>
              <a:gd name="T46" fmla="*/ 364 w 434"/>
              <a:gd name="T47" fmla="*/ 618 h 640"/>
              <a:gd name="T48" fmla="*/ 342 w 434"/>
              <a:gd name="T49" fmla="*/ 628 h 640"/>
              <a:gd name="T50" fmla="*/ 319 w 434"/>
              <a:gd name="T51" fmla="*/ 635 h 640"/>
              <a:gd name="T52" fmla="*/ 294 w 434"/>
              <a:gd name="T53" fmla="*/ 639 h 640"/>
              <a:gd name="T54" fmla="*/ 270 w 434"/>
              <a:gd name="T55" fmla="*/ 639 h 640"/>
              <a:gd name="T56" fmla="*/ 248 w 434"/>
              <a:gd name="T57" fmla="*/ 637 h 640"/>
              <a:gd name="T58" fmla="*/ 226 w 434"/>
              <a:gd name="T59" fmla="*/ 629 h 640"/>
              <a:gd name="T60" fmla="*/ 208 w 434"/>
              <a:gd name="T61" fmla="*/ 618 h 640"/>
              <a:gd name="T62" fmla="*/ 193 w 434"/>
              <a:gd name="T63" fmla="*/ 604 h 640"/>
              <a:gd name="T64" fmla="*/ 181 w 434"/>
              <a:gd name="T65" fmla="*/ 583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4" h="640">
                <a:moveTo>
                  <a:pt x="6" y="147"/>
                </a:moveTo>
                <a:lnTo>
                  <a:pt x="2" y="136"/>
                </a:lnTo>
                <a:lnTo>
                  <a:pt x="1" y="125"/>
                </a:lnTo>
                <a:lnTo>
                  <a:pt x="0" y="114"/>
                </a:lnTo>
                <a:lnTo>
                  <a:pt x="1" y="104"/>
                </a:lnTo>
                <a:lnTo>
                  <a:pt x="4" y="93"/>
                </a:lnTo>
                <a:lnTo>
                  <a:pt x="8" y="83"/>
                </a:lnTo>
                <a:lnTo>
                  <a:pt x="11" y="75"/>
                </a:lnTo>
                <a:lnTo>
                  <a:pt x="18" y="65"/>
                </a:lnTo>
                <a:lnTo>
                  <a:pt x="24" y="56"/>
                </a:lnTo>
                <a:lnTo>
                  <a:pt x="33" y="49"/>
                </a:lnTo>
                <a:lnTo>
                  <a:pt x="41" y="40"/>
                </a:lnTo>
                <a:lnTo>
                  <a:pt x="51" y="34"/>
                </a:lnTo>
                <a:lnTo>
                  <a:pt x="60" y="27"/>
                </a:lnTo>
                <a:lnTo>
                  <a:pt x="72" y="22"/>
                </a:lnTo>
                <a:lnTo>
                  <a:pt x="82" y="16"/>
                </a:lnTo>
                <a:lnTo>
                  <a:pt x="94" y="12"/>
                </a:lnTo>
                <a:lnTo>
                  <a:pt x="105" y="7"/>
                </a:lnTo>
                <a:lnTo>
                  <a:pt x="117" y="5"/>
                </a:lnTo>
                <a:lnTo>
                  <a:pt x="130" y="2"/>
                </a:lnTo>
                <a:lnTo>
                  <a:pt x="141" y="1"/>
                </a:lnTo>
                <a:lnTo>
                  <a:pt x="153" y="0"/>
                </a:lnTo>
                <a:lnTo>
                  <a:pt x="166" y="0"/>
                </a:lnTo>
                <a:lnTo>
                  <a:pt x="176" y="1"/>
                </a:lnTo>
                <a:lnTo>
                  <a:pt x="188" y="4"/>
                </a:lnTo>
                <a:lnTo>
                  <a:pt x="199" y="6"/>
                </a:lnTo>
                <a:lnTo>
                  <a:pt x="209" y="11"/>
                </a:lnTo>
                <a:lnTo>
                  <a:pt x="218" y="16"/>
                </a:lnTo>
                <a:lnTo>
                  <a:pt x="227" y="22"/>
                </a:lnTo>
                <a:lnTo>
                  <a:pt x="235" y="29"/>
                </a:lnTo>
                <a:lnTo>
                  <a:pt x="243" y="37"/>
                </a:lnTo>
                <a:lnTo>
                  <a:pt x="249" y="46"/>
                </a:lnTo>
                <a:lnTo>
                  <a:pt x="254" y="58"/>
                </a:lnTo>
                <a:lnTo>
                  <a:pt x="428" y="492"/>
                </a:lnTo>
                <a:lnTo>
                  <a:pt x="432" y="503"/>
                </a:lnTo>
                <a:lnTo>
                  <a:pt x="434" y="514"/>
                </a:lnTo>
                <a:lnTo>
                  <a:pt x="434" y="525"/>
                </a:lnTo>
                <a:lnTo>
                  <a:pt x="433" y="535"/>
                </a:lnTo>
                <a:lnTo>
                  <a:pt x="430" y="546"/>
                </a:lnTo>
                <a:lnTo>
                  <a:pt x="428" y="556"/>
                </a:lnTo>
                <a:lnTo>
                  <a:pt x="423" y="564"/>
                </a:lnTo>
                <a:lnTo>
                  <a:pt x="418" y="574"/>
                </a:lnTo>
                <a:lnTo>
                  <a:pt x="410" y="583"/>
                </a:lnTo>
                <a:lnTo>
                  <a:pt x="402" y="591"/>
                </a:lnTo>
                <a:lnTo>
                  <a:pt x="393" y="599"/>
                </a:lnTo>
                <a:lnTo>
                  <a:pt x="384" y="606"/>
                </a:lnTo>
                <a:lnTo>
                  <a:pt x="374" y="612"/>
                </a:lnTo>
                <a:lnTo>
                  <a:pt x="364" y="618"/>
                </a:lnTo>
                <a:lnTo>
                  <a:pt x="353" y="623"/>
                </a:lnTo>
                <a:lnTo>
                  <a:pt x="342" y="628"/>
                </a:lnTo>
                <a:lnTo>
                  <a:pt x="330" y="632"/>
                </a:lnTo>
                <a:lnTo>
                  <a:pt x="319" y="635"/>
                </a:lnTo>
                <a:lnTo>
                  <a:pt x="306" y="638"/>
                </a:lnTo>
                <a:lnTo>
                  <a:pt x="294" y="639"/>
                </a:lnTo>
                <a:lnTo>
                  <a:pt x="283" y="640"/>
                </a:lnTo>
                <a:lnTo>
                  <a:pt x="270" y="639"/>
                </a:lnTo>
                <a:lnTo>
                  <a:pt x="259" y="639"/>
                </a:lnTo>
                <a:lnTo>
                  <a:pt x="248" y="637"/>
                </a:lnTo>
                <a:lnTo>
                  <a:pt x="236" y="634"/>
                </a:lnTo>
                <a:lnTo>
                  <a:pt x="226" y="629"/>
                </a:lnTo>
                <a:lnTo>
                  <a:pt x="217" y="624"/>
                </a:lnTo>
                <a:lnTo>
                  <a:pt x="208" y="618"/>
                </a:lnTo>
                <a:lnTo>
                  <a:pt x="200" y="611"/>
                </a:lnTo>
                <a:lnTo>
                  <a:pt x="193" y="604"/>
                </a:lnTo>
                <a:lnTo>
                  <a:pt x="186" y="594"/>
                </a:lnTo>
                <a:lnTo>
                  <a:pt x="181" y="583"/>
                </a:lnTo>
                <a:lnTo>
                  <a:pt x="6"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36" name="Freeform 158">
            <a:extLst>
              <a:ext uri="{FF2B5EF4-FFF2-40B4-BE49-F238E27FC236}">
                <a16:creationId xmlns:a16="http://schemas.microsoft.com/office/drawing/2014/main" id="{18B14EC5-CD55-490D-B417-A815B4D15F10}"/>
              </a:ext>
            </a:extLst>
          </p:cNvPr>
          <p:cNvSpPr>
            <a:spLocks noChangeAspect="1"/>
          </p:cNvSpPr>
          <p:nvPr/>
        </p:nvSpPr>
        <p:spPr bwMode="auto">
          <a:xfrm>
            <a:off x="2219543" y="4827275"/>
            <a:ext cx="223563" cy="316712"/>
          </a:xfrm>
          <a:custGeom>
            <a:avLst/>
            <a:gdLst>
              <a:gd name="T0" fmla="*/ 1 w 491"/>
              <a:gd name="T1" fmla="*/ 179 h 694"/>
              <a:gd name="T2" fmla="*/ 1 w 491"/>
              <a:gd name="T3" fmla="*/ 104 h 694"/>
              <a:gd name="T4" fmla="*/ 11 w 491"/>
              <a:gd name="T5" fmla="*/ 75 h 694"/>
              <a:gd name="T6" fmla="*/ 33 w 491"/>
              <a:gd name="T7" fmla="*/ 49 h 694"/>
              <a:gd name="T8" fmla="*/ 60 w 491"/>
              <a:gd name="T9" fmla="*/ 27 h 694"/>
              <a:gd name="T10" fmla="*/ 93 w 491"/>
              <a:gd name="T11" fmla="*/ 12 h 694"/>
              <a:gd name="T12" fmla="*/ 129 w 491"/>
              <a:gd name="T13" fmla="*/ 2 h 694"/>
              <a:gd name="T14" fmla="*/ 165 w 491"/>
              <a:gd name="T15" fmla="*/ 0 h 694"/>
              <a:gd name="T16" fmla="*/ 244 w 491"/>
              <a:gd name="T17" fmla="*/ 4 h 694"/>
              <a:gd name="T18" fmla="*/ 275 w 491"/>
              <a:gd name="T19" fmla="*/ 16 h 694"/>
              <a:gd name="T20" fmla="*/ 299 w 491"/>
              <a:gd name="T21" fmla="*/ 37 h 694"/>
              <a:gd name="T22" fmla="*/ 484 w 491"/>
              <a:gd name="T23" fmla="*/ 492 h 694"/>
              <a:gd name="T24" fmla="*/ 491 w 491"/>
              <a:gd name="T25" fmla="*/ 525 h 694"/>
              <a:gd name="T26" fmla="*/ 487 w 491"/>
              <a:gd name="T27" fmla="*/ 600 h 694"/>
              <a:gd name="T28" fmla="*/ 474 w 491"/>
              <a:gd name="T29" fmla="*/ 628 h 694"/>
              <a:gd name="T30" fmla="*/ 449 w 491"/>
              <a:gd name="T31" fmla="*/ 653 h 694"/>
              <a:gd name="T32" fmla="*/ 420 w 491"/>
              <a:gd name="T33" fmla="*/ 672 h 694"/>
              <a:gd name="T34" fmla="*/ 386 w 491"/>
              <a:gd name="T35" fmla="*/ 686 h 694"/>
              <a:gd name="T36" fmla="*/ 350 w 491"/>
              <a:gd name="T37" fmla="*/ 693 h 694"/>
              <a:gd name="T38" fmla="*/ 269 w 491"/>
              <a:gd name="T39" fmla="*/ 693 h 694"/>
              <a:gd name="T40" fmla="*/ 259 w 491"/>
              <a:gd name="T41" fmla="*/ 693 h 694"/>
              <a:gd name="T42" fmla="*/ 226 w 491"/>
              <a:gd name="T43" fmla="*/ 683 h 694"/>
              <a:gd name="T44" fmla="*/ 200 w 491"/>
              <a:gd name="T45" fmla="*/ 665 h 694"/>
              <a:gd name="T46" fmla="*/ 181 w 491"/>
              <a:gd name="T47" fmla="*/ 637 h 694"/>
              <a:gd name="T48" fmla="*/ 237 w 491"/>
              <a:gd name="T49" fmla="*/ 583 h 694"/>
              <a:gd name="T50" fmla="*/ 257 w 491"/>
              <a:gd name="T51" fmla="*/ 611 h 694"/>
              <a:gd name="T52" fmla="*/ 282 w 491"/>
              <a:gd name="T53" fmla="*/ 629 h 694"/>
              <a:gd name="T54" fmla="*/ 316 w 491"/>
              <a:gd name="T55" fmla="*/ 639 h 694"/>
              <a:gd name="T56" fmla="*/ 326 w 491"/>
              <a:gd name="T57" fmla="*/ 639 h 694"/>
              <a:gd name="T58" fmla="*/ 294 w 491"/>
              <a:gd name="T59" fmla="*/ 639 h 694"/>
              <a:gd name="T60" fmla="*/ 330 w 491"/>
              <a:gd name="T61" fmla="*/ 632 h 694"/>
              <a:gd name="T62" fmla="*/ 363 w 491"/>
              <a:gd name="T63" fmla="*/ 618 h 694"/>
              <a:gd name="T64" fmla="*/ 393 w 491"/>
              <a:gd name="T65" fmla="*/ 599 h 694"/>
              <a:gd name="T66" fmla="*/ 417 w 491"/>
              <a:gd name="T67" fmla="*/ 574 h 694"/>
              <a:gd name="T68" fmla="*/ 430 w 491"/>
              <a:gd name="T69" fmla="*/ 546 h 694"/>
              <a:gd name="T70" fmla="*/ 434 w 491"/>
              <a:gd name="T71" fmla="*/ 514 h 694"/>
              <a:gd name="T72" fmla="*/ 428 w 491"/>
              <a:gd name="T73" fmla="*/ 546 h 694"/>
              <a:gd name="T74" fmla="*/ 242 w 491"/>
              <a:gd name="T75" fmla="*/ 91 h 694"/>
              <a:gd name="T76" fmla="*/ 218 w 491"/>
              <a:gd name="T77" fmla="*/ 70 h 694"/>
              <a:gd name="T78" fmla="*/ 187 w 491"/>
              <a:gd name="T79" fmla="*/ 58 h 694"/>
              <a:gd name="T80" fmla="*/ 222 w 491"/>
              <a:gd name="T81" fmla="*/ 54 h 694"/>
              <a:gd name="T82" fmla="*/ 186 w 491"/>
              <a:gd name="T83" fmla="*/ 56 h 694"/>
              <a:gd name="T84" fmla="*/ 150 w 491"/>
              <a:gd name="T85" fmla="*/ 66 h 694"/>
              <a:gd name="T86" fmla="*/ 117 w 491"/>
              <a:gd name="T87" fmla="*/ 81 h 694"/>
              <a:gd name="T88" fmla="*/ 90 w 491"/>
              <a:gd name="T89" fmla="*/ 103 h 694"/>
              <a:gd name="T90" fmla="*/ 68 w 491"/>
              <a:gd name="T91" fmla="*/ 129 h 694"/>
              <a:gd name="T92" fmla="*/ 57 w 491"/>
              <a:gd name="T93" fmla="*/ 158 h 694"/>
              <a:gd name="T94" fmla="*/ 57 w 491"/>
              <a:gd name="T95" fmla="*/ 125 h 694"/>
              <a:gd name="T96" fmla="*/ 6 w 491"/>
              <a:gd name="T97" fmla="*/ 201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1" h="694">
                <a:moveTo>
                  <a:pt x="6" y="201"/>
                </a:moveTo>
                <a:lnTo>
                  <a:pt x="2" y="190"/>
                </a:lnTo>
                <a:lnTo>
                  <a:pt x="1" y="179"/>
                </a:lnTo>
                <a:lnTo>
                  <a:pt x="0" y="168"/>
                </a:lnTo>
                <a:lnTo>
                  <a:pt x="0" y="114"/>
                </a:lnTo>
                <a:lnTo>
                  <a:pt x="1" y="104"/>
                </a:lnTo>
                <a:lnTo>
                  <a:pt x="3" y="93"/>
                </a:lnTo>
                <a:lnTo>
                  <a:pt x="7" y="83"/>
                </a:lnTo>
                <a:lnTo>
                  <a:pt x="11" y="75"/>
                </a:lnTo>
                <a:lnTo>
                  <a:pt x="18" y="65"/>
                </a:lnTo>
                <a:lnTo>
                  <a:pt x="24" y="56"/>
                </a:lnTo>
                <a:lnTo>
                  <a:pt x="33" y="49"/>
                </a:lnTo>
                <a:lnTo>
                  <a:pt x="41" y="40"/>
                </a:lnTo>
                <a:lnTo>
                  <a:pt x="51" y="34"/>
                </a:lnTo>
                <a:lnTo>
                  <a:pt x="60" y="27"/>
                </a:lnTo>
                <a:lnTo>
                  <a:pt x="72" y="22"/>
                </a:lnTo>
                <a:lnTo>
                  <a:pt x="82" y="16"/>
                </a:lnTo>
                <a:lnTo>
                  <a:pt x="93" y="12"/>
                </a:lnTo>
                <a:lnTo>
                  <a:pt x="105" y="7"/>
                </a:lnTo>
                <a:lnTo>
                  <a:pt x="117" y="5"/>
                </a:lnTo>
                <a:lnTo>
                  <a:pt x="129" y="2"/>
                </a:lnTo>
                <a:lnTo>
                  <a:pt x="141" y="1"/>
                </a:lnTo>
                <a:lnTo>
                  <a:pt x="153" y="0"/>
                </a:lnTo>
                <a:lnTo>
                  <a:pt x="165" y="0"/>
                </a:lnTo>
                <a:lnTo>
                  <a:pt x="222" y="0"/>
                </a:lnTo>
                <a:lnTo>
                  <a:pt x="232" y="1"/>
                </a:lnTo>
                <a:lnTo>
                  <a:pt x="244" y="4"/>
                </a:lnTo>
                <a:lnTo>
                  <a:pt x="255" y="6"/>
                </a:lnTo>
                <a:lnTo>
                  <a:pt x="266" y="11"/>
                </a:lnTo>
                <a:lnTo>
                  <a:pt x="275" y="16"/>
                </a:lnTo>
                <a:lnTo>
                  <a:pt x="284" y="22"/>
                </a:lnTo>
                <a:lnTo>
                  <a:pt x="291" y="29"/>
                </a:lnTo>
                <a:lnTo>
                  <a:pt x="299" y="37"/>
                </a:lnTo>
                <a:lnTo>
                  <a:pt x="305" y="46"/>
                </a:lnTo>
                <a:lnTo>
                  <a:pt x="311" y="58"/>
                </a:lnTo>
                <a:lnTo>
                  <a:pt x="484" y="492"/>
                </a:lnTo>
                <a:lnTo>
                  <a:pt x="488" y="503"/>
                </a:lnTo>
                <a:lnTo>
                  <a:pt x="491" y="514"/>
                </a:lnTo>
                <a:lnTo>
                  <a:pt x="491" y="525"/>
                </a:lnTo>
                <a:lnTo>
                  <a:pt x="491" y="579"/>
                </a:lnTo>
                <a:lnTo>
                  <a:pt x="489" y="589"/>
                </a:lnTo>
                <a:lnTo>
                  <a:pt x="487" y="600"/>
                </a:lnTo>
                <a:lnTo>
                  <a:pt x="484" y="610"/>
                </a:lnTo>
                <a:lnTo>
                  <a:pt x="479" y="618"/>
                </a:lnTo>
                <a:lnTo>
                  <a:pt x="474" y="628"/>
                </a:lnTo>
                <a:lnTo>
                  <a:pt x="466" y="637"/>
                </a:lnTo>
                <a:lnTo>
                  <a:pt x="458" y="645"/>
                </a:lnTo>
                <a:lnTo>
                  <a:pt x="449" y="653"/>
                </a:lnTo>
                <a:lnTo>
                  <a:pt x="440" y="660"/>
                </a:lnTo>
                <a:lnTo>
                  <a:pt x="430" y="666"/>
                </a:lnTo>
                <a:lnTo>
                  <a:pt x="420" y="672"/>
                </a:lnTo>
                <a:lnTo>
                  <a:pt x="410" y="677"/>
                </a:lnTo>
                <a:lnTo>
                  <a:pt x="398" y="682"/>
                </a:lnTo>
                <a:lnTo>
                  <a:pt x="386" y="686"/>
                </a:lnTo>
                <a:lnTo>
                  <a:pt x="375" y="689"/>
                </a:lnTo>
                <a:lnTo>
                  <a:pt x="362" y="692"/>
                </a:lnTo>
                <a:lnTo>
                  <a:pt x="350" y="693"/>
                </a:lnTo>
                <a:lnTo>
                  <a:pt x="339" y="694"/>
                </a:lnTo>
                <a:lnTo>
                  <a:pt x="282" y="694"/>
                </a:lnTo>
                <a:lnTo>
                  <a:pt x="269" y="693"/>
                </a:lnTo>
                <a:lnTo>
                  <a:pt x="326" y="693"/>
                </a:lnTo>
                <a:lnTo>
                  <a:pt x="316" y="693"/>
                </a:lnTo>
                <a:lnTo>
                  <a:pt x="259" y="693"/>
                </a:lnTo>
                <a:lnTo>
                  <a:pt x="248" y="691"/>
                </a:lnTo>
                <a:lnTo>
                  <a:pt x="236" y="688"/>
                </a:lnTo>
                <a:lnTo>
                  <a:pt x="226" y="683"/>
                </a:lnTo>
                <a:lnTo>
                  <a:pt x="217" y="678"/>
                </a:lnTo>
                <a:lnTo>
                  <a:pt x="208" y="672"/>
                </a:lnTo>
                <a:lnTo>
                  <a:pt x="200" y="665"/>
                </a:lnTo>
                <a:lnTo>
                  <a:pt x="192" y="658"/>
                </a:lnTo>
                <a:lnTo>
                  <a:pt x="186" y="648"/>
                </a:lnTo>
                <a:lnTo>
                  <a:pt x="181" y="637"/>
                </a:lnTo>
                <a:lnTo>
                  <a:pt x="6" y="201"/>
                </a:lnTo>
                <a:lnTo>
                  <a:pt x="63" y="147"/>
                </a:lnTo>
                <a:lnTo>
                  <a:pt x="237" y="583"/>
                </a:lnTo>
                <a:lnTo>
                  <a:pt x="242" y="594"/>
                </a:lnTo>
                <a:lnTo>
                  <a:pt x="249" y="604"/>
                </a:lnTo>
                <a:lnTo>
                  <a:pt x="257" y="611"/>
                </a:lnTo>
                <a:lnTo>
                  <a:pt x="264" y="618"/>
                </a:lnTo>
                <a:lnTo>
                  <a:pt x="273" y="624"/>
                </a:lnTo>
                <a:lnTo>
                  <a:pt x="282" y="629"/>
                </a:lnTo>
                <a:lnTo>
                  <a:pt x="293" y="634"/>
                </a:lnTo>
                <a:lnTo>
                  <a:pt x="304" y="637"/>
                </a:lnTo>
                <a:lnTo>
                  <a:pt x="316" y="639"/>
                </a:lnTo>
                <a:lnTo>
                  <a:pt x="259" y="639"/>
                </a:lnTo>
                <a:lnTo>
                  <a:pt x="269" y="639"/>
                </a:lnTo>
                <a:lnTo>
                  <a:pt x="326" y="639"/>
                </a:lnTo>
                <a:lnTo>
                  <a:pt x="339" y="640"/>
                </a:lnTo>
                <a:lnTo>
                  <a:pt x="282" y="640"/>
                </a:lnTo>
                <a:lnTo>
                  <a:pt x="294" y="639"/>
                </a:lnTo>
                <a:lnTo>
                  <a:pt x="305" y="638"/>
                </a:lnTo>
                <a:lnTo>
                  <a:pt x="318" y="635"/>
                </a:lnTo>
                <a:lnTo>
                  <a:pt x="330" y="632"/>
                </a:lnTo>
                <a:lnTo>
                  <a:pt x="341" y="628"/>
                </a:lnTo>
                <a:lnTo>
                  <a:pt x="353" y="623"/>
                </a:lnTo>
                <a:lnTo>
                  <a:pt x="363" y="618"/>
                </a:lnTo>
                <a:lnTo>
                  <a:pt x="374" y="612"/>
                </a:lnTo>
                <a:lnTo>
                  <a:pt x="384" y="606"/>
                </a:lnTo>
                <a:lnTo>
                  <a:pt x="393" y="599"/>
                </a:lnTo>
                <a:lnTo>
                  <a:pt x="402" y="591"/>
                </a:lnTo>
                <a:lnTo>
                  <a:pt x="410" y="583"/>
                </a:lnTo>
                <a:lnTo>
                  <a:pt x="417" y="574"/>
                </a:lnTo>
                <a:lnTo>
                  <a:pt x="422" y="564"/>
                </a:lnTo>
                <a:lnTo>
                  <a:pt x="428" y="556"/>
                </a:lnTo>
                <a:lnTo>
                  <a:pt x="430" y="546"/>
                </a:lnTo>
                <a:lnTo>
                  <a:pt x="433" y="535"/>
                </a:lnTo>
                <a:lnTo>
                  <a:pt x="434" y="525"/>
                </a:lnTo>
                <a:lnTo>
                  <a:pt x="434" y="514"/>
                </a:lnTo>
                <a:lnTo>
                  <a:pt x="434" y="568"/>
                </a:lnTo>
                <a:lnTo>
                  <a:pt x="431" y="557"/>
                </a:lnTo>
                <a:lnTo>
                  <a:pt x="428" y="546"/>
                </a:lnTo>
                <a:lnTo>
                  <a:pt x="254" y="112"/>
                </a:lnTo>
                <a:lnTo>
                  <a:pt x="249" y="100"/>
                </a:lnTo>
                <a:lnTo>
                  <a:pt x="242" y="91"/>
                </a:lnTo>
                <a:lnTo>
                  <a:pt x="235" y="83"/>
                </a:lnTo>
                <a:lnTo>
                  <a:pt x="227" y="76"/>
                </a:lnTo>
                <a:lnTo>
                  <a:pt x="218" y="70"/>
                </a:lnTo>
                <a:lnTo>
                  <a:pt x="209" y="65"/>
                </a:lnTo>
                <a:lnTo>
                  <a:pt x="199" y="60"/>
                </a:lnTo>
                <a:lnTo>
                  <a:pt x="187" y="58"/>
                </a:lnTo>
                <a:lnTo>
                  <a:pt x="176" y="55"/>
                </a:lnTo>
                <a:lnTo>
                  <a:pt x="165" y="54"/>
                </a:lnTo>
                <a:lnTo>
                  <a:pt x="222" y="54"/>
                </a:lnTo>
                <a:lnTo>
                  <a:pt x="209" y="54"/>
                </a:lnTo>
                <a:lnTo>
                  <a:pt x="198" y="55"/>
                </a:lnTo>
                <a:lnTo>
                  <a:pt x="186" y="56"/>
                </a:lnTo>
                <a:lnTo>
                  <a:pt x="173" y="59"/>
                </a:lnTo>
                <a:lnTo>
                  <a:pt x="162" y="61"/>
                </a:lnTo>
                <a:lnTo>
                  <a:pt x="150" y="66"/>
                </a:lnTo>
                <a:lnTo>
                  <a:pt x="138" y="70"/>
                </a:lnTo>
                <a:lnTo>
                  <a:pt x="128" y="76"/>
                </a:lnTo>
                <a:lnTo>
                  <a:pt x="117" y="81"/>
                </a:lnTo>
                <a:lnTo>
                  <a:pt x="108" y="88"/>
                </a:lnTo>
                <a:lnTo>
                  <a:pt x="97" y="94"/>
                </a:lnTo>
                <a:lnTo>
                  <a:pt x="90" y="103"/>
                </a:lnTo>
                <a:lnTo>
                  <a:pt x="81" y="110"/>
                </a:lnTo>
                <a:lnTo>
                  <a:pt x="74" y="119"/>
                </a:lnTo>
                <a:lnTo>
                  <a:pt x="68" y="129"/>
                </a:lnTo>
                <a:lnTo>
                  <a:pt x="64" y="137"/>
                </a:lnTo>
                <a:lnTo>
                  <a:pt x="60" y="147"/>
                </a:lnTo>
                <a:lnTo>
                  <a:pt x="57" y="158"/>
                </a:lnTo>
                <a:lnTo>
                  <a:pt x="56" y="168"/>
                </a:lnTo>
                <a:lnTo>
                  <a:pt x="56" y="114"/>
                </a:lnTo>
                <a:lnTo>
                  <a:pt x="57" y="125"/>
                </a:lnTo>
                <a:lnTo>
                  <a:pt x="59" y="136"/>
                </a:lnTo>
                <a:lnTo>
                  <a:pt x="63" y="147"/>
                </a:lnTo>
                <a:lnTo>
                  <a:pt x="6"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38" name="Freeform 160">
            <a:extLst>
              <a:ext uri="{FF2B5EF4-FFF2-40B4-BE49-F238E27FC236}">
                <a16:creationId xmlns:a16="http://schemas.microsoft.com/office/drawing/2014/main" id="{D33F309E-84A7-4F7C-8731-E42C4516A45B}"/>
              </a:ext>
            </a:extLst>
          </p:cNvPr>
          <p:cNvSpPr>
            <a:spLocks noChangeAspect="1"/>
          </p:cNvSpPr>
          <p:nvPr/>
        </p:nvSpPr>
        <p:spPr bwMode="auto">
          <a:xfrm>
            <a:off x="6064033" y="4330954"/>
            <a:ext cx="342890" cy="117910"/>
          </a:xfrm>
          <a:custGeom>
            <a:avLst/>
            <a:gdLst>
              <a:gd name="T0" fmla="*/ 731 w 750"/>
              <a:gd name="T1" fmla="*/ 0 h 257"/>
              <a:gd name="T2" fmla="*/ 750 w 750"/>
              <a:gd name="T3" fmla="*/ 197 h 257"/>
              <a:gd name="T4" fmla="*/ 16 w 750"/>
              <a:gd name="T5" fmla="*/ 257 h 257"/>
              <a:gd name="T6" fmla="*/ 0 w 750"/>
              <a:gd name="T7" fmla="*/ 60 h 257"/>
              <a:gd name="T8" fmla="*/ 731 w 750"/>
              <a:gd name="T9" fmla="*/ 0 h 257"/>
            </a:gdLst>
            <a:ahLst/>
            <a:cxnLst>
              <a:cxn ang="0">
                <a:pos x="T0" y="T1"/>
              </a:cxn>
              <a:cxn ang="0">
                <a:pos x="T2" y="T3"/>
              </a:cxn>
              <a:cxn ang="0">
                <a:pos x="T4" y="T5"/>
              </a:cxn>
              <a:cxn ang="0">
                <a:pos x="T6" y="T7"/>
              </a:cxn>
              <a:cxn ang="0">
                <a:pos x="T8" y="T9"/>
              </a:cxn>
            </a:cxnLst>
            <a:rect l="0" t="0" r="r" b="b"/>
            <a:pathLst>
              <a:path w="750" h="257">
                <a:moveTo>
                  <a:pt x="731" y="0"/>
                </a:moveTo>
                <a:lnTo>
                  <a:pt x="750" y="197"/>
                </a:lnTo>
                <a:lnTo>
                  <a:pt x="16" y="257"/>
                </a:lnTo>
                <a:lnTo>
                  <a:pt x="0" y="60"/>
                </a:lnTo>
                <a:lnTo>
                  <a:pt x="73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grpSp>
        <p:nvGrpSpPr>
          <p:cNvPr id="39" name="Group 161">
            <a:extLst>
              <a:ext uri="{FF2B5EF4-FFF2-40B4-BE49-F238E27FC236}">
                <a16:creationId xmlns:a16="http://schemas.microsoft.com/office/drawing/2014/main" id="{4BD8AD31-B6E5-42F5-B9F6-EF6D01A60677}"/>
              </a:ext>
            </a:extLst>
          </p:cNvPr>
          <p:cNvGrpSpPr>
            <a:grpSpLocks noChangeAspect="1"/>
          </p:cNvGrpSpPr>
          <p:nvPr/>
        </p:nvGrpSpPr>
        <p:grpSpPr bwMode="auto">
          <a:xfrm>
            <a:off x="6050304" y="4221270"/>
            <a:ext cx="469073" cy="301630"/>
            <a:chOff x="4440" y="2347"/>
            <a:chExt cx="342" cy="220"/>
          </a:xfrm>
        </p:grpSpPr>
        <p:sp>
          <p:nvSpPr>
            <p:cNvPr id="40" name="Freeform 162">
              <a:extLst>
                <a:ext uri="{FF2B5EF4-FFF2-40B4-BE49-F238E27FC236}">
                  <a16:creationId xmlns:a16="http://schemas.microsoft.com/office/drawing/2014/main" id="{4B41F96C-6AB6-48A6-81C2-04ADE360FA01}"/>
                </a:ext>
              </a:extLst>
            </p:cNvPr>
            <p:cNvSpPr>
              <a:spLocks noChangeAspect="1"/>
            </p:cNvSpPr>
            <p:nvPr/>
          </p:nvSpPr>
          <p:spPr bwMode="auto">
            <a:xfrm>
              <a:off x="4440" y="2418"/>
              <a:ext cx="269" cy="104"/>
            </a:xfrm>
            <a:custGeom>
              <a:avLst/>
              <a:gdLst>
                <a:gd name="T0" fmla="*/ 732 w 808"/>
                <a:gd name="T1" fmla="*/ 0 h 311"/>
                <a:gd name="T2" fmla="*/ 788 w 808"/>
                <a:gd name="T3" fmla="*/ 0 h 311"/>
                <a:gd name="T4" fmla="*/ 808 w 808"/>
                <a:gd name="T5" fmla="*/ 197 h 311"/>
                <a:gd name="T6" fmla="*/ 808 w 808"/>
                <a:gd name="T7" fmla="*/ 251 h 311"/>
                <a:gd name="T8" fmla="*/ 74 w 808"/>
                <a:gd name="T9" fmla="*/ 311 h 311"/>
                <a:gd name="T10" fmla="*/ 17 w 808"/>
                <a:gd name="T11" fmla="*/ 311 h 311"/>
                <a:gd name="T12" fmla="*/ 0 w 808"/>
                <a:gd name="T13" fmla="*/ 114 h 311"/>
                <a:gd name="T14" fmla="*/ 0 w 808"/>
                <a:gd name="T15" fmla="*/ 60 h 311"/>
                <a:gd name="T16" fmla="*/ 732 w 808"/>
                <a:gd name="T17" fmla="*/ 0 h 311"/>
                <a:gd name="T18" fmla="*/ 788 w 808"/>
                <a:gd name="T19" fmla="*/ 54 h 311"/>
                <a:gd name="T20" fmla="*/ 57 w 808"/>
                <a:gd name="T21" fmla="*/ 114 h 311"/>
                <a:gd name="T22" fmla="*/ 57 w 808"/>
                <a:gd name="T23" fmla="*/ 60 h 311"/>
                <a:gd name="T24" fmla="*/ 74 w 808"/>
                <a:gd name="T25" fmla="*/ 257 h 311"/>
                <a:gd name="T26" fmla="*/ 17 w 808"/>
                <a:gd name="T27" fmla="*/ 257 h 311"/>
                <a:gd name="T28" fmla="*/ 751 w 808"/>
                <a:gd name="T29" fmla="*/ 197 h 311"/>
                <a:gd name="T30" fmla="*/ 751 w 808"/>
                <a:gd name="T31" fmla="*/ 251 h 311"/>
                <a:gd name="T32" fmla="*/ 732 w 808"/>
                <a:gd name="T33" fmla="*/ 54 h 311"/>
                <a:gd name="T34" fmla="*/ 788 w 808"/>
                <a:gd name="T35" fmla="*/ 54 h 311"/>
                <a:gd name="T36" fmla="*/ 732 w 808"/>
                <a:gd name="T3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8" h="311">
                  <a:moveTo>
                    <a:pt x="732" y="0"/>
                  </a:moveTo>
                  <a:lnTo>
                    <a:pt x="788" y="0"/>
                  </a:lnTo>
                  <a:lnTo>
                    <a:pt x="808" y="197"/>
                  </a:lnTo>
                  <a:lnTo>
                    <a:pt x="808" y="251"/>
                  </a:lnTo>
                  <a:lnTo>
                    <a:pt x="74" y="311"/>
                  </a:lnTo>
                  <a:lnTo>
                    <a:pt x="17" y="311"/>
                  </a:lnTo>
                  <a:lnTo>
                    <a:pt x="0" y="114"/>
                  </a:lnTo>
                  <a:lnTo>
                    <a:pt x="0" y="60"/>
                  </a:lnTo>
                  <a:lnTo>
                    <a:pt x="732" y="0"/>
                  </a:lnTo>
                  <a:lnTo>
                    <a:pt x="788" y="54"/>
                  </a:lnTo>
                  <a:lnTo>
                    <a:pt x="57" y="114"/>
                  </a:lnTo>
                  <a:lnTo>
                    <a:pt x="57" y="60"/>
                  </a:lnTo>
                  <a:lnTo>
                    <a:pt x="74" y="257"/>
                  </a:lnTo>
                  <a:lnTo>
                    <a:pt x="17" y="257"/>
                  </a:lnTo>
                  <a:lnTo>
                    <a:pt x="751" y="197"/>
                  </a:lnTo>
                  <a:lnTo>
                    <a:pt x="751" y="251"/>
                  </a:lnTo>
                  <a:lnTo>
                    <a:pt x="732" y="54"/>
                  </a:lnTo>
                  <a:lnTo>
                    <a:pt x="788" y="54"/>
                  </a:lnTo>
                  <a:lnTo>
                    <a:pt x="7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41" name="Freeform 163">
              <a:extLst>
                <a:ext uri="{FF2B5EF4-FFF2-40B4-BE49-F238E27FC236}">
                  <a16:creationId xmlns:a16="http://schemas.microsoft.com/office/drawing/2014/main" id="{35796F6B-4AAA-4239-B117-6063C2FD5371}"/>
                </a:ext>
              </a:extLst>
            </p:cNvPr>
            <p:cNvSpPr>
              <a:spLocks noChangeAspect="1"/>
            </p:cNvSpPr>
            <p:nvPr/>
          </p:nvSpPr>
          <p:spPr bwMode="auto">
            <a:xfrm>
              <a:off x="4680" y="2347"/>
              <a:ext cx="102" cy="220"/>
            </a:xfrm>
            <a:custGeom>
              <a:avLst/>
              <a:gdLst>
                <a:gd name="T0" fmla="*/ 306 w 306"/>
                <a:gd name="T1" fmla="*/ 562 h 659"/>
                <a:gd name="T2" fmla="*/ 302 w 306"/>
                <a:gd name="T3" fmla="*/ 583 h 659"/>
                <a:gd name="T4" fmla="*/ 293 w 306"/>
                <a:gd name="T5" fmla="*/ 602 h 659"/>
                <a:gd name="T6" fmla="*/ 280 w 306"/>
                <a:gd name="T7" fmla="*/ 619 h 659"/>
                <a:gd name="T8" fmla="*/ 262 w 306"/>
                <a:gd name="T9" fmla="*/ 633 h 659"/>
                <a:gd name="T10" fmla="*/ 241 w 306"/>
                <a:gd name="T11" fmla="*/ 644 h 659"/>
                <a:gd name="T12" fmla="*/ 220 w 306"/>
                <a:gd name="T13" fmla="*/ 651 h 659"/>
                <a:gd name="T14" fmla="*/ 195 w 306"/>
                <a:gd name="T15" fmla="*/ 656 h 659"/>
                <a:gd name="T16" fmla="*/ 171 w 306"/>
                <a:gd name="T17" fmla="*/ 659 h 659"/>
                <a:gd name="T18" fmla="*/ 146 w 306"/>
                <a:gd name="T19" fmla="*/ 658 h 659"/>
                <a:gd name="T20" fmla="*/ 123 w 306"/>
                <a:gd name="T21" fmla="*/ 654 h 659"/>
                <a:gd name="T22" fmla="*/ 100 w 306"/>
                <a:gd name="T23" fmla="*/ 646 h 659"/>
                <a:gd name="T24" fmla="*/ 81 w 306"/>
                <a:gd name="T25" fmla="*/ 637 h 659"/>
                <a:gd name="T26" fmla="*/ 64 w 306"/>
                <a:gd name="T27" fmla="*/ 622 h 659"/>
                <a:gd name="T28" fmla="*/ 53 w 306"/>
                <a:gd name="T29" fmla="*/ 605 h 659"/>
                <a:gd name="T30" fmla="*/ 44 w 306"/>
                <a:gd name="T31" fmla="*/ 584 h 659"/>
                <a:gd name="T32" fmla="*/ 0 w 306"/>
                <a:gd name="T33" fmla="*/ 108 h 659"/>
                <a:gd name="T34" fmla="*/ 1 w 306"/>
                <a:gd name="T35" fmla="*/ 84 h 659"/>
                <a:gd name="T36" fmla="*/ 8 w 306"/>
                <a:gd name="T37" fmla="*/ 65 h 659"/>
                <a:gd name="T38" fmla="*/ 19 w 306"/>
                <a:gd name="T39" fmla="*/ 46 h 659"/>
                <a:gd name="T40" fmla="*/ 35 w 306"/>
                <a:gd name="T41" fmla="*/ 32 h 659"/>
                <a:gd name="T42" fmla="*/ 54 w 306"/>
                <a:gd name="T43" fmla="*/ 19 h 659"/>
                <a:gd name="T44" fmla="*/ 76 w 306"/>
                <a:gd name="T45" fmla="*/ 10 h 659"/>
                <a:gd name="T46" fmla="*/ 99 w 306"/>
                <a:gd name="T47" fmla="*/ 3 h 659"/>
                <a:gd name="T48" fmla="*/ 123 w 306"/>
                <a:gd name="T49" fmla="*/ 0 h 659"/>
                <a:gd name="T50" fmla="*/ 148 w 306"/>
                <a:gd name="T51" fmla="*/ 0 h 659"/>
                <a:gd name="T52" fmla="*/ 172 w 306"/>
                <a:gd name="T53" fmla="*/ 2 h 659"/>
                <a:gd name="T54" fmla="*/ 195 w 306"/>
                <a:gd name="T55" fmla="*/ 7 h 659"/>
                <a:gd name="T56" fmla="*/ 216 w 306"/>
                <a:gd name="T57" fmla="*/ 17 h 659"/>
                <a:gd name="T58" fmla="*/ 235 w 306"/>
                <a:gd name="T59" fmla="*/ 29 h 659"/>
                <a:gd name="T60" fmla="*/ 249 w 306"/>
                <a:gd name="T61" fmla="*/ 44 h 659"/>
                <a:gd name="T62" fmla="*/ 259 w 306"/>
                <a:gd name="T63" fmla="*/ 64 h 659"/>
                <a:gd name="T64" fmla="*/ 265 w 306"/>
                <a:gd name="T65" fmla="*/ 8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6" h="659">
                  <a:moveTo>
                    <a:pt x="306" y="550"/>
                  </a:moveTo>
                  <a:lnTo>
                    <a:pt x="306" y="562"/>
                  </a:lnTo>
                  <a:lnTo>
                    <a:pt x="304" y="573"/>
                  </a:lnTo>
                  <a:lnTo>
                    <a:pt x="302" y="583"/>
                  </a:lnTo>
                  <a:lnTo>
                    <a:pt x="298" y="594"/>
                  </a:lnTo>
                  <a:lnTo>
                    <a:pt x="293" y="602"/>
                  </a:lnTo>
                  <a:lnTo>
                    <a:pt x="286" y="611"/>
                  </a:lnTo>
                  <a:lnTo>
                    <a:pt x="280" y="619"/>
                  </a:lnTo>
                  <a:lnTo>
                    <a:pt x="271" y="626"/>
                  </a:lnTo>
                  <a:lnTo>
                    <a:pt x="262" y="633"/>
                  </a:lnTo>
                  <a:lnTo>
                    <a:pt x="252" y="639"/>
                  </a:lnTo>
                  <a:lnTo>
                    <a:pt x="241" y="644"/>
                  </a:lnTo>
                  <a:lnTo>
                    <a:pt x="231" y="648"/>
                  </a:lnTo>
                  <a:lnTo>
                    <a:pt x="220" y="651"/>
                  </a:lnTo>
                  <a:lnTo>
                    <a:pt x="208" y="655"/>
                  </a:lnTo>
                  <a:lnTo>
                    <a:pt x="195" y="656"/>
                  </a:lnTo>
                  <a:lnTo>
                    <a:pt x="184" y="659"/>
                  </a:lnTo>
                  <a:lnTo>
                    <a:pt x="171" y="659"/>
                  </a:lnTo>
                  <a:lnTo>
                    <a:pt x="158" y="659"/>
                  </a:lnTo>
                  <a:lnTo>
                    <a:pt x="146" y="658"/>
                  </a:lnTo>
                  <a:lnTo>
                    <a:pt x="135" y="656"/>
                  </a:lnTo>
                  <a:lnTo>
                    <a:pt x="123" y="654"/>
                  </a:lnTo>
                  <a:lnTo>
                    <a:pt x="112" y="650"/>
                  </a:lnTo>
                  <a:lnTo>
                    <a:pt x="100" y="646"/>
                  </a:lnTo>
                  <a:lnTo>
                    <a:pt x="91" y="642"/>
                  </a:lnTo>
                  <a:lnTo>
                    <a:pt x="81" y="637"/>
                  </a:lnTo>
                  <a:lnTo>
                    <a:pt x="72" y="629"/>
                  </a:lnTo>
                  <a:lnTo>
                    <a:pt x="64" y="622"/>
                  </a:lnTo>
                  <a:lnTo>
                    <a:pt x="58" y="615"/>
                  </a:lnTo>
                  <a:lnTo>
                    <a:pt x="53" y="605"/>
                  </a:lnTo>
                  <a:lnTo>
                    <a:pt x="47" y="595"/>
                  </a:lnTo>
                  <a:lnTo>
                    <a:pt x="44" y="584"/>
                  </a:lnTo>
                  <a:lnTo>
                    <a:pt x="42" y="573"/>
                  </a:lnTo>
                  <a:lnTo>
                    <a:pt x="0" y="108"/>
                  </a:lnTo>
                  <a:lnTo>
                    <a:pt x="0" y="95"/>
                  </a:lnTo>
                  <a:lnTo>
                    <a:pt x="1" y="84"/>
                  </a:lnTo>
                  <a:lnTo>
                    <a:pt x="4" y="75"/>
                  </a:lnTo>
                  <a:lnTo>
                    <a:pt x="8" y="65"/>
                  </a:lnTo>
                  <a:lnTo>
                    <a:pt x="13" y="55"/>
                  </a:lnTo>
                  <a:lnTo>
                    <a:pt x="19" y="46"/>
                  </a:lnTo>
                  <a:lnTo>
                    <a:pt x="27" y="39"/>
                  </a:lnTo>
                  <a:lnTo>
                    <a:pt x="35" y="32"/>
                  </a:lnTo>
                  <a:lnTo>
                    <a:pt x="44" y="26"/>
                  </a:lnTo>
                  <a:lnTo>
                    <a:pt x="54" y="19"/>
                  </a:lnTo>
                  <a:lnTo>
                    <a:pt x="64" y="15"/>
                  </a:lnTo>
                  <a:lnTo>
                    <a:pt x="76" y="10"/>
                  </a:lnTo>
                  <a:lnTo>
                    <a:pt x="87" y="7"/>
                  </a:lnTo>
                  <a:lnTo>
                    <a:pt x="99" y="3"/>
                  </a:lnTo>
                  <a:lnTo>
                    <a:pt x="110" y="1"/>
                  </a:lnTo>
                  <a:lnTo>
                    <a:pt x="123" y="0"/>
                  </a:lnTo>
                  <a:lnTo>
                    <a:pt x="136" y="0"/>
                  </a:lnTo>
                  <a:lnTo>
                    <a:pt x="148" y="0"/>
                  </a:lnTo>
                  <a:lnTo>
                    <a:pt x="161" y="1"/>
                  </a:lnTo>
                  <a:lnTo>
                    <a:pt x="172" y="2"/>
                  </a:lnTo>
                  <a:lnTo>
                    <a:pt x="184" y="5"/>
                  </a:lnTo>
                  <a:lnTo>
                    <a:pt x="195" y="7"/>
                  </a:lnTo>
                  <a:lnTo>
                    <a:pt x="206" y="12"/>
                  </a:lnTo>
                  <a:lnTo>
                    <a:pt x="216" y="17"/>
                  </a:lnTo>
                  <a:lnTo>
                    <a:pt x="226" y="22"/>
                  </a:lnTo>
                  <a:lnTo>
                    <a:pt x="235" y="29"/>
                  </a:lnTo>
                  <a:lnTo>
                    <a:pt x="243" y="37"/>
                  </a:lnTo>
                  <a:lnTo>
                    <a:pt x="249" y="44"/>
                  </a:lnTo>
                  <a:lnTo>
                    <a:pt x="254" y="54"/>
                  </a:lnTo>
                  <a:lnTo>
                    <a:pt x="259" y="64"/>
                  </a:lnTo>
                  <a:lnTo>
                    <a:pt x="263" y="75"/>
                  </a:lnTo>
                  <a:lnTo>
                    <a:pt x="265" y="86"/>
                  </a:lnTo>
                  <a:lnTo>
                    <a:pt x="306" y="55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grpSp>
      <p:sp>
        <p:nvSpPr>
          <p:cNvPr id="42" name="Freeform 164">
            <a:extLst>
              <a:ext uri="{FF2B5EF4-FFF2-40B4-BE49-F238E27FC236}">
                <a16:creationId xmlns:a16="http://schemas.microsoft.com/office/drawing/2014/main" id="{04CE01C2-FCD8-4E43-8C43-534CF4E1728B}"/>
              </a:ext>
            </a:extLst>
          </p:cNvPr>
          <p:cNvSpPr>
            <a:spLocks noChangeAspect="1"/>
          </p:cNvSpPr>
          <p:nvPr/>
        </p:nvSpPr>
        <p:spPr bwMode="auto">
          <a:xfrm>
            <a:off x="6365755" y="4208933"/>
            <a:ext cx="165958" cy="326309"/>
          </a:xfrm>
          <a:custGeom>
            <a:avLst/>
            <a:gdLst>
              <a:gd name="T0" fmla="*/ 362 w 362"/>
              <a:gd name="T1" fmla="*/ 616 h 713"/>
              <a:gd name="T2" fmla="*/ 354 w 362"/>
              <a:gd name="T3" fmla="*/ 648 h 713"/>
              <a:gd name="T4" fmla="*/ 336 w 362"/>
              <a:gd name="T5" fmla="*/ 673 h 713"/>
              <a:gd name="T6" fmla="*/ 308 w 362"/>
              <a:gd name="T7" fmla="*/ 693 h 713"/>
              <a:gd name="T8" fmla="*/ 276 w 362"/>
              <a:gd name="T9" fmla="*/ 705 h 713"/>
              <a:gd name="T10" fmla="*/ 240 w 362"/>
              <a:gd name="T11" fmla="*/ 713 h 713"/>
              <a:gd name="T12" fmla="*/ 158 w 362"/>
              <a:gd name="T13" fmla="*/ 713 h 713"/>
              <a:gd name="T14" fmla="*/ 123 w 362"/>
              <a:gd name="T15" fmla="*/ 708 h 713"/>
              <a:gd name="T16" fmla="*/ 91 w 362"/>
              <a:gd name="T17" fmla="*/ 696 h 713"/>
              <a:gd name="T18" fmla="*/ 64 w 362"/>
              <a:gd name="T19" fmla="*/ 676 h 713"/>
              <a:gd name="T20" fmla="*/ 47 w 362"/>
              <a:gd name="T21" fmla="*/ 649 h 713"/>
              <a:gd name="T22" fmla="*/ 0 w 362"/>
              <a:gd name="T23" fmla="*/ 162 h 713"/>
              <a:gd name="T24" fmla="*/ 1 w 362"/>
              <a:gd name="T25" fmla="*/ 84 h 713"/>
              <a:gd name="T26" fmla="*/ 12 w 362"/>
              <a:gd name="T27" fmla="*/ 55 h 713"/>
              <a:gd name="T28" fmla="*/ 34 w 362"/>
              <a:gd name="T29" fmla="*/ 32 h 713"/>
              <a:gd name="T30" fmla="*/ 64 w 362"/>
              <a:gd name="T31" fmla="*/ 15 h 713"/>
              <a:gd name="T32" fmla="*/ 99 w 362"/>
              <a:gd name="T33" fmla="*/ 3 h 713"/>
              <a:gd name="T34" fmla="*/ 136 w 362"/>
              <a:gd name="T35" fmla="*/ 0 h 713"/>
              <a:gd name="T36" fmla="*/ 217 w 362"/>
              <a:gd name="T37" fmla="*/ 1 h 713"/>
              <a:gd name="T38" fmla="*/ 251 w 362"/>
              <a:gd name="T39" fmla="*/ 7 h 713"/>
              <a:gd name="T40" fmla="*/ 282 w 362"/>
              <a:gd name="T41" fmla="*/ 22 h 713"/>
              <a:gd name="T42" fmla="*/ 305 w 362"/>
              <a:gd name="T43" fmla="*/ 44 h 713"/>
              <a:gd name="T44" fmla="*/ 320 w 362"/>
              <a:gd name="T45" fmla="*/ 75 h 713"/>
              <a:gd name="T46" fmla="*/ 305 w 362"/>
              <a:gd name="T47" fmla="*/ 604 h 713"/>
              <a:gd name="T48" fmla="*/ 259 w 362"/>
              <a:gd name="T49" fmla="*/ 118 h 713"/>
              <a:gd name="T50" fmla="*/ 242 w 362"/>
              <a:gd name="T51" fmla="*/ 91 h 713"/>
              <a:gd name="T52" fmla="*/ 216 w 362"/>
              <a:gd name="T53" fmla="*/ 71 h 713"/>
              <a:gd name="T54" fmla="*/ 183 w 362"/>
              <a:gd name="T55" fmla="*/ 59 h 713"/>
              <a:gd name="T56" fmla="*/ 147 w 362"/>
              <a:gd name="T57" fmla="*/ 54 h 713"/>
              <a:gd name="T58" fmla="*/ 180 w 362"/>
              <a:gd name="T59" fmla="*/ 54 h 713"/>
              <a:gd name="T60" fmla="*/ 144 w 362"/>
              <a:gd name="T61" fmla="*/ 61 h 713"/>
              <a:gd name="T62" fmla="*/ 110 w 362"/>
              <a:gd name="T63" fmla="*/ 73 h 713"/>
              <a:gd name="T64" fmla="*/ 83 w 362"/>
              <a:gd name="T65" fmla="*/ 93 h 713"/>
              <a:gd name="T66" fmla="*/ 64 w 362"/>
              <a:gd name="T67" fmla="*/ 119 h 713"/>
              <a:gd name="T68" fmla="*/ 56 w 362"/>
              <a:gd name="T69" fmla="*/ 149 h 713"/>
              <a:gd name="T70" fmla="*/ 99 w 362"/>
              <a:gd name="T71" fmla="*/ 573 h 713"/>
              <a:gd name="T72" fmla="*/ 109 w 362"/>
              <a:gd name="T73" fmla="*/ 605 h 713"/>
              <a:gd name="T74" fmla="*/ 128 w 362"/>
              <a:gd name="T75" fmla="*/ 629 h 713"/>
              <a:gd name="T76" fmla="*/ 156 w 362"/>
              <a:gd name="T77" fmla="*/ 646 h 713"/>
              <a:gd name="T78" fmla="*/ 191 w 362"/>
              <a:gd name="T79" fmla="*/ 656 h 713"/>
              <a:gd name="T80" fmla="*/ 158 w 362"/>
              <a:gd name="T81" fmla="*/ 659 h 713"/>
              <a:gd name="T82" fmla="*/ 195 w 362"/>
              <a:gd name="T83" fmla="*/ 656 h 713"/>
              <a:gd name="T84" fmla="*/ 231 w 362"/>
              <a:gd name="T85" fmla="*/ 648 h 713"/>
              <a:gd name="T86" fmla="*/ 262 w 362"/>
              <a:gd name="T87" fmla="*/ 633 h 713"/>
              <a:gd name="T88" fmla="*/ 286 w 362"/>
              <a:gd name="T89" fmla="*/ 611 h 713"/>
              <a:gd name="T90" fmla="*/ 302 w 362"/>
              <a:gd name="T91" fmla="*/ 583 h 713"/>
              <a:gd name="T92" fmla="*/ 305 w 362"/>
              <a:gd name="T93" fmla="*/ 55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2" h="713">
                <a:moveTo>
                  <a:pt x="362" y="550"/>
                </a:moveTo>
                <a:lnTo>
                  <a:pt x="362" y="562"/>
                </a:lnTo>
                <a:lnTo>
                  <a:pt x="362" y="616"/>
                </a:lnTo>
                <a:lnTo>
                  <a:pt x="361" y="627"/>
                </a:lnTo>
                <a:lnTo>
                  <a:pt x="358" y="637"/>
                </a:lnTo>
                <a:lnTo>
                  <a:pt x="354" y="648"/>
                </a:lnTo>
                <a:lnTo>
                  <a:pt x="349" y="656"/>
                </a:lnTo>
                <a:lnTo>
                  <a:pt x="343" y="665"/>
                </a:lnTo>
                <a:lnTo>
                  <a:pt x="336" y="673"/>
                </a:lnTo>
                <a:lnTo>
                  <a:pt x="327" y="680"/>
                </a:lnTo>
                <a:lnTo>
                  <a:pt x="318" y="687"/>
                </a:lnTo>
                <a:lnTo>
                  <a:pt x="308" y="693"/>
                </a:lnTo>
                <a:lnTo>
                  <a:pt x="298" y="698"/>
                </a:lnTo>
                <a:lnTo>
                  <a:pt x="287" y="702"/>
                </a:lnTo>
                <a:lnTo>
                  <a:pt x="276" y="705"/>
                </a:lnTo>
                <a:lnTo>
                  <a:pt x="264" y="709"/>
                </a:lnTo>
                <a:lnTo>
                  <a:pt x="251" y="710"/>
                </a:lnTo>
                <a:lnTo>
                  <a:pt x="240" y="713"/>
                </a:lnTo>
                <a:lnTo>
                  <a:pt x="227" y="713"/>
                </a:lnTo>
                <a:lnTo>
                  <a:pt x="214" y="713"/>
                </a:lnTo>
                <a:lnTo>
                  <a:pt x="158" y="713"/>
                </a:lnTo>
                <a:lnTo>
                  <a:pt x="146" y="712"/>
                </a:lnTo>
                <a:lnTo>
                  <a:pt x="135" y="710"/>
                </a:lnTo>
                <a:lnTo>
                  <a:pt x="123" y="708"/>
                </a:lnTo>
                <a:lnTo>
                  <a:pt x="111" y="704"/>
                </a:lnTo>
                <a:lnTo>
                  <a:pt x="100" y="700"/>
                </a:lnTo>
                <a:lnTo>
                  <a:pt x="91" y="696"/>
                </a:lnTo>
                <a:lnTo>
                  <a:pt x="81" y="691"/>
                </a:lnTo>
                <a:lnTo>
                  <a:pt x="72" y="683"/>
                </a:lnTo>
                <a:lnTo>
                  <a:pt x="64" y="676"/>
                </a:lnTo>
                <a:lnTo>
                  <a:pt x="57" y="669"/>
                </a:lnTo>
                <a:lnTo>
                  <a:pt x="52" y="659"/>
                </a:lnTo>
                <a:lnTo>
                  <a:pt x="47" y="649"/>
                </a:lnTo>
                <a:lnTo>
                  <a:pt x="43" y="638"/>
                </a:lnTo>
                <a:lnTo>
                  <a:pt x="42" y="627"/>
                </a:lnTo>
                <a:lnTo>
                  <a:pt x="0" y="162"/>
                </a:lnTo>
                <a:lnTo>
                  <a:pt x="0" y="108"/>
                </a:lnTo>
                <a:lnTo>
                  <a:pt x="0" y="96"/>
                </a:lnTo>
                <a:lnTo>
                  <a:pt x="1" y="84"/>
                </a:lnTo>
                <a:lnTo>
                  <a:pt x="3" y="75"/>
                </a:lnTo>
                <a:lnTo>
                  <a:pt x="7" y="65"/>
                </a:lnTo>
                <a:lnTo>
                  <a:pt x="12" y="55"/>
                </a:lnTo>
                <a:lnTo>
                  <a:pt x="19" y="46"/>
                </a:lnTo>
                <a:lnTo>
                  <a:pt x="27" y="39"/>
                </a:lnTo>
                <a:lnTo>
                  <a:pt x="34" y="32"/>
                </a:lnTo>
                <a:lnTo>
                  <a:pt x="43" y="26"/>
                </a:lnTo>
                <a:lnTo>
                  <a:pt x="54" y="19"/>
                </a:lnTo>
                <a:lnTo>
                  <a:pt x="64" y="15"/>
                </a:lnTo>
                <a:lnTo>
                  <a:pt x="75" y="10"/>
                </a:lnTo>
                <a:lnTo>
                  <a:pt x="87" y="7"/>
                </a:lnTo>
                <a:lnTo>
                  <a:pt x="99" y="3"/>
                </a:lnTo>
                <a:lnTo>
                  <a:pt x="110" y="1"/>
                </a:lnTo>
                <a:lnTo>
                  <a:pt x="123" y="0"/>
                </a:lnTo>
                <a:lnTo>
                  <a:pt x="136" y="0"/>
                </a:lnTo>
                <a:lnTo>
                  <a:pt x="147" y="0"/>
                </a:lnTo>
                <a:lnTo>
                  <a:pt x="204" y="0"/>
                </a:lnTo>
                <a:lnTo>
                  <a:pt x="217" y="1"/>
                </a:lnTo>
                <a:lnTo>
                  <a:pt x="228" y="2"/>
                </a:lnTo>
                <a:lnTo>
                  <a:pt x="240" y="5"/>
                </a:lnTo>
                <a:lnTo>
                  <a:pt x="251" y="7"/>
                </a:lnTo>
                <a:lnTo>
                  <a:pt x="262" y="12"/>
                </a:lnTo>
                <a:lnTo>
                  <a:pt x="272" y="17"/>
                </a:lnTo>
                <a:lnTo>
                  <a:pt x="282" y="22"/>
                </a:lnTo>
                <a:lnTo>
                  <a:pt x="291" y="29"/>
                </a:lnTo>
                <a:lnTo>
                  <a:pt x="299" y="37"/>
                </a:lnTo>
                <a:lnTo>
                  <a:pt x="305" y="44"/>
                </a:lnTo>
                <a:lnTo>
                  <a:pt x="311" y="54"/>
                </a:lnTo>
                <a:lnTo>
                  <a:pt x="316" y="64"/>
                </a:lnTo>
                <a:lnTo>
                  <a:pt x="320" y="75"/>
                </a:lnTo>
                <a:lnTo>
                  <a:pt x="321" y="86"/>
                </a:lnTo>
                <a:lnTo>
                  <a:pt x="362" y="550"/>
                </a:lnTo>
                <a:lnTo>
                  <a:pt x="305" y="604"/>
                </a:lnTo>
                <a:lnTo>
                  <a:pt x="264" y="140"/>
                </a:lnTo>
                <a:lnTo>
                  <a:pt x="263" y="129"/>
                </a:lnTo>
                <a:lnTo>
                  <a:pt x="259" y="118"/>
                </a:lnTo>
                <a:lnTo>
                  <a:pt x="254" y="108"/>
                </a:lnTo>
                <a:lnTo>
                  <a:pt x="249" y="98"/>
                </a:lnTo>
                <a:lnTo>
                  <a:pt x="242" y="91"/>
                </a:lnTo>
                <a:lnTo>
                  <a:pt x="235" y="83"/>
                </a:lnTo>
                <a:lnTo>
                  <a:pt x="226" y="76"/>
                </a:lnTo>
                <a:lnTo>
                  <a:pt x="216" y="71"/>
                </a:lnTo>
                <a:lnTo>
                  <a:pt x="205" y="66"/>
                </a:lnTo>
                <a:lnTo>
                  <a:pt x="195" y="61"/>
                </a:lnTo>
                <a:lnTo>
                  <a:pt x="183" y="59"/>
                </a:lnTo>
                <a:lnTo>
                  <a:pt x="172" y="56"/>
                </a:lnTo>
                <a:lnTo>
                  <a:pt x="160" y="55"/>
                </a:lnTo>
                <a:lnTo>
                  <a:pt x="147" y="54"/>
                </a:lnTo>
                <a:lnTo>
                  <a:pt x="204" y="54"/>
                </a:lnTo>
                <a:lnTo>
                  <a:pt x="192" y="54"/>
                </a:lnTo>
                <a:lnTo>
                  <a:pt x="180" y="54"/>
                </a:lnTo>
                <a:lnTo>
                  <a:pt x="167" y="55"/>
                </a:lnTo>
                <a:lnTo>
                  <a:pt x="155" y="57"/>
                </a:lnTo>
                <a:lnTo>
                  <a:pt x="144" y="61"/>
                </a:lnTo>
                <a:lnTo>
                  <a:pt x="132" y="64"/>
                </a:lnTo>
                <a:lnTo>
                  <a:pt x="120" y="69"/>
                </a:lnTo>
                <a:lnTo>
                  <a:pt x="110" y="73"/>
                </a:lnTo>
                <a:lnTo>
                  <a:pt x="100" y="80"/>
                </a:lnTo>
                <a:lnTo>
                  <a:pt x="91" y="86"/>
                </a:lnTo>
                <a:lnTo>
                  <a:pt x="83" y="93"/>
                </a:lnTo>
                <a:lnTo>
                  <a:pt x="75" y="100"/>
                </a:lnTo>
                <a:lnTo>
                  <a:pt x="69" y="109"/>
                </a:lnTo>
                <a:lnTo>
                  <a:pt x="64" y="119"/>
                </a:lnTo>
                <a:lnTo>
                  <a:pt x="60" y="129"/>
                </a:lnTo>
                <a:lnTo>
                  <a:pt x="57" y="138"/>
                </a:lnTo>
                <a:lnTo>
                  <a:pt x="56" y="149"/>
                </a:lnTo>
                <a:lnTo>
                  <a:pt x="56" y="96"/>
                </a:lnTo>
                <a:lnTo>
                  <a:pt x="56" y="108"/>
                </a:lnTo>
                <a:lnTo>
                  <a:pt x="99" y="573"/>
                </a:lnTo>
                <a:lnTo>
                  <a:pt x="100" y="584"/>
                </a:lnTo>
                <a:lnTo>
                  <a:pt x="104" y="595"/>
                </a:lnTo>
                <a:lnTo>
                  <a:pt x="109" y="605"/>
                </a:lnTo>
                <a:lnTo>
                  <a:pt x="114" y="615"/>
                </a:lnTo>
                <a:lnTo>
                  <a:pt x="120" y="622"/>
                </a:lnTo>
                <a:lnTo>
                  <a:pt x="128" y="629"/>
                </a:lnTo>
                <a:lnTo>
                  <a:pt x="137" y="637"/>
                </a:lnTo>
                <a:lnTo>
                  <a:pt x="147" y="642"/>
                </a:lnTo>
                <a:lnTo>
                  <a:pt x="156" y="646"/>
                </a:lnTo>
                <a:lnTo>
                  <a:pt x="168" y="650"/>
                </a:lnTo>
                <a:lnTo>
                  <a:pt x="180" y="654"/>
                </a:lnTo>
                <a:lnTo>
                  <a:pt x="191" y="656"/>
                </a:lnTo>
                <a:lnTo>
                  <a:pt x="203" y="658"/>
                </a:lnTo>
                <a:lnTo>
                  <a:pt x="214" y="659"/>
                </a:lnTo>
                <a:lnTo>
                  <a:pt x="158" y="659"/>
                </a:lnTo>
                <a:lnTo>
                  <a:pt x="171" y="659"/>
                </a:lnTo>
                <a:lnTo>
                  <a:pt x="183" y="659"/>
                </a:lnTo>
                <a:lnTo>
                  <a:pt x="195" y="656"/>
                </a:lnTo>
                <a:lnTo>
                  <a:pt x="208" y="655"/>
                </a:lnTo>
                <a:lnTo>
                  <a:pt x="219" y="651"/>
                </a:lnTo>
                <a:lnTo>
                  <a:pt x="231" y="648"/>
                </a:lnTo>
                <a:lnTo>
                  <a:pt x="241" y="644"/>
                </a:lnTo>
                <a:lnTo>
                  <a:pt x="251" y="639"/>
                </a:lnTo>
                <a:lnTo>
                  <a:pt x="262" y="633"/>
                </a:lnTo>
                <a:lnTo>
                  <a:pt x="271" y="626"/>
                </a:lnTo>
                <a:lnTo>
                  <a:pt x="280" y="619"/>
                </a:lnTo>
                <a:lnTo>
                  <a:pt x="286" y="611"/>
                </a:lnTo>
                <a:lnTo>
                  <a:pt x="293" y="602"/>
                </a:lnTo>
                <a:lnTo>
                  <a:pt x="298" y="594"/>
                </a:lnTo>
                <a:lnTo>
                  <a:pt x="302" y="583"/>
                </a:lnTo>
                <a:lnTo>
                  <a:pt x="304" y="573"/>
                </a:lnTo>
                <a:lnTo>
                  <a:pt x="305" y="562"/>
                </a:lnTo>
                <a:lnTo>
                  <a:pt x="305" y="550"/>
                </a:lnTo>
                <a:lnTo>
                  <a:pt x="305" y="604"/>
                </a:lnTo>
                <a:lnTo>
                  <a:pt x="362" y="5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43" name="Freeform 165">
            <a:extLst>
              <a:ext uri="{FF2B5EF4-FFF2-40B4-BE49-F238E27FC236}">
                <a16:creationId xmlns:a16="http://schemas.microsoft.com/office/drawing/2014/main" id="{4877621C-EE81-4BC8-BDCE-C126276D6BDF}"/>
              </a:ext>
            </a:extLst>
          </p:cNvPr>
          <p:cNvSpPr>
            <a:spLocks noChangeAspect="1"/>
          </p:cNvSpPr>
          <p:nvPr/>
        </p:nvSpPr>
        <p:spPr bwMode="auto">
          <a:xfrm>
            <a:off x="5941944" y="3834638"/>
            <a:ext cx="348375" cy="194689"/>
          </a:xfrm>
          <a:custGeom>
            <a:avLst/>
            <a:gdLst>
              <a:gd name="T0" fmla="*/ 691 w 763"/>
              <a:gd name="T1" fmla="*/ 0 h 426"/>
              <a:gd name="T2" fmla="*/ 763 w 763"/>
              <a:gd name="T3" fmla="*/ 185 h 426"/>
              <a:gd name="T4" fmla="*/ 71 w 763"/>
              <a:gd name="T5" fmla="*/ 426 h 426"/>
              <a:gd name="T6" fmla="*/ 0 w 763"/>
              <a:gd name="T7" fmla="*/ 240 h 426"/>
              <a:gd name="T8" fmla="*/ 691 w 763"/>
              <a:gd name="T9" fmla="*/ 0 h 426"/>
            </a:gdLst>
            <a:ahLst/>
            <a:cxnLst>
              <a:cxn ang="0">
                <a:pos x="T0" y="T1"/>
              </a:cxn>
              <a:cxn ang="0">
                <a:pos x="T2" y="T3"/>
              </a:cxn>
              <a:cxn ang="0">
                <a:pos x="T4" y="T5"/>
              </a:cxn>
              <a:cxn ang="0">
                <a:pos x="T6" y="T7"/>
              </a:cxn>
              <a:cxn ang="0">
                <a:pos x="T8" y="T9"/>
              </a:cxn>
            </a:cxnLst>
            <a:rect l="0" t="0" r="r" b="b"/>
            <a:pathLst>
              <a:path w="763" h="426">
                <a:moveTo>
                  <a:pt x="691" y="0"/>
                </a:moveTo>
                <a:lnTo>
                  <a:pt x="763" y="185"/>
                </a:lnTo>
                <a:lnTo>
                  <a:pt x="71" y="426"/>
                </a:lnTo>
                <a:lnTo>
                  <a:pt x="0" y="240"/>
                </a:lnTo>
                <a:lnTo>
                  <a:pt x="691" y="0"/>
                </a:lnTo>
                <a:close/>
              </a:path>
            </a:pathLst>
          </a:custGeom>
          <a:solidFill>
            <a:schemeClr val="tx2"/>
          </a:solidFill>
          <a:ln w="19050" cmpd="sng">
            <a:solidFill>
              <a:schemeClr val="bg2"/>
            </a:solidFill>
            <a:round/>
            <a:headEnd/>
            <a:tailEnd/>
          </a:ln>
        </p:spPr>
        <p:txBody>
          <a:bodyPr/>
          <a:lstStyle/>
          <a:p>
            <a:endParaRPr lang="en-IN" dirty="0"/>
          </a:p>
        </p:txBody>
      </p:sp>
      <p:sp>
        <p:nvSpPr>
          <p:cNvPr id="44" name="Freeform 166">
            <a:extLst>
              <a:ext uri="{FF2B5EF4-FFF2-40B4-BE49-F238E27FC236}">
                <a16:creationId xmlns:a16="http://schemas.microsoft.com/office/drawing/2014/main" id="{A9C543E1-9B0B-4D30-B345-FDEF31DFBC65}"/>
              </a:ext>
            </a:extLst>
          </p:cNvPr>
          <p:cNvSpPr>
            <a:spLocks noChangeAspect="1"/>
          </p:cNvSpPr>
          <p:nvPr/>
        </p:nvSpPr>
        <p:spPr bwMode="auto">
          <a:xfrm>
            <a:off x="4892705" y="5863786"/>
            <a:ext cx="226307" cy="329051"/>
          </a:xfrm>
          <a:custGeom>
            <a:avLst/>
            <a:gdLst>
              <a:gd name="T0" fmla="*/ 497 w 497"/>
              <a:gd name="T1" fmla="*/ 635 h 719"/>
              <a:gd name="T2" fmla="*/ 311 w 497"/>
              <a:gd name="T3" fmla="*/ 719 h 719"/>
              <a:gd name="T4" fmla="*/ 0 w 497"/>
              <a:gd name="T5" fmla="*/ 83 h 719"/>
              <a:gd name="T6" fmla="*/ 188 w 497"/>
              <a:gd name="T7" fmla="*/ 0 h 719"/>
              <a:gd name="T8" fmla="*/ 497 w 497"/>
              <a:gd name="T9" fmla="*/ 635 h 719"/>
            </a:gdLst>
            <a:ahLst/>
            <a:cxnLst>
              <a:cxn ang="0">
                <a:pos x="T0" y="T1"/>
              </a:cxn>
              <a:cxn ang="0">
                <a:pos x="T2" y="T3"/>
              </a:cxn>
              <a:cxn ang="0">
                <a:pos x="T4" y="T5"/>
              </a:cxn>
              <a:cxn ang="0">
                <a:pos x="T6" y="T7"/>
              </a:cxn>
              <a:cxn ang="0">
                <a:pos x="T8" y="T9"/>
              </a:cxn>
            </a:cxnLst>
            <a:rect l="0" t="0" r="r" b="b"/>
            <a:pathLst>
              <a:path w="497" h="719">
                <a:moveTo>
                  <a:pt x="497" y="635"/>
                </a:moveTo>
                <a:lnTo>
                  <a:pt x="311" y="719"/>
                </a:lnTo>
                <a:lnTo>
                  <a:pt x="0" y="83"/>
                </a:lnTo>
                <a:lnTo>
                  <a:pt x="188" y="0"/>
                </a:lnTo>
                <a:lnTo>
                  <a:pt x="497" y="63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45" name="Freeform 167">
            <a:extLst>
              <a:ext uri="{FF2B5EF4-FFF2-40B4-BE49-F238E27FC236}">
                <a16:creationId xmlns:a16="http://schemas.microsoft.com/office/drawing/2014/main" id="{04D4D8B6-FF2B-49BD-AA63-2105550D460B}"/>
              </a:ext>
            </a:extLst>
          </p:cNvPr>
          <p:cNvSpPr>
            <a:spLocks noChangeAspect="1"/>
          </p:cNvSpPr>
          <p:nvPr/>
        </p:nvSpPr>
        <p:spPr bwMode="auto">
          <a:xfrm>
            <a:off x="4880361" y="5851447"/>
            <a:ext cx="252366" cy="353730"/>
          </a:xfrm>
          <a:custGeom>
            <a:avLst/>
            <a:gdLst>
              <a:gd name="T0" fmla="*/ 554 w 554"/>
              <a:gd name="T1" fmla="*/ 635 h 773"/>
              <a:gd name="T2" fmla="*/ 554 w 554"/>
              <a:gd name="T3" fmla="*/ 689 h 773"/>
              <a:gd name="T4" fmla="*/ 367 w 554"/>
              <a:gd name="T5" fmla="*/ 773 h 773"/>
              <a:gd name="T6" fmla="*/ 311 w 554"/>
              <a:gd name="T7" fmla="*/ 773 h 773"/>
              <a:gd name="T8" fmla="*/ 0 w 554"/>
              <a:gd name="T9" fmla="*/ 137 h 773"/>
              <a:gd name="T10" fmla="*/ 0 w 554"/>
              <a:gd name="T11" fmla="*/ 83 h 773"/>
              <a:gd name="T12" fmla="*/ 187 w 554"/>
              <a:gd name="T13" fmla="*/ 0 h 773"/>
              <a:gd name="T14" fmla="*/ 244 w 554"/>
              <a:gd name="T15" fmla="*/ 0 h 773"/>
              <a:gd name="T16" fmla="*/ 554 w 554"/>
              <a:gd name="T17" fmla="*/ 635 h 773"/>
              <a:gd name="T18" fmla="*/ 497 w 554"/>
              <a:gd name="T19" fmla="*/ 689 h 773"/>
              <a:gd name="T20" fmla="*/ 187 w 554"/>
              <a:gd name="T21" fmla="*/ 54 h 773"/>
              <a:gd name="T22" fmla="*/ 244 w 554"/>
              <a:gd name="T23" fmla="*/ 54 h 773"/>
              <a:gd name="T24" fmla="*/ 56 w 554"/>
              <a:gd name="T25" fmla="*/ 137 h 773"/>
              <a:gd name="T26" fmla="*/ 56 w 554"/>
              <a:gd name="T27" fmla="*/ 83 h 773"/>
              <a:gd name="T28" fmla="*/ 367 w 554"/>
              <a:gd name="T29" fmla="*/ 719 h 773"/>
              <a:gd name="T30" fmla="*/ 311 w 554"/>
              <a:gd name="T31" fmla="*/ 719 h 773"/>
              <a:gd name="T32" fmla="*/ 497 w 554"/>
              <a:gd name="T33" fmla="*/ 635 h 773"/>
              <a:gd name="T34" fmla="*/ 497 w 554"/>
              <a:gd name="T35" fmla="*/ 689 h 773"/>
              <a:gd name="T36" fmla="*/ 554 w 554"/>
              <a:gd name="T37" fmla="*/ 635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4" h="773">
                <a:moveTo>
                  <a:pt x="554" y="635"/>
                </a:moveTo>
                <a:lnTo>
                  <a:pt x="554" y="689"/>
                </a:lnTo>
                <a:lnTo>
                  <a:pt x="367" y="773"/>
                </a:lnTo>
                <a:lnTo>
                  <a:pt x="311" y="773"/>
                </a:lnTo>
                <a:lnTo>
                  <a:pt x="0" y="137"/>
                </a:lnTo>
                <a:lnTo>
                  <a:pt x="0" y="83"/>
                </a:lnTo>
                <a:lnTo>
                  <a:pt x="187" y="0"/>
                </a:lnTo>
                <a:lnTo>
                  <a:pt x="244" y="0"/>
                </a:lnTo>
                <a:lnTo>
                  <a:pt x="554" y="635"/>
                </a:lnTo>
                <a:lnTo>
                  <a:pt x="497" y="689"/>
                </a:lnTo>
                <a:lnTo>
                  <a:pt x="187" y="54"/>
                </a:lnTo>
                <a:lnTo>
                  <a:pt x="244" y="54"/>
                </a:lnTo>
                <a:lnTo>
                  <a:pt x="56" y="137"/>
                </a:lnTo>
                <a:lnTo>
                  <a:pt x="56" y="83"/>
                </a:lnTo>
                <a:lnTo>
                  <a:pt x="367" y="719"/>
                </a:lnTo>
                <a:lnTo>
                  <a:pt x="311" y="719"/>
                </a:lnTo>
                <a:lnTo>
                  <a:pt x="497" y="635"/>
                </a:lnTo>
                <a:lnTo>
                  <a:pt x="497" y="689"/>
                </a:lnTo>
                <a:lnTo>
                  <a:pt x="554" y="6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46" name="Freeform 168">
            <a:extLst>
              <a:ext uri="{FF2B5EF4-FFF2-40B4-BE49-F238E27FC236}">
                <a16:creationId xmlns:a16="http://schemas.microsoft.com/office/drawing/2014/main" id="{E545FED5-4BDB-4EAC-AD80-5B9CEB6825FB}"/>
              </a:ext>
            </a:extLst>
          </p:cNvPr>
          <p:cNvSpPr>
            <a:spLocks noChangeAspect="1"/>
          </p:cNvSpPr>
          <p:nvPr/>
        </p:nvSpPr>
        <p:spPr bwMode="auto">
          <a:xfrm>
            <a:off x="4944824" y="6113317"/>
            <a:ext cx="303114" cy="201544"/>
          </a:xfrm>
          <a:custGeom>
            <a:avLst/>
            <a:gdLst>
              <a:gd name="T0" fmla="*/ 154 w 662"/>
              <a:gd name="T1" fmla="*/ 438 h 442"/>
              <a:gd name="T2" fmla="*/ 131 w 662"/>
              <a:gd name="T3" fmla="*/ 442 h 442"/>
              <a:gd name="T4" fmla="*/ 109 w 662"/>
              <a:gd name="T5" fmla="*/ 440 h 442"/>
              <a:gd name="T6" fmla="*/ 89 w 662"/>
              <a:gd name="T7" fmla="*/ 434 h 442"/>
              <a:gd name="T8" fmla="*/ 69 w 662"/>
              <a:gd name="T9" fmla="*/ 423 h 442"/>
              <a:gd name="T10" fmla="*/ 51 w 662"/>
              <a:gd name="T11" fmla="*/ 408 h 442"/>
              <a:gd name="T12" fmla="*/ 36 w 662"/>
              <a:gd name="T13" fmla="*/ 391 h 442"/>
              <a:gd name="T14" fmla="*/ 23 w 662"/>
              <a:gd name="T15" fmla="*/ 372 h 442"/>
              <a:gd name="T16" fmla="*/ 13 w 662"/>
              <a:gd name="T17" fmla="*/ 350 h 442"/>
              <a:gd name="T18" fmla="*/ 5 w 662"/>
              <a:gd name="T19" fmla="*/ 327 h 442"/>
              <a:gd name="T20" fmla="*/ 1 w 662"/>
              <a:gd name="T21" fmla="*/ 305 h 442"/>
              <a:gd name="T22" fmla="*/ 1 w 662"/>
              <a:gd name="T23" fmla="*/ 282 h 442"/>
              <a:gd name="T24" fmla="*/ 4 w 662"/>
              <a:gd name="T25" fmla="*/ 261 h 442"/>
              <a:gd name="T26" fmla="*/ 13 w 662"/>
              <a:gd name="T27" fmla="*/ 242 h 442"/>
              <a:gd name="T28" fmla="*/ 26 w 662"/>
              <a:gd name="T29" fmla="*/ 224 h 442"/>
              <a:gd name="T30" fmla="*/ 44 w 662"/>
              <a:gd name="T31" fmla="*/ 211 h 442"/>
              <a:gd name="T32" fmla="*/ 496 w 662"/>
              <a:gd name="T33" fmla="*/ 8 h 442"/>
              <a:gd name="T34" fmla="*/ 519 w 662"/>
              <a:gd name="T35" fmla="*/ 1 h 442"/>
              <a:gd name="T36" fmla="*/ 542 w 662"/>
              <a:gd name="T37" fmla="*/ 0 h 442"/>
              <a:gd name="T38" fmla="*/ 563 w 662"/>
              <a:gd name="T39" fmla="*/ 5 h 442"/>
              <a:gd name="T40" fmla="*/ 583 w 662"/>
              <a:gd name="T41" fmla="*/ 13 h 442"/>
              <a:gd name="T42" fmla="*/ 603 w 662"/>
              <a:gd name="T43" fmla="*/ 26 h 442"/>
              <a:gd name="T44" fmla="*/ 619 w 662"/>
              <a:gd name="T45" fmla="*/ 42 h 442"/>
              <a:gd name="T46" fmla="*/ 634 w 662"/>
              <a:gd name="T47" fmla="*/ 61 h 442"/>
              <a:gd name="T48" fmla="*/ 645 w 662"/>
              <a:gd name="T49" fmla="*/ 82 h 442"/>
              <a:gd name="T50" fmla="*/ 654 w 662"/>
              <a:gd name="T51" fmla="*/ 104 h 442"/>
              <a:gd name="T52" fmla="*/ 659 w 662"/>
              <a:gd name="T53" fmla="*/ 126 h 442"/>
              <a:gd name="T54" fmla="*/ 662 w 662"/>
              <a:gd name="T55" fmla="*/ 148 h 442"/>
              <a:gd name="T56" fmla="*/ 661 w 662"/>
              <a:gd name="T57" fmla="*/ 170 h 442"/>
              <a:gd name="T58" fmla="*/ 654 w 662"/>
              <a:gd name="T59" fmla="*/ 191 h 442"/>
              <a:gd name="T60" fmla="*/ 644 w 662"/>
              <a:gd name="T61" fmla="*/ 210 h 442"/>
              <a:gd name="T62" fmla="*/ 630 w 662"/>
              <a:gd name="T63" fmla="*/ 224 h 442"/>
              <a:gd name="T64" fmla="*/ 609 w 662"/>
              <a:gd name="T65" fmla="*/ 237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2" h="442">
                <a:moveTo>
                  <a:pt x="166" y="433"/>
                </a:moveTo>
                <a:lnTo>
                  <a:pt x="154" y="438"/>
                </a:lnTo>
                <a:lnTo>
                  <a:pt x="143" y="440"/>
                </a:lnTo>
                <a:lnTo>
                  <a:pt x="131" y="442"/>
                </a:lnTo>
                <a:lnTo>
                  <a:pt x="121" y="442"/>
                </a:lnTo>
                <a:lnTo>
                  <a:pt x="109" y="440"/>
                </a:lnTo>
                <a:lnTo>
                  <a:pt x="99" y="438"/>
                </a:lnTo>
                <a:lnTo>
                  <a:pt x="89" y="434"/>
                </a:lnTo>
                <a:lnTo>
                  <a:pt x="78" y="429"/>
                </a:lnTo>
                <a:lnTo>
                  <a:pt x="69" y="423"/>
                </a:lnTo>
                <a:lnTo>
                  <a:pt x="60" y="416"/>
                </a:lnTo>
                <a:lnTo>
                  <a:pt x="51" y="408"/>
                </a:lnTo>
                <a:lnTo>
                  <a:pt x="44" y="400"/>
                </a:lnTo>
                <a:lnTo>
                  <a:pt x="36" y="391"/>
                </a:lnTo>
                <a:lnTo>
                  <a:pt x="30" y="381"/>
                </a:lnTo>
                <a:lnTo>
                  <a:pt x="23" y="372"/>
                </a:lnTo>
                <a:lnTo>
                  <a:pt x="18" y="361"/>
                </a:lnTo>
                <a:lnTo>
                  <a:pt x="13" y="350"/>
                </a:lnTo>
                <a:lnTo>
                  <a:pt x="9" y="339"/>
                </a:lnTo>
                <a:lnTo>
                  <a:pt x="5" y="327"/>
                </a:lnTo>
                <a:lnTo>
                  <a:pt x="3" y="316"/>
                </a:lnTo>
                <a:lnTo>
                  <a:pt x="1" y="305"/>
                </a:lnTo>
                <a:lnTo>
                  <a:pt x="0" y="293"/>
                </a:lnTo>
                <a:lnTo>
                  <a:pt x="1" y="282"/>
                </a:lnTo>
                <a:lnTo>
                  <a:pt x="3" y="272"/>
                </a:lnTo>
                <a:lnTo>
                  <a:pt x="4" y="261"/>
                </a:lnTo>
                <a:lnTo>
                  <a:pt x="8" y="251"/>
                </a:lnTo>
                <a:lnTo>
                  <a:pt x="13" y="242"/>
                </a:lnTo>
                <a:lnTo>
                  <a:pt x="18" y="233"/>
                </a:lnTo>
                <a:lnTo>
                  <a:pt x="26" y="224"/>
                </a:lnTo>
                <a:lnTo>
                  <a:pt x="33" y="217"/>
                </a:lnTo>
                <a:lnTo>
                  <a:pt x="44" y="211"/>
                </a:lnTo>
                <a:lnTo>
                  <a:pt x="54" y="205"/>
                </a:lnTo>
                <a:lnTo>
                  <a:pt x="496" y="8"/>
                </a:lnTo>
                <a:lnTo>
                  <a:pt x="508" y="4"/>
                </a:lnTo>
                <a:lnTo>
                  <a:pt x="519" y="1"/>
                </a:lnTo>
                <a:lnTo>
                  <a:pt x="531" y="0"/>
                </a:lnTo>
                <a:lnTo>
                  <a:pt x="542" y="0"/>
                </a:lnTo>
                <a:lnTo>
                  <a:pt x="553" y="1"/>
                </a:lnTo>
                <a:lnTo>
                  <a:pt x="563" y="5"/>
                </a:lnTo>
                <a:lnTo>
                  <a:pt x="573" y="8"/>
                </a:lnTo>
                <a:lnTo>
                  <a:pt x="583" y="13"/>
                </a:lnTo>
                <a:lnTo>
                  <a:pt x="592" y="19"/>
                </a:lnTo>
                <a:lnTo>
                  <a:pt x="603" y="26"/>
                </a:lnTo>
                <a:lnTo>
                  <a:pt x="610" y="34"/>
                </a:lnTo>
                <a:lnTo>
                  <a:pt x="619" y="42"/>
                </a:lnTo>
                <a:lnTo>
                  <a:pt x="626" y="51"/>
                </a:lnTo>
                <a:lnTo>
                  <a:pt x="634" y="61"/>
                </a:lnTo>
                <a:lnTo>
                  <a:pt x="640" y="71"/>
                </a:lnTo>
                <a:lnTo>
                  <a:pt x="645" y="82"/>
                </a:lnTo>
                <a:lnTo>
                  <a:pt x="650" y="92"/>
                </a:lnTo>
                <a:lnTo>
                  <a:pt x="654" y="104"/>
                </a:lnTo>
                <a:lnTo>
                  <a:pt x="658" y="115"/>
                </a:lnTo>
                <a:lnTo>
                  <a:pt x="659" y="126"/>
                </a:lnTo>
                <a:lnTo>
                  <a:pt x="662" y="137"/>
                </a:lnTo>
                <a:lnTo>
                  <a:pt x="662" y="148"/>
                </a:lnTo>
                <a:lnTo>
                  <a:pt x="662" y="159"/>
                </a:lnTo>
                <a:lnTo>
                  <a:pt x="661" y="170"/>
                </a:lnTo>
                <a:lnTo>
                  <a:pt x="658" y="181"/>
                </a:lnTo>
                <a:lnTo>
                  <a:pt x="654" y="191"/>
                </a:lnTo>
                <a:lnTo>
                  <a:pt x="650" y="200"/>
                </a:lnTo>
                <a:lnTo>
                  <a:pt x="644" y="210"/>
                </a:lnTo>
                <a:lnTo>
                  <a:pt x="637" y="217"/>
                </a:lnTo>
                <a:lnTo>
                  <a:pt x="630" y="224"/>
                </a:lnTo>
                <a:lnTo>
                  <a:pt x="619" y="231"/>
                </a:lnTo>
                <a:lnTo>
                  <a:pt x="609" y="237"/>
                </a:lnTo>
                <a:lnTo>
                  <a:pt x="166" y="43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47" name="Freeform 169">
            <a:extLst>
              <a:ext uri="{FF2B5EF4-FFF2-40B4-BE49-F238E27FC236}">
                <a16:creationId xmlns:a16="http://schemas.microsoft.com/office/drawing/2014/main" id="{686AC781-682D-4B52-9351-42A1EB8B7749}"/>
              </a:ext>
            </a:extLst>
          </p:cNvPr>
          <p:cNvSpPr>
            <a:spLocks noChangeAspect="1"/>
          </p:cNvSpPr>
          <p:nvPr/>
        </p:nvSpPr>
        <p:spPr bwMode="auto">
          <a:xfrm>
            <a:off x="4932480" y="6100977"/>
            <a:ext cx="327802" cy="226223"/>
          </a:xfrm>
          <a:custGeom>
            <a:avLst/>
            <a:gdLst>
              <a:gd name="T0" fmla="*/ 199 w 718"/>
              <a:gd name="T1" fmla="*/ 494 h 496"/>
              <a:gd name="T2" fmla="*/ 120 w 718"/>
              <a:gd name="T3" fmla="*/ 496 h 496"/>
              <a:gd name="T4" fmla="*/ 88 w 718"/>
              <a:gd name="T5" fmla="*/ 488 h 496"/>
              <a:gd name="T6" fmla="*/ 60 w 718"/>
              <a:gd name="T7" fmla="*/ 470 h 496"/>
              <a:gd name="T8" fmla="*/ 36 w 718"/>
              <a:gd name="T9" fmla="*/ 445 h 496"/>
              <a:gd name="T10" fmla="*/ 18 w 718"/>
              <a:gd name="T11" fmla="*/ 415 h 496"/>
              <a:gd name="T12" fmla="*/ 5 w 718"/>
              <a:gd name="T13" fmla="*/ 381 h 496"/>
              <a:gd name="T14" fmla="*/ 0 w 718"/>
              <a:gd name="T15" fmla="*/ 347 h 496"/>
              <a:gd name="T16" fmla="*/ 2 w 718"/>
              <a:gd name="T17" fmla="*/ 272 h 496"/>
              <a:gd name="T18" fmla="*/ 13 w 718"/>
              <a:gd name="T19" fmla="*/ 242 h 496"/>
              <a:gd name="T20" fmla="*/ 33 w 718"/>
              <a:gd name="T21" fmla="*/ 217 h 496"/>
              <a:gd name="T22" fmla="*/ 496 w 718"/>
              <a:gd name="T23" fmla="*/ 8 h 496"/>
              <a:gd name="T24" fmla="*/ 530 w 718"/>
              <a:gd name="T25" fmla="*/ 0 h 496"/>
              <a:gd name="T26" fmla="*/ 609 w 718"/>
              <a:gd name="T27" fmla="*/ 1 h 496"/>
              <a:gd name="T28" fmla="*/ 640 w 718"/>
              <a:gd name="T29" fmla="*/ 13 h 496"/>
              <a:gd name="T30" fmla="*/ 667 w 718"/>
              <a:gd name="T31" fmla="*/ 34 h 496"/>
              <a:gd name="T32" fmla="*/ 690 w 718"/>
              <a:gd name="T33" fmla="*/ 61 h 496"/>
              <a:gd name="T34" fmla="*/ 707 w 718"/>
              <a:gd name="T35" fmla="*/ 92 h 496"/>
              <a:gd name="T36" fmla="*/ 716 w 718"/>
              <a:gd name="T37" fmla="*/ 126 h 496"/>
              <a:gd name="T38" fmla="*/ 718 w 718"/>
              <a:gd name="T39" fmla="*/ 159 h 496"/>
              <a:gd name="T40" fmla="*/ 714 w 718"/>
              <a:gd name="T41" fmla="*/ 235 h 496"/>
              <a:gd name="T42" fmla="*/ 700 w 718"/>
              <a:gd name="T43" fmla="*/ 264 h 496"/>
              <a:gd name="T44" fmla="*/ 676 w 718"/>
              <a:gd name="T45" fmla="*/ 285 h 496"/>
              <a:gd name="T46" fmla="*/ 165 w 718"/>
              <a:gd name="T47" fmla="*/ 433 h 496"/>
              <a:gd name="T48" fmla="*/ 629 w 718"/>
              <a:gd name="T49" fmla="*/ 224 h 496"/>
              <a:gd name="T50" fmla="*/ 650 w 718"/>
              <a:gd name="T51" fmla="*/ 200 h 496"/>
              <a:gd name="T52" fmla="*/ 660 w 718"/>
              <a:gd name="T53" fmla="*/ 170 h 496"/>
              <a:gd name="T54" fmla="*/ 662 w 718"/>
              <a:gd name="T55" fmla="*/ 137 h 496"/>
              <a:gd name="T56" fmla="*/ 658 w 718"/>
              <a:gd name="T57" fmla="*/ 169 h 496"/>
              <a:gd name="T58" fmla="*/ 645 w 718"/>
              <a:gd name="T59" fmla="*/ 136 h 496"/>
              <a:gd name="T60" fmla="*/ 626 w 718"/>
              <a:gd name="T61" fmla="*/ 105 h 496"/>
              <a:gd name="T62" fmla="*/ 602 w 718"/>
              <a:gd name="T63" fmla="*/ 80 h 496"/>
              <a:gd name="T64" fmla="*/ 573 w 718"/>
              <a:gd name="T65" fmla="*/ 62 h 496"/>
              <a:gd name="T66" fmla="*/ 542 w 718"/>
              <a:gd name="T67" fmla="*/ 54 h 496"/>
              <a:gd name="T68" fmla="*/ 575 w 718"/>
              <a:gd name="T69" fmla="*/ 55 h 496"/>
              <a:gd name="T70" fmla="*/ 110 w 718"/>
              <a:gd name="T71" fmla="*/ 259 h 496"/>
              <a:gd name="T72" fmla="*/ 82 w 718"/>
              <a:gd name="T73" fmla="*/ 278 h 496"/>
              <a:gd name="T74" fmla="*/ 64 w 718"/>
              <a:gd name="T75" fmla="*/ 305 h 496"/>
              <a:gd name="T76" fmla="*/ 58 w 718"/>
              <a:gd name="T77" fmla="*/ 336 h 496"/>
              <a:gd name="T78" fmla="*/ 58 w 718"/>
              <a:gd name="T79" fmla="*/ 305 h 496"/>
              <a:gd name="T80" fmla="*/ 65 w 718"/>
              <a:gd name="T81" fmla="*/ 339 h 496"/>
              <a:gd name="T82" fmla="*/ 79 w 718"/>
              <a:gd name="T83" fmla="*/ 372 h 496"/>
              <a:gd name="T84" fmla="*/ 100 w 718"/>
              <a:gd name="T85" fmla="*/ 400 h 496"/>
              <a:gd name="T86" fmla="*/ 126 w 718"/>
              <a:gd name="T87" fmla="*/ 423 h 496"/>
              <a:gd name="T88" fmla="*/ 155 w 718"/>
              <a:gd name="T89" fmla="*/ 438 h 496"/>
              <a:gd name="T90" fmla="*/ 120 w 718"/>
              <a:gd name="T91" fmla="*/ 442 h 496"/>
              <a:gd name="T92" fmla="*/ 154 w 718"/>
              <a:gd name="T93" fmla="*/ 43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8" h="496">
                <a:moveTo>
                  <a:pt x="222" y="487"/>
                </a:moveTo>
                <a:lnTo>
                  <a:pt x="210" y="492"/>
                </a:lnTo>
                <a:lnTo>
                  <a:pt x="199" y="494"/>
                </a:lnTo>
                <a:lnTo>
                  <a:pt x="187" y="496"/>
                </a:lnTo>
                <a:lnTo>
                  <a:pt x="177" y="496"/>
                </a:lnTo>
                <a:lnTo>
                  <a:pt x="120" y="496"/>
                </a:lnTo>
                <a:lnTo>
                  <a:pt x="109" y="494"/>
                </a:lnTo>
                <a:lnTo>
                  <a:pt x="99" y="492"/>
                </a:lnTo>
                <a:lnTo>
                  <a:pt x="88" y="488"/>
                </a:lnTo>
                <a:lnTo>
                  <a:pt x="78" y="483"/>
                </a:lnTo>
                <a:lnTo>
                  <a:pt x="69" y="477"/>
                </a:lnTo>
                <a:lnTo>
                  <a:pt x="60" y="470"/>
                </a:lnTo>
                <a:lnTo>
                  <a:pt x="51" y="462"/>
                </a:lnTo>
                <a:lnTo>
                  <a:pt x="43" y="454"/>
                </a:lnTo>
                <a:lnTo>
                  <a:pt x="36" y="445"/>
                </a:lnTo>
                <a:lnTo>
                  <a:pt x="29" y="435"/>
                </a:lnTo>
                <a:lnTo>
                  <a:pt x="23" y="426"/>
                </a:lnTo>
                <a:lnTo>
                  <a:pt x="18" y="415"/>
                </a:lnTo>
                <a:lnTo>
                  <a:pt x="13" y="404"/>
                </a:lnTo>
                <a:lnTo>
                  <a:pt x="9" y="393"/>
                </a:lnTo>
                <a:lnTo>
                  <a:pt x="5" y="381"/>
                </a:lnTo>
                <a:lnTo>
                  <a:pt x="2" y="370"/>
                </a:lnTo>
                <a:lnTo>
                  <a:pt x="1" y="359"/>
                </a:lnTo>
                <a:lnTo>
                  <a:pt x="0" y="347"/>
                </a:lnTo>
                <a:lnTo>
                  <a:pt x="0" y="293"/>
                </a:lnTo>
                <a:lnTo>
                  <a:pt x="1" y="282"/>
                </a:lnTo>
                <a:lnTo>
                  <a:pt x="2" y="272"/>
                </a:lnTo>
                <a:lnTo>
                  <a:pt x="4" y="261"/>
                </a:lnTo>
                <a:lnTo>
                  <a:pt x="7" y="251"/>
                </a:lnTo>
                <a:lnTo>
                  <a:pt x="13" y="242"/>
                </a:lnTo>
                <a:lnTo>
                  <a:pt x="18" y="233"/>
                </a:lnTo>
                <a:lnTo>
                  <a:pt x="25" y="224"/>
                </a:lnTo>
                <a:lnTo>
                  <a:pt x="33" y="217"/>
                </a:lnTo>
                <a:lnTo>
                  <a:pt x="43" y="211"/>
                </a:lnTo>
                <a:lnTo>
                  <a:pt x="54" y="205"/>
                </a:lnTo>
                <a:lnTo>
                  <a:pt x="496" y="8"/>
                </a:lnTo>
                <a:lnTo>
                  <a:pt x="507" y="4"/>
                </a:lnTo>
                <a:lnTo>
                  <a:pt x="519" y="1"/>
                </a:lnTo>
                <a:lnTo>
                  <a:pt x="530" y="0"/>
                </a:lnTo>
                <a:lnTo>
                  <a:pt x="542" y="0"/>
                </a:lnTo>
                <a:lnTo>
                  <a:pt x="599" y="0"/>
                </a:lnTo>
                <a:lnTo>
                  <a:pt x="609" y="1"/>
                </a:lnTo>
                <a:lnTo>
                  <a:pt x="619" y="5"/>
                </a:lnTo>
                <a:lnTo>
                  <a:pt x="629" y="8"/>
                </a:lnTo>
                <a:lnTo>
                  <a:pt x="640" y="13"/>
                </a:lnTo>
                <a:lnTo>
                  <a:pt x="649" y="19"/>
                </a:lnTo>
                <a:lnTo>
                  <a:pt x="659" y="26"/>
                </a:lnTo>
                <a:lnTo>
                  <a:pt x="667" y="34"/>
                </a:lnTo>
                <a:lnTo>
                  <a:pt x="676" y="42"/>
                </a:lnTo>
                <a:lnTo>
                  <a:pt x="682" y="51"/>
                </a:lnTo>
                <a:lnTo>
                  <a:pt x="690" y="61"/>
                </a:lnTo>
                <a:lnTo>
                  <a:pt x="696" y="71"/>
                </a:lnTo>
                <a:lnTo>
                  <a:pt x="701" y="82"/>
                </a:lnTo>
                <a:lnTo>
                  <a:pt x="707" y="92"/>
                </a:lnTo>
                <a:lnTo>
                  <a:pt x="710" y="104"/>
                </a:lnTo>
                <a:lnTo>
                  <a:pt x="714" y="115"/>
                </a:lnTo>
                <a:lnTo>
                  <a:pt x="716" y="126"/>
                </a:lnTo>
                <a:lnTo>
                  <a:pt x="718" y="137"/>
                </a:lnTo>
                <a:lnTo>
                  <a:pt x="718" y="148"/>
                </a:lnTo>
                <a:lnTo>
                  <a:pt x="718" y="159"/>
                </a:lnTo>
                <a:lnTo>
                  <a:pt x="718" y="213"/>
                </a:lnTo>
                <a:lnTo>
                  <a:pt x="717" y="224"/>
                </a:lnTo>
                <a:lnTo>
                  <a:pt x="714" y="235"/>
                </a:lnTo>
                <a:lnTo>
                  <a:pt x="710" y="245"/>
                </a:lnTo>
                <a:lnTo>
                  <a:pt x="707" y="254"/>
                </a:lnTo>
                <a:lnTo>
                  <a:pt x="700" y="264"/>
                </a:lnTo>
                <a:lnTo>
                  <a:pt x="694" y="271"/>
                </a:lnTo>
                <a:lnTo>
                  <a:pt x="686" y="278"/>
                </a:lnTo>
                <a:lnTo>
                  <a:pt x="676" y="285"/>
                </a:lnTo>
                <a:lnTo>
                  <a:pt x="665" y="291"/>
                </a:lnTo>
                <a:lnTo>
                  <a:pt x="222" y="487"/>
                </a:lnTo>
                <a:lnTo>
                  <a:pt x="165" y="433"/>
                </a:lnTo>
                <a:lnTo>
                  <a:pt x="609" y="237"/>
                </a:lnTo>
                <a:lnTo>
                  <a:pt x="619" y="231"/>
                </a:lnTo>
                <a:lnTo>
                  <a:pt x="629" y="224"/>
                </a:lnTo>
                <a:lnTo>
                  <a:pt x="637" y="217"/>
                </a:lnTo>
                <a:lnTo>
                  <a:pt x="644" y="210"/>
                </a:lnTo>
                <a:lnTo>
                  <a:pt x="650" y="200"/>
                </a:lnTo>
                <a:lnTo>
                  <a:pt x="654" y="191"/>
                </a:lnTo>
                <a:lnTo>
                  <a:pt x="658" y="181"/>
                </a:lnTo>
                <a:lnTo>
                  <a:pt x="660" y="170"/>
                </a:lnTo>
                <a:lnTo>
                  <a:pt x="662" y="159"/>
                </a:lnTo>
                <a:lnTo>
                  <a:pt x="662" y="148"/>
                </a:lnTo>
                <a:lnTo>
                  <a:pt x="662" y="137"/>
                </a:lnTo>
                <a:lnTo>
                  <a:pt x="662" y="191"/>
                </a:lnTo>
                <a:lnTo>
                  <a:pt x="659" y="180"/>
                </a:lnTo>
                <a:lnTo>
                  <a:pt x="658" y="169"/>
                </a:lnTo>
                <a:lnTo>
                  <a:pt x="654" y="158"/>
                </a:lnTo>
                <a:lnTo>
                  <a:pt x="650" y="146"/>
                </a:lnTo>
                <a:lnTo>
                  <a:pt x="645" y="136"/>
                </a:lnTo>
                <a:lnTo>
                  <a:pt x="640" y="125"/>
                </a:lnTo>
                <a:lnTo>
                  <a:pt x="633" y="115"/>
                </a:lnTo>
                <a:lnTo>
                  <a:pt x="626" y="105"/>
                </a:lnTo>
                <a:lnTo>
                  <a:pt x="619" y="96"/>
                </a:lnTo>
                <a:lnTo>
                  <a:pt x="610" y="88"/>
                </a:lnTo>
                <a:lnTo>
                  <a:pt x="602" y="80"/>
                </a:lnTo>
                <a:lnTo>
                  <a:pt x="592" y="73"/>
                </a:lnTo>
                <a:lnTo>
                  <a:pt x="583" y="67"/>
                </a:lnTo>
                <a:lnTo>
                  <a:pt x="573" y="62"/>
                </a:lnTo>
                <a:lnTo>
                  <a:pt x="563" y="59"/>
                </a:lnTo>
                <a:lnTo>
                  <a:pt x="552" y="55"/>
                </a:lnTo>
                <a:lnTo>
                  <a:pt x="542" y="54"/>
                </a:lnTo>
                <a:lnTo>
                  <a:pt x="599" y="54"/>
                </a:lnTo>
                <a:lnTo>
                  <a:pt x="587" y="54"/>
                </a:lnTo>
                <a:lnTo>
                  <a:pt x="575" y="55"/>
                </a:lnTo>
                <a:lnTo>
                  <a:pt x="564" y="58"/>
                </a:lnTo>
                <a:lnTo>
                  <a:pt x="552" y="62"/>
                </a:lnTo>
                <a:lnTo>
                  <a:pt x="110" y="259"/>
                </a:lnTo>
                <a:lnTo>
                  <a:pt x="100" y="265"/>
                </a:lnTo>
                <a:lnTo>
                  <a:pt x="90" y="271"/>
                </a:lnTo>
                <a:lnTo>
                  <a:pt x="82" y="278"/>
                </a:lnTo>
                <a:lnTo>
                  <a:pt x="74" y="287"/>
                </a:lnTo>
                <a:lnTo>
                  <a:pt x="69" y="296"/>
                </a:lnTo>
                <a:lnTo>
                  <a:pt x="64" y="305"/>
                </a:lnTo>
                <a:lnTo>
                  <a:pt x="60" y="315"/>
                </a:lnTo>
                <a:lnTo>
                  <a:pt x="59" y="326"/>
                </a:lnTo>
                <a:lnTo>
                  <a:pt x="58" y="336"/>
                </a:lnTo>
                <a:lnTo>
                  <a:pt x="56" y="347"/>
                </a:lnTo>
                <a:lnTo>
                  <a:pt x="56" y="293"/>
                </a:lnTo>
                <a:lnTo>
                  <a:pt x="58" y="305"/>
                </a:lnTo>
                <a:lnTo>
                  <a:pt x="59" y="316"/>
                </a:lnTo>
                <a:lnTo>
                  <a:pt x="61" y="327"/>
                </a:lnTo>
                <a:lnTo>
                  <a:pt x="65" y="339"/>
                </a:lnTo>
                <a:lnTo>
                  <a:pt x="69" y="350"/>
                </a:lnTo>
                <a:lnTo>
                  <a:pt x="74" y="361"/>
                </a:lnTo>
                <a:lnTo>
                  <a:pt x="79" y="372"/>
                </a:lnTo>
                <a:lnTo>
                  <a:pt x="86" y="381"/>
                </a:lnTo>
                <a:lnTo>
                  <a:pt x="92" y="391"/>
                </a:lnTo>
                <a:lnTo>
                  <a:pt x="100" y="400"/>
                </a:lnTo>
                <a:lnTo>
                  <a:pt x="108" y="408"/>
                </a:lnTo>
                <a:lnTo>
                  <a:pt x="117" y="416"/>
                </a:lnTo>
                <a:lnTo>
                  <a:pt x="126" y="423"/>
                </a:lnTo>
                <a:lnTo>
                  <a:pt x="135" y="429"/>
                </a:lnTo>
                <a:lnTo>
                  <a:pt x="145" y="434"/>
                </a:lnTo>
                <a:lnTo>
                  <a:pt x="155" y="438"/>
                </a:lnTo>
                <a:lnTo>
                  <a:pt x="165" y="440"/>
                </a:lnTo>
                <a:lnTo>
                  <a:pt x="177" y="442"/>
                </a:lnTo>
                <a:lnTo>
                  <a:pt x="120" y="442"/>
                </a:lnTo>
                <a:lnTo>
                  <a:pt x="131" y="442"/>
                </a:lnTo>
                <a:lnTo>
                  <a:pt x="142" y="440"/>
                </a:lnTo>
                <a:lnTo>
                  <a:pt x="154" y="438"/>
                </a:lnTo>
                <a:lnTo>
                  <a:pt x="165" y="433"/>
                </a:lnTo>
                <a:lnTo>
                  <a:pt x="222" y="4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48" name="Freeform 170">
            <a:extLst>
              <a:ext uri="{FF2B5EF4-FFF2-40B4-BE49-F238E27FC236}">
                <a16:creationId xmlns:a16="http://schemas.microsoft.com/office/drawing/2014/main" id="{EA10CF0B-909A-4130-89EB-86F2C4C7E3EE}"/>
              </a:ext>
            </a:extLst>
          </p:cNvPr>
          <p:cNvSpPr>
            <a:spLocks noChangeAspect="1"/>
          </p:cNvSpPr>
          <p:nvPr/>
        </p:nvSpPr>
        <p:spPr bwMode="auto">
          <a:xfrm>
            <a:off x="3272898" y="5817171"/>
            <a:ext cx="283912" cy="305743"/>
          </a:xfrm>
          <a:custGeom>
            <a:avLst/>
            <a:gdLst>
              <a:gd name="T0" fmla="*/ 161 w 623"/>
              <a:gd name="T1" fmla="*/ 670 h 670"/>
              <a:gd name="T2" fmla="*/ 0 w 623"/>
              <a:gd name="T3" fmla="*/ 545 h 670"/>
              <a:gd name="T4" fmla="*/ 463 w 623"/>
              <a:gd name="T5" fmla="*/ 0 h 670"/>
              <a:gd name="T6" fmla="*/ 623 w 623"/>
              <a:gd name="T7" fmla="*/ 125 h 670"/>
              <a:gd name="T8" fmla="*/ 161 w 623"/>
              <a:gd name="T9" fmla="*/ 670 h 670"/>
            </a:gdLst>
            <a:ahLst/>
            <a:cxnLst>
              <a:cxn ang="0">
                <a:pos x="T0" y="T1"/>
              </a:cxn>
              <a:cxn ang="0">
                <a:pos x="T2" y="T3"/>
              </a:cxn>
              <a:cxn ang="0">
                <a:pos x="T4" y="T5"/>
              </a:cxn>
              <a:cxn ang="0">
                <a:pos x="T6" y="T7"/>
              </a:cxn>
              <a:cxn ang="0">
                <a:pos x="T8" y="T9"/>
              </a:cxn>
            </a:cxnLst>
            <a:rect l="0" t="0" r="r" b="b"/>
            <a:pathLst>
              <a:path w="623" h="670">
                <a:moveTo>
                  <a:pt x="161" y="670"/>
                </a:moveTo>
                <a:lnTo>
                  <a:pt x="0" y="545"/>
                </a:lnTo>
                <a:lnTo>
                  <a:pt x="463" y="0"/>
                </a:lnTo>
                <a:lnTo>
                  <a:pt x="623" y="125"/>
                </a:lnTo>
                <a:lnTo>
                  <a:pt x="161" y="670"/>
                </a:lnTo>
                <a:close/>
              </a:path>
            </a:pathLst>
          </a:custGeom>
          <a:solidFill>
            <a:srgbClr val="FFFF00"/>
          </a:solidFill>
          <a:ln w="19050" cmpd="sng">
            <a:solidFill>
              <a:schemeClr val="bg2"/>
            </a:solidFill>
            <a:round/>
            <a:headEnd/>
            <a:tailEnd/>
          </a:ln>
        </p:spPr>
        <p:txBody>
          <a:bodyPr/>
          <a:lstStyle/>
          <a:p>
            <a:endParaRPr lang="en-IN" dirty="0"/>
          </a:p>
        </p:txBody>
      </p:sp>
      <p:sp>
        <p:nvSpPr>
          <p:cNvPr id="49" name="Freeform 171">
            <a:extLst>
              <a:ext uri="{FF2B5EF4-FFF2-40B4-BE49-F238E27FC236}">
                <a16:creationId xmlns:a16="http://schemas.microsoft.com/office/drawing/2014/main" id="{4B968A56-9FA6-4055-8252-B39CB95B54A5}"/>
              </a:ext>
            </a:extLst>
          </p:cNvPr>
          <p:cNvSpPr>
            <a:spLocks noChangeAspect="1"/>
          </p:cNvSpPr>
          <p:nvPr/>
        </p:nvSpPr>
        <p:spPr bwMode="auto">
          <a:xfrm>
            <a:off x="3139857" y="6009117"/>
            <a:ext cx="279797" cy="241304"/>
          </a:xfrm>
          <a:custGeom>
            <a:avLst/>
            <a:gdLst>
              <a:gd name="T0" fmla="*/ 24 w 611"/>
              <a:gd name="T1" fmla="*/ 206 h 527"/>
              <a:gd name="T2" fmla="*/ 10 w 611"/>
              <a:gd name="T3" fmla="*/ 189 h 527"/>
              <a:gd name="T4" fmla="*/ 2 w 611"/>
              <a:gd name="T5" fmla="*/ 169 h 527"/>
              <a:gd name="T6" fmla="*/ 0 w 611"/>
              <a:gd name="T7" fmla="*/ 148 h 527"/>
              <a:gd name="T8" fmla="*/ 1 w 611"/>
              <a:gd name="T9" fmla="*/ 127 h 527"/>
              <a:gd name="T10" fmla="*/ 7 w 611"/>
              <a:gd name="T11" fmla="*/ 105 h 527"/>
              <a:gd name="T12" fmla="*/ 16 w 611"/>
              <a:gd name="T13" fmla="*/ 84 h 527"/>
              <a:gd name="T14" fmla="*/ 29 w 611"/>
              <a:gd name="T15" fmla="*/ 65 h 527"/>
              <a:gd name="T16" fmla="*/ 44 w 611"/>
              <a:gd name="T17" fmla="*/ 46 h 527"/>
              <a:gd name="T18" fmla="*/ 62 w 611"/>
              <a:gd name="T19" fmla="*/ 29 h 527"/>
              <a:gd name="T20" fmla="*/ 82 w 611"/>
              <a:gd name="T21" fmla="*/ 17 h 527"/>
              <a:gd name="T22" fmla="*/ 102 w 611"/>
              <a:gd name="T23" fmla="*/ 7 h 527"/>
              <a:gd name="T24" fmla="*/ 124 w 611"/>
              <a:gd name="T25" fmla="*/ 1 h 527"/>
              <a:gd name="T26" fmla="*/ 146 w 611"/>
              <a:gd name="T27" fmla="*/ 0 h 527"/>
              <a:gd name="T28" fmla="*/ 168 w 611"/>
              <a:gd name="T29" fmla="*/ 3 h 527"/>
              <a:gd name="T30" fmla="*/ 188 w 611"/>
              <a:gd name="T31" fmla="*/ 12 h 527"/>
              <a:gd name="T32" fmla="*/ 578 w 611"/>
              <a:gd name="T33" fmla="*/ 312 h 527"/>
              <a:gd name="T34" fmla="*/ 595 w 611"/>
              <a:gd name="T35" fmla="*/ 329 h 527"/>
              <a:gd name="T36" fmla="*/ 605 w 611"/>
              <a:gd name="T37" fmla="*/ 347 h 527"/>
              <a:gd name="T38" fmla="*/ 610 w 611"/>
              <a:gd name="T39" fmla="*/ 367 h 527"/>
              <a:gd name="T40" fmla="*/ 611 w 611"/>
              <a:gd name="T41" fmla="*/ 389 h 527"/>
              <a:gd name="T42" fmla="*/ 607 w 611"/>
              <a:gd name="T43" fmla="*/ 410 h 527"/>
              <a:gd name="T44" fmla="*/ 600 w 611"/>
              <a:gd name="T45" fmla="*/ 432 h 527"/>
              <a:gd name="T46" fmla="*/ 588 w 611"/>
              <a:gd name="T47" fmla="*/ 451 h 527"/>
              <a:gd name="T48" fmla="*/ 574 w 611"/>
              <a:gd name="T49" fmla="*/ 471 h 527"/>
              <a:gd name="T50" fmla="*/ 556 w 611"/>
              <a:gd name="T51" fmla="*/ 488 h 527"/>
              <a:gd name="T52" fmla="*/ 538 w 611"/>
              <a:gd name="T53" fmla="*/ 503 h 527"/>
              <a:gd name="T54" fmla="*/ 517 w 611"/>
              <a:gd name="T55" fmla="*/ 515 h 527"/>
              <a:gd name="T56" fmla="*/ 496 w 611"/>
              <a:gd name="T57" fmla="*/ 524 h 527"/>
              <a:gd name="T58" fmla="*/ 474 w 611"/>
              <a:gd name="T59" fmla="*/ 527 h 527"/>
              <a:gd name="T60" fmla="*/ 452 w 611"/>
              <a:gd name="T61" fmla="*/ 526 h 527"/>
              <a:gd name="T62" fmla="*/ 431 w 611"/>
              <a:gd name="T63" fmla="*/ 521 h 527"/>
              <a:gd name="T64" fmla="*/ 411 w 611"/>
              <a:gd name="T65" fmla="*/ 50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527">
                <a:moveTo>
                  <a:pt x="33" y="215"/>
                </a:moveTo>
                <a:lnTo>
                  <a:pt x="24" y="206"/>
                </a:lnTo>
                <a:lnTo>
                  <a:pt x="16" y="197"/>
                </a:lnTo>
                <a:lnTo>
                  <a:pt x="10" y="189"/>
                </a:lnTo>
                <a:lnTo>
                  <a:pt x="6" y="179"/>
                </a:lnTo>
                <a:lnTo>
                  <a:pt x="2" y="169"/>
                </a:lnTo>
                <a:lnTo>
                  <a:pt x="0" y="159"/>
                </a:lnTo>
                <a:lnTo>
                  <a:pt x="0" y="148"/>
                </a:lnTo>
                <a:lnTo>
                  <a:pt x="0" y="137"/>
                </a:lnTo>
                <a:lnTo>
                  <a:pt x="1" y="127"/>
                </a:lnTo>
                <a:lnTo>
                  <a:pt x="3" y="116"/>
                </a:lnTo>
                <a:lnTo>
                  <a:pt x="7" y="105"/>
                </a:lnTo>
                <a:lnTo>
                  <a:pt x="11" y="94"/>
                </a:lnTo>
                <a:lnTo>
                  <a:pt x="16" y="84"/>
                </a:lnTo>
                <a:lnTo>
                  <a:pt x="23" y="75"/>
                </a:lnTo>
                <a:lnTo>
                  <a:pt x="29" y="65"/>
                </a:lnTo>
                <a:lnTo>
                  <a:pt x="37" y="55"/>
                </a:lnTo>
                <a:lnTo>
                  <a:pt x="44" y="46"/>
                </a:lnTo>
                <a:lnTo>
                  <a:pt x="53" y="38"/>
                </a:lnTo>
                <a:lnTo>
                  <a:pt x="62" y="29"/>
                </a:lnTo>
                <a:lnTo>
                  <a:pt x="71" y="23"/>
                </a:lnTo>
                <a:lnTo>
                  <a:pt x="82" y="17"/>
                </a:lnTo>
                <a:lnTo>
                  <a:pt x="92" y="11"/>
                </a:lnTo>
                <a:lnTo>
                  <a:pt x="102" y="7"/>
                </a:lnTo>
                <a:lnTo>
                  <a:pt x="113" y="3"/>
                </a:lnTo>
                <a:lnTo>
                  <a:pt x="124" y="1"/>
                </a:lnTo>
                <a:lnTo>
                  <a:pt x="134" y="0"/>
                </a:lnTo>
                <a:lnTo>
                  <a:pt x="146" y="0"/>
                </a:lnTo>
                <a:lnTo>
                  <a:pt x="156" y="1"/>
                </a:lnTo>
                <a:lnTo>
                  <a:pt x="168" y="3"/>
                </a:lnTo>
                <a:lnTo>
                  <a:pt x="178" y="7"/>
                </a:lnTo>
                <a:lnTo>
                  <a:pt x="188" y="12"/>
                </a:lnTo>
                <a:lnTo>
                  <a:pt x="199" y="19"/>
                </a:lnTo>
                <a:lnTo>
                  <a:pt x="578" y="312"/>
                </a:lnTo>
                <a:lnTo>
                  <a:pt x="587" y="320"/>
                </a:lnTo>
                <a:lnTo>
                  <a:pt x="595" y="329"/>
                </a:lnTo>
                <a:lnTo>
                  <a:pt x="601" y="337"/>
                </a:lnTo>
                <a:lnTo>
                  <a:pt x="605" y="347"/>
                </a:lnTo>
                <a:lnTo>
                  <a:pt x="609" y="357"/>
                </a:lnTo>
                <a:lnTo>
                  <a:pt x="610" y="367"/>
                </a:lnTo>
                <a:lnTo>
                  <a:pt x="611" y="378"/>
                </a:lnTo>
                <a:lnTo>
                  <a:pt x="611" y="389"/>
                </a:lnTo>
                <a:lnTo>
                  <a:pt x="610" y="399"/>
                </a:lnTo>
                <a:lnTo>
                  <a:pt x="607" y="410"/>
                </a:lnTo>
                <a:lnTo>
                  <a:pt x="604" y="421"/>
                </a:lnTo>
                <a:lnTo>
                  <a:pt x="600" y="432"/>
                </a:lnTo>
                <a:lnTo>
                  <a:pt x="593" y="442"/>
                </a:lnTo>
                <a:lnTo>
                  <a:pt x="588" y="451"/>
                </a:lnTo>
                <a:lnTo>
                  <a:pt x="580" y="461"/>
                </a:lnTo>
                <a:lnTo>
                  <a:pt x="574" y="471"/>
                </a:lnTo>
                <a:lnTo>
                  <a:pt x="565" y="480"/>
                </a:lnTo>
                <a:lnTo>
                  <a:pt x="556" y="488"/>
                </a:lnTo>
                <a:lnTo>
                  <a:pt x="547" y="496"/>
                </a:lnTo>
                <a:lnTo>
                  <a:pt x="538" y="503"/>
                </a:lnTo>
                <a:lnTo>
                  <a:pt x="528" y="509"/>
                </a:lnTo>
                <a:lnTo>
                  <a:pt x="517" y="515"/>
                </a:lnTo>
                <a:lnTo>
                  <a:pt x="507" y="520"/>
                </a:lnTo>
                <a:lnTo>
                  <a:pt x="496" y="524"/>
                </a:lnTo>
                <a:lnTo>
                  <a:pt x="485" y="526"/>
                </a:lnTo>
                <a:lnTo>
                  <a:pt x="474" y="527"/>
                </a:lnTo>
                <a:lnTo>
                  <a:pt x="463" y="527"/>
                </a:lnTo>
                <a:lnTo>
                  <a:pt x="452" y="526"/>
                </a:lnTo>
                <a:lnTo>
                  <a:pt x="442" y="525"/>
                </a:lnTo>
                <a:lnTo>
                  <a:pt x="431" y="521"/>
                </a:lnTo>
                <a:lnTo>
                  <a:pt x="421" y="515"/>
                </a:lnTo>
                <a:lnTo>
                  <a:pt x="411" y="509"/>
                </a:lnTo>
                <a:lnTo>
                  <a:pt x="33" y="21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50" name="Freeform 172">
            <a:extLst>
              <a:ext uri="{FF2B5EF4-FFF2-40B4-BE49-F238E27FC236}">
                <a16:creationId xmlns:a16="http://schemas.microsoft.com/office/drawing/2014/main" id="{C644858C-8272-40F5-94D4-03B5DCDD3DA2}"/>
              </a:ext>
            </a:extLst>
          </p:cNvPr>
          <p:cNvSpPr>
            <a:spLocks noChangeAspect="1"/>
          </p:cNvSpPr>
          <p:nvPr/>
        </p:nvSpPr>
        <p:spPr bwMode="auto">
          <a:xfrm>
            <a:off x="3127513" y="5996778"/>
            <a:ext cx="304485" cy="265983"/>
          </a:xfrm>
          <a:custGeom>
            <a:avLst/>
            <a:gdLst>
              <a:gd name="T0" fmla="*/ 17 w 669"/>
              <a:gd name="T1" fmla="*/ 251 h 581"/>
              <a:gd name="T2" fmla="*/ 3 w 669"/>
              <a:gd name="T3" fmla="*/ 223 h 581"/>
              <a:gd name="T4" fmla="*/ 0 w 669"/>
              <a:gd name="T5" fmla="*/ 148 h 581"/>
              <a:gd name="T6" fmla="*/ 4 w 669"/>
              <a:gd name="T7" fmla="*/ 116 h 581"/>
              <a:gd name="T8" fmla="*/ 17 w 669"/>
              <a:gd name="T9" fmla="*/ 84 h 581"/>
              <a:gd name="T10" fmla="*/ 38 w 669"/>
              <a:gd name="T11" fmla="*/ 55 h 581"/>
              <a:gd name="T12" fmla="*/ 63 w 669"/>
              <a:gd name="T13" fmla="*/ 29 h 581"/>
              <a:gd name="T14" fmla="*/ 93 w 669"/>
              <a:gd name="T15" fmla="*/ 11 h 581"/>
              <a:gd name="T16" fmla="*/ 125 w 669"/>
              <a:gd name="T17" fmla="*/ 1 h 581"/>
              <a:gd name="T18" fmla="*/ 203 w 669"/>
              <a:gd name="T19" fmla="*/ 0 h 581"/>
              <a:gd name="T20" fmla="*/ 235 w 669"/>
              <a:gd name="T21" fmla="*/ 7 h 581"/>
              <a:gd name="T22" fmla="*/ 635 w 669"/>
              <a:gd name="T23" fmla="*/ 312 h 581"/>
              <a:gd name="T24" fmla="*/ 658 w 669"/>
              <a:gd name="T25" fmla="*/ 337 h 581"/>
              <a:gd name="T26" fmla="*/ 667 w 669"/>
              <a:gd name="T27" fmla="*/ 367 h 581"/>
              <a:gd name="T28" fmla="*/ 669 w 669"/>
              <a:gd name="T29" fmla="*/ 443 h 581"/>
              <a:gd name="T30" fmla="*/ 661 w 669"/>
              <a:gd name="T31" fmla="*/ 475 h 581"/>
              <a:gd name="T32" fmla="*/ 645 w 669"/>
              <a:gd name="T33" fmla="*/ 505 h 581"/>
              <a:gd name="T34" fmla="*/ 622 w 669"/>
              <a:gd name="T35" fmla="*/ 534 h 581"/>
              <a:gd name="T36" fmla="*/ 595 w 669"/>
              <a:gd name="T37" fmla="*/ 557 h 581"/>
              <a:gd name="T38" fmla="*/ 564 w 669"/>
              <a:gd name="T39" fmla="*/ 574 h 581"/>
              <a:gd name="T40" fmla="*/ 531 w 669"/>
              <a:gd name="T41" fmla="*/ 581 h 581"/>
              <a:gd name="T42" fmla="*/ 453 w 669"/>
              <a:gd name="T43" fmla="*/ 580 h 581"/>
              <a:gd name="T44" fmla="*/ 422 w 669"/>
              <a:gd name="T45" fmla="*/ 569 h 581"/>
              <a:gd name="T46" fmla="*/ 90 w 669"/>
              <a:gd name="T47" fmla="*/ 215 h 581"/>
              <a:gd name="T48" fmla="*/ 489 w 669"/>
              <a:gd name="T49" fmla="*/ 521 h 581"/>
              <a:gd name="T50" fmla="*/ 521 w 669"/>
              <a:gd name="T51" fmla="*/ 527 h 581"/>
              <a:gd name="T52" fmla="*/ 486 w 669"/>
              <a:gd name="T53" fmla="*/ 526 h 581"/>
              <a:gd name="T54" fmla="*/ 518 w 669"/>
              <a:gd name="T55" fmla="*/ 515 h 581"/>
              <a:gd name="T56" fmla="*/ 548 w 669"/>
              <a:gd name="T57" fmla="*/ 496 h 581"/>
              <a:gd name="T58" fmla="*/ 575 w 669"/>
              <a:gd name="T59" fmla="*/ 471 h 581"/>
              <a:gd name="T60" fmla="*/ 594 w 669"/>
              <a:gd name="T61" fmla="*/ 442 h 581"/>
              <a:gd name="T62" fmla="*/ 608 w 669"/>
              <a:gd name="T63" fmla="*/ 410 h 581"/>
              <a:gd name="T64" fmla="*/ 612 w 669"/>
              <a:gd name="T65" fmla="*/ 378 h 581"/>
              <a:gd name="T66" fmla="*/ 609 w 669"/>
              <a:gd name="T67" fmla="*/ 411 h 581"/>
              <a:gd name="T68" fmla="*/ 595 w 669"/>
              <a:gd name="T69" fmla="*/ 383 h 581"/>
              <a:gd name="T70" fmla="*/ 199 w 669"/>
              <a:gd name="T71" fmla="*/ 73 h 581"/>
              <a:gd name="T72" fmla="*/ 169 w 669"/>
              <a:gd name="T73" fmla="*/ 57 h 581"/>
              <a:gd name="T74" fmla="*/ 203 w 669"/>
              <a:gd name="T75" fmla="*/ 54 h 581"/>
              <a:gd name="T76" fmla="*/ 170 w 669"/>
              <a:gd name="T77" fmla="*/ 57 h 581"/>
              <a:gd name="T78" fmla="*/ 139 w 669"/>
              <a:gd name="T79" fmla="*/ 71 h 581"/>
              <a:gd name="T80" fmla="*/ 111 w 669"/>
              <a:gd name="T81" fmla="*/ 92 h 581"/>
              <a:gd name="T82" fmla="*/ 86 w 669"/>
              <a:gd name="T83" fmla="*/ 119 h 581"/>
              <a:gd name="T84" fmla="*/ 68 w 669"/>
              <a:gd name="T85" fmla="*/ 148 h 581"/>
              <a:gd name="T86" fmla="*/ 58 w 669"/>
              <a:gd name="T87" fmla="*/ 181 h 581"/>
              <a:gd name="T88" fmla="*/ 57 w 669"/>
              <a:gd name="T89" fmla="*/ 148 h 581"/>
              <a:gd name="T90" fmla="*/ 63 w 669"/>
              <a:gd name="T91" fmla="*/ 179 h 581"/>
              <a:gd name="T92" fmla="*/ 81 w 669"/>
              <a:gd name="T93" fmla="*/ 206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9" h="581">
                <a:moveTo>
                  <a:pt x="34" y="269"/>
                </a:moveTo>
                <a:lnTo>
                  <a:pt x="25" y="260"/>
                </a:lnTo>
                <a:lnTo>
                  <a:pt x="17" y="251"/>
                </a:lnTo>
                <a:lnTo>
                  <a:pt x="11" y="243"/>
                </a:lnTo>
                <a:lnTo>
                  <a:pt x="7" y="233"/>
                </a:lnTo>
                <a:lnTo>
                  <a:pt x="3" y="223"/>
                </a:lnTo>
                <a:lnTo>
                  <a:pt x="0" y="213"/>
                </a:lnTo>
                <a:lnTo>
                  <a:pt x="0" y="159"/>
                </a:lnTo>
                <a:lnTo>
                  <a:pt x="0" y="148"/>
                </a:lnTo>
                <a:lnTo>
                  <a:pt x="0" y="137"/>
                </a:lnTo>
                <a:lnTo>
                  <a:pt x="2" y="127"/>
                </a:lnTo>
                <a:lnTo>
                  <a:pt x="4" y="116"/>
                </a:lnTo>
                <a:lnTo>
                  <a:pt x="8" y="105"/>
                </a:lnTo>
                <a:lnTo>
                  <a:pt x="12" y="94"/>
                </a:lnTo>
                <a:lnTo>
                  <a:pt x="17" y="84"/>
                </a:lnTo>
                <a:lnTo>
                  <a:pt x="23" y="75"/>
                </a:lnTo>
                <a:lnTo>
                  <a:pt x="30" y="65"/>
                </a:lnTo>
                <a:lnTo>
                  <a:pt x="38" y="55"/>
                </a:lnTo>
                <a:lnTo>
                  <a:pt x="45" y="46"/>
                </a:lnTo>
                <a:lnTo>
                  <a:pt x="54" y="38"/>
                </a:lnTo>
                <a:lnTo>
                  <a:pt x="63" y="29"/>
                </a:lnTo>
                <a:lnTo>
                  <a:pt x="72" y="23"/>
                </a:lnTo>
                <a:lnTo>
                  <a:pt x="82" y="17"/>
                </a:lnTo>
                <a:lnTo>
                  <a:pt x="93" y="11"/>
                </a:lnTo>
                <a:lnTo>
                  <a:pt x="103" y="7"/>
                </a:lnTo>
                <a:lnTo>
                  <a:pt x="113" y="4"/>
                </a:lnTo>
                <a:lnTo>
                  <a:pt x="125" y="1"/>
                </a:lnTo>
                <a:lnTo>
                  <a:pt x="135" y="0"/>
                </a:lnTo>
                <a:lnTo>
                  <a:pt x="147" y="0"/>
                </a:lnTo>
                <a:lnTo>
                  <a:pt x="203" y="0"/>
                </a:lnTo>
                <a:lnTo>
                  <a:pt x="214" y="1"/>
                </a:lnTo>
                <a:lnTo>
                  <a:pt x="225" y="4"/>
                </a:lnTo>
                <a:lnTo>
                  <a:pt x="235" y="7"/>
                </a:lnTo>
                <a:lnTo>
                  <a:pt x="246" y="12"/>
                </a:lnTo>
                <a:lnTo>
                  <a:pt x="256" y="19"/>
                </a:lnTo>
                <a:lnTo>
                  <a:pt x="635" y="312"/>
                </a:lnTo>
                <a:lnTo>
                  <a:pt x="644" y="320"/>
                </a:lnTo>
                <a:lnTo>
                  <a:pt x="652" y="329"/>
                </a:lnTo>
                <a:lnTo>
                  <a:pt x="658" y="337"/>
                </a:lnTo>
                <a:lnTo>
                  <a:pt x="662" y="347"/>
                </a:lnTo>
                <a:lnTo>
                  <a:pt x="666" y="357"/>
                </a:lnTo>
                <a:lnTo>
                  <a:pt x="667" y="367"/>
                </a:lnTo>
                <a:lnTo>
                  <a:pt x="669" y="378"/>
                </a:lnTo>
                <a:lnTo>
                  <a:pt x="669" y="389"/>
                </a:lnTo>
                <a:lnTo>
                  <a:pt x="669" y="443"/>
                </a:lnTo>
                <a:lnTo>
                  <a:pt x="667" y="453"/>
                </a:lnTo>
                <a:lnTo>
                  <a:pt x="665" y="464"/>
                </a:lnTo>
                <a:lnTo>
                  <a:pt x="661" y="475"/>
                </a:lnTo>
                <a:lnTo>
                  <a:pt x="657" y="486"/>
                </a:lnTo>
                <a:lnTo>
                  <a:pt x="651" y="496"/>
                </a:lnTo>
                <a:lnTo>
                  <a:pt x="645" y="505"/>
                </a:lnTo>
                <a:lnTo>
                  <a:pt x="638" y="515"/>
                </a:lnTo>
                <a:lnTo>
                  <a:pt x="631" y="525"/>
                </a:lnTo>
                <a:lnTo>
                  <a:pt x="622" y="534"/>
                </a:lnTo>
                <a:lnTo>
                  <a:pt x="613" y="542"/>
                </a:lnTo>
                <a:lnTo>
                  <a:pt x="604" y="550"/>
                </a:lnTo>
                <a:lnTo>
                  <a:pt x="595" y="557"/>
                </a:lnTo>
                <a:lnTo>
                  <a:pt x="585" y="563"/>
                </a:lnTo>
                <a:lnTo>
                  <a:pt x="575" y="569"/>
                </a:lnTo>
                <a:lnTo>
                  <a:pt x="564" y="574"/>
                </a:lnTo>
                <a:lnTo>
                  <a:pt x="553" y="578"/>
                </a:lnTo>
                <a:lnTo>
                  <a:pt x="543" y="580"/>
                </a:lnTo>
                <a:lnTo>
                  <a:pt x="531" y="581"/>
                </a:lnTo>
                <a:lnTo>
                  <a:pt x="521" y="581"/>
                </a:lnTo>
                <a:lnTo>
                  <a:pt x="464" y="581"/>
                </a:lnTo>
                <a:lnTo>
                  <a:pt x="453" y="580"/>
                </a:lnTo>
                <a:lnTo>
                  <a:pt x="442" y="579"/>
                </a:lnTo>
                <a:lnTo>
                  <a:pt x="432" y="575"/>
                </a:lnTo>
                <a:lnTo>
                  <a:pt x="422" y="569"/>
                </a:lnTo>
                <a:lnTo>
                  <a:pt x="412" y="563"/>
                </a:lnTo>
                <a:lnTo>
                  <a:pt x="34" y="269"/>
                </a:lnTo>
                <a:lnTo>
                  <a:pt x="90" y="215"/>
                </a:lnTo>
                <a:lnTo>
                  <a:pt x="468" y="509"/>
                </a:lnTo>
                <a:lnTo>
                  <a:pt x="478" y="515"/>
                </a:lnTo>
                <a:lnTo>
                  <a:pt x="489" y="521"/>
                </a:lnTo>
                <a:lnTo>
                  <a:pt x="499" y="525"/>
                </a:lnTo>
                <a:lnTo>
                  <a:pt x="509" y="526"/>
                </a:lnTo>
                <a:lnTo>
                  <a:pt x="521" y="527"/>
                </a:lnTo>
                <a:lnTo>
                  <a:pt x="464" y="527"/>
                </a:lnTo>
                <a:lnTo>
                  <a:pt x="474" y="527"/>
                </a:lnTo>
                <a:lnTo>
                  <a:pt x="486" y="526"/>
                </a:lnTo>
                <a:lnTo>
                  <a:pt x="496" y="524"/>
                </a:lnTo>
                <a:lnTo>
                  <a:pt x="508" y="520"/>
                </a:lnTo>
                <a:lnTo>
                  <a:pt x="518" y="515"/>
                </a:lnTo>
                <a:lnTo>
                  <a:pt x="528" y="509"/>
                </a:lnTo>
                <a:lnTo>
                  <a:pt x="539" y="503"/>
                </a:lnTo>
                <a:lnTo>
                  <a:pt x="548" y="496"/>
                </a:lnTo>
                <a:lnTo>
                  <a:pt x="557" y="488"/>
                </a:lnTo>
                <a:lnTo>
                  <a:pt x="566" y="480"/>
                </a:lnTo>
                <a:lnTo>
                  <a:pt x="575" y="471"/>
                </a:lnTo>
                <a:lnTo>
                  <a:pt x="581" y="461"/>
                </a:lnTo>
                <a:lnTo>
                  <a:pt x="589" y="451"/>
                </a:lnTo>
                <a:lnTo>
                  <a:pt x="594" y="442"/>
                </a:lnTo>
                <a:lnTo>
                  <a:pt x="600" y="432"/>
                </a:lnTo>
                <a:lnTo>
                  <a:pt x="604" y="421"/>
                </a:lnTo>
                <a:lnTo>
                  <a:pt x="608" y="410"/>
                </a:lnTo>
                <a:lnTo>
                  <a:pt x="611" y="399"/>
                </a:lnTo>
                <a:lnTo>
                  <a:pt x="612" y="389"/>
                </a:lnTo>
                <a:lnTo>
                  <a:pt x="612" y="378"/>
                </a:lnTo>
                <a:lnTo>
                  <a:pt x="612" y="432"/>
                </a:lnTo>
                <a:lnTo>
                  <a:pt x="611" y="421"/>
                </a:lnTo>
                <a:lnTo>
                  <a:pt x="609" y="411"/>
                </a:lnTo>
                <a:lnTo>
                  <a:pt x="606" y="401"/>
                </a:lnTo>
                <a:lnTo>
                  <a:pt x="602" y="391"/>
                </a:lnTo>
                <a:lnTo>
                  <a:pt x="595" y="383"/>
                </a:lnTo>
                <a:lnTo>
                  <a:pt x="588" y="374"/>
                </a:lnTo>
                <a:lnTo>
                  <a:pt x="579" y="365"/>
                </a:lnTo>
                <a:lnTo>
                  <a:pt x="199" y="73"/>
                </a:lnTo>
                <a:lnTo>
                  <a:pt x="189" y="66"/>
                </a:lnTo>
                <a:lnTo>
                  <a:pt x="179" y="61"/>
                </a:lnTo>
                <a:lnTo>
                  <a:pt x="169" y="57"/>
                </a:lnTo>
                <a:lnTo>
                  <a:pt x="157" y="55"/>
                </a:lnTo>
                <a:lnTo>
                  <a:pt x="147" y="54"/>
                </a:lnTo>
                <a:lnTo>
                  <a:pt x="203" y="54"/>
                </a:lnTo>
                <a:lnTo>
                  <a:pt x="192" y="54"/>
                </a:lnTo>
                <a:lnTo>
                  <a:pt x="181" y="55"/>
                </a:lnTo>
                <a:lnTo>
                  <a:pt x="170" y="57"/>
                </a:lnTo>
                <a:lnTo>
                  <a:pt x="160" y="61"/>
                </a:lnTo>
                <a:lnTo>
                  <a:pt x="149" y="65"/>
                </a:lnTo>
                <a:lnTo>
                  <a:pt x="139" y="71"/>
                </a:lnTo>
                <a:lnTo>
                  <a:pt x="129" y="77"/>
                </a:lnTo>
                <a:lnTo>
                  <a:pt x="120" y="83"/>
                </a:lnTo>
                <a:lnTo>
                  <a:pt x="111" y="92"/>
                </a:lnTo>
                <a:lnTo>
                  <a:pt x="102" y="100"/>
                </a:lnTo>
                <a:lnTo>
                  <a:pt x="94" y="109"/>
                </a:lnTo>
                <a:lnTo>
                  <a:pt x="86" y="119"/>
                </a:lnTo>
                <a:lnTo>
                  <a:pt x="80" y="129"/>
                </a:lnTo>
                <a:lnTo>
                  <a:pt x="73" y="138"/>
                </a:lnTo>
                <a:lnTo>
                  <a:pt x="68" y="148"/>
                </a:lnTo>
                <a:lnTo>
                  <a:pt x="64" y="159"/>
                </a:lnTo>
                <a:lnTo>
                  <a:pt x="61" y="170"/>
                </a:lnTo>
                <a:lnTo>
                  <a:pt x="58" y="181"/>
                </a:lnTo>
                <a:lnTo>
                  <a:pt x="57" y="191"/>
                </a:lnTo>
                <a:lnTo>
                  <a:pt x="57" y="137"/>
                </a:lnTo>
                <a:lnTo>
                  <a:pt x="57" y="148"/>
                </a:lnTo>
                <a:lnTo>
                  <a:pt x="57" y="159"/>
                </a:lnTo>
                <a:lnTo>
                  <a:pt x="59" y="169"/>
                </a:lnTo>
                <a:lnTo>
                  <a:pt x="63" y="179"/>
                </a:lnTo>
                <a:lnTo>
                  <a:pt x="67" y="189"/>
                </a:lnTo>
                <a:lnTo>
                  <a:pt x="73" y="197"/>
                </a:lnTo>
                <a:lnTo>
                  <a:pt x="81" y="206"/>
                </a:lnTo>
                <a:lnTo>
                  <a:pt x="90" y="215"/>
                </a:lnTo>
                <a:lnTo>
                  <a:pt x="34" y="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51" name="Freeform 173">
            <a:extLst>
              <a:ext uri="{FF2B5EF4-FFF2-40B4-BE49-F238E27FC236}">
                <a16:creationId xmlns:a16="http://schemas.microsoft.com/office/drawing/2014/main" id="{E94A9005-4E19-4B13-A7E3-C3991950C49F}"/>
              </a:ext>
            </a:extLst>
          </p:cNvPr>
          <p:cNvSpPr>
            <a:spLocks noChangeAspect="1"/>
          </p:cNvSpPr>
          <p:nvPr/>
        </p:nvSpPr>
        <p:spPr bwMode="auto">
          <a:xfrm>
            <a:off x="3733740" y="5973470"/>
            <a:ext cx="235907" cy="326309"/>
          </a:xfrm>
          <a:custGeom>
            <a:avLst/>
            <a:gdLst>
              <a:gd name="T0" fmla="*/ 183 w 516"/>
              <a:gd name="T1" fmla="*/ 714 h 714"/>
              <a:gd name="T2" fmla="*/ 0 w 516"/>
              <a:gd name="T3" fmla="*/ 625 h 714"/>
              <a:gd name="T4" fmla="*/ 334 w 516"/>
              <a:gd name="T5" fmla="*/ 0 h 714"/>
              <a:gd name="T6" fmla="*/ 516 w 516"/>
              <a:gd name="T7" fmla="*/ 90 h 714"/>
              <a:gd name="T8" fmla="*/ 183 w 516"/>
              <a:gd name="T9" fmla="*/ 714 h 714"/>
            </a:gdLst>
            <a:ahLst/>
            <a:cxnLst>
              <a:cxn ang="0">
                <a:pos x="T0" y="T1"/>
              </a:cxn>
              <a:cxn ang="0">
                <a:pos x="T2" y="T3"/>
              </a:cxn>
              <a:cxn ang="0">
                <a:pos x="T4" y="T5"/>
              </a:cxn>
              <a:cxn ang="0">
                <a:pos x="T6" y="T7"/>
              </a:cxn>
              <a:cxn ang="0">
                <a:pos x="T8" y="T9"/>
              </a:cxn>
            </a:cxnLst>
            <a:rect l="0" t="0" r="r" b="b"/>
            <a:pathLst>
              <a:path w="516" h="714">
                <a:moveTo>
                  <a:pt x="183" y="714"/>
                </a:moveTo>
                <a:lnTo>
                  <a:pt x="0" y="625"/>
                </a:lnTo>
                <a:lnTo>
                  <a:pt x="334" y="0"/>
                </a:lnTo>
                <a:lnTo>
                  <a:pt x="516" y="90"/>
                </a:lnTo>
                <a:lnTo>
                  <a:pt x="183" y="714"/>
                </a:lnTo>
                <a:close/>
              </a:path>
            </a:pathLst>
          </a:custGeom>
          <a:solidFill>
            <a:srgbClr val="FFFF00"/>
          </a:solidFill>
          <a:ln w="19050" cmpd="sng">
            <a:solidFill>
              <a:schemeClr val="bg2"/>
            </a:solidFill>
            <a:round/>
            <a:headEnd/>
            <a:tailEnd/>
          </a:ln>
        </p:spPr>
        <p:txBody>
          <a:bodyPr/>
          <a:lstStyle/>
          <a:p>
            <a:endParaRPr lang="en-IN" dirty="0"/>
          </a:p>
        </p:txBody>
      </p:sp>
      <p:sp>
        <p:nvSpPr>
          <p:cNvPr id="52" name="Freeform 174">
            <a:extLst>
              <a:ext uri="{FF2B5EF4-FFF2-40B4-BE49-F238E27FC236}">
                <a16:creationId xmlns:a16="http://schemas.microsoft.com/office/drawing/2014/main" id="{B7478DF8-F502-4D43-B62C-3C2FBF03B1E9}"/>
              </a:ext>
            </a:extLst>
          </p:cNvPr>
          <p:cNvSpPr>
            <a:spLocks noChangeAspect="1"/>
          </p:cNvSpPr>
          <p:nvPr/>
        </p:nvSpPr>
        <p:spPr bwMode="auto">
          <a:xfrm>
            <a:off x="3603443" y="6214774"/>
            <a:ext cx="301742" cy="209770"/>
          </a:xfrm>
          <a:custGeom>
            <a:avLst/>
            <a:gdLst>
              <a:gd name="T0" fmla="*/ 40 w 655"/>
              <a:gd name="T1" fmla="*/ 228 h 458"/>
              <a:gd name="T2" fmla="*/ 22 w 655"/>
              <a:gd name="T3" fmla="*/ 213 h 458"/>
              <a:gd name="T4" fmla="*/ 10 w 655"/>
              <a:gd name="T5" fmla="*/ 196 h 458"/>
              <a:gd name="T6" fmla="*/ 2 w 655"/>
              <a:gd name="T7" fmla="*/ 177 h 458"/>
              <a:gd name="T8" fmla="*/ 0 w 655"/>
              <a:gd name="T9" fmla="*/ 156 h 458"/>
              <a:gd name="T10" fmla="*/ 1 w 655"/>
              <a:gd name="T11" fmla="*/ 134 h 458"/>
              <a:gd name="T12" fmla="*/ 6 w 655"/>
              <a:gd name="T13" fmla="*/ 112 h 458"/>
              <a:gd name="T14" fmla="*/ 14 w 655"/>
              <a:gd name="T15" fmla="*/ 90 h 458"/>
              <a:gd name="T16" fmla="*/ 26 w 655"/>
              <a:gd name="T17" fmla="*/ 67 h 458"/>
              <a:gd name="T18" fmla="*/ 40 w 655"/>
              <a:gd name="T19" fmla="*/ 49 h 458"/>
              <a:gd name="T20" fmla="*/ 55 w 655"/>
              <a:gd name="T21" fmla="*/ 32 h 458"/>
              <a:gd name="T22" fmla="*/ 73 w 655"/>
              <a:gd name="T23" fmla="*/ 17 h 458"/>
              <a:gd name="T24" fmla="*/ 94 w 655"/>
              <a:gd name="T25" fmla="*/ 7 h 458"/>
              <a:gd name="T26" fmla="*/ 114 w 655"/>
              <a:gd name="T27" fmla="*/ 1 h 458"/>
              <a:gd name="T28" fmla="*/ 136 w 655"/>
              <a:gd name="T29" fmla="*/ 0 h 458"/>
              <a:gd name="T30" fmla="*/ 159 w 655"/>
              <a:gd name="T31" fmla="*/ 5 h 458"/>
              <a:gd name="T32" fmla="*/ 605 w 655"/>
              <a:gd name="T33" fmla="*/ 222 h 458"/>
              <a:gd name="T34" fmla="*/ 624 w 655"/>
              <a:gd name="T35" fmla="*/ 236 h 458"/>
              <a:gd name="T36" fmla="*/ 640 w 655"/>
              <a:gd name="T37" fmla="*/ 251 h 458"/>
              <a:gd name="T38" fmla="*/ 649 w 655"/>
              <a:gd name="T39" fmla="*/ 270 h 458"/>
              <a:gd name="T40" fmla="*/ 654 w 655"/>
              <a:gd name="T41" fmla="*/ 291 h 458"/>
              <a:gd name="T42" fmla="*/ 655 w 655"/>
              <a:gd name="T43" fmla="*/ 313 h 458"/>
              <a:gd name="T44" fmla="*/ 651 w 655"/>
              <a:gd name="T45" fmla="*/ 335 h 458"/>
              <a:gd name="T46" fmla="*/ 645 w 655"/>
              <a:gd name="T47" fmla="*/ 358 h 458"/>
              <a:gd name="T48" fmla="*/ 636 w 655"/>
              <a:gd name="T49" fmla="*/ 379 h 458"/>
              <a:gd name="T50" fmla="*/ 623 w 655"/>
              <a:gd name="T51" fmla="*/ 400 h 458"/>
              <a:gd name="T52" fmla="*/ 608 w 655"/>
              <a:gd name="T53" fmla="*/ 418 h 458"/>
              <a:gd name="T54" fmla="*/ 591 w 655"/>
              <a:gd name="T55" fmla="*/ 433 h 458"/>
              <a:gd name="T56" fmla="*/ 572 w 655"/>
              <a:gd name="T57" fmla="*/ 445 h 458"/>
              <a:gd name="T58" fmla="*/ 551 w 655"/>
              <a:gd name="T59" fmla="*/ 454 h 458"/>
              <a:gd name="T60" fmla="*/ 531 w 655"/>
              <a:gd name="T61" fmla="*/ 458 h 458"/>
              <a:gd name="T62" fmla="*/ 507 w 655"/>
              <a:gd name="T63" fmla="*/ 455 h 458"/>
              <a:gd name="T64" fmla="*/ 486 w 655"/>
              <a:gd name="T65" fmla="*/ 44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5" h="458">
                <a:moveTo>
                  <a:pt x="50" y="234"/>
                </a:moveTo>
                <a:lnTo>
                  <a:pt x="40" y="228"/>
                </a:lnTo>
                <a:lnTo>
                  <a:pt x="31" y="222"/>
                </a:lnTo>
                <a:lnTo>
                  <a:pt x="22" y="213"/>
                </a:lnTo>
                <a:lnTo>
                  <a:pt x="15" y="206"/>
                </a:lnTo>
                <a:lnTo>
                  <a:pt x="10" y="196"/>
                </a:lnTo>
                <a:lnTo>
                  <a:pt x="6" y="188"/>
                </a:lnTo>
                <a:lnTo>
                  <a:pt x="2" y="177"/>
                </a:lnTo>
                <a:lnTo>
                  <a:pt x="1" y="167"/>
                </a:lnTo>
                <a:lnTo>
                  <a:pt x="0" y="156"/>
                </a:lnTo>
                <a:lnTo>
                  <a:pt x="0" y="145"/>
                </a:lnTo>
                <a:lnTo>
                  <a:pt x="1" y="134"/>
                </a:lnTo>
                <a:lnTo>
                  <a:pt x="2" y="123"/>
                </a:lnTo>
                <a:lnTo>
                  <a:pt x="6" y="112"/>
                </a:lnTo>
                <a:lnTo>
                  <a:pt x="10" y="101"/>
                </a:lnTo>
                <a:lnTo>
                  <a:pt x="14" y="90"/>
                </a:lnTo>
                <a:lnTo>
                  <a:pt x="19" y="78"/>
                </a:lnTo>
                <a:lnTo>
                  <a:pt x="26" y="67"/>
                </a:lnTo>
                <a:lnTo>
                  <a:pt x="32" y="58"/>
                </a:lnTo>
                <a:lnTo>
                  <a:pt x="40" y="49"/>
                </a:lnTo>
                <a:lnTo>
                  <a:pt x="47" y="39"/>
                </a:lnTo>
                <a:lnTo>
                  <a:pt x="55" y="32"/>
                </a:lnTo>
                <a:lnTo>
                  <a:pt x="64" y="24"/>
                </a:lnTo>
                <a:lnTo>
                  <a:pt x="73" y="17"/>
                </a:lnTo>
                <a:lnTo>
                  <a:pt x="83" y="12"/>
                </a:lnTo>
                <a:lnTo>
                  <a:pt x="94" y="7"/>
                </a:lnTo>
                <a:lnTo>
                  <a:pt x="104" y="4"/>
                </a:lnTo>
                <a:lnTo>
                  <a:pt x="114" y="1"/>
                </a:lnTo>
                <a:lnTo>
                  <a:pt x="126" y="0"/>
                </a:lnTo>
                <a:lnTo>
                  <a:pt x="136" y="0"/>
                </a:lnTo>
                <a:lnTo>
                  <a:pt x="148" y="2"/>
                </a:lnTo>
                <a:lnTo>
                  <a:pt x="159" y="5"/>
                </a:lnTo>
                <a:lnTo>
                  <a:pt x="171" y="10"/>
                </a:lnTo>
                <a:lnTo>
                  <a:pt x="605" y="222"/>
                </a:lnTo>
                <a:lnTo>
                  <a:pt x="615" y="228"/>
                </a:lnTo>
                <a:lnTo>
                  <a:pt x="624" y="236"/>
                </a:lnTo>
                <a:lnTo>
                  <a:pt x="633" y="243"/>
                </a:lnTo>
                <a:lnTo>
                  <a:pt x="640" y="251"/>
                </a:lnTo>
                <a:lnTo>
                  <a:pt x="645" y="260"/>
                </a:lnTo>
                <a:lnTo>
                  <a:pt x="649" y="270"/>
                </a:lnTo>
                <a:lnTo>
                  <a:pt x="653" y="281"/>
                </a:lnTo>
                <a:lnTo>
                  <a:pt x="654" y="291"/>
                </a:lnTo>
                <a:lnTo>
                  <a:pt x="655" y="302"/>
                </a:lnTo>
                <a:lnTo>
                  <a:pt x="655" y="313"/>
                </a:lnTo>
                <a:lnTo>
                  <a:pt x="654" y="324"/>
                </a:lnTo>
                <a:lnTo>
                  <a:pt x="651" y="335"/>
                </a:lnTo>
                <a:lnTo>
                  <a:pt x="649" y="347"/>
                </a:lnTo>
                <a:lnTo>
                  <a:pt x="645" y="358"/>
                </a:lnTo>
                <a:lnTo>
                  <a:pt x="641" y="369"/>
                </a:lnTo>
                <a:lnTo>
                  <a:pt x="636" y="379"/>
                </a:lnTo>
                <a:lnTo>
                  <a:pt x="630" y="390"/>
                </a:lnTo>
                <a:lnTo>
                  <a:pt x="623" y="400"/>
                </a:lnTo>
                <a:lnTo>
                  <a:pt x="615" y="410"/>
                </a:lnTo>
                <a:lnTo>
                  <a:pt x="608" y="418"/>
                </a:lnTo>
                <a:lnTo>
                  <a:pt x="600" y="426"/>
                </a:lnTo>
                <a:lnTo>
                  <a:pt x="591" y="433"/>
                </a:lnTo>
                <a:lnTo>
                  <a:pt x="582" y="440"/>
                </a:lnTo>
                <a:lnTo>
                  <a:pt x="572" y="445"/>
                </a:lnTo>
                <a:lnTo>
                  <a:pt x="561" y="450"/>
                </a:lnTo>
                <a:lnTo>
                  <a:pt x="551" y="454"/>
                </a:lnTo>
                <a:lnTo>
                  <a:pt x="541" y="456"/>
                </a:lnTo>
                <a:lnTo>
                  <a:pt x="531" y="458"/>
                </a:lnTo>
                <a:lnTo>
                  <a:pt x="519" y="458"/>
                </a:lnTo>
                <a:lnTo>
                  <a:pt x="507" y="455"/>
                </a:lnTo>
                <a:lnTo>
                  <a:pt x="497" y="453"/>
                </a:lnTo>
                <a:lnTo>
                  <a:pt x="486" y="448"/>
                </a:lnTo>
                <a:lnTo>
                  <a:pt x="50" y="23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53" name="Freeform 175">
            <a:extLst>
              <a:ext uri="{FF2B5EF4-FFF2-40B4-BE49-F238E27FC236}">
                <a16:creationId xmlns:a16="http://schemas.microsoft.com/office/drawing/2014/main" id="{A58C7CC9-DAFA-4FD7-9024-ED50B851FC28}"/>
              </a:ext>
            </a:extLst>
          </p:cNvPr>
          <p:cNvSpPr>
            <a:spLocks noChangeAspect="1"/>
          </p:cNvSpPr>
          <p:nvPr/>
        </p:nvSpPr>
        <p:spPr bwMode="auto">
          <a:xfrm>
            <a:off x="3591099" y="6202435"/>
            <a:ext cx="326430" cy="234449"/>
          </a:xfrm>
          <a:custGeom>
            <a:avLst/>
            <a:gdLst>
              <a:gd name="T0" fmla="*/ 30 w 712"/>
              <a:gd name="T1" fmla="*/ 276 h 512"/>
              <a:gd name="T2" fmla="*/ 10 w 712"/>
              <a:gd name="T3" fmla="*/ 250 h 512"/>
              <a:gd name="T4" fmla="*/ 1 w 712"/>
              <a:gd name="T5" fmla="*/ 221 h 512"/>
              <a:gd name="T6" fmla="*/ 0 w 712"/>
              <a:gd name="T7" fmla="*/ 145 h 512"/>
              <a:gd name="T8" fmla="*/ 6 w 712"/>
              <a:gd name="T9" fmla="*/ 112 h 512"/>
              <a:gd name="T10" fmla="*/ 19 w 712"/>
              <a:gd name="T11" fmla="*/ 78 h 512"/>
              <a:gd name="T12" fmla="*/ 39 w 712"/>
              <a:gd name="T13" fmla="*/ 49 h 512"/>
              <a:gd name="T14" fmla="*/ 64 w 712"/>
              <a:gd name="T15" fmla="*/ 24 h 512"/>
              <a:gd name="T16" fmla="*/ 93 w 712"/>
              <a:gd name="T17" fmla="*/ 7 h 512"/>
              <a:gd name="T18" fmla="*/ 126 w 712"/>
              <a:gd name="T19" fmla="*/ 0 h 512"/>
              <a:gd name="T20" fmla="*/ 204 w 712"/>
              <a:gd name="T21" fmla="*/ 2 h 512"/>
              <a:gd name="T22" fmla="*/ 661 w 712"/>
              <a:gd name="T23" fmla="*/ 222 h 512"/>
              <a:gd name="T24" fmla="*/ 690 w 712"/>
              <a:gd name="T25" fmla="*/ 243 h 512"/>
              <a:gd name="T26" fmla="*/ 705 w 712"/>
              <a:gd name="T27" fmla="*/ 270 h 512"/>
              <a:gd name="T28" fmla="*/ 712 w 712"/>
              <a:gd name="T29" fmla="*/ 302 h 512"/>
              <a:gd name="T30" fmla="*/ 710 w 712"/>
              <a:gd name="T31" fmla="*/ 378 h 512"/>
              <a:gd name="T32" fmla="*/ 701 w 712"/>
              <a:gd name="T33" fmla="*/ 412 h 512"/>
              <a:gd name="T34" fmla="*/ 686 w 712"/>
              <a:gd name="T35" fmla="*/ 444 h 512"/>
              <a:gd name="T36" fmla="*/ 664 w 712"/>
              <a:gd name="T37" fmla="*/ 472 h 512"/>
              <a:gd name="T38" fmla="*/ 638 w 712"/>
              <a:gd name="T39" fmla="*/ 494 h 512"/>
              <a:gd name="T40" fmla="*/ 607 w 712"/>
              <a:gd name="T41" fmla="*/ 508 h 512"/>
              <a:gd name="T42" fmla="*/ 575 w 712"/>
              <a:gd name="T43" fmla="*/ 512 h 512"/>
              <a:gd name="T44" fmla="*/ 497 w 712"/>
              <a:gd name="T45" fmla="*/ 507 h 512"/>
              <a:gd name="T46" fmla="*/ 106 w 712"/>
              <a:gd name="T47" fmla="*/ 234 h 512"/>
              <a:gd name="T48" fmla="*/ 564 w 712"/>
              <a:gd name="T49" fmla="*/ 455 h 512"/>
              <a:gd name="T50" fmla="*/ 530 w 712"/>
              <a:gd name="T51" fmla="*/ 458 h 512"/>
              <a:gd name="T52" fmla="*/ 561 w 712"/>
              <a:gd name="T53" fmla="*/ 450 h 512"/>
              <a:gd name="T54" fmla="*/ 591 w 712"/>
              <a:gd name="T55" fmla="*/ 433 h 512"/>
              <a:gd name="T56" fmla="*/ 615 w 712"/>
              <a:gd name="T57" fmla="*/ 410 h 512"/>
              <a:gd name="T58" fmla="*/ 636 w 712"/>
              <a:gd name="T59" fmla="*/ 379 h 512"/>
              <a:gd name="T60" fmla="*/ 649 w 712"/>
              <a:gd name="T61" fmla="*/ 347 h 512"/>
              <a:gd name="T62" fmla="*/ 655 w 712"/>
              <a:gd name="T63" fmla="*/ 313 h 512"/>
              <a:gd name="T64" fmla="*/ 654 w 712"/>
              <a:gd name="T65" fmla="*/ 345 h 512"/>
              <a:gd name="T66" fmla="*/ 645 w 712"/>
              <a:gd name="T67" fmla="*/ 314 h 512"/>
              <a:gd name="T68" fmla="*/ 624 w 712"/>
              <a:gd name="T69" fmla="*/ 290 h 512"/>
              <a:gd name="T70" fmla="*/ 170 w 712"/>
              <a:gd name="T71" fmla="*/ 64 h 512"/>
              <a:gd name="T72" fmla="*/ 136 w 712"/>
              <a:gd name="T73" fmla="*/ 54 h 512"/>
              <a:gd name="T74" fmla="*/ 170 w 712"/>
              <a:gd name="T75" fmla="*/ 55 h 512"/>
              <a:gd name="T76" fmla="*/ 140 w 712"/>
              <a:gd name="T77" fmla="*/ 66 h 512"/>
              <a:gd name="T78" fmla="*/ 111 w 712"/>
              <a:gd name="T79" fmla="*/ 86 h 512"/>
              <a:gd name="T80" fmla="*/ 88 w 712"/>
              <a:gd name="T81" fmla="*/ 112 h 512"/>
              <a:gd name="T82" fmla="*/ 70 w 712"/>
              <a:gd name="T83" fmla="*/ 144 h 512"/>
              <a:gd name="T84" fmla="*/ 59 w 712"/>
              <a:gd name="T85" fmla="*/ 177 h 512"/>
              <a:gd name="T86" fmla="*/ 56 w 712"/>
              <a:gd name="T87" fmla="*/ 145 h 512"/>
              <a:gd name="T88" fmla="*/ 59 w 712"/>
              <a:gd name="T89" fmla="*/ 177 h 512"/>
              <a:gd name="T90" fmla="*/ 72 w 712"/>
              <a:gd name="T91" fmla="*/ 206 h 512"/>
              <a:gd name="T92" fmla="*/ 96 w 712"/>
              <a:gd name="T93" fmla="*/ 2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2" h="512">
                <a:moveTo>
                  <a:pt x="50" y="288"/>
                </a:moveTo>
                <a:lnTo>
                  <a:pt x="39" y="282"/>
                </a:lnTo>
                <a:lnTo>
                  <a:pt x="30" y="276"/>
                </a:lnTo>
                <a:lnTo>
                  <a:pt x="21" y="267"/>
                </a:lnTo>
                <a:lnTo>
                  <a:pt x="15" y="260"/>
                </a:lnTo>
                <a:lnTo>
                  <a:pt x="10" y="250"/>
                </a:lnTo>
                <a:lnTo>
                  <a:pt x="6" y="242"/>
                </a:lnTo>
                <a:lnTo>
                  <a:pt x="2" y="231"/>
                </a:lnTo>
                <a:lnTo>
                  <a:pt x="1" y="221"/>
                </a:lnTo>
                <a:lnTo>
                  <a:pt x="0" y="210"/>
                </a:lnTo>
                <a:lnTo>
                  <a:pt x="0" y="156"/>
                </a:lnTo>
                <a:lnTo>
                  <a:pt x="0" y="145"/>
                </a:lnTo>
                <a:lnTo>
                  <a:pt x="1" y="134"/>
                </a:lnTo>
                <a:lnTo>
                  <a:pt x="2" y="123"/>
                </a:lnTo>
                <a:lnTo>
                  <a:pt x="6" y="112"/>
                </a:lnTo>
                <a:lnTo>
                  <a:pt x="10" y="101"/>
                </a:lnTo>
                <a:lnTo>
                  <a:pt x="14" y="90"/>
                </a:lnTo>
                <a:lnTo>
                  <a:pt x="19" y="78"/>
                </a:lnTo>
                <a:lnTo>
                  <a:pt x="25" y="67"/>
                </a:lnTo>
                <a:lnTo>
                  <a:pt x="32" y="58"/>
                </a:lnTo>
                <a:lnTo>
                  <a:pt x="39" y="49"/>
                </a:lnTo>
                <a:lnTo>
                  <a:pt x="47" y="39"/>
                </a:lnTo>
                <a:lnTo>
                  <a:pt x="55" y="32"/>
                </a:lnTo>
                <a:lnTo>
                  <a:pt x="64" y="24"/>
                </a:lnTo>
                <a:lnTo>
                  <a:pt x="73" y="17"/>
                </a:lnTo>
                <a:lnTo>
                  <a:pt x="83" y="12"/>
                </a:lnTo>
                <a:lnTo>
                  <a:pt x="93" y="7"/>
                </a:lnTo>
                <a:lnTo>
                  <a:pt x="104" y="4"/>
                </a:lnTo>
                <a:lnTo>
                  <a:pt x="114" y="1"/>
                </a:lnTo>
                <a:lnTo>
                  <a:pt x="126" y="0"/>
                </a:lnTo>
                <a:lnTo>
                  <a:pt x="136" y="0"/>
                </a:lnTo>
                <a:lnTo>
                  <a:pt x="192" y="0"/>
                </a:lnTo>
                <a:lnTo>
                  <a:pt x="204" y="2"/>
                </a:lnTo>
                <a:lnTo>
                  <a:pt x="215" y="5"/>
                </a:lnTo>
                <a:lnTo>
                  <a:pt x="227" y="10"/>
                </a:lnTo>
                <a:lnTo>
                  <a:pt x="661" y="222"/>
                </a:lnTo>
                <a:lnTo>
                  <a:pt x="672" y="228"/>
                </a:lnTo>
                <a:lnTo>
                  <a:pt x="681" y="236"/>
                </a:lnTo>
                <a:lnTo>
                  <a:pt x="690" y="243"/>
                </a:lnTo>
                <a:lnTo>
                  <a:pt x="696" y="252"/>
                </a:lnTo>
                <a:lnTo>
                  <a:pt x="701" y="260"/>
                </a:lnTo>
                <a:lnTo>
                  <a:pt x="705" y="270"/>
                </a:lnTo>
                <a:lnTo>
                  <a:pt x="709" y="281"/>
                </a:lnTo>
                <a:lnTo>
                  <a:pt x="710" y="291"/>
                </a:lnTo>
                <a:lnTo>
                  <a:pt x="712" y="302"/>
                </a:lnTo>
                <a:lnTo>
                  <a:pt x="712" y="313"/>
                </a:lnTo>
                <a:lnTo>
                  <a:pt x="712" y="367"/>
                </a:lnTo>
                <a:lnTo>
                  <a:pt x="710" y="378"/>
                </a:lnTo>
                <a:lnTo>
                  <a:pt x="708" y="389"/>
                </a:lnTo>
                <a:lnTo>
                  <a:pt x="705" y="401"/>
                </a:lnTo>
                <a:lnTo>
                  <a:pt x="701" y="412"/>
                </a:lnTo>
                <a:lnTo>
                  <a:pt x="697" y="423"/>
                </a:lnTo>
                <a:lnTo>
                  <a:pt x="692" y="433"/>
                </a:lnTo>
                <a:lnTo>
                  <a:pt x="686" y="444"/>
                </a:lnTo>
                <a:lnTo>
                  <a:pt x="679" y="454"/>
                </a:lnTo>
                <a:lnTo>
                  <a:pt x="672" y="464"/>
                </a:lnTo>
                <a:lnTo>
                  <a:pt x="664" y="472"/>
                </a:lnTo>
                <a:lnTo>
                  <a:pt x="656" y="480"/>
                </a:lnTo>
                <a:lnTo>
                  <a:pt x="647" y="487"/>
                </a:lnTo>
                <a:lnTo>
                  <a:pt x="638" y="494"/>
                </a:lnTo>
                <a:lnTo>
                  <a:pt x="628" y="499"/>
                </a:lnTo>
                <a:lnTo>
                  <a:pt x="618" y="504"/>
                </a:lnTo>
                <a:lnTo>
                  <a:pt x="607" y="508"/>
                </a:lnTo>
                <a:lnTo>
                  <a:pt x="597" y="510"/>
                </a:lnTo>
                <a:lnTo>
                  <a:pt x="587" y="512"/>
                </a:lnTo>
                <a:lnTo>
                  <a:pt x="575" y="512"/>
                </a:lnTo>
                <a:lnTo>
                  <a:pt x="519" y="512"/>
                </a:lnTo>
                <a:lnTo>
                  <a:pt x="507" y="509"/>
                </a:lnTo>
                <a:lnTo>
                  <a:pt x="497" y="507"/>
                </a:lnTo>
                <a:lnTo>
                  <a:pt x="485" y="502"/>
                </a:lnTo>
                <a:lnTo>
                  <a:pt x="50" y="288"/>
                </a:lnTo>
                <a:lnTo>
                  <a:pt x="106" y="234"/>
                </a:lnTo>
                <a:lnTo>
                  <a:pt x="542" y="448"/>
                </a:lnTo>
                <a:lnTo>
                  <a:pt x="553" y="453"/>
                </a:lnTo>
                <a:lnTo>
                  <a:pt x="564" y="455"/>
                </a:lnTo>
                <a:lnTo>
                  <a:pt x="575" y="458"/>
                </a:lnTo>
                <a:lnTo>
                  <a:pt x="519" y="458"/>
                </a:lnTo>
                <a:lnTo>
                  <a:pt x="530" y="458"/>
                </a:lnTo>
                <a:lnTo>
                  <a:pt x="541" y="456"/>
                </a:lnTo>
                <a:lnTo>
                  <a:pt x="551" y="454"/>
                </a:lnTo>
                <a:lnTo>
                  <a:pt x="561" y="450"/>
                </a:lnTo>
                <a:lnTo>
                  <a:pt x="571" y="445"/>
                </a:lnTo>
                <a:lnTo>
                  <a:pt x="582" y="440"/>
                </a:lnTo>
                <a:lnTo>
                  <a:pt x="591" y="433"/>
                </a:lnTo>
                <a:lnTo>
                  <a:pt x="600" y="426"/>
                </a:lnTo>
                <a:lnTo>
                  <a:pt x="607" y="418"/>
                </a:lnTo>
                <a:lnTo>
                  <a:pt x="615" y="410"/>
                </a:lnTo>
                <a:lnTo>
                  <a:pt x="623" y="400"/>
                </a:lnTo>
                <a:lnTo>
                  <a:pt x="629" y="390"/>
                </a:lnTo>
                <a:lnTo>
                  <a:pt x="636" y="379"/>
                </a:lnTo>
                <a:lnTo>
                  <a:pt x="641" y="369"/>
                </a:lnTo>
                <a:lnTo>
                  <a:pt x="645" y="358"/>
                </a:lnTo>
                <a:lnTo>
                  <a:pt x="649" y="347"/>
                </a:lnTo>
                <a:lnTo>
                  <a:pt x="651" y="335"/>
                </a:lnTo>
                <a:lnTo>
                  <a:pt x="654" y="324"/>
                </a:lnTo>
                <a:lnTo>
                  <a:pt x="655" y="313"/>
                </a:lnTo>
                <a:lnTo>
                  <a:pt x="655" y="302"/>
                </a:lnTo>
                <a:lnTo>
                  <a:pt x="655" y="356"/>
                </a:lnTo>
                <a:lnTo>
                  <a:pt x="654" y="345"/>
                </a:lnTo>
                <a:lnTo>
                  <a:pt x="652" y="335"/>
                </a:lnTo>
                <a:lnTo>
                  <a:pt x="649" y="324"/>
                </a:lnTo>
                <a:lnTo>
                  <a:pt x="645" y="314"/>
                </a:lnTo>
                <a:lnTo>
                  <a:pt x="640" y="305"/>
                </a:lnTo>
                <a:lnTo>
                  <a:pt x="633" y="297"/>
                </a:lnTo>
                <a:lnTo>
                  <a:pt x="624" y="290"/>
                </a:lnTo>
                <a:lnTo>
                  <a:pt x="615" y="282"/>
                </a:lnTo>
                <a:lnTo>
                  <a:pt x="605" y="276"/>
                </a:lnTo>
                <a:lnTo>
                  <a:pt x="170" y="64"/>
                </a:lnTo>
                <a:lnTo>
                  <a:pt x="159" y="59"/>
                </a:lnTo>
                <a:lnTo>
                  <a:pt x="147" y="56"/>
                </a:lnTo>
                <a:lnTo>
                  <a:pt x="136" y="54"/>
                </a:lnTo>
                <a:lnTo>
                  <a:pt x="192" y="54"/>
                </a:lnTo>
                <a:lnTo>
                  <a:pt x="182" y="54"/>
                </a:lnTo>
                <a:lnTo>
                  <a:pt x="170" y="55"/>
                </a:lnTo>
                <a:lnTo>
                  <a:pt x="160" y="58"/>
                </a:lnTo>
                <a:lnTo>
                  <a:pt x="150" y="61"/>
                </a:lnTo>
                <a:lnTo>
                  <a:pt x="140" y="66"/>
                </a:lnTo>
                <a:lnTo>
                  <a:pt x="129" y="71"/>
                </a:lnTo>
                <a:lnTo>
                  <a:pt x="120" y="78"/>
                </a:lnTo>
                <a:lnTo>
                  <a:pt x="111" y="86"/>
                </a:lnTo>
                <a:lnTo>
                  <a:pt x="104" y="93"/>
                </a:lnTo>
                <a:lnTo>
                  <a:pt x="96" y="103"/>
                </a:lnTo>
                <a:lnTo>
                  <a:pt x="88" y="112"/>
                </a:lnTo>
                <a:lnTo>
                  <a:pt x="82" y="121"/>
                </a:lnTo>
                <a:lnTo>
                  <a:pt x="75" y="132"/>
                </a:lnTo>
                <a:lnTo>
                  <a:pt x="70" y="144"/>
                </a:lnTo>
                <a:lnTo>
                  <a:pt x="66" y="155"/>
                </a:lnTo>
                <a:lnTo>
                  <a:pt x="63" y="166"/>
                </a:lnTo>
                <a:lnTo>
                  <a:pt x="59" y="177"/>
                </a:lnTo>
                <a:lnTo>
                  <a:pt x="57" y="188"/>
                </a:lnTo>
                <a:lnTo>
                  <a:pt x="56" y="199"/>
                </a:lnTo>
                <a:lnTo>
                  <a:pt x="56" y="145"/>
                </a:lnTo>
                <a:lnTo>
                  <a:pt x="56" y="156"/>
                </a:lnTo>
                <a:lnTo>
                  <a:pt x="57" y="167"/>
                </a:lnTo>
                <a:lnTo>
                  <a:pt x="59" y="177"/>
                </a:lnTo>
                <a:lnTo>
                  <a:pt x="63" y="188"/>
                </a:lnTo>
                <a:lnTo>
                  <a:pt x="66" y="196"/>
                </a:lnTo>
                <a:lnTo>
                  <a:pt x="72" y="206"/>
                </a:lnTo>
                <a:lnTo>
                  <a:pt x="78" y="213"/>
                </a:lnTo>
                <a:lnTo>
                  <a:pt x="87" y="222"/>
                </a:lnTo>
                <a:lnTo>
                  <a:pt x="96" y="228"/>
                </a:lnTo>
                <a:lnTo>
                  <a:pt x="106" y="234"/>
                </a:lnTo>
                <a:lnTo>
                  <a:pt x="50" y="2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54" name="Freeform 176">
            <a:extLst>
              <a:ext uri="{FF2B5EF4-FFF2-40B4-BE49-F238E27FC236}">
                <a16:creationId xmlns:a16="http://schemas.microsoft.com/office/drawing/2014/main" id="{43B4C09A-A8BF-47A2-AB66-1B1DBB4B80F8}"/>
              </a:ext>
            </a:extLst>
          </p:cNvPr>
          <p:cNvSpPr>
            <a:spLocks noChangeAspect="1"/>
          </p:cNvSpPr>
          <p:nvPr/>
        </p:nvSpPr>
        <p:spPr bwMode="auto">
          <a:xfrm>
            <a:off x="4330367" y="6017343"/>
            <a:ext cx="94637" cy="320825"/>
          </a:xfrm>
          <a:custGeom>
            <a:avLst/>
            <a:gdLst>
              <a:gd name="T0" fmla="*/ 206 w 207"/>
              <a:gd name="T1" fmla="*/ 702 h 703"/>
              <a:gd name="T2" fmla="*/ 0 w 207"/>
              <a:gd name="T3" fmla="*/ 703 h 703"/>
              <a:gd name="T4" fmla="*/ 0 w 207"/>
              <a:gd name="T5" fmla="*/ 0 h 703"/>
              <a:gd name="T6" fmla="*/ 207 w 207"/>
              <a:gd name="T7" fmla="*/ 0 h 703"/>
              <a:gd name="T8" fmla="*/ 206 w 207"/>
              <a:gd name="T9" fmla="*/ 702 h 703"/>
            </a:gdLst>
            <a:ahLst/>
            <a:cxnLst>
              <a:cxn ang="0">
                <a:pos x="T0" y="T1"/>
              </a:cxn>
              <a:cxn ang="0">
                <a:pos x="T2" y="T3"/>
              </a:cxn>
              <a:cxn ang="0">
                <a:pos x="T4" y="T5"/>
              </a:cxn>
              <a:cxn ang="0">
                <a:pos x="T6" y="T7"/>
              </a:cxn>
              <a:cxn ang="0">
                <a:pos x="T8" y="T9"/>
              </a:cxn>
            </a:cxnLst>
            <a:rect l="0" t="0" r="r" b="b"/>
            <a:pathLst>
              <a:path w="207" h="703">
                <a:moveTo>
                  <a:pt x="206" y="702"/>
                </a:moveTo>
                <a:lnTo>
                  <a:pt x="0" y="703"/>
                </a:lnTo>
                <a:lnTo>
                  <a:pt x="0" y="0"/>
                </a:lnTo>
                <a:lnTo>
                  <a:pt x="207" y="0"/>
                </a:lnTo>
                <a:lnTo>
                  <a:pt x="206" y="702"/>
                </a:lnTo>
                <a:close/>
              </a:path>
            </a:pathLst>
          </a:custGeom>
          <a:solidFill>
            <a:srgbClr val="FFFF00"/>
          </a:solidFill>
          <a:ln w="19050" cmpd="sng">
            <a:solidFill>
              <a:schemeClr val="bg2"/>
            </a:solidFill>
            <a:round/>
            <a:headEnd/>
            <a:tailEnd/>
          </a:ln>
        </p:spPr>
        <p:txBody>
          <a:bodyPr/>
          <a:lstStyle/>
          <a:p>
            <a:endParaRPr lang="en-IN" dirty="0"/>
          </a:p>
        </p:txBody>
      </p:sp>
      <p:sp>
        <p:nvSpPr>
          <p:cNvPr id="55" name="Freeform 177">
            <a:extLst>
              <a:ext uri="{FF2B5EF4-FFF2-40B4-BE49-F238E27FC236}">
                <a16:creationId xmlns:a16="http://schemas.microsoft.com/office/drawing/2014/main" id="{E34FD39D-0A02-4932-9215-78ED91D945E4}"/>
              </a:ext>
            </a:extLst>
          </p:cNvPr>
          <p:cNvSpPr>
            <a:spLocks noChangeAspect="1"/>
          </p:cNvSpPr>
          <p:nvPr/>
        </p:nvSpPr>
        <p:spPr bwMode="auto">
          <a:xfrm>
            <a:off x="4219271" y="6325829"/>
            <a:ext cx="315458" cy="115168"/>
          </a:xfrm>
          <a:custGeom>
            <a:avLst/>
            <a:gdLst>
              <a:gd name="T0" fmla="*/ 89 w 692"/>
              <a:gd name="T1" fmla="*/ 250 h 252"/>
              <a:gd name="T2" fmla="*/ 67 w 692"/>
              <a:gd name="T3" fmla="*/ 245 h 252"/>
              <a:gd name="T4" fmla="*/ 48 w 692"/>
              <a:gd name="T5" fmla="*/ 235 h 252"/>
              <a:gd name="T6" fmla="*/ 33 w 692"/>
              <a:gd name="T7" fmla="*/ 221 h 252"/>
              <a:gd name="T8" fmla="*/ 20 w 692"/>
              <a:gd name="T9" fmla="*/ 202 h 252"/>
              <a:gd name="T10" fmla="*/ 11 w 692"/>
              <a:gd name="T11" fmla="*/ 183 h 252"/>
              <a:gd name="T12" fmla="*/ 4 w 692"/>
              <a:gd name="T13" fmla="*/ 160 h 252"/>
              <a:gd name="T14" fmla="*/ 0 w 692"/>
              <a:gd name="T15" fmla="*/ 137 h 252"/>
              <a:gd name="T16" fmla="*/ 0 w 692"/>
              <a:gd name="T17" fmla="*/ 114 h 252"/>
              <a:gd name="T18" fmla="*/ 4 w 692"/>
              <a:gd name="T19" fmla="*/ 90 h 252"/>
              <a:gd name="T20" fmla="*/ 9 w 692"/>
              <a:gd name="T21" fmla="*/ 68 h 252"/>
              <a:gd name="T22" fmla="*/ 20 w 692"/>
              <a:gd name="T23" fmla="*/ 49 h 252"/>
              <a:gd name="T24" fmla="*/ 33 w 692"/>
              <a:gd name="T25" fmla="*/ 30 h 252"/>
              <a:gd name="T26" fmla="*/ 48 w 692"/>
              <a:gd name="T27" fmla="*/ 16 h 252"/>
              <a:gd name="T28" fmla="*/ 67 w 692"/>
              <a:gd name="T29" fmla="*/ 6 h 252"/>
              <a:gd name="T30" fmla="*/ 89 w 692"/>
              <a:gd name="T31" fmla="*/ 1 h 252"/>
              <a:gd name="T32" fmla="*/ 590 w 692"/>
              <a:gd name="T33" fmla="*/ 0 h 252"/>
              <a:gd name="T34" fmla="*/ 615 w 692"/>
              <a:gd name="T35" fmla="*/ 2 h 252"/>
              <a:gd name="T36" fmla="*/ 635 w 692"/>
              <a:gd name="T37" fmla="*/ 11 h 252"/>
              <a:gd name="T38" fmla="*/ 652 w 692"/>
              <a:gd name="T39" fmla="*/ 23 h 252"/>
              <a:gd name="T40" fmla="*/ 666 w 692"/>
              <a:gd name="T41" fmla="*/ 39 h 252"/>
              <a:gd name="T42" fmla="*/ 678 w 692"/>
              <a:gd name="T43" fmla="*/ 59 h 252"/>
              <a:gd name="T44" fmla="*/ 685 w 692"/>
              <a:gd name="T45" fmla="*/ 79 h 252"/>
              <a:gd name="T46" fmla="*/ 691 w 692"/>
              <a:gd name="T47" fmla="*/ 102 h 252"/>
              <a:gd name="T48" fmla="*/ 692 w 692"/>
              <a:gd name="T49" fmla="*/ 126 h 252"/>
              <a:gd name="T50" fmla="*/ 691 w 692"/>
              <a:gd name="T51" fmla="*/ 149 h 252"/>
              <a:gd name="T52" fmla="*/ 685 w 692"/>
              <a:gd name="T53" fmla="*/ 171 h 252"/>
              <a:gd name="T54" fmla="*/ 678 w 692"/>
              <a:gd name="T55" fmla="*/ 194 h 252"/>
              <a:gd name="T56" fmla="*/ 666 w 692"/>
              <a:gd name="T57" fmla="*/ 212 h 252"/>
              <a:gd name="T58" fmla="*/ 652 w 692"/>
              <a:gd name="T59" fmla="*/ 229 h 252"/>
              <a:gd name="T60" fmla="*/ 634 w 692"/>
              <a:gd name="T61" fmla="*/ 241 h 252"/>
              <a:gd name="T62" fmla="*/ 613 w 692"/>
              <a:gd name="T63" fmla="*/ 250 h 252"/>
              <a:gd name="T64" fmla="*/ 590 w 692"/>
              <a:gd name="T6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2" h="252">
                <a:moveTo>
                  <a:pt x="102" y="251"/>
                </a:moveTo>
                <a:lnTo>
                  <a:pt x="89" y="250"/>
                </a:lnTo>
                <a:lnTo>
                  <a:pt x="79" y="249"/>
                </a:lnTo>
                <a:lnTo>
                  <a:pt x="67" y="245"/>
                </a:lnTo>
                <a:lnTo>
                  <a:pt x="58" y="240"/>
                </a:lnTo>
                <a:lnTo>
                  <a:pt x="48" y="235"/>
                </a:lnTo>
                <a:lnTo>
                  <a:pt x="40" y="228"/>
                </a:lnTo>
                <a:lnTo>
                  <a:pt x="33" y="221"/>
                </a:lnTo>
                <a:lnTo>
                  <a:pt x="26" y="212"/>
                </a:lnTo>
                <a:lnTo>
                  <a:pt x="20" y="202"/>
                </a:lnTo>
                <a:lnTo>
                  <a:pt x="15" y="192"/>
                </a:lnTo>
                <a:lnTo>
                  <a:pt x="11" y="183"/>
                </a:lnTo>
                <a:lnTo>
                  <a:pt x="7" y="171"/>
                </a:lnTo>
                <a:lnTo>
                  <a:pt x="4" y="160"/>
                </a:lnTo>
                <a:lnTo>
                  <a:pt x="2" y="149"/>
                </a:lnTo>
                <a:lnTo>
                  <a:pt x="0" y="137"/>
                </a:lnTo>
                <a:lnTo>
                  <a:pt x="0" y="126"/>
                </a:lnTo>
                <a:lnTo>
                  <a:pt x="0" y="114"/>
                </a:lnTo>
                <a:lnTo>
                  <a:pt x="2" y="102"/>
                </a:lnTo>
                <a:lnTo>
                  <a:pt x="4" y="90"/>
                </a:lnTo>
                <a:lnTo>
                  <a:pt x="7" y="79"/>
                </a:lnTo>
                <a:lnTo>
                  <a:pt x="9" y="68"/>
                </a:lnTo>
                <a:lnTo>
                  <a:pt x="15" y="59"/>
                </a:lnTo>
                <a:lnTo>
                  <a:pt x="20" y="49"/>
                </a:lnTo>
                <a:lnTo>
                  <a:pt x="26" y="39"/>
                </a:lnTo>
                <a:lnTo>
                  <a:pt x="33" y="30"/>
                </a:lnTo>
                <a:lnTo>
                  <a:pt x="40" y="23"/>
                </a:lnTo>
                <a:lnTo>
                  <a:pt x="48" y="16"/>
                </a:lnTo>
                <a:lnTo>
                  <a:pt x="57" y="11"/>
                </a:lnTo>
                <a:lnTo>
                  <a:pt x="67" y="6"/>
                </a:lnTo>
                <a:lnTo>
                  <a:pt x="78" y="2"/>
                </a:lnTo>
                <a:lnTo>
                  <a:pt x="89" y="1"/>
                </a:lnTo>
                <a:lnTo>
                  <a:pt x="102" y="0"/>
                </a:lnTo>
                <a:lnTo>
                  <a:pt x="590" y="0"/>
                </a:lnTo>
                <a:lnTo>
                  <a:pt x="603" y="1"/>
                </a:lnTo>
                <a:lnTo>
                  <a:pt x="615" y="2"/>
                </a:lnTo>
                <a:lnTo>
                  <a:pt x="625" y="6"/>
                </a:lnTo>
                <a:lnTo>
                  <a:pt x="635" y="11"/>
                </a:lnTo>
                <a:lnTo>
                  <a:pt x="644" y="16"/>
                </a:lnTo>
                <a:lnTo>
                  <a:pt x="652" y="23"/>
                </a:lnTo>
                <a:lnTo>
                  <a:pt x="660" y="30"/>
                </a:lnTo>
                <a:lnTo>
                  <a:pt x="666" y="39"/>
                </a:lnTo>
                <a:lnTo>
                  <a:pt x="673" y="49"/>
                </a:lnTo>
                <a:lnTo>
                  <a:pt x="678" y="59"/>
                </a:lnTo>
                <a:lnTo>
                  <a:pt x="683" y="68"/>
                </a:lnTo>
                <a:lnTo>
                  <a:pt x="685" y="79"/>
                </a:lnTo>
                <a:lnTo>
                  <a:pt x="688" y="90"/>
                </a:lnTo>
                <a:lnTo>
                  <a:pt x="691" y="102"/>
                </a:lnTo>
                <a:lnTo>
                  <a:pt x="692" y="114"/>
                </a:lnTo>
                <a:lnTo>
                  <a:pt x="692" y="126"/>
                </a:lnTo>
                <a:lnTo>
                  <a:pt x="692" y="137"/>
                </a:lnTo>
                <a:lnTo>
                  <a:pt x="691" y="149"/>
                </a:lnTo>
                <a:lnTo>
                  <a:pt x="688" y="160"/>
                </a:lnTo>
                <a:lnTo>
                  <a:pt x="685" y="171"/>
                </a:lnTo>
                <a:lnTo>
                  <a:pt x="682" y="183"/>
                </a:lnTo>
                <a:lnTo>
                  <a:pt x="678" y="194"/>
                </a:lnTo>
                <a:lnTo>
                  <a:pt x="673" y="203"/>
                </a:lnTo>
                <a:lnTo>
                  <a:pt x="666" y="212"/>
                </a:lnTo>
                <a:lnTo>
                  <a:pt x="660" y="221"/>
                </a:lnTo>
                <a:lnTo>
                  <a:pt x="652" y="229"/>
                </a:lnTo>
                <a:lnTo>
                  <a:pt x="644" y="235"/>
                </a:lnTo>
                <a:lnTo>
                  <a:pt x="634" y="241"/>
                </a:lnTo>
                <a:lnTo>
                  <a:pt x="625" y="246"/>
                </a:lnTo>
                <a:lnTo>
                  <a:pt x="613" y="250"/>
                </a:lnTo>
                <a:lnTo>
                  <a:pt x="603" y="251"/>
                </a:lnTo>
                <a:lnTo>
                  <a:pt x="590" y="252"/>
                </a:lnTo>
                <a:lnTo>
                  <a:pt x="102" y="25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56" name="Freeform 178">
            <a:extLst>
              <a:ext uri="{FF2B5EF4-FFF2-40B4-BE49-F238E27FC236}">
                <a16:creationId xmlns:a16="http://schemas.microsoft.com/office/drawing/2014/main" id="{2658F58F-F374-4E3B-B261-F93D59FB3EA4}"/>
              </a:ext>
            </a:extLst>
          </p:cNvPr>
          <p:cNvSpPr>
            <a:spLocks noChangeAspect="1"/>
          </p:cNvSpPr>
          <p:nvPr/>
        </p:nvSpPr>
        <p:spPr bwMode="auto">
          <a:xfrm>
            <a:off x="4205555" y="6313489"/>
            <a:ext cx="342889" cy="139847"/>
          </a:xfrm>
          <a:custGeom>
            <a:avLst/>
            <a:gdLst>
              <a:gd name="T0" fmla="*/ 79 w 748"/>
              <a:gd name="T1" fmla="*/ 303 h 306"/>
              <a:gd name="T2" fmla="*/ 48 w 748"/>
              <a:gd name="T3" fmla="*/ 289 h 306"/>
              <a:gd name="T4" fmla="*/ 26 w 748"/>
              <a:gd name="T5" fmla="*/ 266 h 306"/>
              <a:gd name="T6" fmla="*/ 10 w 748"/>
              <a:gd name="T7" fmla="*/ 237 h 306"/>
              <a:gd name="T8" fmla="*/ 1 w 748"/>
              <a:gd name="T9" fmla="*/ 203 h 306"/>
              <a:gd name="T10" fmla="*/ 0 w 748"/>
              <a:gd name="T11" fmla="*/ 126 h 306"/>
              <a:gd name="T12" fmla="*/ 4 w 748"/>
              <a:gd name="T13" fmla="*/ 90 h 306"/>
              <a:gd name="T14" fmla="*/ 14 w 748"/>
              <a:gd name="T15" fmla="*/ 59 h 306"/>
              <a:gd name="T16" fmla="*/ 32 w 748"/>
              <a:gd name="T17" fmla="*/ 30 h 306"/>
              <a:gd name="T18" fmla="*/ 57 w 748"/>
              <a:gd name="T19" fmla="*/ 11 h 306"/>
              <a:gd name="T20" fmla="*/ 89 w 748"/>
              <a:gd name="T21" fmla="*/ 1 h 306"/>
              <a:gd name="T22" fmla="*/ 647 w 748"/>
              <a:gd name="T23" fmla="*/ 0 h 306"/>
              <a:gd name="T24" fmla="*/ 681 w 748"/>
              <a:gd name="T25" fmla="*/ 6 h 306"/>
              <a:gd name="T26" fmla="*/ 708 w 748"/>
              <a:gd name="T27" fmla="*/ 23 h 306"/>
              <a:gd name="T28" fmla="*/ 729 w 748"/>
              <a:gd name="T29" fmla="*/ 49 h 306"/>
              <a:gd name="T30" fmla="*/ 742 w 748"/>
              <a:gd name="T31" fmla="*/ 79 h 306"/>
              <a:gd name="T32" fmla="*/ 748 w 748"/>
              <a:gd name="T33" fmla="*/ 114 h 306"/>
              <a:gd name="T34" fmla="*/ 748 w 748"/>
              <a:gd name="T35" fmla="*/ 191 h 306"/>
              <a:gd name="T36" fmla="*/ 742 w 748"/>
              <a:gd name="T37" fmla="*/ 225 h 306"/>
              <a:gd name="T38" fmla="*/ 729 w 748"/>
              <a:gd name="T39" fmla="*/ 257 h 306"/>
              <a:gd name="T40" fmla="*/ 708 w 748"/>
              <a:gd name="T41" fmla="*/ 283 h 306"/>
              <a:gd name="T42" fmla="*/ 681 w 748"/>
              <a:gd name="T43" fmla="*/ 300 h 306"/>
              <a:gd name="T44" fmla="*/ 647 w 748"/>
              <a:gd name="T45" fmla="*/ 306 h 306"/>
              <a:gd name="T46" fmla="*/ 158 w 748"/>
              <a:gd name="T47" fmla="*/ 251 h 306"/>
              <a:gd name="T48" fmla="*/ 603 w 748"/>
              <a:gd name="T49" fmla="*/ 251 h 306"/>
              <a:gd name="T50" fmla="*/ 634 w 748"/>
              <a:gd name="T51" fmla="*/ 241 h 306"/>
              <a:gd name="T52" fmla="*/ 659 w 748"/>
              <a:gd name="T53" fmla="*/ 221 h 306"/>
              <a:gd name="T54" fmla="*/ 677 w 748"/>
              <a:gd name="T55" fmla="*/ 194 h 306"/>
              <a:gd name="T56" fmla="*/ 688 w 748"/>
              <a:gd name="T57" fmla="*/ 160 h 306"/>
              <a:gd name="T58" fmla="*/ 692 w 748"/>
              <a:gd name="T59" fmla="*/ 126 h 306"/>
              <a:gd name="T60" fmla="*/ 690 w 748"/>
              <a:gd name="T61" fmla="*/ 156 h 306"/>
              <a:gd name="T62" fmla="*/ 683 w 748"/>
              <a:gd name="T63" fmla="*/ 122 h 306"/>
              <a:gd name="T64" fmla="*/ 666 w 748"/>
              <a:gd name="T65" fmla="*/ 93 h 306"/>
              <a:gd name="T66" fmla="*/ 644 w 748"/>
              <a:gd name="T67" fmla="*/ 70 h 306"/>
              <a:gd name="T68" fmla="*/ 614 w 748"/>
              <a:gd name="T69" fmla="*/ 56 h 306"/>
              <a:gd name="T70" fmla="*/ 647 w 748"/>
              <a:gd name="T71" fmla="*/ 54 h 306"/>
              <a:gd name="T72" fmla="*/ 134 w 748"/>
              <a:gd name="T73" fmla="*/ 56 h 306"/>
              <a:gd name="T74" fmla="*/ 104 w 748"/>
              <a:gd name="T75" fmla="*/ 70 h 306"/>
              <a:gd name="T76" fmla="*/ 82 w 748"/>
              <a:gd name="T77" fmla="*/ 93 h 306"/>
              <a:gd name="T78" fmla="*/ 66 w 748"/>
              <a:gd name="T79" fmla="*/ 122 h 306"/>
              <a:gd name="T80" fmla="*/ 58 w 748"/>
              <a:gd name="T81" fmla="*/ 156 h 306"/>
              <a:gd name="T82" fmla="*/ 57 w 748"/>
              <a:gd name="T83" fmla="*/ 126 h 306"/>
              <a:gd name="T84" fmla="*/ 61 w 748"/>
              <a:gd name="T85" fmla="*/ 160 h 306"/>
              <a:gd name="T86" fmla="*/ 71 w 748"/>
              <a:gd name="T87" fmla="*/ 192 h 306"/>
              <a:gd name="T88" fmla="*/ 89 w 748"/>
              <a:gd name="T89" fmla="*/ 221 h 306"/>
              <a:gd name="T90" fmla="*/ 115 w 748"/>
              <a:gd name="T91" fmla="*/ 240 h 306"/>
              <a:gd name="T92" fmla="*/ 145 w 748"/>
              <a:gd name="T93" fmla="*/ 25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8" h="306">
                <a:moveTo>
                  <a:pt x="102" y="305"/>
                </a:moveTo>
                <a:lnTo>
                  <a:pt x="89" y="304"/>
                </a:lnTo>
                <a:lnTo>
                  <a:pt x="79" y="303"/>
                </a:lnTo>
                <a:lnTo>
                  <a:pt x="67" y="299"/>
                </a:lnTo>
                <a:lnTo>
                  <a:pt x="58" y="294"/>
                </a:lnTo>
                <a:lnTo>
                  <a:pt x="48" y="289"/>
                </a:lnTo>
                <a:lnTo>
                  <a:pt x="40" y="282"/>
                </a:lnTo>
                <a:lnTo>
                  <a:pt x="32" y="275"/>
                </a:lnTo>
                <a:lnTo>
                  <a:pt x="26" y="266"/>
                </a:lnTo>
                <a:lnTo>
                  <a:pt x="19" y="256"/>
                </a:lnTo>
                <a:lnTo>
                  <a:pt x="14" y="246"/>
                </a:lnTo>
                <a:lnTo>
                  <a:pt x="10" y="237"/>
                </a:lnTo>
                <a:lnTo>
                  <a:pt x="7" y="225"/>
                </a:lnTo>
                <a:lnTo>
                  <a:pt x="4" y="214"/>
                </a:lnTo>
                <a:lnTo>
                  <a:pt x="1" y="203"/>
                </a:lnTo>
                <a:lnTo>
                  <a:pt x="0" y="191"/>
                </a:lnTo>
                <a:lnTo>
                  <a:pt x="0" y="137"/>
                </a:lnTo>
                <a:lnTo>
                  <a:pt x="0" y="126"/>
                </a:lnTo>
                <a:lnTo>
                  <a:pt x="0" y="114"/>
                </a:lnTo>
                <a:lnTo>
                  <a:pt x="1" y="102"/>
                </a:lnTo>
                <a:lnTo>
                  <a:pt x="4" y="90"/>
                </a:lnTo>
                <a:lnTo>
                  <a:pt x="7" y="79"/>
                </a:lnTo>
                <a:lnTo>
                  <a:pt x="9" y="68"/>
                </a:lnTo>
                <a:lnTo>
                  <a:pt x="14" y="59"/>
                </a:lnTo>
                <a:lnTo>
                  <a:pt x="19" y="49"/>
                </a:lnTo>
                <a:lnTo>
                  <a:pt x="26" y="39"/>
                </a:lnTo>
                <a:lnTo>
                  <a:pt x="32" y="30"/>
                </a:lnTo>
                <a:lnTo>
                  <a:pt x="40" y="23"/>
                </a:lnTo>
                <a:lnTo>
                  <a:pt x="48" y="16"/>
                </a:lnTo>
                <a:lnTo>
                  <a:pt x="57" y="11"/>
                </a:lnTo>
                <a:lnTo>
                  <a:pt x="67" y="6"/>
                </a:lnTo>
                <a:lnTo>
                  <a:pt x="77" y="2"/>
                </a:lnTo>
                <a:lnTo>
                  <a:pt x="89" y="1"/>
                </a:lnTo>
                <a:lnTo>
                  <a:pt x="102" y="0"/>
                </a:lnTo>
                <a:lnTo>
                  <a:pt x="590" y="0"/>
                </a:lnTo>
                <a:lnTo>
                  <a:pt x="647" y="0"/>
                </a:lnTo>
                <a:lnTo>
                  <a:pt x="659" y="1"/>
                </a:lnTo>
                <a:lnTo>
                  <a:pt x="671" y="2"/>
                </a:lnTo>
                <a:lnTo>
                  <a:pt x="681" y="6"/>
                </a:lnTo>
                <a:lnTo>
                  <a:pt x="692" y="11"/>
                </a:lnTo>
                <a:lnTo>
                  <a:pt x="701" y="16"/>
                </a:lnTo>
                <a:lnTo>
                  <a:pt x="708" y="23"/>
                </a:lnTo>
                <a:lnTo>
                  <a:pt x="716" y="30"/>
                </a:lnTo>
                <a:lnTo>
                  <a:pt x="722" y="39"/>
                </a:lnTo>
                <a:lnTo>
                  <a:pt x="729" y="49"/>
                </a:lnTo>
                <a:lnTo>
                  <a:pt x="734" y="59"/>
                </a:lnTo>
                <a:lnTo>
                  <a:pt x="739" y="68"/>
                </a:lnTo>
                <a:lnTo>
                  <a:pt x="742" y="79"/>
                </a:lnTo>
                <a:lnTo>
                  <a:pt x="744" y="90"/>
                </a:lnTo>
                <a:lnTo>
                  <a:pt x="747" y="102"/>
                </a:lnTo>
                <a:lnTo>
                  <a:pt x="748" y="114"/>
                </a:lnTo>
                <a:lnTo>
                  <a:pt x="748" y="126"/>
                </a:lnTo>
                <a:lnTo>
                  <a:pt x="748" y="137"/>
                </a:lnTo>
                <a:lnTo>
                  <a:pt x="748" y="191"/>
                </a:lnTo>
                <a:lnTo>
                  <a:pt x="747" y="203"/>
                </a:lnTo>
                <a:lnTo>
                  <a:pt x="744" y="214"/>
                </a:lnTo>
                <a:lnTo>
                  <a:pt x="742" y="225"/>
                </a:lnTo>
                <a:lnTo>
                  <a:pt x="738" y="237"/>
                </a:lnTo>
                <a:lnTo>
                  <a:pt x="734" y="248"/>
                </a:lnTo>
                <a:lnTo>
                  <a:pt x="729" y="257"/>
                </a:lnTo>
                <a:lnTo>
                  <a:pt x="722" y="266"/>
                </a:lnTo>
                <a:lnTo>
                  <a:pt x="716" y="275"/>
                </a:lnTo>
                <a:lnTo>
                  <a:pt x="708" y="283"/>
                </a:lnTo>
                <a:lnTo>
                  <a:pt x="701" y="289"/>
                </a:lnTo>
                <a:lnTo>
                  <a:pt x="690" y="295"/>
                </a:lnTo>
                <a:lnTo>
                  <a:pt x="681" y="300"/>
                </a:lnTo>
                <a:lnTo>
                  <a:pt x="670" y="304"/>
                </a:lnTo>
                <a:lnTo>
                  <a:pt x="659" y="305"/>
                </a:lnTo>
                <a:lnTo>
                  <a:pt x="647" y="306"/>
                </a:lnTo>
                <a:lnTo>
                  <a:pt x="590" y="306"/>
                </a:lnTo>
                <a:lnTo>
                  <a:pt x="102" y="305"/>
                </a:lnTo>
                <a:lnTo>
                  <a:pt x="158" y="251"/>
                </a:lnTo>
                <a:lnTo>
                  <a:pt x="647" y="252"/>
                </a:lnTo>
                <a:lnTo>
                  <a:pt x="590" y="252"/>
                </a:lnTo>
                <a:lnTo>
                  <a:pt x="603" y="251"/>
                </a:lnTo>
                <a:lnTo>
                  <a:pt x="613" y="250"/>
                </a:lnTo>
                <a:lnTo>
                  <a:pt x="625" y="246"/>
                </a:lnTo>
                <a:lnTo>
                  <a:pt x="634" y="241"/>
                </a:lnTo>
                <a:lnTo>
                  <a:pt x="644" y="235"/>
                </a:lnTo>
                <a:lnTo>
                  <a:pt x="652" y="229"/>
                </a:lnTo>
                <a:lnTo>
                  <a:pt x="659" y="221"/>
                </a:lnTo>
                <a:lnTo>
                  <a:pt x="666" y="212"/>
                </a:lnTo>
                <a:lnTo>
                  <a:pt x="672" y="203"/>
                </a:lnTo>
                <a:lnTo>
                  <a:pt x="677" y="194"/>
                </a:lnTo>
                <a:lnTo>
                  <a:pt x="681" y="183"/>
                </a:lnTo>
                <a:lnTo>
                  <a:pt x="685" y="171"/>
                </a:lnTo>
                <a:lnTo>
                  <a:pt x="688" y="160"/>
                </a:lnTo>
                <a:lnTo>
                  <a:pt x="690" y="149"/>
                </a:lnTo>
                <a:lnTo>
                  <a:pt x="692" y="137"/>
                </a:lnTo>
                <a:lnTo>
                  <a:pt x="692" y="126"/>
                </a:lnTo>
                <a:lnTo>
                  <a:pt x="692" y="114"/>
                </a:lnTo>
                <a:lnTo>
                  <a:pt x="692" y="168"/>
                </a:lnTo>
                <a:lnTo>
                  <a:pt x="690" y="156"/>
                </a:lnTo>
                <a:lnTo>
                  <a:pt x="688" y="144"/>
                </a:lnTo>
                <a:lnTo>
                  <a:pt x="685" y="133"/>
                </a:lnTo>
                <a:lnTo>
                  <a:pt x="683" y="122"/>
                </a:lnTo>
                <a:lnTo>
                  <a:pt x="677" y="113"/>
                </a:lnTo>
                <a:lnTo>
                  <a:pt x="672" y="103"/>
                </a:lnTo>
                <a:lnTo>
                  <a:pt x="666" y="93"/>
                </a:lnTo>
                <a:lnTo>
                  <a:pt x="659" y="84"/>
                </a:lnTo>
                <a:lnTo>
                  <a:pt x="652" y="77"/>
                </a:lnTo>
                <a:lnTo>
                  <a:pt x="644" y="70"/>
                </a:lnTo>
                <a:lnTo>
                  <a:pt x="635" y="65"/>
                </a:lnTo>
                <a:lnTo>
                  <a:pt x="625" y="60"/>
                </a:lnTo>
                <a:lnTo>
                  <a:pt x="614" y="56"/>
                </a:lnTo>
                <a:lnTo>
                  <a:pt x="603" y="55"/>
                </a:lnTo>
                <a:lnTo>
                  <a:pt x="590" y="54"/>
                </a:lnTo>
                <a:lnTo>
                  <a:pt x="647" y="54"/>
                </a:lnTo>
                <a:lnTo>
                  <a:pt x="158" y="54"/>
                </a:lnTo>
                <a:lnTo>
                  <a:pt x="145" y="55"/>
                </a:lnTo>
                <a:lnTo>
                  <a:pt x="134" y="56"/>
                </a:lnTo>
                <a:lnTo>
                  <a:pt x="124" y="60"/>
                </a:lnTo>
                <a:lnTo>
                  <a:pt x="113" y="65"/>
                </a:lnTo>
                <a:lnTo>
                  <a:pt x="104" y="70"/>
                </a:lnTo>
                <a:lnTo>
                  <a:pt x="97" y="77"/>
                </a:lnTo>
                <a:lnTo>
                  <a:pt x="89" y="84"/>
                </a:lnTo>
                <a:lnTo>
                  <a:pt x="82" y="93"/>
                </a:lnTo>
                <a:lnTo>
                  <a:pt x="76" y="103"/>
                </a:lnTo>
                <a:lnTo>
                  <a:pt x="71" y="113"/>
                </a:lnTo>
                <a:lnTo>
                  <a:pt x="66" y="122"/>
                </a:lnTo>
                <a:lnTo>
                  <a:pt x="63" y="133"/>
                </a:lnTo>
                <a:lnTo>
                  <a:pt x="61" y="144"/>
                </a:lnTo>
                <a:lnTo>
                  <a:pt x="58" y="156"/>
                </a:lnTo>
                <a:lnTo>
                  <a:pt x="57" y="168"/>
                </a:lnTo>
                <a:lnTo>
                  <a:pt x="57" y="114"/>
                </a:lnTo>
                <a:lnTo>
                  <a:pt x="57" y="126"/>
                </a:lnTo>
                <a:lnTo>
                  <a:pt x="57" y="137"/>
                </a:lnTo>
                <a:lnTo>
                  <a:pt x="58" y="149"/>
                </a:lnTo>
                <a:lnTo>
                  <a:pt x="61" y="160"/>
                </a:lnTo>
                <a:lnTo>
                  <a:pt x="63" y="171"/>
                </a:lnTo>
                <a:lnTo>
                  <a:pt x="67" y="183"/>
                </a:lnTo>
                <a:lnTo>
                  <a:pt x="71" y="192"/>
                </a:lnTo>
                <a:lnTo>
                  <a:pt x="76" y="202"/>
                </a:lnTo>
                <a:lnTo>
                  <a:pt x="82" y="212"/>
                </a:lnTo>
                <a:lnTo>
                  <a:pt x="89" y="221"/>
                </a:lnTo>
                <a:lnTo>
                  <a:pt x="97" y="228"/>
                </a:lnTo>
                <a:lnTo>
                  <a:pt x="104" y="235"/>
                </a:lnTo>
                <a:lnTo>
                  <a:pt x="115" y="240"/>
                </a:lnTo>
                <a:lnTo>
                  <a:pt x="124" y="245"/>
                </a:lnTo>
                <a:lnTo>
                  <a:pt x="135" y="249"/>
                </a:lnTo>
                <a:lnTo>
                  <a:pt x="145" y="250"/>
                </a:lnTo>
                <a:lnTo>
                  <a:pt x="158" y="251"/>
                </a:lnTo>
                <a:lnTo>
                  <a:pt x="102" y="3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57" name="Freeform 179">
            <a:extLst>
              <a:ext uri="{FF2B5EF4-FFF2-40B4-BE49-F238E27FC236}">
                <a16:creationId xmlns:a16="http://schemas.microsoft.com/office/drawing/2014/main" id="{5961F031-C16D-48F4-9D2C-DAC45C865478}"/>
              </a:ext>
            </a:extLst>
          </p:cNvPr>
          <p:cNvSpPr>
            <a:spLocks noChangeAspect="1"/>
          </p:cNvSpPr>
          <p:nvPr/>
        </p:nvSpPr>
        <p:spPr bwMode="auto">
          <a:xfrm>
            <a:off x="5354919" y="5643048"/>
            <a:ext cx="294884" cy="298888"/>
          </a:xfrm>
          <a:custGeom>
            <a:avLst/>
            <a:gdLst>
              <a:gd name="T0" fmla="*/ 645 w 645"/>
              <a:gd name="T1" fmla="*/ 523 h 654"/>
              <a:gd name="T2" fmla="*/ 492 w 645"/>
              <a:gd name="T3" fmla="*/ 654 h 654"/>
              <a:gd name="T4" fmla="*/ 0 w 645"/>
              <a:gd name="T5" fmla="*/ 132 h 654"/>
              <a:gd name="T6" fmla="*/ 153 w 645"/>
              <a:gd name="T7" fmla="*/ 0 h 654"/>
              <a:gd name="T8" fmla="*/ 645 w 645"/>
              <a:gd name="T9" fmla="*/ 523 h 654"/>
            </a:gdLst>
            <a:ahLst/>
            <a:cxnLst>
              <a:cxn ang="0">
                <a:pos x="T0" y="T1"/>
              </a:cxn>
              <a:cxn ang="0">
                <a:pos x="T2" y="T3"/>
              </a:cxn>
              <a:cxn ang="0">
                <a:pos x="T4" y="T5"/>
              </a:cxn>
              <a:cxn ang="0">
                <a:pos x="T6" y="T7"/>
              </a:cxn>
              <a:cxn ang="0">
                <a:pos x="T8" y="T9"/>
              </a:cxn>
            </a:cxnLst>
            <a:rect l="0" t="0" r="r" b="b"/>
            <a:pathLst>
              <a:path w="645" h="654">
                <a:moveTo>
                  <a:pt x="645" y="523"/>
                </a:moveTo>
                <a:lnTo>
                  <a:pt x="492" y="654"/>
                </a:lnTo>
                <a:lnTo>
                  <a:pt x="0" y="132"/>
                </a:lnTo>
                <a:lnTo>
                  <a:pt x="153" y="0"/>
                </a:lnTo>
                <a:lnTo>
                  <a:pt x="645" y="523"/>
                </a:lnTo>
                <a:close/>
              </a:path>
            </a:pathLst>
          </a:custGeom>
          <a:solidFill>
            <a:schemeClr val="tx2"/>
          </a:solidFill>
          <a:ln w="19050" cmpd="sng">
            <a:solidFill>
              <a:schemeClr val="bg2"/>
            </a:solidFill>
            <a:round/>
            <a:headEnd/>
            <a:tailEnd/>
          </a:ln>
        </p:spPr>
        <p:txBody>
          <a:bodyPr/>
          <a:lstStyle/>
          <a:p>
            <a:endParaRPr lang="en-IN" dirty="0"/>
          </a:p>
        </p:txBody>
      </p:sp>
      <p:sp>
        <p:nvSpPr>
          <p:cNvPr id="58" name="Freeform 180">
            <a:extLst>
              <a:ext uri="{FF2B5EF4-FFF2-40B4-BE49-F238E27FC236}">
                <a16:creationId xmlns:a16="http://schemas.microsoft.com/office/drawing/2014/main" id="{99975BAA-12D1-48CF-934C-53B5EE01B7F6}"/>
              </a:ext>
            </a:extLst>
          </p:cNvPr>
          <p:cNvSpPr>
            <a:spLocks noChangeAspect="1"/>
          </p:cNvSpPr>
          <p:nvPr/>
        </p:nvSpPr>
        <p:spPr bwMode="auto">
          <a:xfrm>
            <a:off x="5924114" y="4665492"/>
            <a:ext cx="348375" cy="194689"/>
          </a:xfrm>
          <a:custGeom>
            <a:avLst/>
            <a:gdLst>
              <a:gd name="T0" fmla="*/ 761 w 761"/>
              <a:gd name="T1" fmla="*/ 240 h 425"/>
              <a:gd name="T2" fmla="*/ 690 w 761"/>
              <a:gd name="T3" fmla="*/ 425 h 425"/>
              <a:gd name="T4" fmla="*/ 0 w 761"/>
              <a:gd name="T5" fmla="*/ 185 h 425"/>
              <a:gd name="T6" fmla="*/ 71 w 761"/>
              <a:gd name="T7" fmla="*/ 0 h 425"/>
              <a:gd name="T8" fmla="*/ 761 w 761"/>
              <a:gd name="T9" fmla="*/ 240 h 425"/>
            </a:gdLst>
            <a:ahLst/>
            <a:cxnLst>
              <a:cxn ang="0">
                <a:pos x="T0" y="T1"/>
              </a:cxn>
              <a:cxn ang="0">
                <a:pos x="T2" y="T3"/>
              </a:cxn>
              <a:cxn ang="0">
                <a:pos x="T4" y="T5"/>
              </a:cxn>
              <a:cxn ang="0">
                <a:pos x="T6" y="T7"/>
              </a:cxn>
              <a:cxn ang="0">
                <a:pos x="T8" y="T9"/>
              </a:cxn>
            </a:cxnLst>
            <a:rect l="0" t="0" r="r" b="b"/>
            <a:pathLst>
              <a:path w="761" h="425">
                <a:moveTo>
                  <a:pt x="761" y="240"/>
                </a:moveTo>
                <a:lnTo>
                  <a:pt x="690" y="425"/>
                </a:lnTo>
                <a:lnTo>
                  <a:pt x="0" y="185"/>
                </a:lnTo>
                <a:lnTo>
                  <a:pt x="71" y="0"/>
                </a:lnTo>
                <a:lnTo>
                  <a:pt x="761" y="240"/>
                </a:lnTo>
                <a:close/>
              </a:path>
            </a:pathLst>
          </a:custGeom>
          <a:solidFill>
            <a:schemeClr val="tx2"/>
          </a:solidFill>
          <a:ln w="19050" cmpd="sng">
            <a:solidFill>
              <a:schemeClr val="bg2"/>
            </a:solidFill>
            <a:round/>
            <a:headEnd/>
            <a:tailEnd/>
          </a:ln>
        </p:spPr>
        <p:txBody>
          <a:bodyPr/>
          <a:lstStyle/>
          <a:p>
            <a:endParaRPr lang="en-IN" dirty="0"/>
          </a:p>
        </p:txBody>
      </p:sp>
      <p:sp>
        <p:nvSpPr>
          <p:cNvPr id="59" name="Freeform 181">
            <a:extLst>
              <a:ext uri="{FF2B5EF4-FFF2-40B4-BE49-F238E27FC236}">
                <a16:creationId xmlns:a16="http://schemas.microsoft.com/office/drawing/2014/main" id="{502C76BF-2101-4773-B65B-D6D0E4C4B730}"/>
              </a:ext>
            </a:extLst>
          </p:cNvPr>
          <p:cNvSpPr>
            <a:spLocks noChangeAspect="1"/>
          </p:cNvSpPr>
          <p:nvPr/>
        </p:nvSpPr>
        <p:spPr bwMode="auto">
          <a:xfrm>
            <a:off x="2358071" y="3834638"/>
            <a:ext cx="349747" cy="190575"/>
          </a:xfrm>
          <a:custGeom>
            <a:avLst/>
            <a:gdLst>
              <a:gd name="T0" fmla="*/ 0 w 763"/>
              <a:gd name="T1" fmla="*/ 186 h 415"/>
              <a:gd name="T2" fmla="*/ 69 w 763"/>
              <a:gd name="T3" fmla="*/ 0 h 415"/>
              <a:gd name="T4" fmla="*/ 763 w 763"/>
              <a:gd name="T5" fmla="*/ 229 h 415"/>
              <a:gd name="T6" fmla="*/ 696 w 763"/>
              <a:gd name="T7" fmla="*/ 415 h 415"/>
              <a:gd name="T8" fmla="*/ 0 w 763"/>
              <a:gd name="T9" fmla="*/ 186 h 415"/>
            </a:gdLst>
            <a:ahLst/>
            <a:cxnLst>
              <a:cxn ang="0">
                <a:pos x="T0" y="T1"/>
              </a:cxn>
              <a:cxn ang="0">
                <a:pos x="T2" y="T3"/>
              </a:cxn>
              <a:cxn ang="0">
                <a:pos x="T4" y="T5"/>
              </a:cxn>
              <a:cxn ang="0">
                <a:pos x="T6" y="T7"/>
              </a:cxn>
              <a:cxn ang="0">
                <a:pos x="T8" y="T9"/>
              </a:cxn>
            </a:cxnLst>
            <a:rect l="0" t="0" r="r" b="b"/>
            <a:pathLst>
              <a:path w="763" h="415">
                <a:moveTo>
                  <a:pt x="0" y="186"/>
                </a:moveTo>
                <a:lnTo>
                  <a:pt x="69" y="0"/>
                </a:lnTo>
                <a:lnTo>
                  <a:pt x="763" y="229"/>
                </a:lnTo>
                <a:lnTo>
                  <a:pt x="696" y="415"/>
                </a:lnTo>
                <a:lnTo>
                  <a:pt x="0" y="18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60" name="Freeform 182">
            <a:extLst>
              <a:ext uri="{FF2B5EF4-FFF2-40B4-BE49-F238E27FC236}">
                <a16:creationId xmlns:a16="http://schemas.microsoft.com/office/drawing/2014/main" id="{1905A2AF-CCCF-4D72-80C0-6B035EB818E3}"/>
              </a:ext>
            </a:extLst>
          </p:cNvPr>
          <p:cNvSpPr>
            <a:spLocks noChangeAspect="1"/>
          </p:cNvSpPr>
          <p:nvPr/>
        </p:nvSpPr>
        <p:spPr bwMode="auto">
          <a:xfrm>
            <a:off x="2345727" y="3822298"/>
            <a:ext cx="374435" cy="215254"/>
          </a:xfrm>
          <a:custGeom>
            <a:avLst/>
            <a:gdLst>
              <a:gd name="T0" fmla="*/ 0 w 819"/>
              <a:gd name="T1" fmla="*/ 240 h 469"/>
              <a:gd name="T2" fmla="*/ 0 w 819"/>
              <a:gd name="T3" fmla="*/ 186 h 469"/>
              <a:gd name="T4" fmla="*/ 68 w 819"/>
              <a:gd name="T5" fmla="*/ 0 h 469"/>
              <a:gd name="T6" fmla="*/ 125 w 819"/>
              <a:gd name="T7" fmla="*/ 0 h 469"/>
              <a:gd name="T8" fmla="*/ 819 w 819"/>
              <a:gd name="T9" fmla="*/ 229 h 469"/>
              <a:gd name="T10" fmla="*/ 819 w 819"/>
              <a:gd name="T11" fmla="*/ 283 h 469"/>
              <a:gd name="T12" fmla="*/ 752 w 819"/>
              <a:gd name="T13" fmla="*/ 469 h 469"/>
              <a:gd name="T14" fmla="*/ 695 w 819"/>
              <a:gd name="T15" fmla="*/ 469 h 469"/>
              <a:gd name="T16" fmla="*/ 0 w 819"/>
              <a:gd name="T17" fmla="*/ 240 h 469"/>
              <a:gd name="T18" fmla="*/ 57 w 819"/>
              <a:gd name="T19" fmla="*/ 186 h 469"/>
              <a:gd name="T20" fmla="*/ 752 w 819"/>
              <a:gd name="T21" fmla="*/ 415 h 469"/>
              <a:gd name="T22" fmla="*/ 695 w 819"/>
              <a:gd name="T23" fmla="*/ 415 h 469"/>
              <a:gd name="T24" fmla="*/ 762 w 819"/>
              <a:gd name="T25" fmla="*/ 229 h 469"/>
              <a:gd name="T26" fmla="*/ 762 w 819"/>
              <a:gd name="T27" fmla="*/ 283 h 469"/>
              <a:gd name="T28" fmla="*/ 68 w 819"/>
              <a:gd name="T29" fmla="*/ 54 h 469"/>
              <a:gd name="T30" fmla="*/ 125 w 819"/>
              <a:gd name="T31" fmla="*/ 54 h 469"/>
              <a:gd name="T32" fmla="*/ 57 w 819"/>
              <a:gd name="T33" fmla="*/ 240 h 469"/>
              <a:gd name="T34" fmla="*/ 57 w 819"/>
              <a:gd name="T35" fmla="*/ 186 h 469"/>
              <a:gd name="T36" fmla="*/ 0 w 819"/>
              <a:gd name="T37" fmla="*/ 24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9" h="469">
                <a:moveTo>
                  <a:pt x="0" y="240"/>
                </a:moveTo>
                <a:lnTo>
                  <a:pt x="0" y="186"/>
                </a:lnTo>
                <a:lnTo>
                  <a:pt x="68" y="0"/>
                </a:lnTo>
                <a:lnTo>
                  <a:pt x="125" y="0"/>
                </a:lnTo>
                <a:lnTo>
                  <a:pt x="819" y="229"/>
                </a:lnTo>
                <a:lnTo>
                  <a:pt x="819" y="283"/>
                </a:lnTo>
                <a:lnTo>
                  <a:pt x="752" y="469"/>
                </a:lnTo>
                <a:lnTo>
                  <a:pt x="695" y="469"/>
                </a:lnTo>
                <a:lnTo>
                  <a:pt x="0" y="240"/>
                </a:lnTo>
                <a:lnTo>
                  <a:pt x="57" y="186"/>
                </a:lnTo>
                <a:lnTo>
                  <a:pt x="752" y="415"/>
                </a:lnTo>
                <a:lnTo>
                  <a:pt x="695" y="415"/>
                </a:lnTo>
                <a:lnTo>
                  <a:pt x="762" y="229"/>
                </a:lnTo>
                <a:lnTo>
                  <a:pt x="762" y="283"/>
                </a:lnTo>
                <a:lnTo>
                  <a:pt x="68" y="54"/>
                </a:lnTo>
                <a:lnTo>
                  <a:pt x="125" y="54"/>
                </a:lnTo>
                <a:lnTo>
                  <a:pt x="57" y="240"/>
                </a:lnTo>
                <a:lnTo>
                  <a:pt x="57" y="186"/>
                </a:lnTo>
                <a:lnTo>
                  <a:pt x="0" y="2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61" name="Freeform 183">
            <a:extLst>
              <a:ext uri="{FF2B5EF4-FFF2-40B4-BE49-F238E27FC236}">
                <a16:creationId xmlns:a16="http://schemas.microsoft.com/office/drawing/2014/main" id="{8988D6BF-A5B6-4C4C-A8DA-DBE01EAE5F3C}"/>
              </a:ext>
            </a:extLst>
          </p:cNvPr>
          <p:cNvSpPr>
            <a:spLocks noChangeAspect="1"/>
          </p:cNvSpPr>
          <p:nvPr/>
        </p:nvSpPr>
        <p:spPr bwMode="auto">
          <a:xfrm>
            <a:off x="2233259" y="3716728"/>
            <a:ext cx="192018" cy="293404"/>
          </a:xfrm>
          <a:custGeom>
            <a:avLst/>
            <a:gdLst>
              <a:gd name="T0" fmla="*/ 171 w 420"/>
              <a:gd name="T1" fmla="*/ 49 h 643"/>
              <a:gd name="T2" fmla="*/ 182 w 420"/>
              <a:gd name="T3" fmla="*/ 31 h 643"/>
              <a:gd name="T4" fmla="*/ 199 w 420"/>
              <a:gd name="T5" fmla="*/ 17 h 643"/>
              <a:gd name="T6" fmla="*/ 218 w 420"/>
              <a:gd name="T7" fmla="*/ 8 h 643"/>
              <a:gd name="T8" fmla="*/ 240 w 420"/>
              <a:gd name="T9" fmla="*/ 1 h 643"/>
              <a:gd name="T10" fmla="*/ 263 w 420"/>
              <a:gd name="T11" fmla="*/ 0 h 643"/>
              <a:gd name="T12" fmla="*/ 286 w 420"/>
              <a:gd name="T13" fmla="*/ 1 h 643"/>
              <a:gd name="T14" fmla="*/ 311 w 420"/>
              <a:gd name="T15" fmla="*/ 6 h 643"/>
              <a:gd name="T16" fmla="*/ 334 w 420"/>
              <a:gd name="T17" fmla="*/ 14 h 643"/>
              <a:gd name="T18" fmla="*/ 356 w 420"/>
              <a:gd name="T19" fmla="*/ 23 h 643"/>
              <a:gd name="T20" fmla="*/ 376 w 420"/>
              <a:gd name="T21" fmla="*/ 37 h 643"/>
              <a:gd name="T22" fmla="*/ 393 w 420"/>
              <a:gd name="T23" fmla="*/ 52 h 643"/>
              <a:gd name="T24" fmla="*/ 407 w 420"/>
              <a:gd name="T25" fmla="*/ 69 h 643"/>
              <a:gd name="T26" fmla="*/ 416 w 420"/>
              <a:gd name="T27" fmla="*/ 87 h 643"/>
              <a:gd name="T28" fmla="*/ 420 w 420"/>
              <a:gd name="T29" fmla="*/ 108 h 643"/>
              <a:gd name="T30" fmla="*/ 419 w 420"/>
              <a:gd name="T31" fmla="*/ 130 h 643"/>
              <a:gd name="T32" fmla="*/ 255 w 420"/>
              <a:gd name="T33" fmla="*/ 582 h 643"/>
              <a:gd name="T34" fmla="*/ 245 w 420"/>
              <a:gd name="T35" fmla="*/ 603 h 643"/>
              <a:gd name="T36" fmla="*/ 230 w 420"/>
              <a:gd name="T37" fmla="*/ 619 h 643"/>
              <a:gd name="T38" fmla="*/ 212 w 420"/>
              <a:gd name="T39" fmla="*/ 631 h 643"/>
              <a:gd name="T40" fmla="*/ 191 w 420"/>
              <a:gd name="T41" fmla="*/ 638 h 643"/>
              <a:gd name="T42" fmla="*/ 169 w 420"/>
              <a:gd name="T43" fmla="*/ 642 h 643"/>
              <a:gd name="T44" fmla="*/ 145 w 420"/>
              <a:gd name="T45" fmla="*/ 643 h 643"/>
              <a:gd name="T46" fmla="*/ 122 w 420"/>
              <a:gd name="T47" fmla="*/ 639 h 643"/>
              <a:gd name="T48" fmla="*/ 97 w 420"/>
              <a:gd name="T49" fmla="*/ 633 h 643"/>
              <a:gd name="T50" fmla="*/ 74 w 420"/>
              <a:gd name="T51" fmla="*/ 625 h 643"/>
              <a:gd name="T52" fmla="*/ 54 w 420"/>
              <a:gd name="T53" fmla="*/ 612 h 643"/>
              <a:gd name="T54" fmla="*/ 34 w 420"/>
              <a:gd name="T55" fmla="*/ 599 h 643"/>
              <a:gd name="T56" fmla="*/ 19 w 420"/>
              <a:gd name="T57" fmla="*/ 582 h 643"/>
              <a:gd name="T58" fmla="*/ 7 w 420"/>
              <a:gd name="T59" fmla="*/ 565 h 643"/>
              <a:gd name="T60" fmla="*/ 1 w 420"/>
              <a:gd name="T61" fmla="*/ 544 h 643"/>
              <a:gd name="T62" fmla="*/ 0 w 420"/>
              <a:gd name="T63" fmla="*/ 523 h 643"/>
              <a:gd name="T64" fmla="*/ 5 w 420"/>
              <a:gd name="T65" fmla="*/ 501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0" h="643">
                <a:moveTo>
                  <a:pt x="166" y="60"/>
                </a:moveTo>
                <a:lnTo>
                  <a:pt x="171" y="49"/>
                </a:lnTo>
                <a:lnTo>
                  <a:pt x="176" y="39"/>
                </a:lnTo>
                <a:lnTo>
                  <a:pt x="182" y="31"/>
                </a:lnTo>
                <a:lnTo>
                  <a:pt x="190" y="23"/>
                </a:lnTo>
                <a:lnTo>
                  <a:pt x="199" y="17"/>
                </a:lnTo>
                <a:lnTo>
                  <a:pt x="208" y="11"/>
                </a:lnTo>
                <a:lnTo>
                  <a:pt x="218" y="8"/>
                </a:lnTo>
                <a:lnTo>
                  <a:pt x="228" y="4"/>
                </a:lnTo>
                <a:lnTo>
                  <a:pt x="240" y="1"/>
                </a:lnTo>
                <a:lnTo>
                  <a:pt x="250" y="0"/>
                </a:lnTo>
                <a:lnTo>
                  <a:pt x="263" y="0"/>
                </a:lnTo>
                <a:lnTo>
                  <a:pt x="275" y="0"/>
                </a:lnTo>
                <a:lnTo>
                  <a:pt x="286" y="1"/>
                </a:lnTo>
                <a:lnTo>
                  <a:pt x="299" y="3"/>
                </a:lnTo>
                <a:lnTo>
                  <a:pt x="311" y="6"/>
                </a:lnTo>
                <a:lnTo>
                  <a:pt x="322" y="9"/>
                </a:lnTo>
                <a:lnTo>
                  <a:pt x="334" y="14"/>
                </a:lnTo>
                <a:lnTo>
                  <a:pt x="345" y="19"/>
                </a:lnTo>
                <a:lnTo>
                  <a:pt x="356" y="23"/>
                </a:lnTo>
                <a:lnTo>
                  <a:pt x="366" y="30"/>
                </a:lnTo>
                <a:lnTo>
                  <a:pt x="376" y="37"/>
                </a:lnTo>
                <a:lnTo>
                  <a:pt x="385" y="44"/>
                </a:lnTo>
                <a:lnTo>
                  <a:pt x="393" y="52"/>
                </a:lnTo>
                <a:lnTo>
                  <a:pt x="401" y="60"/>
                </a:lnTo>
                <a:lnTo>
                  <a:pt x="407" y="69"/>
                </a:lnTo>
                <a:lnTo>
                  <a:pt x="412" y="79"/>
                </a:lnTo>
                <a:lnTo>
                  <a:pt x="416" y="87"/>
                </a:lnTo>
                <a:lnTo>
                  <a:pt x="419" y="98"/>
                </a:lnTo>
                <a:lnTo>
                  <a:pt x="420" y="108"/>
                </a:lnTo>
                <a:lnTo>
                  <a:pt x="420" y="119"/>
                </a:lnTo>
                <a:lnTo>
                  <a:pt x="419" y="130"/>
                </a:lnTo>
                <a:lnTo>
                  <a:pt x="415" y="141"/>
                </a:lnTo>
                <a:lnTo>
                  <a:pt x="255" y="582"/>
                </a:lnTo>
                <a:lnTo>
                  <a:pt x="250" y="593"/>
                </a:lnTo>
                <a:lnTo>
                  <a:pt x="245" y="603"/>
                </a:lnTo>
                <a:lnTo>
                  <a:pt x="239" y="611"/>
                </a:lnTo>
                <a:lnTo>
                  <a:pt x="230" y="619"/>
                </a:lnTo>
                <a:lnTo>
                  <a:pt x="222" y="625"/>
                </a:lnTo>
                <a:lnTo>
                  <a:pt x="212" y="631"/>
                </a:lnTo>
                <a:lnTo>
                  <a:pt x="203" y="635"/>
                </a:lnTo>
                <a:lnTo>
                  <a:pt x="191" y="638"/>
                </a:lnTo>
                <a:lnTo>
                  <a:pt x="181" y="641"/>
                </a:lnTo>
                <a:lnTo>
                  <a:pt x="169" y="642"/>
                </a:lnTo>
                <a:lnTo>
                  <a:pt x="158" y="643"/>
                </a:lnTo>
                <a:lnTo>
                  <a:pt x="145" y="643"/>
                </a:lnTo>
                <a:lnTo>
                  <a:pt x="133" y="642"/>
                </a:lnTo>
                <a:lnTo>
                  <a:pt x="122" y="639"/>
                </a:lnTo>
                <a:lnTo>
                  <a:pt x="109" y="637"/>
                </a:lnTo>
                <a:lnTo>
                  <a:pt x="97" y="633"/>
                </a:lnTo>
                <a:lnTo>
                  <a:pt x="86" y="630"/>
                </a:lnTo>
                <a:lnTo>
                  <a:pt x="74" y="625"/>
                </a:lnTo>
                <a:lnTo>
                  <a:pt x="64" y="619"/>
                </a:lnTo>
                <a:lnTo>
                  <a:pt x="54" y="612"/>
                </a:lnTo>
                <a:lnTo>
                  <a:pt x="43" y="605"/>
                </a:lnTo>
                <a:lnTo>
                  <a:pt x="34" y="599"/>
                </a:lnTo>
                <a:lnTo>
                  <a:pt x="27" y="590"/>
                </a:lnTo>
                <a:lnTo>
                  <a:pt x="19" y="582"/>
                </a:lnTo>
                <a:lnTo>
                  <a:pt x="13" y="573"/>
                </a:lnTo>
                <a:lnTo>
                  <a:pt x="7" y="565"/>
                </a:lnTo>
                <a:lnTo>
                  <a:pt x="4" y="555"/>
                </a:lnTo>
                <a:lnTo>
                  <a:pt x="1" y="544"/>
                </a:lnTo>
                <a:lnTo>
                  <a:pt x="0" y="534"/>
                </a:lnTo>
                <a:lnTo>
                  <a:pt x="0" y="523"/>
                </a:lnTo>
                <a:lnTo>
                  <a:pt x="1" y="512"/>
                </a:lnTo>
                <a:lnTo>
                  <a:pt x="5" y="501"/>
                </a:lnTo>
                <a:lnTo>
                  <a:pt x="166" y="60"/>
                </a:lnTo>
                <a:close/>
              </a:path>
            </a:pathLst>
          </a:custGeom>
          <a:solidFill>
            <a:srgbClr val="FFFF00"/>
          </a:solidFill>
          <a:ln w="19050" cmpd="sng">
            <a:solidFill>
              <a:schemeClr val="bg2"/>
            </a:solidFill>
            <a:round/>
            <a:headEnd/>
            <a:tailEnd/>
          </a:ln>
        </p:spPr>
        <p:txBody>
          <a:bodyPr/>
          <a:lstStyle/>
          <a:p>
            <a:endParaRPr lang="en-IN" dirty="0"/>
          </a:p>
        </p:txBody>
      </p:sp>
      <p:sp>
        <p:nvSpPr>
          <p:cNvPr id="62" name="Freeform 184">
            <a:extLst>
              <a:ext uri="{FF2B5EF4-FFF2-40B4-BE49-F238E27FC236}">
                <a16:creationId xmlns:a16="http://schemas.microsoft.com/office/drawing/2014/main" id="{EE1D644B-02D3-46F7-A093-71AC4A27B644}"/>
              </a:ext>
            </a:extLst>
          </p:cNvPr>
          <p:cNvSpPr>
            <a:spLocks noChangeAspect="1"/>
          </p:cNvSpPr>
          <p:nvPr/>
        </p:nvSpPr>
        <p:spPr bwMode="auto">
          <a:xfrm rot="21097029">
            <a:off x="5797931" y="3371224"/>
            <a:ext cx="337403" cy="238562"/>
          </a:xfrm>
          <a:custGeom>
            <a:avLst/>
            <a:gdLst>
              <a:gd name="T0" fmla="*/ 637 w 740"/>
              <a:gd name="T1" fmla="*/ 0 h 521"/>
              <a:gd name="T2" fmla="*/ 740 w 740"/>
              <a:gd name="T3" fmla="*/ 170 h 521"/>
              <a:gd name="T4" fmla="*/ 101 w 740"/>
              <a:gd name="T5" fmla="*/ 521 h 521"/>
              <a:gd name="T6" fmla="*/ 0 w 740"/>
              <a:gd name="T7" fmla="*/ 349 h 521"/>
              <a:gd name="T8" fmla="*/ 637 w 740"/>
              <a:gd name="T9" fmla="*/ 0 h 521"/>
            </a:gdLst>
            <a:ahLst/>
            <a:cxnLst>
              <a:cxn ang="0">
                <a:pos x="T0" y="T1"/>
              </a:cxn>
              <a:cxn ang="0">
                <a:pos x="T2" y="T3"/>
              </a:cxn>
              <a:cxn ang="0">
                <a:pos x="T4" y="T5"/>
              </a:cxn>
              <a:cxn ang="0">
                <a:pos x="T6" y="T7"/>
              </a:cxn>
              <a:cxn ang="0">
                <a:pos x="T8" y="T9"/>
              </a:cxn>
            </a:cxnLst>
            <a:rect l="0" t="0" r="r" b="b"/>
            <a:pathLst>
              <a:path w="740" h="521">
                <a:moveTo>
                  <a:pt x="637" y="0"/>
                </a:moveTo>
                <a:lnTo>
                  <a:pt x="740" y="170"/>
                </a:lnTo>
                <a:lnTo>
                  <a:pt x="101" y="521"/>
                </a:lnTo>
                <a:lnTo>
                  <a:pt x="0" y="349"/>
                </a:lnTo>
                <a:lnTo>
                  <a:pt x="637" y="0"/>
                </a:lnTo>
                <a:close/>
              </a:path>
            </a:pathLst>
          </a:custGeom>
          <a:solidFill>
            <a:schemeClr val="tx2"/>
          </a:solidFill>
          <a:ln w="12700" cmpd="sng">
            <a:solidFill>
              <a:schemeClr val="bg2"/>
            </a:solidFill>
            <a:round/>
            <a:headEnd/>
            <a:tailEnd/>
          </a:ln>
        </p:spPr>
        <p:txBody>
          <a:bodyPr/>
          <a:lstStyle/>
          <a:p>
            <a:endParaRPr lang="en-IN" dirty="0"/>
          </a:p>
        </p:txBody>
      </p:sp>
      <p:sp>
        <p:nvSpPr>
          <p:cNvPr id="63" name="Freeform 185">
            <a:extLst>
              <a:ext uri="{FF2B5EF4-FFF2-40B4-BE49-F238E27FC236}">
                <a16:creationId xmlns:a16="http://schemas.microsoft.com/office/drawing/2014/main" id="{4ADD5000-685F-4AF5-AD68-C13FC00201F1}"/>
              </a:ext>
            </a:extLst>
          </p:cNvPr>
          <p:cNvSpPr>
            <a:spLocks noChangeAspect="1"/>
          </p:cNvSpPr>
          <p:nvPr/>
        </p:nvSpPr>
        <p:spPr bwMode="auto">
          <a:xfrm>
            <a:off x="4822755" y="2278500"/>
            <a:ext cx="268825" cy="256386"/>
          </a:xfrm>
          <a:custGeom>
            <a:avLst/>
            <a:gdLst>
              <a:gd name="T0" fmla="*/ 4 w 588"/>
              <a:gd name="T1" fmla="*/ 238 h 562"/>
              <a:gd name="T2" fmla="*/ 13 w 588"/>
              <a:gd name="T3" fmla="*/ 197 h 562"/>
              <a:gd name="T4" fmla="*/ 29 w 588"/>
              <a:gd name="T5" fmla="*/ 158 h 562"/>
              <a:gd name="T6" fmla="*/ 50 w 588"/>
              <a:gd name="T7" fmla="*/ 124 h 562"/>
              <a:gd name="T8" fmla="*/ 76 w 588"/>
              <a:gd name="T9" fmla="*/ 92 h 562"/>
              <a:gd name="T10" fmla="*/ 107 w 588"/>
              <a:gd name="T11" fmla="*/ 63 h 562"/>
              <a:gd name="T12" fmla="*/ 142 w 588"/>
              <a:gd name="T13" fmla="*/ 40 h 562"/>
              <a:gd name="T14" fmla="*/ 179 w 588"/>
              <a:gd name="T15" fmla="*/ 22 h 562"/>
              <a:gd name="T16" fmla="*/ 220 w 588"/>
              <a:gd name="T17" fmla="*/ 8 h 562"/>
              <a:gd name="T18" fmla="*/ 264 w 588"/>
              <a:gd name="T19" fmla="*/ 1 h 562"/>
              <a:gd name="T20" fmla="*/ 309 w 588"/>
              <a:gd name="T21" fmla="*/ 0 h 562"/>
              <a:gd name="T22" fmla="*/ 352 w 588"/>
              <a:gd name="T23" fmla="*/ 6 h 562"/>
              <a:gd name="T24" fmla="*/ 395 w 588"/>
              <a:gd name="T25" fmla="*/ 17 h 562"/>
              <a:gd name="T26" fmla="*/ 433 w 588"/>
              <a:gd name="T27" fmla="*/ 34 h 562"/>
              <a:gd name="T28" fmla="*/ 469 w 588"/>
              <a:gd name="T29" fmla="*/ 55 h 562"/>
              <a:gd name="T30" fmla="*/ 502 w 588"/>
              <a:gd name="T31" fmla="*/ 82 h 562"/>
              <a:gd name="T32" fmla="*/ 530 w 588"/>
              <a:gd name="T33" fmla="*/ 113 h 562"/>
              <a:gd name="T34" fmla="*/ 552 w 588"/>
              <a:gd name="T35" fmla="*/ 147 h 562"/>
              <a:gd name="T36" fmla="*/ 570 w 588"/>
              <a:gd name="T37" fmla="*/ 184 h 562"/>
              <a:gd name="T38" fmla="*/ 581 w 588"/>
              <a:gd name="T39" fmla="*/ 224 h 562"/>
              <a:gd name="T40" fmla="*/ 588 w 588"/>
              <a:gd name="T41" fmla="*/ 266 h 562"/>
              <a:gd name="T42" fmla="*/ 586 w 588"/>
              <a:gd name="T43" fmla="*/ 309 h 562"/>
              <a:gd name="T44" fmla="*/ 579 w 588"/>
              <a:gd name="T45" fmla="*/ 351 h 562"/>
              <a:gd name="T46" fmla="*/ 565 w 588"/>
              <a:gd name="T47" fmla="*/ 390 h 562"/>
              <a:gd name="T48" fmla="*/ 545 w 588"/>
              <a:gd name="T49" fmla="*/ 427 h 562"/>
              <a:gd name="T50" fmla="*/ 521 w 588"/>
              <a:gd name="T51" fmla="*/ 459 h 562"/>
              <a:gd name="T52" fmla="*/ 491 w 588"/>
              <a:gd name="T53" fmla="*/ 488 h 562"/>
              <a:gd name="T54" fmla="*/ 458 w 588"/>
              <a:gd name="T55" fmla="*/ 514 h 562"/>
              <a:gd name="T56" fmla="*/ 422 w 588"/>
              <a:gd name="T57" fmla="*/ 533 h 562"/>
              <a:gd name="T58" fmla="*/ 381 w 588"/>
              <a:gd name="T59" fmla="*/ 549 h 562"/>
              <a:gd name="T60" fmla="*/ 338 w 588"/>
              <a:gd name="T61" fmla="*/ 558 h 562"/>
              <a:gd name="T62" fmla="*/ 293 w 588"/>
              <a:gd name="T63" fmla="*/ 562 h 562"/>
              <a:gd name="T64" fmla="*/ 248 w 588"/>
              <a:gd name="T65" fmla="*/ 558 h 562"/>
              <a:gd name="T66" fmla="*/ 206 w 588"/>
              <a:gd name="T67" fmla="*/ 549 h 562"/>
              <a:gd name="T68" fmla="*/ 166 w 588"/>
              <a:gd name="T69" fmla="*/ 533 h 562"/>
              <a:gd name="T70" fmla="*/ 129 w 588"/>
              <a:gd name="T71" fmla="*/ 514 h 562"/>
              <a:gd name="T72" fmla="*/ 97 w 588"/>
              <a:gd name="T73" fmla="*/ 488 h 562"/>
              <a:gd name="T74" fmla="*/ 67 w 588"/>
              <a:gd name="T75" fmla="*/ 459 h 562"/>
              <a:gd name="T76" fmla="*/ 43 w 588"/>
              <a:gd name="T77" fmla="*/ 427 h 562"/>
              <a:gd name="T78" fmla="*/ 23 w 588"/>
              <a:gd name="T79" fmla="*/ 390 h 562"/>
              <a:gd name="T80" fmla="*/ 9 w 588"/>
              <a:gd name="T81" fmla="*/ 351 h 562"/>
              <a:gd name="T82" fmla="*/ 2 w 588"/>
              <a:gd name="T83" fmla="*/ 309 h 562"/>
              <a:gd name="T84" fmla="*/ 0 w 588"/>
              <a:gd name="T85" fmla="*/ 2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8" h="562">
                <a:moveTo>
                  <a:pt x="0" y="266"/>
                </a:moveTo>
                <a:lnTo>
                  <a:pt x="2" y="251"/>
                </a:lnTo>
                <a:lnTo>
                  <a:pt x="4" y="238"/>
                </a:lnTo>
                <a:lnTo>
                  <a:pt x="7" y="224"/>
                </a:lnTo>
                <a:lnTo>
                  <a:pt x="9" y="211"/>
                </a:lnTo>
                <a:lnTo>
                  <a:pt x="13" y="197"/>
                </a:lnTo>
                <a:lnTo>
                  <a:pt x="18" y="184"/>
                </a:lnTo>
                <a:lnTo>
                  <a:pt x="23" y="171"/>
                </a:lnTo>
                <a:lnTo>
                  <a:pt x="29" y="158"/>
                </a:lnTo>
                <a:lnTo>
                  <a:pt x="36" y="147"/>
                </a:lnTo>
                <a:lnTo>
                  <a:pt x="43" y="135"/>
                </a:lnTo>
                <a:lnTo>
                  <a:pt x="50" y="124"/>
                </a:lnTo>
                <a:lnTo>
                  <a:pt x="58" y="113"/>
                </a:lnTo>
                <a:lnTo>
                  <a:pt x="67" y="101"/>
                </a:lnTo>
                <a:lnTo>
                  <a:pt x="76" y="92"/>
                </a:lnTo>
                <a:lnTo>
                  <a:pt x="86" y="82"/>
                </a:lnTo>
                <a:lnTo>
                  <a:pt x="97" y="72"/>
                </a:lnTo>
                <a:lnTo>
                  <a:pt x="107" y="63"/>
                </a:lnTo>
                <a:lnTo>
                  <a:pt x="119" y="55"/>
                </a:lnTo>
                <a:lnTo>
                  <a:pt x="129" y="47"/>
                </a:lnTo>
                <a:lnTo>
                  <a:pt x="142" y="40"/>
                </a:lnTo>
                <a:lnTo>
                  <a:pt x="153" y="34"/>
                </a:lnTo>
                <a:lnTo>
                  <a:pt x="166" y="27"/>
                </a:lnTo>
                <a:lnTo>
                  <a:pt x="179" y="22"/>
                </a:lnTo>
                <a:lnTo>
                  <a:pt x="193" y="17"/>
                </a:lnTo>
                <a:lnTo>
                  <a:pt x="206" y="12"/>
                </a:lnTo>
                <a:lnTo>
                  <a:pt x="220" y="8"/>
                </a:lnTo>
                <a:lnTo>
                  <a:pt x="234" y="6"/>
                </a:lnTo>
                <a:lnTo>
                  <a:pt x="248" y="3"/>
                </a:lnTo>
                <a:lnTo>
                  <a:pt x="264" y="1"/>
                </a:lnTo>
                <a:lnTo>
                  <a:pt x="278" y="0"/>
                </a:lnTo>
                <a:lnTo>
                  <a:pt x="293" y="0"/>
                </a:lnTo>
                <a:lnTo>
                  <a:pt x="309" y="0"/>
                </a:lnTo>
                <a:lnTo>
                  <a:pt x="324" y="1"/>
                </a:lnTo>
                <a:lnTo>
                  <a:pt x="338" y="3"/>
                </a:lnTo>
                <a:lnTo>
                  <a:pt x="352" y="6"/>
                </a:lnTo>
                <a:lnTo>
                  <a:pt x="367" y="8"/>
                </a:lnTo>
                <a:lnTo>
                  <a:pt x="381" y="12"/>
                </a:lnTo>
                <a:lnTo>
                  <a:pt x="395" y="17"/>
                </a:lnTo>
                <a:lnTo>
                  <a:pt x="408" y="22"/>
                </a:lnTo>
                <a:lnTo>
                  <a:pt x="422" y="27"/>
                </a:lnTo>
                <a:lnTo>
                  <a:pt x="433" y="34"/>
                </a:lnTo>
                <a:lnTo>
                  <a:pt x="446" y="40"/>
                </a:lnTo>
                <a:lnTo>
                  <a:pt x="458" y="47"/>
                </a:lnTo>
                <a:lnTo>
                  <a:pt x="469" y="55"/>
                </a:lnTo>
                <a:lnTo>
                  <a:pt x="481" y="63"/>
                </a:lnTo>
                <a:lnTo>
                  <a:pt x="491" y="72"/>
                </a:lnTo>
                <a:lnTo>
                  <a:pt x="502" y="82"/>
                </a:lnTo>
                <a:lnTo>
                  <a:pt x="512" y="92"/>
                </a:lnTo>
                <a:lnTo>
                  <a:pt x="521" y="101"/>
                </a:lnTo>
                <a:lnTo>
                  <a:pt x="530" y="113"/>
                </a:lnTo>
                <a:lnTo>
                  <a:pt x="538" y="124"/>
                </a:lnTo>
                <a:lnTo>
                  <a:pt x="545" y="135"/>
                </a:lnTo>
                <a:lnTo>
                  <a:pt x="552" y="147"/>
                </a:lnTo>
                <a:lnTo>
                  <a:pt x="559" y="158"/>
                </a:lnTo>
                <a:lnTo>
                  <a:pt x="565" y="171"/>
                </a:lnTo>
                <a:lnTo>
                  <a:pt x="570" y="184"/>
                </a:lnTo>
                <a:lnTo>
                  <a:pt x="575" y="197"/>
                </a:lnTo>
                <a:lnTo>
                  <a:pt x="579" y="211"/>
                </a:lnTo>
                <a:lnTo>
                  <a:pt x="581" y="224"/>
                </a:lnTo>
                <a:lnTo>
                  <a:pt x="584" y="238"/>
                </a:lnTo>
                <a:lnTo>
                  <a:pt x="586" y="251"/>
                </a:lnTo>
                <a:lnTo>
                  <a:pt x="588" y="266"/>
                </a:lnTo>
                <a:lnTo>
                  <a:pt x="588" y="281"/>
                </a:lnTo>
                <a:lnTo>
                  <a:pt x="588" y="295"/>
                </a:lnTo>
                <a:lnTo>
                  <a:pt x="586" y="309"/>
                </a:lnTo>
                <a:lnTo>
                  <a:pt x="584" y="324"/>
                </a:lnTo>
                <a:lnTo>
                  <a:pt x="581" y="337"/>
                </a:lnTo>
                <a:lnTo>
                  <a:pt x="579" y="351"/>
                </a:lnTo>
                <a:lnTo>
                  <a:pt x="575" y="364"/>
                </a:lnTo>
                <a:lnTo>
                  <a:pt x="570" y="378"/>
                </a:lnTo>
                <a:lnTo>
                  <a:pt x="565" y="390"/>
                </a:lnTo>
                <a:lnTo>
                  <a:pt x="559" y="402"/>
                </a:lnTo>
                <a:lnTo>
                  <a:pt x="552" y="414"/>
                </a:lnTo>
                <a:lnTo>
                  <a:pt x="545" y="427"/>
                </a:lnTo>
                <a:lnTo>
                  <a:pt x="538" y="438"/>
                </a:lnTo>
                <a:lnTo>
                  <a:pt x="530" y="449"/>
                </a:lnTo>
                <a:lnTo>
                  <a:pt x="521" y="459"/>
                </a:lnTo>
                <a:lnTo>
                  <a:pt x="512" y="470"/>
                </a:lnTo>
                <a:lnTo>
                  <a:pt x="502" y="479"/>
                </a:lnTo>
                <a:lnTo>
                  <a:pt x="491" y="488"/>
                </a:lnTo>
                <a:lnTo>
                  <a:pt x="481" y="498"/>
                </a:lnTo>
                <a:lnTo>
                  <a:pt x="469" y="505"/>
                </a:lnTo>
                <a:lnTo>
                  <a:pt x="458" y="514"/>
                </a:lnTo>
                <a:lnTo>
                  <a:pt x="446" y="521"/>
                </a:lnTo>
                <a:lnTo>
                  <a:pt x="433" y="527"/>
                </a:lnTo>
                <a:lnTo>
                  <a:pt x="422" y="533"/>
                </a:lnTo>
                <a:lnTo>
                  <a:pt x="408" y="540"/>
                </a:lnTo>
                <a:lnTo>
                  <a:pt x="395" y="544"/>
                </a:lnTo>
                <a:lnTo>
                  <a:pt x="381" y="549"/>
                </a:lnTo>
                <a:lnTo>
                  <a:pt x="367" y="553"/>
                </a:lnTo>
                <a:lnTo>
                  <a:pt x="352" y="555"/>
                </a:lnTo>
                <a:lnTo>
                  <a:pt x="338" y="558"/>
                </a:lnTo>
                <a:lnTo>
                  <a:pt x="324" y="560"/>
                </a:lnTo>
                <a:lnTo>
                  <a:pt x="309" y="562"/>
                </a:lnTo>
                <a:lnTo>
                  <a:pt x="293" y="562"/>
                </a:lnTo>
                <a:lnTo>
                  <a:pt x="278" y="562"/>
                </a:lnTo>
                <a:lnTo>
                  <a:pt x="264" y="560"/>
                </a:lnTo>
                <a:lnTo>
                  <a:pt x="248" y="558"/>
                </a:lnTo>
                <a:lnTo>
                  <a:pt x="234" y="555"/>
                </a:lnTo>
                <a:lnTo>
                  <a:pt x="220" y="553"/>
                </a:lnTo>
                <a:lnTo>
                  <a:pt x="206" y="549"/>
                </a:lnTo>
                <a:lnTo>
                  <a:pt x="193" y="544"/>
                </a:lnTo>
                <a:lnTo>
                  <a:pt x="179" y="540"/>
                </a:lnTo>
                <a:lnTo>
                  <a:pt x="166" y="533"/>
                </a:lnTo>
                <a:lnTo>
                  <a:pt x="153" y="527"/>
                </a:lnTo>
                <a:lnTo>
                  <a:pt x="142" y="521"/>
                </a:lnTo>
                <a:lnTo>
                  <a:pt x="129" y="514"/>
                </a:lnTo>
                <a:lnTo>
                  <a:pt x="119" y="505"/>
                </a:lnTo>
                <a:lnTo>
                  <a:pt x="107" y="498"/>
                </a:lnTo>
                <a:lnTo>
                  <a:pt x="97" y="488"/>
                </a:lnTo>
                <a:lnTo>
                  <a:pt x="86" y="479"/>
                </a:lnTo>
                <a:lnTo>
                  <a:pt x="76" y="470"/>
                </a:lnTo>
                <a:lnTo>
                  <a:pt x="67" y="459"/>
                </a:lnTo>
                <a:lnTo>
                  <a:pt x="58" y="449"/>
                </a:lnTo>
                <a:lnTo>
                  <a:pt x="50" y="438"/>
                </a:lnTo>
                <a:lnTo>
                  <a:pt x="43" y="427"/>
                </a:lnTo>
                <a:lnTo>
                  <a:pt x="36" y="414"/>
                </a:lnTo>
                <a:lnTo>
                  <a:pt x="29" y="402"/>
                </a:lnTo>
                <a:lnTo>
                  <a:pt x="23" y="390"/>
                </a:lnTo>
                <a:lnTo>
                  <a:pt x="18" y="378"/>
                </a:lnTo>
                <a:lnTo>
                  <a:pt x="13" y="364"/>
                </a:lnTo>
                <a:lnTo>
                  <a:pt x="9" y="351"/>
                </a:lnTo>
                <a:lnTo>
                  <a:pt x="7" y="337"/>
                </a:lnTo>
                <a:lnTo>
                  <a:pt x="4" y="324"/>
                </a:lnTo>
                <a:lnTo>
                  <a:pt x="2" y="309"/>
                </a:lnTo>
                <a:lnTo>
                  <a:pt x="0" y="295"/>
                </a:lnTo>
                <a:lnTo>
                  <a:pt x="0" y="281"/>
                </a:lnTo>
                <a:lnTo>
                  <a:pt x="0" y="26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64" name="Freeform 186">
            <a:extLst>
              <a:ext uri="{FF2B5EF4-FFF2-40B4-BE49-F238E27FC236}">
                <a16:creationId xmlns:a16="http://schemas.microsoft.com/office/drawing/2014/main" id="{D6B7ED4F-41C9-41A8-A54F-5DFD3AE08967}"/>
              </a:ext>
            </a:extLst>
          </p:cNvPr>
          <p:cNvSpPr>
            <a:spLocks noChangeAspect="1"/>
          </p:cNvSpPr>
          <p:nvPr/>
        </p:nvSpPr>
        <p:spPr bwMode="auto">
          <a:xfrm>
            <a:off x="4814526" y="2270274"/>
            <a:ext cx="285283" cy="272838"/>
          </a:xfrm>
          <a:custGeom>
            <a:avLst/>
            <a:gdLst>
              <a:gd name="T0" fmla="*/ 9 w 624"/>
              <a:gd name="T1" fmla="*/ 211 h 597"/>
              <a:gd name="T2" fmla="*/ 36 w 624"/>
              <a:gd name="T3" fmla="*/ 148 h 597"/>
              <a:gd name="T4" fmla="*/ 76 w 624"/>
              <a:gd name="T5" fmla="*/ 92 h 597"/>
              <a:gd name="T6" fmla="*/ 129 w 624"/>
              <a:gd name="T7" fmla="*/ 48 h 597"/>
              <a:gd name="T8" fmla="*/ 193 w 624"/>
              <a:gd name="T9" fmla="*/ 18 h 597"/>
              <a:gd name="T10" fmla="*/ 264 w 624"/>
              <a:gd name="T11" fmla="*/ 2 h 597"/>
              <a:gd name="T12" fmla="*/ 360 w 624"/>
              <a:gd name="T13" fmla="*/ 2 h 597"/>
              <a:gd name="T14" fmla="*/ 431 w 624"/>
              <a:gd name="T15" fmla="*/ 18 h 597"/>
              <a:gd name="T16" fmla="*/ 494 w 624"/>
              <a:gd name="T17" fmla="*/ 48 h 597"/>
              <a:gd name="T18" fmla="*/ 548 w 624"/>
              <a:gd name="T19" fmla="*/ 92 h 597"/>
              <a:gd name="T20" fmla="*/ 588 w 624"/>
              <a:gd name="T21" fmla="*/ 148 h 597"/>
              <a:gd name="T22" fmla="*/ 615 w 624"/>
              <a:gd name="T23" fmla="*/ 211 h 597"/>
              <a:gd name="T24" fmla="*/ 624 w 624"/>
              <a:gd name="T25" fmla="*/ 281 h 597"/>
              <a:gd name="T26" fmla="*/ 617 w 624"/>
              <a:gd name="T27" fmla="*/ 372 h 597"/>
              <a:gd name="T28" fmla="*/ 595 w 624"/>
              <a:gd name="T29" fmla="*/ 437 h 597"/>
              <a:gd name="T30" fmla="*/ 557 w 624"/>
              <a:gd name="T31" fmla="*/ 494 h 597"/>
              <a:gd name="T32" fmla="*/ 505 w 624"/>
              <a:gd name="T33" fmla="*/ 540 h 597"/>
              <a:gd name="T34" fmla="*/ 444 w 624"/>
              <a:gd name="T35" fmla="*/ 575 h 597"/>
              <a:gd name="T36" fmla="*/ 374 w 624"/>
              <a:gd name="T37" fmla="*/ 593 h 597"/>
              <a:gd name="T38" fmla="*/ 278 w 624"/>
              <a:gd name="T39" fmla="*/ 597 h 597"/>
              <a:gd name="T40" fmla="*/ 206 w 624"/>
              <a:gd name="T41" fmla="*/ 585 h 597"/>
              <a:gd name="T42" fmla="*/ 142 w 624"/>
              <a:gd name="T43" fmla="*/ 556 h 597"/>
              <a:gd name="T44" fmla="*/ 86 w 624"/>
              <a:gd name="T45" fmla="*/ 515 h 597"/>
              <a:gd name="T46" fmla="*/ 43 w 624"/>
              <a:gd name="T47" fmla="*/ 462 h 597"/>
              <a:gd name="T48" fmla="*/ 13 w 624"/>
              <a:gd name="T49" fmla="*/ 399 h 597"/>
              <a:gd name="T50" fmla="*/ 0 w 624"/>
              <a:gd name="T51" fmla="*/ 331 h 597"/>
              <a:gd name="T52" fmla="*/ 36 w 624"/>
              <a:gd name="T53" fmla="*/ 281 h 597"/>
              <a:gd name="T54" fmla="*/ 45 w 624"/>
              <a:gd name="T55" fmla="*/ 351 h 597"/>
              <a:gd name="T56" fmla="*/ 72 w 624"/>
              <a:gd name="T57" fmla="*/ 415 h 597"/>
              <a:gd name="T58" fmla="*/ 112 w 624"/>
              <a:gd name="T59" fmla="*/ 470 h 597"/>
              <a:gd name="T60" fmla="*/ 165 w 624"/>
              <a:gd name="T61" fmla="*/ 515 h 597"/>
              <a:gd name="T62" fmla="*/ 229 w 624"/>
              <a:gd name="T63" fmla="*/ 545 h 597"/>
              <a:gd name="T64" fmla="*/ 300 w 624"/>
              <a:gd name="T65" fmla="*/ 561 h 597"/>
              <a:gd name="T66" fmla="*/ 324 w 624"/>
              <a:gd name="T67" fmla="*/ 561 h 597"/>
              <a:gd name="T68" fmla="*/ 395 w 624"/>
              <a:gd name="T69" fmla="*/ 545 h 597"/>
              <a:gd name="T70" fmla="*/ 458 w 624"/>
              <a:gd name="T71" fmla="*/ 515 h 597"/>
              <a:gd name="T72" fmla="*/ 512 w 624"/>
              <a:gd name="T73" fmla="*/ 470 h 597"/>
              <a:gd name="T74" fmla="*/ 552 w 624"/>
              <a:gd name="T75" fmla="*/ 415 h 597"/>
              <a:gd name="T76" fmla="*/ 579 w 624"/>
              <a:gd name="T77" fmla="*/ 351 h 597"/>
              <a:gd name="T78" fmla="*/ 588 w 624"/>
              <a:gd name="T79" fmla="*/ 281 h 597"/>
              <a:gd name="T80" fmla="*/ 581 w 624"/>
              <a:gd name="T81" fmla="*/ 259 h 597"/>
              <a:gd name="T82" fmla="*/ 559 w 624"/>
              <a:gd name="T83" fmla="*/ 193 h 597"/>
              <a:gd name="T84" fmla="*/ 521 w 624"/>
              <a:gd name="T85" fmla="*/ 137 h 597"/>
              <a:gd name="T86" fmla="*/ 469 w 624"/>
              <a:gd name="T87" fmla="*/ 90 h 597"/>
              <a:gd name="T88" fmla="*/ 408 w 624"/>
              <a:gd name="T89" fmla="*/ 57 h 597"/>
              <a:gd name="T90" fmla="*/ 338 w 624"/>
              <a:gd name="T91" fmla="*/ 38 h 597"/>
              <a:gd name="T92" fmla="*/ 314 w 624"/>
              <a:gd name="T93" fmla="*/ 35 h 597"/>
              <a:gd name="T94" fmla="*/ 242 w 624"/>
              <a:gd name="T95" fmla="*/ 47 h 597"/>
              <a:gd name="T96" fmla="*/ 178 w 624"/>
              <a:gd name="T97" fmla="*/ 75 h 597"/>
              <a:gd name="T98" fmla="*/ 122 w 624"/>
              <a:gd name="T99" fmla="*/ 117 h 597"/>
              <a:gd name="T100" fmla="*/ 79 w 624"/>
              <a:gd name="T101" fmla="*/ 170 h 597"/>
              <a:gd name="T102" fmla="*/ 49 w 624"/>
              <a:gd name="T103" fmla="*/ 232 h 597"/>
              <a:gd name="T104" fmla="*/ 36 w 624"/>
              <a:gd name="T105" fmla="*/ 30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597">
                <a:moveTo>
                  <a:pt x="0" y="267"/>
                </a:moveTo>
                <a:lnTo>
                  <a:pt x="2" y="252"/>
                </a:lnTo>
                <a:lnTo>
                  <a:pt x="4" y="238"/>
                </a:lnTo>
                <a:lnTo>
                  <a:pt x="7" y="225"/>
                </a:lnTo>
                <a:lnTo>
                  <a:pt x="9" y="211"/>
                </a:lnTo>
                <a:lnTo>
                  <a:pt x="13" y="198"/>
                </a:lnTo>
                <a:lnTo>
                  <a:pt x="18" y="185"/>
                </a:lnTo>
                <a:lnTo>
                  <a:pt x="23" y="172"/>
                </a:lnTo>
                <a:lnTo>
                  <a:pt x="29" y="159"/>
                </a:lnTo>
                <a:lnTo>
                  <a:pt x="36" y="148"/>
                </a:lnTo>
                <a:lnTo>
                  <a:pt x="43" y="135"/>
                </a:lnTo>
                <a:lnTo>
                  <a:pt x="50" y="124"/>
                </a:lnTo>
                <a:lnTo>
                  <a:pt x="58" y="113"/>
                </a:lnTo>
                <a:lnTo>
                  <a:pt x="67" y="102"/>
                </a:lnTo>
                <a:lnTo>
                  <a:pt x="76" y="92"/>
                </a:lnTo>
                <a:lnTo>
                  <a:pt x="86" y="83"/>
                </a:lnTo>
                <a:lnTo>
                  <a:pt x="97" y="73"/>
                </a:lnTo>
                <a:lnTo>
                  <a:pt x="107" y="64"/>
                </a:lnTo>
                <a:lnTo>
                  <a:pt x="119" y="56"/>
                </a:lnTo>
                <a:lnTo>
                  <a:pt x="129" y="48"/>
                </a:lnTo>
                <a:lnTo>
                  <a:pt x="142" y="41"/>
                </a:lnTo>
                <a:lnTo>
                  <a:pt x="153" y="35"/>
                </a:lnTo>
                <a:lnTo>
                  <a:pt x="166" y="27"/>
                </a:lnTo>
                <a:lnTo>
                  <a:pt x="179" y="23"/>
                </a:lnTo>
                <a:lnTo>
                  <a:pt x="193" y="18"/>
                </a:lnTo>
                <a:lnTo>
                  <a:pt x="206" y="13"/>
                </a:lnTo>
                <a:lnTo>
                  <a:pt x="220" y="9"/>
                </a:lnTo>
                <a:lnTo>
                  <a:pt x="234" y="7"/>
                </a:lnTo>
                <a:lnTo>
                  <a:pt x="248" y="4"/>
                </a:lnTo>
                <a:lnTo>
                  <a:pt x="264" y="2"/>
                </a:lnTo>
                <a:lnTo>
                  <a:pt x="278" y="0"/>
                </a:lnTo>
                <a:lnTo>
                  <a:pt x="293" y="0"/>
                </a:lnTo>
                <a:lnTo>
                  <a:pt x="309" y="0"/>
                </a:lnTo>
                <a:lnTo>
                  <a:pt x="345" y="0"/>
                </a:lnTo>
                <a:lnTo>
                  <a:pt x="360" y="2"/>
                </a:lnTo>
                <a:lnTo>
                  <a:pt x="374" y="4"/>
                </a:lnTo>
                <a:lnTo>
                  <a:pt x="388" y="7"/>
                </a:lnTo>
                <a:lnTo>
                  <a:pt x="403" y="9"/>
                </a:lnTo>
                <a:lnTo>
                  <a:pt x="417" y="13"/>
                </a:lnTo>
                <a:lnTo>
                  <a:pt x="431" y="18"/>
                </a:lnTo>
                <a:lnTo>
                  <a:pt x="444" y="23"/>
                </a:lnTo>
                <a:lnTo>
                  <a:pt x="458" y="27"/>
                </a:lnTo>
                <a:lnTo>
                  <a:pt x="469" y="35"/>
                </a:lnTo>
                <a:lnTo>
                  <a:pt x="482" y="41"/>
                </a:lnTo>
                <a:lnTo>
                  <a:pt x="494" y="48"/>
                </a:lnTo>
                <a:lnTo>
                  <a:pt x="505" y="56"/>
                </a:lnTo>
                <a:lnTo>
                  <a:pt x="517" y="64"/>
                </a:lnTo>
                <a:lnTo>
                  <a:pt x="527" y="73"/>
                </a:lnTo>
                <a:lnTo>
                  <a:pt x="538" y="83"/>
                </a:lnTo>
                <a:lnTo>
                  <a:pt x="548" y="92"/>
                </a:lnTo>
                <a:lnTo>
                  <a:pt x="557" y="102"/>
                </a:lnTo>
                <a:lnTo>
                  <a:pt x="566" y="113"/>
                </a:lnTo>
                <a:lnTo>
                  <a:pt x="574" y="124"/>
                </a:lnTo>
                <a:lnTo>
                  <a:pt x="581" y="135"/>
                </a:lnTo>
                <a:lnTo>
                  <a:pt x="588" y="148"/>
                </a:lnTo>
                <a:lnTo>
                  <a:pt x="595" y="159"/>
                </a:lnTo>
                <a:lnTo>
                  <a:pt x="601" y="172"/>
                </a:lnTo>
                <a:lnTo>
                  <a:pt x="606" y="185"/>
                </a:lnTo>
                <a:lnTo>
                  <a:pt x="611" y="198"/>
                </a:lnTo>
                <a:lnTo>
                  <a:pt x="615" y="211"/>
                </a:lnTo>
                <a:lnTo>
                  <a:pt x="617" y="225"/>
                </a:lnTo>
                <a:lnTo>
                  <a:pt x="620" y="238"/>
                </a:lnTo>
                <a:lnTo>
                  <a:pt x="622" y="252"/>
                </a:lnTo>
                <a:lnTo>
                  <a:pt x="624" y="267"/>
                </a:lnTo>
                <a:lnTo>
                  <a:pt x="624" y="281"/>
                </a:lnTo>
                <a:lnTo>
                  <a:pt x="624" y="296"/>
                </a:lnTo>
                <a:lnTo>
                  <a:pt x="624" y="331"/>
                </a:lnTo>
                <a:lnTo>
                  <a:pt x="622" y="344"/>
                </a:lnTo>
                <a:lnTo>
                  <a:pt x="620" y="359"/>
                </a:lnTo>
                <a:lnTo>
                  <a:pt x="617" y="372"/>
                </a:lnTo>
                <a:lnTo>
                  <a:pt x="615" y="386"/>
                </a:lnTo>
                <a:lnTo>
                  <a:pt x="611" y="399"/>
                </a:lnTo>
                <a:lnTo>
                  <a:pt x="606" y="413"/>
                </a:lnTo>
                <a:lnTo>
                  <a:pt x="601" y="425"/>
                </a:lnTo>
                <a:lnTo>
                  <a:pt x="595" y="437"/>
                </a:lnTo>
                <a:lnTo>
                  <a:pt x="588" y="450"/>
                </a:lnTo>
                <a:lnTo>
                  <a:pt x="581" y="462"/>
                </a:lnTo>
                <a:lnTo>
                  <a:pt x="574" y="473"/>
                </a:lnTo>
                <a:lnTo>
                  <a:pt x="566" y="484"/>
                </a:lnTo>
                <a:lnTo>
                  <a:pt x="557" y="494"/>
                </a:lnTo>
                <a:lnTo>
                  <a:pt x="548" y="505"/>
                </a:lnTo>
                <a:lnTo>
                  <a:pt x="538" y="515"/>
                </a:lnTo>
                <a:lnTo>
                  <a:pt x="527" y="523"/>
                </a:lnTo>
                <a:lnTo>
                  <a:pt x="517" y="533"/>
                </a:lnTo>
                <a:lnTo>
                  <a:pt x="505" y="540"/>
                </a:lnTo>
                <a:lnTo>
                  <a:pt x="494" y="549"/>
                </a:lnTo>
                <a:lnTo>
                  <a:pt x="482" y="556"/>
                </a:lnTo>
                <a:lnTo>
                  <a:pt x="469" y="562"/>
                </a:lnTo>
                <a:lnTo>
                  <a:pt x="458" y="569"/>
                </a:lnTo>
                <a:lnTo>
                  <a:pt x="444" y="575"/>
                </a:lnTo>
                <a:lnTo>
                  <a:pt x="431" y="580"/>
                </a:lnTo>
                <a:lnTo>
                  <a:pt x="417" y="585"/>
                </a:lnTo>
                <a:lnTo>
                  <a:pt x="403" y="588"/>
                </a:lnTo>
                <a:lnTo>
                  <a:pt x="388" y="591"/>
                </a:lnTo>
                <a:lnTo>
                  <a:pt x="374" y="593"/>
                </a:lnTo>
                <a:lnTo>
                  <a:pt x="360" y="596"/>
                </a:lnTo>
                <a:lnTo>
                  <a:pt x="345" y="597"/>
                </a:lnTo>
                <a:lnTo>
                  <a:pt x="329" y="597"/>
                </a:lnTo>
                <a:lnTo>
                  <a:pt x="314" y="597"/>
                </a:lnTo>
                <a:lnTo>
                  <a:pt x="278" y="597"/>
                </a:lnTo>
                <a:lnTo>
                  <a:pt x="264" y="596"/>
                </a:lnTo>
                <a:lnTo>
                  <a:pt x="248" y="593"/>
                </a:lnTo>
                <a:lnTo>
                  <a:pt x="234" y="591"/>
                </a:lnTo>
                <a:lnTo>
                  <a:pt x="220" y="588"/>
                </a:lnTo>
                <a:lnTo>
                  <a:pt x="206" y="585"/>
                </a:lnTo>
                <a:lnTo>
                  <a:pt x="193" y="580"/>
                </a:lnTo>
                <a:lnTo>
                  <a:pt x="179" y="575"/>
                </a:lnTo>
                <a:lnTo>
                  <a:pt x="166" y="569"/>
                </a:lnTo>
                <a:lnTo>
                  <a:pt x="153" y="562"/>
                </a:lnTo>
                <a:lnTo>
                  <a:pt x="142" y="556"/>
                </a:lnTo>
                <a:lnTo>
                  <a:pt x="129" y="549"/>
                </a:lnTo>
                <a:lnTo>
                  <a:pt x="119" y="540"/>
                </a:lnTo>
                <a:lnTo>
                  <a:pt x="107" y="533"/>
                </a:lnTo>
                <a:lnTo>
                  <a:pt x="97" y="523"/>
                </a:lnTo>
                <a:lnTo>
                  <a:pt x="86" y="515"/>
                </a:lnTo>
                <a:lnTo>
                  <a:pt x="76" y="505"/>
                </a:lnTo>
                <a:lnTo>
                  <a:pt x="67" y="494"/>
                </a:lnTo>
                <a:lnTo>
                  <a:pt x="58" y="484"/>
                </a:lnTo>
                <a:lnTo>
                  <a:pt x="50" y="473"/>
                </a:lnTo>
                <a:lnTo>
                  <a:pt x="43" y="462"/>
                </a:lnTo>
                <a:lnTo>
                  <a:pt x="36" y="450"/>
                </a:lnTo>
                <a:lnTo>
                  <a:pt x="29" y="437"/>
                </a:lnTo>
                <a:lnTo>
                  <a:pt x="23" y="425"/>
                </a:lnTo>
                <a:lnTo>
                  <a:pt x="18" y="413"/>
                </a:lnTo>
                <a:lnTo>
                  <a:pt x="13" y="399"/>
                </a:lnTo>
                <a:lnTo>
                  <a:pt x="9" y="386"/>
                </a:lnTo>
                <a:lnTo>
                  <a:pt x="7" y="372"/>
                </a:lnTo>
                <a:lnTo>
                  <a:pt x="4" y="359"/>
                </a:lnTo>
                <a:lnTo>
                  <a:pt x="2" y="344"/>
                </a:lnTo>
                <a:lnTo>
                  <a:pt x="0" y="331"/>
                </a:lnTo>
                <a:lnTo>
                  <a:pt x="0" y="296"/>
                </a:lnTo>
                <a:lnTo>
                  <a:pt x="0" y="281"/>
                </a:lnTo>
                <a:lnTo>
                  <a:pt x="0" y="267"/>
                </a:lnTo>
                <a:lnTo>
                  <a:pt x="36" y="267"/>
                </a:lnTo>
                <a:lnTo>
                  <a:pt x="36" y="281"/>
                </a:lnTo>
                <a:lnTo>
                  <a:pt x="36" y="296"/>
                </a:lnTo>
                <a:lnTo>
                  <a:pt x="38" y="310"/>
                </a:lnTo>
                <a:lnTo>
                  <a:pt x="40" y="324"/>
                </a:lnTo>
                <a:lnTo>
                  <a:pt x="43" y="338"/>
                </a:lnTo>
                <a:lnTo>
                  <a:pt x="45" y="351"/>
                </a:lnTo>
                <a:lnTo>
                  <a:pt x="49" y="365"/>
                </a:lnTo>
                <a:lnTo>
                  <a:pt x="54" y="378"/>
                </a:lnTo>
                <a:lnTo>
                  <a:pt x="59" y="391"/>
                </a:lnTo>
                <a:lnTo>
                  <a:pt x="65" y="403"/>
                </a:lnTo>
                <a:lnTo>
                  <a:pt x="72" y="415"/>
                </a:lnTo>
                <a:lnTo>
                  <a:pt x="79" y="427"/>
                </a:lnTo>
                <a:lnTo>
                  <a:pt x="86" y="439"/>
                </a:lnTo>
                <a:lnTo>
                  <a:pt x="94" y="450"/>
                </a:lnTo>
                <a:lnTo>
                  <a:pt x="103" y="459"/>
                </a:lnTo>
                <a:lnTo>
                  <a:pt x="112" y="470"/>
                </a:lnTo>
                <a:lnTo>
                  <a:pt x="122" y="480"/>
                </a:lnTo>
                <a:lnTo>
                  <a:pt x="133" y="489"/>
                </a:lnTo>
                <a:lnTo>
                  <a:pt x="143" y="499"/>
                </a:lnTo>
                <a:lnTo>
                  <a:pt x="155" y="506"/>
                </a:lnTo>
                <a:lnTo>
                  <a:pt x="165" y="515"/>
                </a:lnTo>
                <a:lnTo>
                  <a:pt x="178" y="522"/>
                </a:lnTo>
                <a:lnTo>
                  <a:pt x="189" y="528"/>
                </a:lnTo>
                <a:lnTo>
                  <a:pt x="202" y="534"/>
                </a:lnTo>
                <a:lnTo>
                  <a:pt x="215" y="540"/>
                </a:lnTo>
                <a:lnTo>
                  <a:pt x="229" y="545"/>
                </a:lnTo>
                <a:lnTo>
                  <a:pt x="242" y="550"/>
                </a:lnTo>
                <a:lnTo>
                  <a:pt x="256" y="554"/>
                </a:lnTo>
                <a:lnTo>
                  <a:pt x="270" y="556"/>
                </a:lnTo>
                <a:lnTo>
                  <a:pt x="284" y="559"/>
                </a:lnTo>
                <a:lnTo>
                  <a:pt x="300" y="561"/>
                </a:lnTo>
                <a:lnTo>
                  <a:pt x="314" y="562"/>
                </a:lnTo>
                <a:lnTo>
                  <a:pt x="278" y="562"/>
                </a:lnTo>
                <a:lnTo>
                  <a:pt x="293" y="562"/>
                </a:lnTo>
                <a:lnTo>
                  <a:pt x="309" y="562"/>
                </a:lnTo>
                <a:lnTo>
                  <a:pt x="324" y="561"/>
                </a:lnTo>
                <a:lnTo>
                  <a:pt x="338" y="559"/>
                </a:lnTo>
                <a:lnTo>
                  <a:pt x="353" y="556"/>
                </a:lnTo>
                <a:lnTo>
                  <a:pt x="367" y="554"/>
                </a:lnTo>
                <a:lnTo>
                  <a:pt x="381" y="550"/>
                </a:lnTo>
                <a:lnTo>
                  <a:pt x="395" y="545"/>
                </a:lnTo>
                <a:lnTo>
                  <a:pt x="408" y="540"/>
                </a:lnTo>
                <a:lnTo>
                  <a:pt x="422" y="534"/>
                </a:lnTo>
                <a:lnTo>
                  <a:pt x="433" y="528"/>
                </a:lnTo>
                <a:lnTo>
                  <a:pt x="446" y="522"/>
                </a:lnTo>
                <a:lnTo>
                  <a:pt x="458" y="515"/>
                </a:lnTo>
                <a:lnTo>
                  <a:pt x="469" y="506"/>
                </a:lnTo>
                <a:lnTo>
                  <a:pt x="481" y="499"/>
                </a:lnTo>
                <a:lnTo>
                  <a:pt x="491" y="489"/>
                </a:lnTo>
                <a:lnTo>
                  <a:pt x="502" y="480"/>
                </a:lnTo>
                <a:lnTo>
                  <a:pt x="512" y="470"/>
                </a:lnTo>
                <a:lnTo>
                  <a:pt x="521" y="459"/>
                </a:lnTo>
                <a:lnTo>
                  <a:pt x="530" y="450"/>
                </a:lnTo>
                <a:lnTo>
                  <a:pt x="538" y="439"/>
                </a:lnTo>
                <a:lnTo>
                  <a:pt x="545" y="427"/>
                </a:lnTo>
                <a:lnTo>
                  <a:pt x="552" y="415"/>
                </a:lnTo>
                <a:lnTo>
                  <a:pt x="559" y="403"/>
                </a:lnTo>
                <a:lnTo>
                  <a:pt x="565" y="391"/>
                </a:lnTo>
                <a:lnTo>
                  <a:pt x="570" y="378"/>
                </a:lnTo>
                <a:lnTo>
                  <a:pt x="575" y="365"/>
                </a:lnTo>
                <a:lnTo>
                  <a:pt x="579" y="351"/>
                </a:lnTo>
                <a:lnTo>
                  <a:pt x="581" y="338"/>
                </a:lnTo>
                <a:lnTo>
                  <a:pt x="584" y="324"/>
                </a:lnTo>
                <a:lnTo>
                  <a:pt x="586" y="310"/>
                </a:lnTo>
                <a:lnTo>
                  <a:pt x="588" y="296"/>
                </a:lnTo>
                <a:lnTo>
                  <a:pt x="588" y="281"/>
                </a:lnTo>
                <a:lnTo>
                  <a:pt x="588" y="267"/>
                </a:lnTo>
                <a:lnTo>
                  <a:pt x="588" y="301"/>
                </a:lnTo>
                <a:lnTo>
                  <a:pt x="586" y="286"/>
                </a:lnTo>
                <a:lnTo>
                  <a:pt x="584" y="273"/>
                </a:lnTo>
                <a:lnTo>
                  <a:pt x="581" y="259"/>
                </a:lnTo>
                <a:lnTo>
                  <a:pt x="579" y="246"/>
                </a:lnTo>
                <a:lnTo>
                  <a:pt x="575" y="232"/>
                </a:lnTo>
                <a:lnTo>
                  <a:pt x="570" y="219"/>
                </a:lnTo>
                <a:lnTo>
                  <a:pt x="565" y="207"/>
                </a:lnTo>
                <a:lnTo>
                  <a:pt x="559" y="193"/>
                </a:lnTo>
                <a:lnTo>
                  <a:pt x="552" y="182"/>
                </a:lnTo>
                <a:lnTo>
                  <a:pt x="545" y="170"/>
                </a:lnTo>
                <a:lnTo>
                  <a:pt x="538" y="159"/>
                </a:lnTo>
                <a:lnTo>
                  <a:pt x="530" y="148"/>
                </a:lnTo>
                <a:lnTo>
                  <a:pt x="521" y="137"/>
                </a:lnTo>
                <a:lnTo>
                  <a:pt x="512" y="127"/>
                </a:lnTo>
                <a:lnTo>
                  <a:pt x="502" y="117"/>
                </a:lnTo>
                <a:lnTo>
                  <a:pt x="491" y="107"/>
                </a:lnTo>
                <a:lnTo>
                  <a:pt x="481" y="99"/>
                </a:lnTo>
                <a:lnTo>
                  <a:pt x="469" y="90"/>
                </a:lnTo>
                <a:lnTo>
                  <a:pt x="458" y="83"/>
                </a:lnTo>
                <a:lnTo>
                  <a:pt x="446" y="75"/>
                </a:lnTo>
                <a:lnTo>
                  <a:pt x="433" y="69"/>
                </a:lnTo>
                <a:lnTo>
                  <a:pt x="422" y="62"/>
                </a:lnTo>
                <a:lnTo>
                  <a:pt x="408" y="57"/>
                </a:lnTo>
                <a:lnTo>
                  <a:pt x="395" y="52"/>
                </a:lnTo>
                <a:lnTo>
                  <a:pt x="381" y="47"/>
                </a:lnTo>
                <a:lnTo>
                  <a:pt x="367" y="43"/>
                </a:lnTo>
                <a:lnTo>
                  <a:pt x="353" y="41"/>
                </a:lnTo>
                <a:lnTo>
                  <a:pt x="338" y="38"/>
                </a:lnTo>
                <a:lnTo>
                  <a:pt x="324" y="36"/>
                </a:lnTo>
                <a:lnTo>
                  <a:pt x="309" y="35"/>
                </a:lnTo>
                <a:lnTo>
                  <a:pt x="345" y="35"/>
                </a:lnTo>
                <a:lnTo>
                  <a:pt x="329" y="35"/>
                </a:lnTo>
                <a:lnTo>
                  <a:pt x="314" y="35"/>
                </a:lnTo>
                <a:lnTo>
                  <a:pt x="300" y="36"/>
                </a:lnTo>
                <a:lnTo>
                  <a:pt x="284" y="38"/>
                </a:lnTo>
                <a:lnTo>
                  <a:pt x="270" y="41"/>
                </a:lnTo>
                <a:lnTo>
                  <a:pt x="256" y="43"/>
                </a:lnTo>
                <a:lnTo>
                  <a:pt x="242" y="47"/>
                </a:lnTo>
                <a:lnTo>
                  <a:pt x="229" y="52"/>
                </a:lnTo>
                <a:lnTo>
                  <a:pt x="215" y="57"/>
                </a:lnTo>
                <a:lnTo>
                  <a:pt x="202" y="62"/>
                </a:lnTo>
                <a:lnTo>
                  <a:pt x="189" y="69"/>
                </a:lnTo>
                <a:lnTo>
                  <a:pt x="178" y="75"/>
                </a:lnTo>
                <a:lnTo>
                  <a:pt x="165" y="83"/>
                </a:lnTo>
                <a:lnTo>
                  <a:pt x="155" y="90"/>
                </a:lnTo>
                <a:lnTo>
                  <a:pt x="143" y="99"/>
                </a:lnTo>
                <a:lnTo>
                  <a:pt x="133" y="107"/>
                </a:lnTo>
                <a:lnTo>
                  <a:pt x="122" y="117"/>
                </a:lnTo>
                <a:lnTo>
                  <a:pt x="112" y="127"/>
                </a:lnTo>
                <a:lnTo>
                  <a:pt x="103" y="137"/>
                </a:lnTo>
                <a:lnTo>
                  <a:pt x="94" y="148"/>
                </a:lnTo>
                <a:lnTo>
                  <a:pt x="86" y="159"/>
                </a:lnTo>
                <a:lnTo>
                  <a:pt x="79" y="170"/>
                </a:lnTo>
                <a:lnTo>
                  <a:pt x="72" y="182"/>
                </a:lnTo>
                <a:lnTo>
                  <a:pt x="65" y="193"/>
                </a:lnTo>
                <a:lnTo>
                  <a:pt x="59" y="207"/>
                </a:lnTo>
                <a:lnTo>
                  <a:pt x="54" y="219"/>
                </a:lnTo>
                <a:lnTo>
                  <a:pt x="49" y="232"/>
                </a:lnTo>
                <a:lnTo>
                  <a:pt x="45" y="246"/>
                </a:lnTo>
                <a:lnTo>
                  <a:pt x="43" y="259"/>
                </a:lnTo>
                <a:lnTo>
                  <a:pt x="40" y="273"/>
                </a:lnTo>
                <a:lnTo>
                  <a:pt x="38" y="286"/>
                </a:lnTo>
                <a:lnTo>
                  <a:pt x="36" y="301"/>
                </a:lnTo>
                <a:lnTo>
                  <a:pt x="36" y="267"/>
                </a:lnTo>
                <a:lnTo>
                  <a:pt x="0"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65" name="Freeform 187">
            <a:extLst>
              <a:ext uri="{FF2B5EF4-FFF2-40B4-BE49-F238E27FC236}">
                <a16:creationId xmlns:a16="http://schemas.microsoft.com/office/drawing/2014/main" id="{541CE6F7-9F48-4017-B92D-2E67CF0523D4}"/>
              </a:ext>
            </a:extLst>
          </p:cNvPr>
          <p:cNvSpPr>
            <a:spLocks noChangeAspect="1"/>
          </p:cNvSpPr>
          <p:nvPr/>
        </p:nvSpPr>
        <p:spPr bwMode="auto">
          <a:xfrm>
            <a:off x="6016008" y="3236862"/>
            <a:ext cx="267453" cy="256386"/>
          </a:xfrm>
          <a:custGeom>
            <a:avLst/>
            <a:gdLst>
              <a:gd name="T0" fmla="*/ 4 w 589"/>
              <a:gd name="T1" fmla="*/ 237 h 561"/>
              <a:gd name="T2" fmla="*/ 13 w 589"/>
              <a:gd name="T3" fmla="*/ 196 h 561"/>
              <a:gd name="T4" fmla="*/ 30 w 589"/>
              <a:gd name="T5" fmla="*/ 158 h 561"/>
              <a:gd name="T6" fmla="*/ 50 w 589"/>
              <a:gd name="T7" fmla="*/ 123 h 561"/>
              <a:gd name="T8" fmla="*/ 77 w 589"/>
              <a:gd name="T9" fmla="*/ 92 h 561"/>
              <a:gd name="T10" fmla="*/ 108 w 589"/>
              <a:gd name="T11" fmla="*/ 64 h 561"/>
              <a:gd name="T12" fmla="*/ 141 w 589"/>
              <a:gd name="T13" fmla="*/ 40 h 561"/>
              <a:gd name="T14" fmla="*/ 180 w 589"/>
              <a:gd name="T15" fmla="*/ 22 h 561"/>
              <a:gd name="T16" fmla="*/ 221 w 589"/>
              <a:gd name="T17" fmla="*/ 9 h 561"/>
              <a:gd name="T18" fmla="*/ 265 w 589"/>
              <a:gd name="T19" fmla="*/ 1 h 561"/>
              <a:gd name="T20" fmla="*/ 310 w 589"/>
              <a:gd name="T21" fmla="*/ 0 h 561"/>
              <a:gd name="T22" fmla="*/ 353 w 589"/>
              <a:gd name="T23" fmla="*/ 6 h 561"/>
              <a:gd name="T24" fmla="*/ 396 w 589"/>
              <a:gd name="T25" fmla="*/ 17 h 561"/>
              <a:gd name="T26" fmla="*/ 434 w 589"/>
              <a:gd name="T27" fmla="*/ 34 h 561"/>
              <a:gd name="T28" fmla="*/ 470 w 589"/>
              <a:gd name="T29" fmla="*/ 55 h 561"/>
              <a:gd name="T30" fmla="*/ 503 w 589"/>
              <a:gd name="T31" fmla="*/ 82 h 561"/>
              <a:gd name="T32" fmla="*/ 530 w 589"/>
              <a:gd name="T33" fmla="*/ 113 h 561"/>
              <a:gd name="T34" fmla="*/ 553 w 589"/>
              <a:gd name="T35" fmla="*/ 146 h 561"/>
              <a:gd name="T36" fmla="*/ 571 w 589"/>
              <a:gd name="T37" fmla="*/ 184 h 561"/>
              <a:gd name="T38" fmla="*/ 582 w 589"/>
              <a:gd name="T39" fmla="*/ 223 h 561"/>
              <a:gd name="T40" fmla="*/ 589 w 589"/>
              <a:gd name="T41" fmla="*/ 265 h 561"/>
              <a:gd name="T42" fmla="*/ 587 w 589"/>
              <a:gd name="T43" fmla="*/ 309 h 561"/>
              <a:gd name="T44" fmla="*/ 580 w 589"/>
              <a:gd name="T45" fmla="*/ 350 h 561"/>
              <a:gd name="T46" fmla="*/ 566 w 589"/>
              <a:gd name="T47" fmla="*/ 389 h 561"/>
              <a:gd name="T48" fmla="*/ 546 w 589"/>
              <a:gd name="T49" fmla="*/ 426 h 561"/>
              <a:gd name="T50" fmla="*/ 522 w 589"/>
              <a:gd name="T51" fmla="*/ 459 h 561"/>
              <a:gd name="T52" fmla="*/ 492 w 589"/>
              <a:gd name="T53" fmla="*/ 488 h 561"/>
              <a:gd name="T54" fmla="*/ 459 w 589"/>
              <a:gd name="T55" fmla="*/ 513 h 561"/>
              <a:gd name="T56" fmla="*/ 422 w 589"/>
              <a:gd name="T57" fmla="*/ 534 h 561"/>
              <a:gd name="T58" fmla="*/ 382 w 589"/>
              <a:gd name="T59" fmla="*/ 548 h 561"/>
              <a:gd name="T60" fmla="*/ 339 w 589"/>
              <a:gd name="T61" fmla="*/ 557 h 561"/>
              <a:gd name="T62" fmla="*/ 294 w 589"/>
              <a:gd name="T63" fmla="*/ 561 h 561"/>
              <a:gd name="T64" fmla="*/ 249 w 589"/>
              <a:gd name="T65" fmla="*/ 557 h 561"/>
              <a:gd name="T66" fmla="*/ 207 w 589"/>
              <a:gd name="T67" fmla="*/ 548 h 561"/>
              <a:gd name="T68" fmla="*/ 167 w 589"/>
              <a:gd name="T69" fmla="*/ 534 h 561"/>
              <a:gd name="T70" fmla="*/ 130 w 589"/>
              <a:gd name="T71" fmla="*/ 513 h 561"/>
              <a:gd name="T72" fmla="*/ 96 w 589"/>
              <a:gd name="T73" fmla="*/ 488 h 561"/>
              <a:gd name="T74" fmla="*/ 67 w 589"/>
              <a:gd name="T75" fmla="*/ 459 h 561"/>
              <a:gd name="T76" fmla="*/ 42 w 589"/>
              <a:gd name="T77" fmla="*/ 426 h 561"/>
              <a:gd name="T78" fmla="*/ 23 w 589"/>
              <a:gd name="T79" fmla="*/ 389 h 561"/>
              <a:gd name="T80" fmla="*/ 9 w 589"/>
              <a:gd name="T81" fmla="*/ 350 h 561"/>
              <a:gd name="T82" fmla="*/ 1 w 589"/>
              <a:gd name="T83" fmla="*/ 309 h 561"/>
              <a:gd name="T84" fmla="*/ 0 w 589"/>
              <a:gd name="T85" fmla="*/ 265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9" h="561">
                <a:moveTo>
                  <a:pt x="0" y="265"/>
                </a:moveTo>
                <a:lnTo>
                  <a:pt x="1" y="252"/>
                </a:lnTo>
                <a:lnTo>
                  <a:pt x="4" y="237"/>
                </a:lnTo>
                <a:lnTo>
                  <a:pt x="6" y="223"/>
                </a:lnTo>
                <a:lnTo>
                  <a:pt x="9" y="210"/>
                </a:lnTo>
                <a:lnTo>
                  <a:pt x="13" y="196"/>
                </a:lnTo>
                <a:lnTo>
                  <a:pt x="18" y="184"/>
                </a:lnTo>
                <a:lnTo>
                  <a:pt x="23" y="171"/>
                </a:lnTo>
                <a:lnTo>
                  <a:pt x="30" y="158"/>
                </a:lnTo>
                <a:lnTo>
                  <a:pt x="36" y="146"/>
                </a:lnTo>
                <a:lnTo>
                  <a:pt x="42" y="135"/>
                </a:lnTo>
                <a:lnTo>
                  <a:pt x="50" y="123"/>
                </a:lnTo>
                <a:lnTo>
                  <a:pt x="59" y="113"/>
                </a:lnTo>
                <a:lnTo>
                  <a:pt x="67" y="102"/>
                </a:lnTo>
                <a:lnTo>
                  <a:pt x="77" y="92"/>
                </a:lnTo>
                <a:lnTo>
                  <a:pt x="86" y="82"/>
                </a:lnTo>
                <a:lnTo>
                  <a:pt x="96" y="72"/>
                </a:lnTo>
                <a:lnTo>
                  <a:pt x="108" y="64"/>
                </a:lnTo>
                <a:lnTo>
                  <a:pt x="118" y="55"/>
                </a:lnTo>
                <a:lnTo>
                  <a:pt x="130" y="48"/>
                </a:lnTo>
                <a:lnTo>
                  <a:pt x="141" y="40"/>
                </a:lnTo>
                <a:lnTo>
                  <a:pt x="154" y="34"/>
                </a:lnTo>
                <a:lnTo>
                  <a:pt x="167" y="27"/>
                </a:lnTo>
                <a:lnTo>
                  <a:pt x="180" y="22"/>
                </a:lnTo>
                <a:lnTo>
                  <a:pt x="193" y="17"/>
                </a:lnTo>
                <a:lnTo>
                  <a:pt x="207" y="12"/>
                </a:lnTo>
                <a:lnTo>
                  <a:pt x="221" y="9"/>
                </a:lnTo>
                <a:lnTo>
                  <a:pt x="235" y="6"/>
                </a:lnTo>
                <a:lnTo>
                  <a:pt x="249" y="4"/>
                </a:lnTo>
                <a:lnTo>
                  <a:pt x="265" y="1"/>
                </a:lnTo>
                <a:lnTo>
                  <a:pt x="279" y="0"/>
                </a:lnTo>
                <a:lnTo>
                  <a:pt x="294" y="0"/>
                </a:lnTo>
                <a:lnTo>
                  <a:pt x="310" y="0"/>
                </a:lnTo>
                <a:lnTo>
                  <a:pt x="324" y="1"/>
                </a:lnTo>
                <a:lnTo>
                  <a:pt x="339" y="4"/>
                </a:lnTo>
                <a:lnTo>
                  <a:pt x="353" y="6"/>
                </a:lnTo>
                <a:lnTo>
                  <a:pt x="368" y="9"/>
                </a:lnTo>
                <a:lnTo>
                  <a:pt x="382" y="12"/>
                </a:lnTo>
                <a:lnTo>
                  <a:pt x="396" y="17"/>
                </a:lnTo>
                <a:lnTo>
                  <a:pt x="409" y="22"/>
                </a:lnTo>
                <a:lnTo>
                  <a:pt x="422" y="27"/>
                </a:lnTo>
                <a:lnTo>
                  <a:pt x="434" y="34"/>
                </a:lnTo>
                <a:lnTo>
                  <a:pt x="447" y="40"/>
                </a:lnTo>
                <a:lnTo>
                  <a:pt x="459" y="48"/>
                </a:lnTo>
                <a:lnTo>
                  <a:pt x="470" y="55"/>
                </a:lnTo>
                <a:lnTo>
                  <a:pt x="481" y="64"/>
                </a:lnTo>
                <a:lnTo>
                  <a:pt x="492" y="72"/>
                </a:lnTo>
                <a:lnTo>
                  <a:pt x="503" y="82"/>
                </a:lnTo>
                <a:lnTo>
                  <a:pt x="512" y="92"/>
                </a:lnTo>
                <a:lnTo>
                  <a:pt x="522" y="102"/>
                </a:lnTo>
                <a:lnTo>
                  <a:pt x="530" y="113"/>
                </a:lnTo>
                <a:lnTo>
                  <a:pt x="539" y="123"/>
                </a:lnTo>
                <a:lnTo>
                  <a:pt x="546" y="135"/>
                </a:lnTo>
                <a:lnTo>
                  <a:pt x="553" y="146"/>
                </a:lnTo>
                <a:lnTo>
                  <a:pt x="559" y="158"/>
                </a:lnTo>
                <a:lnTo>
                  <a:pt x="566" y="171"/>
                </a:lnTo>
                <a:lnTo>
                  <a:pt x="571" y="184"/>
                </a:lnTo>
                <a:lnTo>
                  <a:pt x="576" y="196"/>
                </a:lnTo>
                <a:lnTo>
                  <a:pt x="580" y="210"/>
                </a:lnTo>
                <a:lnTo>
                  <a:pt x="582" y="223"/>
                </a:lnTo>
                <a:lnTo>
                  <a:pt x="585" y="237"/>
                </a:lnTo>
                <a:lnTo>
                  <a:pt x="587" y="252"/>
                </a:lnTo>
                <a:lnTo>
                  <a:pt x="589" y="265"/>
                </a:lnTo>
                <a:lnTo>
                  <a:pt x="589" y="280"/>
                </a:lnTo>
                <a:lnTo>
                  <a:pt x="589" y="294"/>
                </a:lnTo>
                <a:lnTo>
                  <a:pt x="587" y="309"/>
                </a:lnTo>
                <a:lnTo>
                  <a:pt x="585" y="323"/>
                </a:lnTo>
                <a:lnTo>
                  <a:pt x="582" y="336"/>
                </a:lnTo>
                <a:lnTo>
                  <a:pt x="580" y="350"/>
                </a:lnTo>
                <a:lnTo>
                  <a:pt x="576" y="363"/>
                </a:lnTo>
                <a:lnTo>
                  <a:pt x="571" y="377"/>
                </a:lnTo>
                <a:lnTo>
                  <a:pt x="566" y="389"/>
                </a:lnTo>
                <a:lnTo>
                  <a:pt x="559" y="402"/>
                </a:lnTo>
                <a:lnTo>
                  <a:pt x="553" y="414"/>
                </a:lnTo>
                <a:lnTo>
                  <a:pt x="546" y="426"/>
                </a:lnTo>
                <a:lnTo>
                  <a:pt x="539" y="437"/>
                </a:lnTo>
                <a:lnTo>
                  <a:pt x="530" y="448"/>
                </a:lnTo>
                <a:lnTo>
                  <a:pt x="522" y="459"/>
                </a:lnTo>
                <a:lnTo>
                  <a:pt x="512" y="469"/>
                </a:lnTo>
                <a:lnTo>
                  <a:pt x="503" y="479"/>
                </a:lnTo>
                <a:lnTo>
                  <a:pt x="492" y="488"/>
                </a:lnTo>
                <a:lnTo>
                  <a:pt x="481" y="497"/>
                </a:lnTo>
                <a:lnTo>
                  <a:pt x="470" y="506"/>
                </a:lnTo>
                <a:lnTo>
                  <a:pt x="459" y="513"/>
                </a:lnTo>
                <a:lnTo>
                  <a:pt x="447" y="520"/>
                </a:lnTo>
                <a:lnTo>
                  <a:pt x="434" y="526"/>
                </a:lnTo>
                <a:lnTo>
                  <a:pt x="422" y="534"/>
                </a:lnTo>
                <a:lnTo>
                  <a:pt x="409" y="539"/>
                </a:lnTo>
                <a:lnTo>
                  <a:pt x="396" y="544"/>
                </a:lnTo>
                <a:lnTo>
                  <a:pt x="382" y="548"/>
                </a:lnTo>
                <a:lnTo>
                  <a:pt x="368" y="552"/>
                </a:lnTo>
                <a:lnTo>
                  <a:pt x="353" y="555"/>
                </a:lnTo>
                <a:lnTo>
                  <a:pt x="339" y="557"/>
                </a:lnTo>
                <a:lnTo>
                  <a:pt x="324" y="560"/>
                </a:lnTo>
                <a:lnTo>
                  <a:pt x="310" y="561"/>
                </a:lnTo>
                <a:lnTo>
                  <a:pt x="294" y="561"/>
                </a:lnTo>
                <a:lnTo>
                  <a:pt x="279" y="561"/>
                </a:lnTo>
                <a:lnTo>
                  <a:pt x="265" y="560"/>
                </a:lnTo>
                <a:lnTo>
                  <a:pt x="249" y="557"/>
                </a:lnTo>
                <a:lnTo>
                  <a:pt x="235" y="555"/>
                </a:lnTo>
                <a:lnTo>
                  <a:pt x="221" y="552"/>
                </a:lnTo>
                <a:lnTo>
                  <a:pt x="207" y="548"/>
                </a:lnTo>
                <a:lnTo>
                  <a:pt x="193" y="544"/>
                </a:lnTo>
                <a:lnTo>
                  <a:pt x="180" y="539"/>
                </a:lnTo>
                <a:lnTo>
                  <a:pt x="167" y="534"/>
                </a:lnTo>
                <a:lnTo>
                  <a:pt x="154" y="526"/>
                </a:lnTo>
                <a:lnTo>
                  <a:pt x="141" y="520"/>
                </a:lnTo>
                <a:lnTo>
                  <a:pt x="130" y="513"/>
                </a:lnTo>
                <a:lnTo>
                  <a:pt x="118" y="506"/>
                </a:lnTo>
                <a:lnTo>
                  <a:pt x="108" y="497"/>
                </a:lnTo>
                <a:lnTo>
                  <a:pt x="96" y="488"/>
                </a:lnTo>
                <a:lnTo>
                  <a:pt x="86" y="479"/>
                </a:lnTo>
                <a:lnTo>
                  <a:pt x="77" y="469"/>
                </a:lnTo>
                <a:lnTo>
                  <a:pt x="67" y="459"/>
                </a:lnTo>
                <a:lnTo>
                  <a:pt x="59" y="448"/>
                </a:lnTo>
                <a:lnTo>
                  <a:pt x="50" y="437"/>
                </a:lnTo>
                <a:lnTo>
                  <a:pt x="42" y="426"/>
                </a:lnTo>
                <a:lnTo>
                  <a:pt x="36" y="414"/>
                </a:lnTo>
                <a:lnTo>
                  <a:pt x="30" y="402"/>
                </a:lnTo>
                <a:lnTo>
                  <a:pt x="23" y="389"/>
                </a:lnTo>
                <a:lnTo>
                  <a:pt x="18" y="377"/>
                </a:lnTo>
                <a:lnTo>
                  <a:pt x="13" y="363"/>
                </a:lnTo>
                <a:lnTo>
                  <a:pt x="9" y="350"/>
                </a:lnTo>
                <a:lnTo>
                  <a:pt x="6" y="336"/>
                </a:lnTo>
                <a:lnTo>
                  <a:pt x="4" y="323"/>
                </a:lnTo>
                <a:lnTo>
                  <a:pt x="1" y="309"/>
                </a:lnTo>
                <a:lnTo>
                  <a:pt x="0" y="294"/>
                </a:lnTo>
                <a:lnTo>
                  <a:pt x="0" y="280"/>
                </a:lnTo>
                <a:lnTo>
                  <a:pt x="0" y="26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66" name="Freeform 188">
            <a:extLst>
              <a:ext uri="{FF2B5EF4-FFF2-40B4-BE49-F238E27FC236}">
                <a16:creationId xmlns:a16="http://schemas.microsoft.com/office/drawing/2014/main" id="{11F09106-7C04-414A-A956-71FB5D946F3B}"/>
              </a:ext>
            </a:extLst>
          </p:cNvPr>
          <p:cNvSpPr>
            <a:spLocks noChangeAspect="1"/>
          </p:cNvSpPr>
          <p:nvPr/>
        </p:nvSpPr>
        <p:spPr bwMode="auto">
          <a:xfrm>
            <a:off x="6006407" y="3228635"/>
            <a:ext cx="285283" cy="272838"/>
          </a:xfrm>
          <a:custGeom>
            <a:avLst/>
            <a:gdLst>
              <a:gd name="T0" fmla="*/ 9 w 625"/>
              <a:gd name="T1" fmla="*/ 210 h 595"/>
              <a:gd name="T2" fmla="*/ 36 w 625"/>
              <a:gd name="T3" fmla="*/ 146 h 595"/>
              <a:gd name="T4" fmla="*/ 77 w 625"/>
              <a:gd name="T5" fmla="*/ 92 h 595"/>
              <a:gd name="T6" fmla="*/ 130 w 625"/>
              <a:gd name="T7" fmla="*/ 48 h 595"/>
              <a:gd name="T8" fmla="*/ 193 w 625"/>
              <a:gd name="T9" fmla="*/ 17 h 595"/>
              <a:gd name="T10" fmla="*/ 265 w 625"/>
              <a:gd name="T11" fmla="*/ 1 h 595"/>
              <a:gd name="T12" fmla="*/ 360 w 625"/>
              <a:gd name="T13" fmla="*/ 1 h 595"/>
              <a:gd name="T14" fmla="*/ 432 w 625"/>
              <a:gd name="T15" fmla="*/ 17 h 595"/>
              <a:gd name="T16" fmla="*/ 495 w 625"/>
              <a:gd name="T17" fmla="*/ 48 h 595"/>
              <a:gd name="T18" fmla="*/ 548 w 625"/>
              <a:gd name="T19" fmla="*/ 92 h 595"/>
              <a:gd name="T20" fmla="*/ 589 w 625"/>
              <a:gd name="T21" fmla="*/ 146 h 595"/>
              <a:gd name="T22" fmla="*/ 616 w 625"/>
              <a:gd name="T23" fmla="*/ 210 h 595"/>
              <a:gd name="T24" fmla="*/ 625 w 625"/>
              <a:gd name="T25" fmla="*/ 280 h 595"/>
              <a:gd name="T26" fmla="*/ 618 w 625"/>
              <a:gd name="T27" fmla="*/ 370 h 595"/>
              <a:gd name="T28" fmla="*/ 595 w 625"/>
              <a:gd name="T29" fmla="*/ 437 h 595"/>
              <a:gd name="T30" fmla="*/ 558 w 625"/>
              <a:gd name="T31" fmla="*/ 493 h 595"/>
              <a:gd name="T32" fmla="*/ 506 w 625"/>
              <a:gd name="T33" fmla="*/ 540 h 595"/>
              <a:gd name="T34" fmla="*/ 445 w 625"/>
              <a:gd name="T35" fmla="*/ 573 h 595"/>
              <a:gd name="T36" fmla="*/ 375 w 625"/>
              <a:gd name="T37" fmla="*/ 591 h 595"/>
              <a:gd name="T38" fmla="*/ 279 w 625"/>
              <a:gd name="T39" fmla="*/ 595 h 595"/>
              <a:gd name="T40" fmla="*/ 207 w 625"/>
              <a:gd name="T41" fmla="*/ 583 h 595"/>
              <a:gd name="T42" fmla="*/ 141 w 625"/>
              <a:gd name="T43" fmla="*/ 554 h 595"/>
              <a:gd name="T44" fmla="*/ 86 w 625"/>
              <a:gd name="T45" fmla="*/ 513 h 595"/>
              <a:gd name="T46" fmla="*/ 42 w 625"/>
              <a:gd name="T47" fmla="*/ 460 h 595"/>
              <a:gd name="T48" fmla="*/ 13 w 625"/>
              <a:gd name="T49" fmla="*/ 397 h 595"/>
              <a:gd name="T50" fmla="*/ 0 w 625"/>
              <a:gd name="T51" fmla="*/ 329 h 595"/>
              <a:gd name="T52" fmla="*/ 36 w 625"/>
              <a:gd name="T53" fmla="*/ 280 h 595"/>
              <a:gd name="T54" fmla="*/ 45 w 625"/>
              <a:gd name="T55" fmla="*/ 350 h 595"/>
              <a:gd name="T56" fmla="*/ 72 w 625"/>
              <a:gd name="T57" fmla="*/ 413 h 595"/>
              <a:gd name="T58" fmla="*/ 113 w 625"/>
              <a:gd name="T59" fmla="*/ 469 h 595"/>
              <a:gd name="T60" fmla="*/ 166 w 625"/>
              <a:gd name="T61" fmla="*/ 513 h 595"/>
              <a:gd name="T62" fmla="*/ 229 w 625"/>
              <a:gd name="T63" fmla="*/ 543 h 595"/>
              <a:gd name="T64" fmla="*/ 301 w 625"/>
              <a:gd name="T65" fmla="*/ 559 h 595"/>
              <a:gd name="T66" fmla="*/ 324 w 625"/>
              <a:gd name="T67" fmla="*/ 559 h 595"/>
              <a:gd name="T68" fmla="*/ 396 w 625"/>
              <a:gd name="T69" fmla="*/ 543 h 595"/>
              <a:gd name="T70" fmla="*/ 459 w 625"/>
              <a:gd name="T71" fmla="*/ 513 h 595"/>
              <a:gd name="T72" fmla="*/ 512 w 625"/>
              <a:gd name="T73" fmla="*/ 469 h 595"/>
              <a:gd name="T74" fmla="*/ 553 w 625"/>
              <a:gd name="T75" fmla="*/ 413 h 595"/>
              <a:gd name="T76" fmla="*/ 580 w 625"/>
              <a:gd name="T77" fmla="*/ 350 h 595"/>
              <a:gd name="T78" fmla="*/ 589 w 625"/>
              <a:gd name="T79" fmla="*/ 280 h 595"/>
              <a:gd name="T80" fmla="*/ 582 w 625"/>
              <a:gd name="T81" fmla="*/ 257 h 595"/>
              <a:gd name="T82" fmla="*/ 559 w 625"/>
              <a:gd name="T83" fmla="*/ 192 h 595"/>
              <a:gd name="T84" fmla="*/ 522 w 625"/>
              <a:gd name="T85" fmla="*/ 136 h 595"/>
              <a:gd name="T86" fmla="*/ 470 w 625"/>
              <a:gd name="T87" fmla="*/ 89 h 595"/>
              <a:gd name="T88" fmla="*/ 409 w 625"/>
              <a:gd name="T89" fmla="*/ 56 h 595"/>
              <a:gd name="T90" fmla="*/ 339 w 625"/>
              <a:gd name="T91" fmla="*/ 38 h 595"/>
              <a:gd name="T92" fmla="*/ 315 w 625"/>
              <a:gd name="T93" fmla="*/ 34 h 595"/>
              <a:gd name="T94" fmla="*/ 243 w 625"/>
              <a:gd name="T95" fmla="*/ 46 h 595"/>
              <a:gd name="T96" fmla="*/ 177 w 625"/>
              <a:gd name="T97" fmla="*/ 75 h 595"/>
              <a:gd name="T98" fmla="*/ 122 w 625"/>
              <a:gd name="T99" fmla="*/ 116 h 595"/>
              <a:gd name="T100" fmla="*/ 78 w 625"/>
              <a:gd name="T101" fmla="*/ 169 h 595"/>
              <a:gd name="T102" fmla="*/ 49 w 625"/>
              <a:gd name="T103" fmla="*/ 230 h 595"/>
              <a:gd name="T104" fmla="*/ 36 w 625"/>
              <a:gd name="T105" fmla="*/ 29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5" h="595">
                <a:moveTo>
                  <a:pt x="0" y="265"/>
                </a:moveTo>
                <a:lnTo>
                  <a:pt x="1" y="251"/>
                </a:lnTo>
                <a:lnTo>
                  <a:pt x="4" y="237"/>
                </a:lnTo>
                <a:lnTo>
                  <a:pt x="6" y="223"/>
                </a:lnTo>
                <a:lnTo>
                  <a:pt x="9" y="210"/>
                </a:lnTo>
                <a:lnTo>
                  <a:pt x="13" y="196"/>
                </a:lnTo>
                <a:lnTo>
                  <a:pt x="18" y="184"/>
                </a:lnTo>
                <a:lnTo>
                  <a:pt x="23" y="170"/>
                </a:lnTo>
                <a:lnTo>
                  <a:pt x="30" y="158"/>
                </a:lnTo>
                <a:lnTo>
                  <a:pt x="36" y="146"/>
                </a:lnTo>
                <a:lnTo>
                  <a:pt x="42" y="135"/>
                </a:lnTo>
                <a:lnTo>
                  <a:pt x="50" y="123"/>
                </a:lnTo>
                <a:lnTo>
                  <a:pt x="59" y="113"/>
                </a:lnTo>
                <a:lnTo>
                  <a:pt x="67" y="102"/>
                </a:lnTo>
                <a:lnTo>
                  <a:pt x="77" y="92"/>
                </a:lnTo>
                <a:lnTo>
                  <a:pt x="86" y="82"/>
                </a:lnTo>
                <a:lnTo>
                  <a:pt x="96" y="72"/>
                </a:lnTo>
                <a:lnTo>
                  <a:pt x="108" y="64"/>
                </a:lnTo>
                <a:lnTo>
                  <a:pt x="118" y="55"/>
                </a:lnTo>
                <a:lnTo>
                  <a:pt x="130" y="48"/>
                </a:lnTo>
                <a:lnTo>
                  <a:pt x="141" y="40"/>
                </a:lnTo>
                <a:lnTo>
                  <a:pt x="154" y="34"/>
                </a:lnTo>
                <a:lnTo>
                  <a:pt x="167" y="27"/>
                </a:lnTo>
                <a:lnTo>
                  <a:pt x="180" y="22"/>
                </a:lnTo>
                <a:lnTo>
                  <a:pt x="193" y="17"/>
                </a:lnTo>
                <a:lnTo>
                  <a:pt x="207" y="12"/>
                </a:lnTo>
                <a:lnTo>
                  <a:pt x="221" y="8"/>
                </a:lnTo>
                <a:lnTo>
                  <a:pt x="235" y="6"/>
                </a:lnTo>
                <a:lnTo>
                  <a:pt x="249" y="3"/>
                </a:lnTo>
                <a:lnTo>
                  <a:pt x="265" y="1"/>
                </a:lnTo>
                <a:lnTo>
                  <a:pt x="279" y="0"/>
                </a:lnTo>
                <a:lnTo>
                  <a:pt x="294" y="0"/>
                </a:lnTo>
                <a:lnTo>
                  <a:pt x="310" y="0"/>
                </a:lnTo>
                <a:lnTo>
                  <a:pt x="346" y="0"/>
                </a:lnTo>
                <a:lnTo>
                  <a:pt x="360" y="1"/>
                </a:lnTo>
                <a:lnTo>
                  <a:pt x="375" y="3"/>
                </a:lnTo>
                <a:lnTo>
                  <a:pt x="389" y="6"/>
                </a:lnTo>
                <a:lnTo>
                  <a:pt x="404" y="8"/>
                </a:lnTo>
                <a:lnTo>
                  <a:pt x="418" y="12"/>
                </a:lnTo>
                <a:lnTo>
                  <a:pt x="432" y="17"/>
                </a:lnTo>
                <a:lnTo>
                  <a:pt x="445" y="22"/>
                </a:lnTo>
                <a:lnTo>
                  <a:pt x="458" y="27"/>
                </a:lnTo>
                <a:lnTo>
                  <a:pt x="470" y="34"/>
                </a:lnTo>
                <a:lnTo>
                  <a:pt x="483" y="40"/>
                </a:lnTo>
                <a:lnTo>
                  <a:pt x="495" y="48"/>
                </a:lnTo>
                <a:lnTo>
                  <a:pt x="506" y="55"/>
                </a:lnTo>
                <a:lnTo>
                  <a:pt x="517" y="64"/>
                </a:lnTo>
                <a:lnTo>
                  <a:pt x="528" y="72"/>
                </a:lnTo>
                <a:lnTo>
                  <a:pt x="539" y="82"/>
                </a:lnTo>
                <a:lnTo>
                  <a:pt x="548" y="92"/>
                </a:lnTo>
                <a:lnTo>
                  <a:pt x="558" y="102"/>
                </a:lnTo>
                <a:lnTo>
                  <a:pt x="566" y="113"/>
                </a:lnTo>
                <a:lnTo>
                  <a:pt x="575" y="123"/>
                </a:lnTo>
                <a:lnTo>
                  <a:pt x="582" y="135"/>
                </a:lnTo>
                <a:lnTo>
                  <a:pt x="589" y="146"/>
                </a:lnTo>
                <a:lnTo>
                  <a:pt x="595" y="158"/>
                </a:lnTo>
                <a:lnTo>
                  <a:pt x="602" y="170"/>
                </a:lnTo>
                <a:lnTo>
                  <a:pt x="607" y="184"/>
                </a:lnTo>
                <a:lnTo>
                  <a:pt x="612" y="196"/>
                </a:lnTo>
                <a:lnTo>
                  <a:pt x="616" y="210"/>
                </a:lnTo>
                <a:lnTo>
                  <a:pt x="618" y="223"/>
                </a:lnTo>
                <a:lnTo>
                  <a:pt x="621" y="237"/>
                </a:lnTo>
                <a:lnTo>
                  <a:pt x="623" y="251"/>
                </a:lnTo>
                <a:lnTo>
                  <a:pt x="625" y="265"/>
                </a:lnTo>
                <a:lnTo>
                  <a:pt x="625" y="280"/>
                </a:lnTo>
                <a:lnTo>
                  <a:pt x="625" y="294"/>
                </a:lnTo>
                <a:lnTo>
                  <a:pt x="625" y="329"/>
                </a:lnTo>
                <a:lnTo>
                  <a:pt x="623" y="343"/>
                </a:lnTo>
                <a:lnTo>
                  <a:pt x="621" y="357"/>
                </a:lnTo>
                <a:lnTo>
                  <a:pt x="618" y="370"/>
                </a:lnTo>
                <a:lnTo>
                  <a:pt x="616" y="384"/>
                </a:lnTo>
                <a:lnTo>
                  <a:pt x="612" y="397"/>
                </a:lnTo>
                <a:lnTo>
                  <a:pt x="607" y="411"/>
                </a:lnTo>
                <a:lnTo>
                  <a:pt x="602" y="423"/>
                </a:lnTo>
                <a:lnTo>
                  <a:pt x="595" y="437"/>
                </a:lnTo>
                <a:lnTo>
                  <a:pt x="589" y="448"/>
                </a:lnTo>
                <a:lnTo>
                  <a:pt x="582" y="460"/>
                </a:lnTo>
                <a:lnTo>
                  <a:pt x="575" y="471"/>
                </a:lnTo>
                <a:lnTo>
                  <a:pt x="566" y="482"/>
                </a:lnTo>
                <a:lnTo>
                  <a:pt x="558" y="493"/>
                </a:lnTo>
                <a:lnTo>
                  <a:pt x="548" y="503"/>
                </a:lnTo>
                <a:lnTo>
                  <a:pt x="539" y="513"/>
                </a:lnTo>
                <a:lnTo>
                  <a:pt x="528" y="523"/>
                </a:lnTo>
                <a:lnTo>
                  <a:pt x="517" y="531"/>
                </a:lnTo>
                <a:lnTo>
                  <a:pt x="506" y="540"/>
                </a:lnTo>
                <a:lnTo>
                  <a:pt x="495" y="547"/>
                </a:lnTo>
                <a:lnTo>
                  <a:pt x="483" y="554"/>
                </a:lnTo>
                <a:lnTo>
                  <a:pt x="470" y="561"/>
                </a:lnTo>
                <a:lnTo>
                  <a:pt x="458" y="568"/>
                </a:lnTo>
                <a:lnTo>
                  <a:pt x="445" y="573"/>
                </a:lnTo>
                <a:lnTo>
                  <a:pt x="432" y="578"/>
                </a:lnTo>
                <a:lnTo>
                  <a:pt x="418" y="583"/>
                </a:lnTo>
                <a:lnTo>
                  <a:pt x="404" y="586"/>
                </a:lnTo>
                <a:lnTo>
                  <a:pt x="389" y="589"/>
                </a:lnTo>
                <a:lnTo>
                  <a:pt x="375" y="591"/>
                </a:lnTo>
                <a:lnTo>
                  <a:pt x="360" y="594"/>
                </a:lnTo>
                <a:lnTo>
                  <a:pt x="346" y="595"/>
                </a:lnTo>
                <a:lnTo>
                  <a:pt x="330" y="595"/>
                </a:lnTo>
                <a:lnTo>
                  <a:pt x="315" y="595"/>
                </a:lnTo>
                <a:lnTo>
                  <a:pt x="279" y="595"/>
                </a:lnTo>
                <a:lnTo>
                  <a:pt x="265" y="594"/>
                </a:lnTo>
                <a:lnTo>
                  <a:pt x="249" y="591"/>
                </a:lnTo>
                <a:lnTo>
                  <a:pt x="235" y="589"/>
                </a:lnTo>
                <a:lnTo>
                  <a:pt x="221" y="586"/>
                </a:lnTo>
                <a:lnTo>
                  <a:pt x="207" y="583"/>
                </a:lnTo>
                <a:lnTo>
                  <a:pt x="193" y="578"/>
                </a:lnTo>
                <a:lnTo>
                  <a:pt x="180" y="573"/>
                </a:lnTo>
                <a:lnTo>
                  <a:pt x="167" y="568"/>
                </a:lnTo>
                <a:lnTo>
                  <a:pt x="154" y="561"/>
                </a:lnTo>
                <a:lnTo>
                  <a:pt x="141" y="554"/>
                </a:lnTo>
                <a:lnTo>
                  <a:pt x="130" y="547"/>
                </a:lnTo>
                <a:lnTo>
                  <a:pt x="118" y="540"/>
                </a:lnTo>
                <a:lnTo>
                  <a:pt x="108" y="531"/>
                </a:lnTo>
                <a:lnTo>
                  <a:pt x="96" y="523"/>
                </a:lnTo>
                <a:lnTo>
                  <a:pt x="86" y="513"/>
                </a:lnTo>
                <a:lnTo>
                  <a:pt x="77" y="503"/>
                </a:lnTo>
                <a:lnTo>
                  <a:pt x="67" y="493"/>
                </a:lnTo>
                <a:lnTo>
                  <a:pt x="59" y="482"/>
                </a:lnTo>
                <a:lnTo>
                  <a:pt x="50" y="471"/>
                </a:lnTo>
                <a:lnTo>
                  <a:pt x="42" y="460"/>
                </a:lnTo>
                <a:lnTo>
                  <a:pt x="36" y="448"/>
                </a:lnTo>
                <a:lnTo>
                  <a:pt x="30" y="437"/>
                </a:lnTo>
                <a:lnTo>
                  <a:pt x="23" y="423"/>
                </a:lnTo>
                <a:lnTo>
                  <a:pt x="18" y="411"/>
                </a:lnTo>
                <a:lnTo>
                  <a:pt x="13" y="397"/>
                </a:lnTo>
                <a:lnTo>
                  <a:pt x="9" y="384"/>
                </a:lnTo>
                <a:lnTo>
                  <a:pt x="6" y="370"/>
                </a:lnTo>
                <a:lnTo>
                  <a:pt x="4" y="357"/>
                </a:lnTo>
                <a:lnTo>
                  <a:pt x="1" y="343"/>
                </a:lnTo>
                <a:lnTo>
                  <a:pt x="0" y="329"/>
                </a:lnTo>
                <a:lnTo>
                  <a:pt x="0" y="294"/>
                </a:lnTo>
                <a:lnTo>
                  <a:pt x="0" y="280"/>
                </a:lnTo>
                <a:lnTo>
                  <a:pt x="0" y="265"/>
                </a:lnTo>
                <a:lnTo>
                  <a:pt x="36" y="265"/>
                </a:lnTo>
                <a:lnTo>
                  <a:pt x="36" y="280"/>
                </a:lnTo>
                <a:lnTo>
                  <a:pt x="36" y="294"/>
                </a:lnTo>
                <a:lnTo>
                  <a:pt x="37" y="309"/>
                </a:lnTo>
                <a:lnTo>
                  <a:pt x="40" y="323"/>
                </a:lnTo>
                <a:lnTo>
                  <a:pt x="42" y="336"/>
                </a:lnTo>
                <a:lnTo>
                  <a:pt x="45" y="350"/>
                </a:lnTo>
                <a:lnTo>
                  <a:pt x="49" y="363"/>
                </a:lnTo>
                <a:lnTo>
                  <a:pt x="54" y="377"/>
                </a:lnTo>
                <a:lnTo>
                  <a:pt x="59" y="389"/>
                </a:lnTo>
                <a:lnTo>
                  <a:pt x="66" y="402"/>
                </a:lnTo>
                <a:lnTo>
                  <a:pt x="72" y="413"/>
                </a:lnTo>
                <a:lnTo>
                  <a:pt x="78" y="426"/>
                </a:lnTo>
                <a:lnTo>
                  <a:pt x="86" y="437"/>
                </a:lnTo>
                <a:lnTo>
                  <a:pt x="95" y="448"/>
                </a:lnTo>
                <a:lnTo>
                  <a:pt x="103" y="459"/>
                </a:lnTo>
                <a:lnTo>
                  <a:pt x="113" y="469"/>
                </a:lnTo>
                <a:lnTo>
                  <a:pt x="122" y="478"/>
                </a:lnTo>
                <a:lnTo>
                  <a:pt x="132" y="488"/>
                </a:lnTo>
                <a:lnTo>
                  <a:pt x="144" y="497"/>
                </a:lnTo>
                <a:lnTo>
                  <a:pt x="154" y="505"/>
                </a:lnTo>
                <a:lnTo>
                  <a:pt x="166" y="513"/>
                </a:lnTo>
                <a:lnTo>
                  <a:pt x="177" y="520"/>
                </a:lnTo>
                <a:lnTo>
                  <a:pt x="190" y="526"/>
                </a:lnTo>
                <a:lnTo>
                  <a:pt x="203" y="534"/>
                </a:lnTo>
                <a:lnTo>
                  <a:pt x="216" y="538"/>
                </a:lnTo>
                <a:lnTo>
                  <a:pt x="229" y="543"/>
                </a:lnTo>
                <a:lnTo>
                  <a:pt x="243" y="548"/>
                </a:lnTo>
                <a:lnTo>
                  <a:pt x="257" y="552"/>
                </a:lnTo>
                <a:lnTo>
                  <a:pt x="271" y="554"/>
                </a:lnTo>
                <a:lnTo>
                  <a:pt x="285" y="557"/>
                </a:lnTo>
                <a:lnTo>
                  <a:pt x="301" y="559"/>
                </a:lnTo>
                <a:lnTo>
                  <a:pt x="315" y="561"/>
                </a:lnTo>
                <a:lnTo>
                  <a:pt x="279" y="561"/>
                </a:lnTo>
                <a:lnTo>
                  <a:pt x="294" y="561"/>
                </a:lnTo>
                <a:lnTo>
                  <a:pt x="310" y="561"/>
                </a:lnTo>
                <a:lnTo>
                  <a:pt x="324" y="559"/>
                </a:lnTo>
                <a:lnTo>
                  <a:pt x="339" y="557"/>
                </a:lnTo>
                <a:lnTo>
                  <a:pt x="353" y="554"/>
                </a:lnTo>
                <a:lnTo>
                  <a:pt x="368" y="552"/>
                </a:lnTo>
                <a:lnTo>
                  <a:pt x="382" y="548"/>
                </a:lnTo>
                <a:lnTo>
                  <a:pt x="396" y="543"/>
                </a:lnTo>
                <a:lnTo>
                  <a:pt x="409" y="538"/>
                </a:lnTo>
                <a:lnTo>
                  <a:pt x="422" y="534"/>
                </a:lnTo>
                <a:lnTo>
                  <a:pt x="434" y="526"/>
                </a:lnTo>
                <a:lnTo>
                  <a:pt x="447" y="520"/>
                </a:lnTo>
                <a:lnTo>
                  <a:pt x="459" y="513"/>
                </a:lnTo>
                <a:lnTo>
                  <a:pt x="470" y="505"/>
                </a:lnTo>
                <a:lnTo>
                  <a:pt x="481" y="497"/>
                </a:lnTo>
                <a:lnTo>
                  <a:pt x="492" y="488"/>
                </a:lnTo>
                <a:lnTo>
                  <a:pt x="503" y="478"/>
                </a:lnTo>
                <a:lnTo>
                  <a:pt x="512" y="469"/>
                </a:lnTo>
                <a:lnTo>
                  <a:pt x="522" y="459"/>
                </a:lnTo>
                <a:lnTo>
                  <a:pt x="530" y="448"/>
                </a:lnTo>
                <a:lnTo>
                  <a:pt x="539" y="437"/>
                </a:lnTo>
                <a:lnTo>
                  <a:pt x="546" y="426"/>
                </a:lnTo>
                <a:lnTo>
                  <a:pt x="553" y="413"/>
                </a:lnTo>
                <a:lnTo>
                  <a:pt x="559" y="402"/>
                </a:lnTo>
                <a:lnTo>
                  <a:pt x="566" y="389"/>
                </a:lnTo>
                <a:lnTo>
                  <a:pt x="571" y="377"/>
                </a:lnTo>
                <a:lnTo>
                  <a:pt x="576" y="363"/>
                </a:lnTo>
                <a:lnTo>
                  <a:pt x="580" y="350"/>
                </a:lnTo>
                <a:lnTo>
                  <a:pt x="582" y="336"/>
                </a:lnTo>
                <a:lnTo>
                  <a:pt x="585" y="323"/>
                </a:lnTo>
                <a:lnTo>
                  <a:pt x="587" y="309"/>
                </a:lnTo>
                <a:lnTo>
                  <a:pt x="589" y="294"/>
                </a:lnTo>
                <a:lnTo>
                  <a:pt x="589" y="280"/>
                </a:lnTo>
                <a:lnTo>
                  <a:pt x="589" y="265"/>
                </a:lnTo>
                <a:lnTo>
                  <a:pt x="589" y="299"/>
                </a:lnTo>
                <a:lnTo>
                  <a:pt x="587" y="286"/>
                </a:lnTo>
                <a:lnTo>
                  <a:pt x="585" y="271"/>
                </a:lnTo>
                <a:lnTo>
                  <a:pt x="582" y="257"/>
                </a:lnTo>
                <a:lnTo>
                  <a:pt x="580" y="244"/>
                </a:lnTo>
                <a:lnTo>
                  <a:pt x="576" y="230"/>
                </a:lnTo>
                <a:lnTo>
                  <a:pt x="571" y="218"/>
                </a:lnTo>
                <a:lnTo>
                  <a:pt x="566" y="205"/>
                </a:lnTo>
                <a:lnTo>
                  <a:pt x="559" y="192"/>
                </a:lnTo>
                <a:lnTo>
                  <a:pt x="553" y="180"/>
                </a:lnTo>
                <a:lnTo>
                  <a:pt x="546" y="169"/>
                </a:lnTo>
                <a:lnTo>
                  <a:pt x="539" y="157"/>
                </a:lnTo>
                <a:lnTo>
                  <a:pt x="530" y="147"/>
                </a:lnTo>
                <a:lnTo>
                  <a:pt x="522" y="136"/>
                </a:lnTo>
                <a:lnTo>
                  <a:pt x="512" y="126"/>
                </a:lnTo>
                <a:lnTo>
                  <a:pt x="503" y="116"/>
                </a:lnTo>
                <a:lnTo>
                  <a:pt x="492" y="107"/>
                </a:lnTo>
                <a:lnTo>
                  <a:pt x="481" y="98"/>
                </a:lnTo>
                <a:lnTo>
                  <a:pt x="470" y="89"/>
                </a:lnTo>
                <a:lnTo>
                  <a:pt x="459" y="82"/>
                </a:lnTo>
                <a:lnTo>
                  <a:pt x="447" y="75"/>
                </a:lnTo>
                <a:lnTo>
                  <a:pt x="434" y="69"/>
                </a:lnTo>
                <a:lnTo>
                  <a:pt x="422" y="61"/>
                </a:lnTo>
                <a:lnTo>
                  <a:pt x="409" y="56"/>
                </a:lnTo>
                <a:lnTo>
                  <a:pt x="396" y="51"/>
                </a:lnTo>
                <a:lnTo>
                  <a:pt x="382" y="46"/>
                </a:lnTo>
                <a:lnTo>
                  <a:pt x="368" y="43"/>
                </a:lnTo>
                <a:lnTo>
                  <a:pt x="353" y="40"/>
                </a:lnTo>
                <a:lnTo>
                  <a:pt x="339" y="38"/>
                </a:lnTo>
                <a:lnTo>
                  <a:pt x="324" y="35"/>
                </a:lnTo>
                <a:lnTo>
                  <a:pt x="310" y="34"/>
                </a:lnTo>
                <a:lnTo>
                  <a:pt x="346" y="34"/>
                </a:lnTo>
                <a:lnTo>
                  <a:pt x="330" y="34"/>
                </a:lnTo>
                <a:lnTo>
                  <a:pt x="315" y="34"/>
                </a:lnTo>
                <a:lnTo>
                  <a:pt x="301" y="35"/>
                </a:lnTo>
                <a:lnTo>
                  <a:pt x="285" y="38"/>
                </a:lnTo>
                <a:lnTo>
                  <a:pt x="271" y="40"/>
                </a:lnTo>
                <a:lnTo>
                  <a:pt x="257" y="43"/>
                </a:lnTo>
                <a:lnTo>
                  <a:pt x="243" y="46"/>
                </a:lnTo>
                <a:lnTo>
                  <a:pt x="229" y="51"/>
                </a:lnTo>
                <a:lnTo>
                  <a:pt x="216" y="56"/>
                </a:lnTo>
                <a:lnTo>
                  <a:pt x="203" y="61"/>
                </a:lnTo>
                <a:lnTo>
                  <a:pt x="190" y="69"/>
                </a:lnTo>
                <a:lnTo>
                  <a:pt x="177" y="75"/>
                </a:lnTo>
                <a:lnTo>
                  <a:pt x="166" y="82"/>
                </a:lnTo>
                <a:lnTo>
                  <a:pt x="154" y="89"/>
                </a:lnTo>
                <a:lnTo>
                  <a:pt x="144" y="98"/>
                </a:lnTo>
                <a:lnTo>
                  <a:pt x="132" y="107"/>
                </a:lnTo>
                <a:lnTo>
                  <a:pt x="122" y="116"/>
                </a:lnTo>
                <a:lnTo>
                  <a:pt x="113" y="126"/>
                </a:lnTo>
                <a:lnTo>
                  <a:pt x="103" y="136"/>
                </a:lnTo>
                <a:lnTo>
                  <a:pt x="95" y="147"/>
                </a:lnTo>
                <a:lnTo>
                  <a:pt x="86" y="157"/>
                </a:lnTo>
                <a:lnTo>
                  <a:pt x="78" y="169"/>
                </a:lnTo>
                <a:lnTo>
                  <a:pt x="72" y="180"/>
                </a:lnTo>
                <a:lnTo>
                  <a:pt x="66" y="192"/>
                </a:lnTo>
                <a:lnTo>
                  <a:pt x="59" y="205"/>
                </a:lnTo>
                <a:lnTo>
                  <a:pt x="54" y="218"/>
                </a:lnTo>
                <a:lnTo>
                  <a:pt x="49" y="230"/>
                </a:lnTo>
                <a:lnTo>
                  <a:pt x="45" y="244"/>
                </a:lnTo>
                <a:lnTo>
                  <a:pt x="42" y="257"/>
                </a:lnTo>
                <a:lnTo>
                  <a:pt x="40" y="271"/>
                </a:lnTo>
                <a:lnTo>
                  <a:pt x="37" y="286"/>
                </a:lnTo>
                <a:lnTo>
                  <a:pt x="36" y="299"/>
                </a:lnTo>
                <a:lnTo>
                  <a:pt x="36" y="265"/>
                </a:lnTo>
                <a:lnTo>
                  <a:pt x="0" y="2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67" name="Freeform 189">
            <a:extLst>
              <a:ext uri="{FF2B5EF4-FFF2-40B4-BE49-F238E27FC236}">
                <a16:creationId xmlns:a16="http://schemas.microsoft.com/office/drawing/2014/main" id="{F92C6EBC-6114-4D60-9174-126A5A638A9C}"/>
              </a:ext>
            </a:extLst>
          </p:cNvPr>
          <p:cNvSpPr>
            <a:spLocks noChangeAspect="1"/>
          </p:cNvSpPr>
          <p:nvPr/>
        </p:nvSpPr>
        <p:spPr bwMode="auto">
          <a:xfrm>
            <a:off x="6186081" y="3744149"/>
            <a:ext cx="268825" cy="256386"/>
          </a:xfrm>
          <a:custGeom>
            <a:avLst/>
            <a:gdLst>
              <a:gd name="T0" fmla="*/ 4 w 588"/>
              <a:gd name="T1" fmla="*/ 238 h 561"/>
              <a:gd name="T2" fmla="*/ 13 w 588"/>
              <a:gd name="T3" fmla="*/ 198 h 561"/>
              <a:gd name="T4" fmla="*/ 29 w 588"/>
              <a:gd name="T5" fmla="*/ 159 h 561"/>
              <a:gd name="T6" fmla="*/ 51 w 588"/>
              <a:gd name="T7" fmla="*/ 124 h 561"/>
              <a:gd name="T8" fmla="*/ 76 w 588"/>
              <a:gd name="T9" fmla="*/ 92 h 561"/>
              <a:gd name="T10" fmla="*/ 107 w 588"/>
              <a:gd name="T11" fmla="*/ 64 h 561"/>
              <a:gd name="T12" fmla="*/ 142 w 588"/>
              <a:gd name="T13" fmla="*/ 41 h 561"/>
              <a:gd name="T14" fmla="*/ 179 w 588"/>
              <a:gd name="T15" fmla="*/ 22 h 561"/>
              <a:gd name="T16" fmla="*/ 220 w 588"/>
              <a:gd name="T17" fmla="*/ 9 h 561"/>
              <a:gd name="T18" fmla="*/ 264 w 588"/>
              <a:gd name="T19" fmla="*/ 1 h 561"/>
              <a:gd name="T20" fmla="*/ 309 w 588"/>
              <a:gd name="T21" fmla="*/ 0 h 561"/>
              <a:gd name="T22" fmla="*/ 353 w 588"/>
              <a:gd name="T23" fmla="*/ 6 h 561"/>
              <a:gd name="T24" fmla="*/ 395 w 588"/>
              <a:gd name="T25" fmla="*/ 17 h 561"/>
              <a:gd name="T26" fmla="*/ 434 w 588"/>
              <a:gd name="T27" fmla="*/ 35 h 561"/>
              <a:gd name="T28" fmla="*/ 470 w 588"/>
              <a:gd name="T29" fmla="*/ 55 h 561"/>
              <a:gd name="T30" fmla="*/ 502 w 588"/>
              <a:gd name="T31" fmla="*/ 82 h 561"/>
              <a:gd name="T32" fmla="*/ 530 w 588"/>
              <a:gd name="T33" fmla="*/ 113 h 561"/>
              <a:gd name="T34" fmla="*/ 552 w 588"/>
              <a:gd name="T35" fmla="*/ 148 h 561"/>
              <a:gd name="T36" fmla="*/ 570 w 588"/>
              <a:gd name="T37" fmla="*/ 184 h 561"/>
              <a:gd name="T38" fmla="*/ 581 w 588"/>
              <a:gd name="T39" fmla="*/ 225 h 561"/>
              <a:gd name="T40" fmla="*/ 588 w 588"/>
              <a:gd name="T41" fmla="*/ 267 h 561"/>
              <a:gd name="T42" fmla="*/ 587 w 588"/>
              <a:gd name="T43" fmla="*/ 309 h 561"/>
              <a:gd name="T44" fmla="*/ 579 w 588"/>
              <a:gd name="T45" fmla="*/ 351 h 561"/>
              <a:gd name="T46" fmla="*/ 565 w 588"/>
              <a:gd name="T47" fmla="*/ 390 h 561"/>
              <a:gd name="T48" fmla="*/ 545 w 588"/>
              <a:gd name="T49" fmla="*/ 426 h 561"/>
              <a:gd name="T50" fmla="*/ 521 w 588"/>
              <a:gd name="T51" fmla="*/ 459 h 561"/>
              <a:gd name="T52" fmla="*/ 491 w 588"/>
              <a:gd name="T53" fmla="*/ 489 h 561"/>
              <a:gd name="T54" fmla="*/ 458 w 588"/>
              <a:gd name="T55" fmla="*/ 513 h 561"/>
              <a:gd name="T56" fmla="*/ 422 w 588"/>
              <a:gd name="T57" fmla="*/ 534 h 561"/>
              <a:gd name="T58" fmla="*/ 381 w 588"/>
              <a:gd name="T59" fmla="*/ 549 h 561"/>
              <a:gd name="T60" fmla="*/ 338 w 588"/>
              <a:gd name="T61" fmla="*/ 557 h 561"/>
              <a:gd name="T62" fmla="*/ 293 w 588"/>
              <a:gd name="T63" fmla="*/ 561 h 561"/>
              <a:gd name="T64" fmla="*/ 249 w 588"/>
              <a:gd name="T65" fmla="*/ 557 h 561"/>
              <a:gd name="T66" fmla="*/ 206 w 588"/>
              <a:gd name="T67" fmla="*/ 549 h 561"/>
              <a:gd name="T68" fmla="*/ 166 w 588"/>
              <a:gd name="T69" fmla="*/ 534 h 561"/>
              <a:gd name="T70" fmla="*/ 129 w 588"/>
              <a:gd name="T71" fmla="*/ 513 h 561"/>
              <a:gd name="T72" fmla="*/ 97 w 588"/>
              <a:gd name="T73" fmla="*/ 489 h 561"/>
              <a:gd name="T74" fmla="*/ 67 w 588"/>
              <a:gd name="T75" fmla="*/ 459 h 561"/>
              <a:gd name="T76" fmla="*/ 43 w 588"/>
              <a:gd name="T77" fmla="*/ 426 h 561"/>
              <a:gd name="T78" fmla="*/ 24 w 588"/>
              <a:gd name="T79" fmla="*/ 390 h 561"/>
              <a:gd name="T80" fmla="*/ 9 w 588"/>
              <a:gd name="T81" fmla="*/ 351 h 561"/>
              <a:gd name="T82" fmla="*/ 2 w 588"/>
              <a:gd name="T83" fmla="*/ 309 h 561"/>
              <a:gd name="T84" fmla="*/ 0 w 588"/>
              <a:gd name="T85" fmla="*/ 26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8" h="561">
                <a:moveTo>
                  <a:pt x="0" y="267"/>
                </a:moveTo>
                <a:lnTo>
                  <a:pt x="2" y="252"/>
                </a:lnTo>
                <a:lnTo>
                  <a:pt x="4" y="238"/>
                </a:lnTo>
                <a:lnTo>
                  <a:pt x="7" y="225"/>
                </a:lnTo>
                <a:lnTo>
                  <a:pt x="9" y="211"/>
                </a:lnTo>
                <a:lnTo>
                  <a:pt x="13" y="198"/>
                </a:lnTo>
                <a:lnTo>
                  <a:pt x="18" y="184"/>
                </a:lnTo>
                <a:lnTo>
                  <a:pt x="24" y="172"/>
                </a:lnTo>
                <a:lnTo>
                  <a:pt x="29" y="159"/>
                </a:lnTo>
                <a:lnTo>
                  <a:pt x="36" y="148"/>
                </a:lnTo>
                <a:lnTo>
                  <a:pt x="43" y="135"/>
                </a:lnTo>
                <a:lnTo>
                  <a:pt x="51" y="124"/>
                </a:lnTo>
                <a:lnTo>
                  <a:pt x="58" y="113"/>
                </a:lnTo>
                <a:lnTo>
                  <a:pt x="67" y="102"/>
                </a:lnTo>
                <a:lnTo>
                  <a:pt x="76" y="92"/>
                </a:lnTo>
                <a:lnTo>
                  <a:pt x="87" y="82"/>
                </a:lnTo>
                <a:lnTo>
                  <a:pt x="97" y="73"/>
                </a:lnTo>
                <a:lnTo>
                  <a:pt x="107" y="64"/>
                </a:lnTo>
                <a:lnTo>
                  <a:pt x="119" y="55"/>
                </a:lnTo>
                <a:lnTo>
                  <a:pt x="129" y="48"/>
                </a:lnTo>
                <a:lnTo>
                  <a:pt x="142" y="41"/>
                </a:lnTo>
                <a:lnTo>
                  <a:pt x="153" y="35"/>
                </a:lnTo>
                <a:lnTo>
                  <a:pt x="166" y="27"/>
                </a:lnTo>
                <a:lnTo>
                  <a:pt x="179" y="22"/>
                </a:lnTo>
                <a:lnTo>
                  <a:pt x="193" y="17"/>
                </a:lnTo>
                <a:lnTo>
                  <a:pt x="206" y="13"/>
                </a:lnTo>
                <a:lnTo>
                  <a:pt x="220" y="9"/>
                </a:lnTo>
                <a:lnTo>
                  <a:pt x="234" y="6"/>
                </a:lnTo>
                <a:lnTo>
                  <a:pt x="249" y="4"/>
                </a:lnTo>
                <a:lnTo>
                  <a:pt x="264" y="1"/>
                </a:lnTo>
                <a:lnTo>
                  <a:pt x="278" y="0"/>
                </a:lnTo>
                <a:lnTo>
                  <a:pt x="293" y="0"/>
                </a:lnTo>
                <a:lnTo>
                  <a:pt x="309" y="0"/>
                </a:lnTo>
                <a:lnTo>
                  <a:pt x="324" y="1"/>
                </a:lnTo>
                <a:lnTo>
                  <a:pt x="338" y="4"/>
                </a:lnTo>
                <a:lnTo>
                  <a:pt x="353" y="6"/>
                </a:lnTo>
                <a:lnTo>
                  <a:pt x="367" y="9"/>
                </a:lnTo>
                <a:lnTo>
                  <a:pt x="381" y="13"/>
                </a:lnTo>
                <a:lnTo>
                  <a:pt x="395" y="17"/>
                </a:lnTo>
                <a:lnTo>
                  <a:pt x="408" y="22"/>
                </a:lnTo>
                <a:lnTo>
                  <a:pt x="422" y="27"/>
                </a:lnTo>
                <a:lnTo>
                  <a:pt x="434" y="35"/>
                </a:lnTo>
                <a:lnTo>
                  <a:pt x="446" y="41"/>
                </a:lnTo>
                <a:lnTo>
                  <a:pt x="458" y="48"/>
                </a:lnTo>
                <a:lnTo>
                  <a:pt x="470" y="55"/>
                </a:lnTo>
                <a:lnTo>
                  <a:pt x="481" y="64"/>
                </a:lnTo>
                <a:lnTo>
                  <a:pt x="491" y="73"/>
                </a:lnTo>
                <a:lnTo>
                  <a:pt x="502" y="82"/>
                </a:lnTo>
                <a:lnTo>
                  <a:pt x="512" y="92"/>
                </a:lnTo>
                <a:lnTo>
                  <a:pt x="521" y="102"/>
                </a:lnTo>
                <a:lnTo>
                  <a:pt x="530" y="113"/>
                </a:lnTo>
                <a:lnTo>
                  <a:pt x="538" y="124"/>
                </a:lnTo>
                <a:lnTo>
                  <a:pt x="545" y="135"/>
                </a:lnTo>
                <a:lnTo>
                  <a:pt x="552" y="148"/>
                </a:lnTo>
                <a:lnTo>
                  <a:pt x="560" y="159"/>
                </a:lnTo>
                <a:lnTo>
                  <a:pt x="565" y="172"/>
                </a:lnTo>
                <a:lnTo>
                  <a:pt x="570" y="184"/>
                </a:lnTo>
                <a:lnTo>
                  <a:pt x="575" y="198"/>
                </a:lnTo>
                <a:lnTo>
                  <a:pt x="579" y="211"/>
                </a:lnTo>
                <a:lnTo>
                  <a:pt x="581" y="225"/>
                </a:lnTo>
                <a:lnTo>
                  <a:pt x="584" y="238"/>
                </a:lnTo>
                <a:lnTo>
                  <a:pt x="587" y="252"/>
                </a:lnTo>
                <a:lnTo>
                  <a:pt x="588" y="267"/>
                </a:lnTo>
                <a:lnTo>
                  <a:pt x="588" y="281"/>
                </a:lnTo>
                <a:lnTo>
                  <a:pt x="588" y="296"/>
                </a:lnTo>
                <a:lnTo>
                  <a:pt x="587" y="309"/>
                </a:lnTo>
                <a:lnTo>
                  <a:pt x="584" y="324"/>
                </a:lnTo>
                <a:lnTo>
                  <a:pt x="581" y="338"/>
                </a:lnTo>
                <a:lnTo>
                  <a:pt x="579" y="351"/>
                </a:lnTo>
                <a:lnTo>
                  <a:pt x="575" y="365"/>
                </a:lnTo>
                <a:lnTo>
                  <a:pt x="570" y="377"/>
                </a:lnTo>
                <a:lnTo>
                  <a:pt x="565" y="390"/>
                </a:lnTo>
                <a:lnTo>
                  <a:pt x="560" y="403"/>
                </a:lnTo>
                <a:lnTo>
                  <a:pt x="552" y="415"/>
                </a:lnTo>
                <a:lnTo>
                  <a:pt x="545" y="426"/>
                </a:lnTo>
                <a:lnTo>
                  <a:pt x="538" y="438"/>
                </a:lnTo>
                <a:lnTo>
                  <a:pt x="530" y="448"/>
                </a:lnTo>
                <a:lnTo>
                  <a:pt x="521" y="459"/>
                </a:lnTo>
                <a:lnTo>
                  <a:pt x="512" y="469"/>
                </a:lnTo>
                <a:lnTo>
                  <a:pt x="502" y="479"/>
                </a:lnTo>
                <a:lnTo>
                  <a:pt x="491" y="489"/>
                </a:lnTo>
                <a:lnTo>
                  <a:pt x="481" y="497"/>
                </a:lnTo>
                <a:lnTo>
                  <a:pt x="470" y="506"/>
                </a:lnTo>
                <a:lnTo>
                  <a:pt x="458" y="513"/>
                </a:lnTo>
                <a:lnTo>
                  <a:pt x="446" y="521"/>
                </a:lnTo>
                <a:lnTo>
                  <a:pt x="434" y="527"/>
                </a:lnTo>
                <a:lnTo>
                  <a:pt x="422" y="534"/>
                </a:lnTo>
                <a:lnTo>
                  <a:pt x="408" y="539"/>
                </a:lnTo>
                <a:lnTo>
                  <a:pt x="395" y="544"/>
                </a:lnTo>
                <a:lnTo>
                  <a:pt x="381" y="549"/>
                </a:lnTo>
                <a:lnTo>
                  <a:pt x="367" y="552"/>
                </a:lnTo>
                <a:lnTo>
                  <a:pt x="353" y="555"/>
                </a:lnTo>
                <a:lnTo>
                  <a:pt x="338" y="557"/>
                </a:lnTo>
                <a:lnTo>
                  <a:pt x="324" y="560"/>
                </a:lnTo>
                <a:lnTo>
                  <a:pt x="309" y="561"/>
                </a:lnTo>
                <a:lnTo>
                  <a:pt x="293" y="561"/>
                </a:lnTo>
                <a:lnTo>
                  <a:pt x="278" y="561"/>
                </a:lnTo>
                <a:lnTo>
                  <a:pt x="264" y="560"/>
                </a:lnTo>
                <a:lnTo>
                  <a:pt x="249" y="557"/>
                </a:lnTo>
                <a:lnTo>
                  <a:pt x="234" y="555"/>
                </a:lnTo>
                <a:lnTo>
                  <a:pt x="220" y="552"/>
                </a:lnTo>
                <a:lnTo>
                  <a:pt x="206" y="549"/>
                </a:lnTo>
                <a:lnTo>
                  <a:pt x="193" y="544"/>
                </a:lnTo>
                <a:lnTo>
                  <a:pt x="179" y="539"/>
                </a:lnTo>
                <a:lnTo>
                  <a:pt x="166" y="534"/>
                </a:lnTo>
                <a:lnTo>
                  <a:pt x="153" y="527"/>
                </a:lnTo>
                <a:lnTo>
                  <a:pt x="142" y="521"/>
                </a:lnTo>
                <a:lnTo>
                  <a:pt x="129" y="513"/>
                </a:lnTo>
                <a:lnTo>
                  <a:pt x="119" y="506"/>
                </a:lnTo>
                <a:lnTo>
                  <a:pt x="107" y="497"/>
                </a:lnTo>
                <a:lnTo>
                  <a:pt x="97" y="489"/>
                </a:lnTo>
                <a:lnTo>
                  <a:pt x="87" y="479"/>
                </a:lnTo>
                <a:lnTo>
                  <a:pt x="76" y="469"/>
                </a:lnTo>
                <a:lnTo>
                  <a:pt x="67" y="459"/>
                </a:lnTo>
                <a:lnTo>
                  <a:pt x="58" y="448"/>
                </a:lnTo>
                <a:lnTo>
                  <a:pt x="51" y="438"/>
                </a:lnTo>
                <a:lnTo>
                  <a:pt x="43" y="426"/>
                </a:lnTo>
                <a:lnTo>
                  <a:pt x="36" y="415"/>
                </a:lnTo>
                <a:lnTo>
                  <a:pt x="29" y="403"/>
                </a:lnTo>
                <a:lnTo>
                  <a:pt x="24" y="390"/>
                </a:lnTo>
                <a:lnTo>
                  <a:pt x="18" y="377"/>
                </a:lnTo>
                <a:lnTo>
                  <a:pt x="13" y="365"/>
                </a:lnTo>
                <a:lnTo>
                  <a:pt x="9" y="351"/>
                </a:lnTo>
                <a:lnTo>
                  <a:pt x="7" y="338"/>
                </a:lnTo>
                <a:lnTo>
                  <a:pt x="4" y="324"/>
                </a:lnTo>
                <a:lnTo>
                  <a:pt x="2" y="309"/>
                </a:lnTo>
                <a:lnTo>
                  <a:pt x="0" y="296"/>
                </a:lnTo>
                <a:lnTo>
                  <a:pt x="0" y="281"/>
                </a:lnTo>
                <a:lnTo>
                  <a:pt x="0" y="267"/>
                </a:lnTo>
                <a:close/>
              </a:path>
            </a:pathLst>
          </a:custGeom>
          <a:solidFill>
            <a:srgbClr val="00FFFF"/>
          </a:solidFill>
          <a:ln w="19050" cmpd="sng">
            <a:solidFill>
              <a:schemeClr val="bg2"/>
            </a:solidFill>
            <a:round/>
            <a:headEnd/>
            <a:tailEnd/>
          </a:ln>
        </p:spPr>
        <p:txBody>
          <a:bodyPr/>
          <a:lstStyle/>
          <a:p>
            <a:endParaRPr lang="en-IN" dirty="0"/>
          </a:p>
        </p:txBody>
      </p:sp>
      <p:sp>
        <p:nvSpPr>
          <p:cNvPr id="68" name="Freeform 190">
            <a:extLst>
              <a:ext uri="{FF2B5EF4-FFF2-40B4-BE49-F238E27FC236}">
                <a16:creationId xmlns:a16="http://schemas.microsoft.com/office/drawing/2014/main" id="{34558134-E33C-4DF2-8CE8-BB81FD7E12A2}"/>
              </a:ext>
            </a:extLst>
          </p:cNvPr>
          <p:cNvSpPr>
            <a:spLocks noChangeAspect="1"/>
          </p:cNvSpPr>
          <p:nvPr/>
        </p:nvSpPr>
        <p:spPr bwMode="auto">
          <a:xfrm>
            <a:off x="6164136" y="4691542"/>
            <a:ext cx="266082" cy="256386"/>
          </a:xfrm>
          <a:custGeom>
            <a:avLst/>
            <a:gdLst>
              <a:gd name="T0" fmla="*/ 3 w 587"/>
              <a:gd name="T1" fmla="*/ 238 h 561"/>
              <a:gd name="T2" fmla="*/ 12 w 587"/>
              <a:gd name="T3" fmla="*/ 198 h 561"/>
              <a:gd name="T4" fmla="*/ 28 w 587"/>
              <a:gd name="T5" fmla="*/ 159 h 561"/>
              <a:gd name="T6" fmla="*/ 50 w 587"/>
              <a:gd name="T7" fmla="*/ 124 h 561"/>
              <a:gd name="T8" fmla="*/ 75 w 587"/>
              <a:gd name="T9" fmla="*/ 92 h 561"/>
              <a:gd name="T10" fmla="*/ 106 w 587"/>
              <a:gd name="T11" fmla="*/ 64 h 561"/>
              <a:gd name="T12" fmla="*/ 141 w 587"/>
              <a:gd name="T13" fmla="*/ 41 h 561"/>
              <a:gd name="T14" fmla="*/ 178 w 587"/>
              <a:gd name="T15" fmla="*/ 22 h 561"/>
              <a:gd name="T16" fmla="*/ 219 w 587"/>
              <a:gd name="T17" fmla="*/ 9 h 561"/>
              <a:gd name="T18" fmla="*/ 263 w 587"/>
              <a:gd name="T19" fmla="*/ 2 h 561"/>
              <a:gd name="T20" fmla="*/ 308 w 587"/>
              <a:gd name="T21" fmla="*/ 0 h 561"/>
              <a:gd name="T22" fmla="*/ 352 w 587"/>
              <a:gd name="T23" fmla="*/ 6 h 561"/>
              <a:gd name="T24" fmla="*/ 394 w 587"/>
              <a:gd name="T25" fmla="*/ 18 h 561"/>
              <a:gd name="T26" fmla="*/ 433 w 587"/>
              <a:gd name="T27" fmla="*/ 35 h 561"/>
              <a:gd name="T28" fmla="*/ 469 w 587"/>
              <a:gd name="T29" fmla="*/ 56 h 561"/>
              <a:gd name="T30" fmla="*/ 501 w 587"/>
              <a:gd name="T31" fmla="*/ 83 h 561"/>
              <a:gd name="T32" fmla="*/ 529 w 587"/>
              <a:gd name="T33" fmla="*/ 113 h 561"/>
              <a:gd name="T34" fmla="*/ 551 w 587"/>
              <a:gd name="T35" fmla="*/ 148 h 561"/>
              <a:gd name="T36" fmla="*/ 569 w 587"/>
              <a:gd name="T37" fmla="*/ 184 h 561"/>
              <a:gd name="T38" fmla="*/ 581 w 587"/>
              <a:gd name="T39" fmla="*/ 225 h 561"/>
              <a:gd name="T40" fmla="*/ 587 w 587"/>
              <a:gd name="T41" fmla="*/ 267 h 561"/>
              <a:gd name="T42" fmla="*/ 586 w 587"/>
              <a:gd name="T43" fmla="*/ 310 h 561"/>
              <a:gd name="T44" fmla="*/ 578 w 587"/>
              <a:gd name="T45" fmla="*/ 351 h 561"/>
              <a:gd name="T46" fmla="*/ 564 w 587"/>
              <a:gd name="T47" fmla="*/ 391 h 561"/>
              <a:gd name="T48" fmla="*/ 545 w 587"/>
              <a:gd name="T49" fmla="*/ 426 h 561"/>
              <a:gd name="T50" fmla="*/ 520 w 587"/>
              <a:gd name="T51" fmla="*/ 459 h 561"/>
              <a:gd name="T52" fmla="*/ 491 w 587"/>
              <a:gd name="T53" fmla="*/ 489 h 561"/>
              <a:gd name="T54" fmla="*/ 457 w 587"/>
              <a:gd name="T55" fmla="*/ 513 h 561"/>
              <a:gd name="T56" fmla="*/ 421 w 587"/>
              <a:gd name="T57" fmla="*/ 534 h 561"/>
              <a:gd name="T58" fmla="*/ 380 w 587"/>
              <a:gd name="T59" fmla="*/ 549 h 561"/>
              <a:gd name="T60" fmla="*/ 338 w 587"/>
              <a:gd name="T61" fmla="*/ 557 h 561"/>
              <a:gd name="T62" fmla="*/ 293 w 587"/>
              <a:gd name="T63" fmla="*/ 561 h 561"/>
              <a:gd name="T64" fmla="*/ 248 w 587"/>
              <a:gd name="T65" fmla="*/ 557 h 561"/>
              <a:gd name="T66" fmla="*/ 205 w 587"/>
              <a:gd name="T67" fmla="*/ 549 h 561"/>
              <a:gd name="T68" fmla="*/ 165 w 587"/>
              <a:gd name="T69" fmla="*/ 534 h 561"/>
              <a:gd name="T70" fmla="*/ 128 w 587"/>
              <a:gd name="T71" fmla="*/ 513 h 561"/>
              <a:gd name="T72" fmla="*/ 96 w 587"/>
              <a:gd name="T73" fmla="*/ 489 h 561"/>
              <a:gd name="T74" fmla="*/ 66 w 587"/>
              <a:gd name="T75" fmla="*/ 459 h 561"/>
              <a:gd name="T76" fmla="*/ 42 w 587"/>
              <a:gd name="T77" fmla="*/ 426 h 561"/>
              <a:gd name="T78" fmla="*/ 23 w 587"/>
              <a:gd name="T79" fmla="*/ 391 h 561"/>
              <a:gd name="T80" fmla="*/ 9 w 587"/>
              <a:gd name="T81" fmla="*/ 351 h 561"/>
              <a:gd name="T82" fmla="*/ 1 w 587"/>
              <a:gd name="T83" fmla="*/ 310 h 561"/>
              <a:gd name="T84" fmla="*/ 0 w 587"/>
              <a:gd name="T85" fmla="*/ 26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7" h="561">
                <a:moveTo>
                  <a:pt x="0" y="267"/>
                </a:moveTo>
                <a:lnTo>
                  <a:pt x="1" y="252"/>
                </a:lnTo>
                <a:lnTo>
                  <a:pt x="3" y="238"/>
                </a:lnTo>
                <a:lnTo>
                  <a:pt x="6" y="225"/>
                </a:lnTo>
                <a:lnTo>
                  <a:pt x="9" y="211"/>
                </a:lnTo>
                <a:lnTo>
                  <a:pt x="12" y="198"/>
                </a:lnTo>
                <a:lnTo>
                  <a:pt x="18" y="184"/>
                </a:lnTo>
                <a:lnTo>
                  <a:pt x="23" y="172"/>
                </a:lnTo>
                <a:lnTo>
                  <a:pt x="28" y="159"/>
                </a:lnTo>
                <a:lnTo>
                  <a:pt x="36" y="148"/>
                </a:lnTo>
                <a:lnTo>
                  <a:pt x="42" y="135"/>
                </a:lnTo>
                <a:lnTo>
                  <a:pt x="50" y="124"/>
                </a:lnTo>
                <a:lnTo>
                  <a:pt x="57" y="113"/>
                </a:lnTo>
                <a:lnTo>
                  <a:pt x="66" y="102"/>
                </a:lnTo>
                <a:lnTo>
                  <a:pt x="75" y="92"/>
                </a:lnTo>
                <a:lnTo>
                  <a:pt x="86" y="83"/>
                </a:lnTo>
                <a:lnTo>
                  <a:pt x="96" y="73"/>
                </a:lnTo>
                <a:lnTo>
                  <a:pt x="106" y="64"/>
                </a:lnTo>
                <a:lnTo>
                  <a:pt x="118" y="56"/>
                </a:lnTo>
                <a:lnTo>
                  <a:pt x="128" y="48"/>
                </a:lnTo>
                <a:lnTo>
                  <a:pt x="141" y="41"/>
                </a:lnTo>
                <a:lnTo>
                  <a:pt x="153" y="35"/>
                </a:lnTo>
                <a:lnTo>
                  <a:pt x="165" y="27"/>
                </a:lnTo>
                <a:lnTo>
                  <a:pt x="178" y="22"/>
                </a:lnTo>
                <a:lnTo>
                  <a:pt x="192" y="18"/>
                </a:lnTo>
                <a:lnTo>
                  <a:pt x="205" y="13"/>
                </a:lnTo>
                <a:lnTo>
                  <a:pt x="219" y="9"/>
                </a:lnTo>
                <a:lnTo>
                  <a:pt x="234" y="6"/>
                </a:lnTo>
                <a:lnTo>
                  <a:pt x="248" y="4"/>
                </a:lnTo>
                <a:lnTo>
                  <a:pt x="263" y="2"/>
                </a:lnTo>
                <a:lnTo>
                  <a:pt x="277" y="0"/>
                </a:lnTo>
                <a:lnTo>
                  <a:pt x="293" y="0"/>
                </a:lnTo>
                <a:lnTo>
                  <a:pt x="308" y="0"/>
                </a:lnTo>
                <a:lnTo>
                  <a:pt x="323" y="2"/>
                </a:lnTo>
                <a:lnTo>
                  <a:pt x="338" y="4"/>
                </a:lnTo>
                <a:lnTo>
                  <a:pt x="352" y="6"/>
                </a:lnTo>
                <a:lnTo>
                  <a:pt x="366" y="9"/>
                </a:lnTo>
                <a:lnTo>
                  <a:pt x="380" y="13"/>
                </a:lnTo>
                <a:lnTo>
                  <a:pt x="394" y="18"/>
                </a:lnTo>
                <a:lnTo>
                  <a:pt x="407" y="22"/>
                </a:lnTo>
                <a:lnTo>
                  <a:pt x="421" y="27"/>
                </a:lnTo>
                <a:lnTo>
                  <a:pt x="433" y="35"/>
                </a:lnTo>
                <a:lnTo>
                  <a:pt x="446" y="41"/>
                </a:lnTo>
                <a:lnTo>
                  <a:pt x="457" y="48"/>
                </a:lnTo>
                <a:lnTo>
                  <a:pt x="469" y="56"/>
                </a:lnTo>
                <a:lnTo>
                  <a:pt x="480" y="64"/>
                </a:lnTo>
                <a:lnTo>
                  <a:pt x="491" y="73"/>
                </a:lnTo>
                <a:lnTo>
                  <a:pt x="501" y="83"/>
                </a:lnTo>
                <a:lnTo>
                  <a:pt x="511" y="92"/>
                </a:lnTo>
                <a:lnTo>
                  <a:pt x="520" y="102"/>
                </a:lnTo>
                <a:lnTo>
                  <a:pt x="529" y="113"/>
                </a:lnTo>
                <a:lnTo>
                  <a:pt x="537" y="124"/>
                </a:lnTo>
                <a:lnTo>
                  <a:pt x="545" y="135"/>
                </a:lnTo>
                <a:lnTo>
                  <a:pt x="551" y="148"/>
                </a:lnTo>
                <a:lnTo>
                  <a:pt x="559" y="159"/>
                </a:lnTo>
                <a:lnTo>
                  <a:pt x="564" y="172"/>
                </a:lnTo>
                <a:lnTo>
                  <a:pt x="569" y="184"/>
                </a:lnTo>
                <a:lnTo>
                  <a:pt x="574" y="198"/>
                </a:lnTo>
                <a:lnTo>
                  <a:pt x="578" y="211"/>
                </a:lnTo>
                <a:lnTo>
                  <a:pt x="581" y="225"/>
                </a:lnTo>
                <a:lnTo>
                  <a:pt x="583" y="238"/>
                </a:lnTo>
                <a:lnTo>
                  <a:pt x="586" y="252"/>
                </a:lnTo>
                <a:lnTo>
                  <a:pt x="587" y="267"/>
                </a:lnTo>
                <a:lnTo>
                  <a:pt x="587" y="281"/>
                </a:lnTo>
                <a:lnTo>
                  <a:pt x="587" y="296"/>
                </a:lnTo>
                <a:lnTo>
                  <a:pt x="586" y="310"/>
                </a:lnTo>
                <a:lnTo>
                  <a:pt x="583" y="324"/>
                </a:lnTo>
                <a:lnTo>
                  <a:pt x="581" y="338"/>
                </a:lnTo>
                <a:lnTo>
                  <a:pt x="578" y="351"/>
                </a:lnTo>
                <a:lnTo>
                  <a:pt x="574" y="365"/>
                </a:lnTo>
                <a:lnTo>
                  <a:pt x="569" y="377"/>
                </a:lnTo>
                <a:lnTo>
                  <a:pt x="564" y="391"/>
                </a:lnTo>
                <a:lnTo>
                  <a:pt x="559" y="403"/>
                </a:lnTo>
                <a:lnTo>
                  <a:pt x="551" y="415"/>
                </a:lnTo>
                <a:lnTo>
                  <a:pt x="545" y="426"/>
                </a:lnTo>
                <a:lnTo>
                  <a:pt x="537" y="438"/>
                </a:lnTo>
                <a:lnTo>
                  <a:pt x="529" y="448"/>
                </a:lnTo>
                <a:lnTo>
                  <a:pt x="520" y="459"/>
                </a:lnTo>
                <a:lnTo>
                  <a:pt x="511" y="469"/>
                </a:lnTo>
                <a:lnTo>
                  <a:pt x="501" y="479"/>
                </a:lnTo>
                <a:lnTo>
                  <a:pt x="491" y="489"/>
                </a:lnTo>
                <a:lnTo>
                  <a:pt x="480" y="497"/>
                </a:lnTo>
                <a:lnTo>
                  <a:pt x="469" y="506"/>
                </a:lnTo>
                <a:lnTo>
                  <a:pt x="457" y="513"/>
                </a:lnTo>
                <a:lnTo>
                  <a:pt x="446" y="521"/>
                </a:lnTo>
                <a:lnTo>
                  <a:pt x="433" y="527"/>
                </a:lnTo>
                <a:lnTo>
                  <a:pt x="421" y="534"/>
                </a:lnTo>
                <a:lnTo>
                  <a:pt x="407" y="539"/>
                </a:lnTo>
                <a:lnTo>
                  <a:pt x="394" y="544"/>
                </a:lnTo>
                <a:lnTo>
                  <a:pt x="380" y="549"/>
                </a:lnTo>
                <a:lnTo>
                  <a:pt x="366" y="553"/>
                </a:lnTo>
                <a:lnTo>
                  <a:pt x="352" y="555"/>
                </a:lnTo>
                <a:lnTo>
                  <a:pt x="338" y="557"/>
                </a:lnTo>
                <a:lnTo>
                  <a:pt x="323" y="560"/>
                </a:lnTo>
                <a:lnTo>
                  <a:pt x="308" y="561"/>
                </a:lnTo>
                <a:lnTo>
                  <a:pt x="293" y="561"/>
                </a:lnTo>
                <a:lnTo>
                  <a:pt x="277" y="561"/>
                </a:lnTo>
                <a:lnTo>
                  <a:pt x="263" y="560"/>
                </a:lnTo>
                <a:lnTo>
                  <a:pt x="248" y="557"/>
                </a:lnTo>
                <a:lnTo>
                  <a:pt x="234" y="555"/>
                </a:lnTo>
                <a:lnTo>
                  <a:pt x="219" y="553"/>
                </a:lnTo>
                <a:lnTo>
                  <a:pt x="205" y="549"/>
                </a:lnTo>
                <a:lnTo>
                  <a:pt x="192" y="544"/>
                </a:lnTo>
                <a:lnTo>
                  <a:pt x="178" y="539"/>
                </a:lnTo>
                <a:lnTo>
                  <a:pt x="165" y="534"/>
                </a:lnTo>
                <a:lnTo>
                  <a:pt x="153" y="527"/>
                </a:lnTo>
                <a:lnTo>
                  <a:pt x="141" y="521"/>
                </a:lnTo>
                <a:lnTo>
                  <a:pt x="128" y="513"/>
                </a:lnTo>
                <a:lnTo>
                  <a:pt x="118" y="506"/>
                </a:lnTo>
                <a:lnTo>
                  <a:pt x="106" y="497"/>
                </a:lnTo>
                <a:lnTo>
                  <a:pt x="96" y="489"/>
                </a:lnTo>
                <a:lnTo>
                  <a:pt x="86" y="479"/>
                </a:lnTo>
                <a:lnTo>
                  <a:pt x="75" y="469"/>
                </a:lnTo>
                <a:lnTo>
                  <a:pt x="66" y="459"/>
                </a:lnTo>
                <a:lnTo>
                  <a:pt x="57" y="448"/>
                </a:lnTo>
                <a:lnTo>
                  <a:pt x="50" y="438"/>
                </a:lnTo>
                <a:lnTo>
                  <a:pt x="42" y="426"/>
                </a:lnTo>
                <a:lnTo>
                  <a:pt x="36" y="415"/>
                </a:lnTo>
                <a:lnTo>
                  <a:pt x="28" y="403"/>
                </a:lnTo>
                <a:lnTo>
                  <a:pt x="23" y="391"/>
                </a:lnTo>
                <a:lnTo>
                  <a:pt x="18" y="377"/>
                </a:lnTo>
                <a:lnTo>
                  <a:pt x="12" y="365"/>
                </a:lnTo>
                <a:lnTo>
                  <a:pt x="9" y="351"/>
                </a:lnTo>
                <a:lnTo>
                  <a:pt x="6" y="338"/>
                </a:lnTo>
                <a:lnTo>
                  <a:pt x="3" y="324"/>
                </a:lnTo>
                <a:lnTo>
                  <a:pt x="1" y="310"/>
                </a:lnTo>
                <a:lnTo>
                  <a:pt x="0" y="296"/>
                </a:lnTo>
                <a:lnTo>
                  <a:pt x="0" y="281"/>
                </a:lnTo>
                <a:lnTo>
                  <a:pt x="0" y="26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69" name="Freeform 191">
            <a:extLst>
              <a:ext uri="{FF2B5EF4-FFF2-40B4-BE49-F238E27FC236}">
                <a16:creationId xmlns:a16="http://schemas.microsoft.com/office/drawing/2014/main" id="{D13A5409-EEB8-4E10-A285-61DDDE507F95}"/>
              </a:ext>
            </a:extLst>
          </p:cNvPr>
          <p:cNvSpPr>
            <a:spLocks noChangeAspect="1"/>
          </p:cNvSpPr>
          <p:nvPr/>
        </p:nvSpPr>
        <p:spPr bwMode="auto">
          <a:xfrm>
            <a:off x="6154535" y="4684686"/>
            <a:ext cx="283912" cy="271467"/>
          </a:xfrm>
          <a:custGeom>
            <a:avLst/>
            <a:gdLst>
              <a:gd name="T0" fmla="*/ 9 w 623"/>
              <a:gd name="T1" fmla="*/ 211 h 595"/>
              <a:gd name="T2" fmla="*/ 36 w 623"/>
              <a:gd name="T3" fmla="*/ 147 h 595"/>
              <a:gd name="T4" fmla="*/ 75 w 623"/>
              <a:gd name="T5" fmla="*/ 92 h 595"/>
              <a:gd name="T6" fmla="*/ 128 w 623"/>
              <a:gd name="T7" fmla="*/ 48 h 595"/>
              <a:gd name="T8" fmla="*/ 192 w 623"/>
              <a:gd name="T9" fmla="*/ 17 h 595"/>
              <a:gd name="T10" fmla="*/ 263 w 623"/>
              <a:gd name="T11" fmla="*/ 1 h 595"/>
              <a:gd name="T12" fmla="*/ 359 w 623"/>
              <a:gd name="T13" fmla="*/ 1 h 595"/>
              <a:gd name="T14" fmla="*/ 430 w 623"/>
              <a:gd name="T15" fmla="*/ 17 h 595"/>
              <a:gd name="T16" fmla="*/ 493 w 623"/>
              <a:gd name="T17" fmla="*/ 48 h 595"/>
              <a:gd name="T18" fmla="*/ 547 w 623"/>
              <a:gd name="T19" fmla="*/ 92 h 595"/>
              <a:gd name="T20" fmla="*/ 587 w 623"/>
              <a:gd name="T21" fmla="*/ 147 h 595"/>
              <a:gd name="T22" fmla="*/ 614 w 623"/>
              <a:gd name="T23" fmla="*/ 211 h 595"/>
              <a:gd name="T24" fmla="*/ 623 w 623"/>
              <a:gd name="T25" fmla="*/ 281 h 595"/>
              <a:gd name="T26" fmla="*/ 617 w 623"/>
              <a:gd name="T27" fmla="*/ 372 h 595"/>
              <a:gd name="T28" fmla="*/ 595 w 623"/>
              <a:gd name="T29" fmla="*/ 437 h 595"/>
              <a:gd name="T30" fmla="*/ 556 w 623"/>
              <a:gd name="T31" fmla="*/ 493 h 595"/>
              <a:gd name="T32" fmla="*/ 505 w 623"/>
              <a:gd name="T33" fmla="*/ 540 h 595"/>
              <a:gd name="T34" fmla="*/ 443 w 623"/>
              <a:gd name="T35" fmla="*/ 573 h 595"/>
              <a:gd name="T36" fmla="*/ 374 w 623"/>
              <a:gd name="T37" fmla="*/ 592 h 595"/>
              <a:gd name="T38" fmla="*/ 277 w 623"/>
              <a:gd name="T39" fmla="*/ 595 h 595"/>
              <a:gd name="T40" fmla="*/ 205 w 623"/>
              <a:gd name="T41" fmla="*/ 583 h 595"/>
              <a:gd name="T42" fmla="*/ 141 w 623"/>
              <a:gd name="T43" fmla="*/ 555 h 595"/>
              <a:gd name="T44" fmla="*/ 86 w 623"/>
              <a:gd name="T45" fmla="*/ 513 h 595"/>
              <a:gd name="T46" fmla="*/ 42 w 623"/>
              <a:gd name="T47" fmla="*/ 460 h 595"/>
              <a:gd name="T48" fmla="*/ 12 w 623"/>
              <a:gd name="T49" fmla="*/ 399 h 595"/>
              <a:gd name="T50" fmla="*/ 0 w 623"/>
              <a:gd name="T51" fmla="*/ 330 h 595"/>
              <a:gd name="T52" fmla="*/ 36 w 623"/>
              <a:gd name="T53" fmla="*/ 281 h 595"/>
              <a:gd name="T54" fmla="*/ 45 w 623"/>
              <a:gd name="T55" fmla="*/ 351 h 595"/>
              <a:gd name="T56" fmla="*/ 72 w 623"/>
              <a:gd name="T57" fmla="*/ 415 h 595"/>
              <a:gd name="T58" fmla="*/ 111 w 623"/>
              <a:gd name="T59" fmla="*/ 469 h 595"/>
              <a:gd name="T60" fmla="*/ 164 w 623"/>
              <a:gd name="T61" fmla="*/ 513 h 595"/>
              <a:gd name="T62" fmla="*/ 228 w 623"/>
              <a:gd name="T63" fmla="*/ 544 h 595"/>
              <a:gd name="T64" fmla="*/ 299 w 623"/>
              <a:gd name="T65" fmla="*/ 560 h 595"/>
              <a:gd name="T66" fmla="*/ 324 w 623"/>
              <a:gd name="T67" fmla="*/ 560 h 595"/>
              <a:gd name="T68" fmla="*/ 394 w 623"/>
              <a:gd name="T69" fmla="*/ 544 h 595"/>
              <a:gd name="T70" fmla="*/ 457 w 623"/>
              <a:gd name="T71" fmla="*/ 513 h 595"/>
              <a:gd name="T72" fmla="*/ 511 w 623"/>
              <a:gd name="T73" fmla="*/ 469 h 595"/>
              <a:gd name="T74" fmla="*/ 551 w 623"/>
              <a:gd name="T75" fmla="*/ 415 h 595"/>
              <a:gd name="T76" fmla="*/ 578 w 623"/>
              <a:gd name="T77" fmla="*/ 351 h 595"/>
              <a:gd name="T78" fmla="*/ 587 w 623"/>
              <a:gd name="T79" fmla="*/ 281 h 595"/>
              <a:gd name="T80" fmla="*/ 581 w 623"/>
              <a:gd name="T81" fmla="*/ 259 h 595"/>
              <a:gd name="T82" fmla="*/ 559 w 623"/>
              <a:gd name="T83" fmla="*/ 193 h 595"/>
              <a:gd name="T84" fmla="*/ 520 w 623"/>
              <a:gd name="T85" fmla="*/ 136 h 595"/>
              <a:gd name="T86" fmla="*/ 469 w 623"/>
              <a:gd name="T87" fmla="*/ 90 h 595"/>
              <a:gd name="T88" fmla="*/ 407 w 623"/>
              <a:gd name="T89" fmla="*/ 57 h 595"/>
              <a:gd name="T90" fmla="*/ 338 w 623"/>
              <a:gd name="T91" fmla="*/ 38 h 595"/>
              <a:gd name="T92" fmla="*/ 313 w 623"/>
              <a:gd name="T93" fmla="*/ 35 h 595"/>
              <a:gd name="T94" fmla="*/ 241 w 623"/>
              <a:gd name="T95" fmla="*/ 47 h 595"/>
              <a:gd name="T96" fmla="*/ 177 w 623"/>
              <a:gd name="T97" fmla="*/ 75 h 595"/>
              <a:gd name="T98" fmla="*/ 122 w 623"/>
              <a:gd name="T99" fmla="*/ 117 h 595"/>
              <a:gd name="T100" fmla="*/ 78 w 623"/>
              <a:gd name="T101" fmla="*/ 169 h 595"/>
              <a:gd name="T102" fmla="*/ 48 w 623"/>
              <a:gd name="T103" fmla="*/ 232 h 595"/>
              <a:gd name="T104" fmla="*/ 36 w 623"/>
              <a:gd name="T105" fmla="*/ 30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595">
                <a:moveTo>
                  <a:pt x="0" y="266"/>
                </a:moveTo>
                <a:lnTo>
                  <a:pt x="1" y="252"/>
                </a:lnTo>
                <a:lnTo>
                  <a:pt x="3" y="238"/>
                </a:lnTo>
                <a:lnTo>
                  <a:pt x="6" y="225"/>
                </a:lnTo>
                <a:lnTo>
                  <a:pt x="9" y="211"/>
                </a:lnTo>
                <a:lnTo>
                  <a:pt x="12" y="198"/>
                </a:lnTo>
                <a:lnTo>
                  <a:pt x="18" y="184"/>
                </a:lnTo>
                <a:lnTo>
                  <a:pt x="23" y="172"/>
                </a:lnTo>
                <a:lnTo>
                  <a:pt x="28" y="158"/>
                </a:lnTo>
                <a:lnTo>
                  <a:pt x="36" y="147"/>
                </a:lnTo>
                <a:lnTo>
                  <a:pt x="42" y="135"/>
                </a:lnTo>
                <a:lnTo>
                  <a:pt x="50" y="124"/>
                </a:lnTo>
                <a:lnTo>
                  <a:pt x="57" y="113"/>
                </a:lnTo>
                <a:lnTo>
                  <a:pt x="66" y="102"/>
                </a:lnTo>
                <a:lnTo>
                  <a:pt x="75" y="92"/>
                </a:lnTo>
                <a:lnTo>
                  <a:pt x="86" y="82"/>
                </a:lnTo>
                <a:lnTo>
                  <a:pt x="96" y="73"/>
                </a:lnTo>
                <a:lnTo>
                  <a:pt x="106" y="64"/>
                </a:lnTo>
                <a:lnTo>
                  <a:pt x="118" y="55"/>
                </a:lnTo>
                <a:lnTo>
                  <a:pt x="128" y="48"/>
                </a:lnTo>
                <a:lnTo>
                  <a:pt x="141" y="41"/>
                </a:lnTo>
                <a:lnTo>
                  <a:pt x="153" y="35"/>
                </a:lnTo>
                <a:lnTo>
                  <a:pt x="165" y="27"/>
                </a:lnTo>
                <a:lnTo>
                  <a:pt x="178" y="22"/>
                </a:lnTo>
                <a:lnTo>
                  <a:pt x="192" y="17"/>
                </a:lnTo>
                <a:lnTo>
                  <a:pt x="205" y="12"/>
                </a:lnTo>
                <a:lnTo>
                  <a:pt x="219" y="9"/>
                </a:lnTo>
                <a:lnTo>
                  <a:pt x="234" y="6"/>
                </a:lnTo>
                <a:lnTo>
                  <a:pt x="248" y="4"/>
                </a:lnTo>
                <a:lnTo>
                  <a:pt x="263" y="1"/>
                </a:lnTo>
                <a:lnTo>
                  <a:pt x="277" y="0"/>
                </a:lnTo>
                <a:lnTo>
                  <a:pt x="293" y="0"/>
                </a:lnTo>
                <a:lnTo>
                  <a:pt x="308" y="0"/>
                </a:lnTo>
                <a:lnTo>
                  <a:pt x="344" y="0"/>
                </a:lnTo>
                <a:lnTo>
                  <a:pt x="359" y="1"/>
                </a:lnTo>
                <a:lnTo>
                  <a:pt x="374" y="4"/>
                </a:lnTo>
                <a:lnTo>
                  <a:pt x="388" y="6"/>
                </a:lnTo>
                <a:lnTo>
                  <a:pt x="402" y="9"/>
                </a:lnTo>
                <a:lnTo>
                  <a:pt x="416" y="12"/>
                </a:lnTo>
                <a:lnTo>
                  <a:pt x="430" y="17"/>
                </a:lnTo>
                <a:lnTo>
                  <a:pt x="443" y="22"/>
                </a:lnTo>
                <a:lnTo>
                  <a:pt x="457" y="27"/>
                </a:lnTo>
                <a:lnTo>
                  <a:pt x="469" y="35"/>
                </a:lnTo>
                <a:lnTo>
                  <a:pt x="482" y="41"/>
                </a:lnTo>
                <a:lnTo>
                  <a:pt x="493" y="48"/>
                </a:lnTo>
                <a:lnTo>
                  <a:pt x="505" y="55"/>
                </a:lnTo>
                <a:lnTo>
                  <a:pt x="516" y="64"/>
                </a:lnTo>
                <a:lnTo>
                  <a:pt x="527" y="73"/>
                </a:lnTo>
                <a:lnTo>
                  <a:pt x="537" y="82"/>
                </a:lnTo>
                <a:lnTo>
                  <a:pt x="547" y="92"/>
                </a:lnTo>
                <a:lnTo>
                  <a:pt x="556" y="102"/>
                </a:lnTo>
                <a:lnTo>
                  <a:pt x="565" y="113"/>
                </a:lnTo>
                <a:lnTo>
                  <a:pt x="573" y="124"/>
                </a:lnTo>
                <a:lnTo>
                  <a:pt x="581" y="135"/>
                </a:lnTo>
                <a:lnTo>
                  <a:pt x="587" y="147"/>
                </a:lnTo>
                <a:lnTo>
                  <a:pt x="595" y="158"/>
                </a:lnTo>
                <a:lnTo>
                  <a:pt x="600" y="172"/>
                </a:lnTo>
                <a:lnTo>
                  <a:pt x="605" y="184"/>
                </a:lnTo>
                <a:lnTo>
                  <a:pt x="610" y="198"/>
                </a:lnTo>
                <a:lnTo>
                  <a:pt x="614" y="211"/>
                </a:lnTo>
                <a:lnTo>
                  <a:pt x="617" y="225"/>
                </a:lnTo>
                <a:lnTo>
                  <a:pt x="619" y="238"/>
                </a:lnTo>
                <a:lnTo>
                  <a:pt x="622" y="252"/>
                </a:lnTo>
                <a:lnTo>
                  <a:pt x="623" y="266"/>
                </a:lnTo>
                <a:lnTo>
                  <a:pt x="623" y="281"/>
                </a:lnTo>
                <a:lnTo>
                  <a:pt x="623" y="296"/>
                </a:lnTo>
                <a:lnTo>
                  <a:pt x="623" y="330"/>
                </a:lnTo>
                <a:lnTo>
                  <a:pt x="622" y="344"/>
                </a:lnTo>
                <a:lnTo>
                  <a:pt x="619" y="358"/>
                </a:lnTo>
                <a:lnTo>
                  <a:pt x="617" y="372"/>
                </a:lnTo>
                <a:lnTo>
                  <a:pt x="614" y="385"/>
                </a:lnTo>
                <a:lnTo>
                  <a:pt x="610" y="399"/>
                </a:lnTo>
                <a:lnTo>
                  <a:pt x="605" y="411"/>
                </a:lnTo>
                <a:lnTo>
                  <a:pt x="600" y="425"/>
                </a:lnTo>
                <a:lnTo>
                  <a:pt x="595" y="437"/>
                </a:lnTo>
                <a:lnTo>
                  <a:pt x="587" y="449"/>
                </a:lnTo>
                <a:lnTo>
                  <a:pt x="581" y="460"/>
                </a:lnTo>
                <a:lnTo>
                  <a:pt x="573" y="473"/>
                </a:lnTo>
                <a:lnTo>
                  <a:pt x="565" y="482"/>
                </a:lnTo>
                <a:lnTo>
                  <a:pt x="556" y="493"/>
                </a:lnTo>
                <a:lnTo>
                  <a:pt x="547" y="503"/>
                </a:lnTo>
                <a:lnTo>
                  <a:pt x="537" y="513"/>
                </a:lnTo>
                <a:lnTo>
                  <a:pt x="527" y="523"/>
                </a:lnTo>
                <a:lnTo>
                  <a:pt x="516" y="531"/>
                </a:lnTo>
                <a:lnTo>
                  <a:pt x="505" y="540"/>
                </a:lnTo>
                <a:lnTo>
                  <a:pt x="493" y="547"/>
                </a:lnTo>
                <a:lnTo>
                  <a:pt x="482" y="555"/>
                </a:lnTo>
                <a:lnTo>
                  <a:pt x="469" y="561"/>
                </a:lnTo>
                <a:lnTo>
                  <a:pt x="457" y="568"/>
                </a:lnTo>
                <a:lnTo>
                  <a:pt x="443" y="573"/>
                </a:lnTo>
                <a:lnTo>
                  <a:pt x="430" y="578"/>
                </a:lnTo>
                <a:lnTo>
                  <a:pt x="416" y="583"/>
                </a:lnTo>
                <a:lnTo>
                  <a:pt x="402" y="587"/>
                </a:lnTo>
                <a:lnTo>
                  <a:pt x="388" y="589"/>
                </a:lnTo>
                <a:lnTo>
                  <a:pt x="374" y="592"/>
                </a:lnTo>
                <a:lnTo>
                  <a:pt x="359" y="594"/>
                </a:lnTo>
                <a:lnTo>
                  <a:pt x="344" y="595"/>
                </a:lnTo>
                <a:lnTo>
                  <a:pt x="329" y="595"/>
                </a:lnTo>
                <a:lnTo>
                  <a:pt x="313" y="595"/>
                </a:lnTo>
                <a:lnTo>
                  <a:pt x="277" y="595"/>
                </a:lnTo>
                <a:lnTo>
                  <a:pt x="263" y="594"/>
                </a:lnTo>
                <a:lnTo>
                  <a:pt x="248" y="592"/>
                </a:lnTo>
                <a:lnTo>
                  <a:pt x="234" y="589"/>
                </a:lnTo>
                <a:lnTo>
                  <a:pt x="219" y="587"/>
                </a:lnTo>
                <a:lnTo>
                  <a:pt x="205" y="583"/>
                </a:lnTo>
                <a:lnTo>
                  <a:pt x="192" y="578"/>
                </a:lnTo>
                <a:lnTo>
                  <a:pt x="178" y="573"/>
                </a:lnTo>
                <a:lnTo>
                  <a:pt x="165" y="568"/>
                </a:lnTo>
                <a:lnTo>
                  <a:pt x="153" y="561"/>
                </a:lnTo>
                <a:lnTo>
                  <a:pt x="141" y="555"/>
                </a:lnTo>
                <a:lnTo>
                  <a:pt x="128" y="547"/>
                </a:lnTo>
                <a:lnTo>
                  <a:pt x="118" y="540"/>
                </a:lnTo>
                <a:lnTo>
                  <a:pt x="106" y="531"/>
                </a:lnTo>
                <a:lnTo>
                  <a:pt x="96" y="523"/>
                </a:lnTo>
                <a:lnTo>
                  <a:pt x="86" y="513"/>
                </a:lnTo>
                <a:lnTo>
                  <a:pt x="75" y="503"/>
                </a:lnTo>
                <a:lnTo>
                  <a:pt x="66" y="493"/>
                </a:lnTo>
                <a:lnTo>
                  <a:pt x="57" y="482"/>
                </a:lnTo>
                <a:lnTo>
                  <a:pt x="50" y="473"/>
                </a:lnTo>
                <a:lnTo>
                  <a:pt x="42" y="460"/>
                </a:lnTo>
                <a:lnTo>
                  <a:pt x="36" y="449"/>
                </a:lnTo>
                <a:lnTo>
                  <a:pt x="28" y="437"/>
                </a:lnTo>
                <a:lnTo>
                  <a:pt x="23" y="425"/>
                </a:lnTo>
                <a:lnTo>
                  <a:pt x="18" y="411"/>
                </a:lnTo>
                <a:lnTo>
                  <a:pt x="12" y="399"/>
                </a:lnTo>
                <a:lnTo>
                  <a:pt x="9" y="385"/>
                </a:lnTo>
                <a:lnTo>
                  <a:pt x="6" y="372"/>
                </a:lnTo>
                <a:lnTo>
                  <a:pt x="3" y="358"/>
                </a:lnTo>
                <a:lnTo>
                  <a:pt x="1" y="344"/>
                </a:lnTo>
                <a:lnTo>
                  <a:pt x="0" y="330"/>
                </a:lnTo>
                <a:lnTo>
                  <a:pt x="0" y="296"/>
                </a:lnTo>
                <a:lnTo>
                  <a:pt x="0" y="281"/>
                </a:lnTo>
                <a:lnTo>
                  <a:pt x="0" y="266"/>
                </a:lnTo>
                <a:lnTo>
                  <a:pt x="36" y="266"/>
                </a:lnTo>
                <a:lnTo>
                  <a:pt x="36" y="281"/>
                </a:lnTo>
                <a:lnTo>
                  <a:pt x="36" y="296"/>
                </a:lnTo>
                <a:lnTo>
                  <a:pt x="37" y="309"/>
                </a:lnTo>
                <a:lnTo>
                  <a:pt x="39" y="324"/>
                </a:lnTo>
                <a:lnTo>
                  <a:pt x="42" y="338"/>
                </a:lnTo>
                <a:lnTo>
                  <a:pt x="45" y="351"/>
                </a:lnTo>
                <a:lnTo>
                  <a:pt x="48" y="365"/>
                </a:lnTo>
                <a:lnTo>
                  <a:pt x="54" y="377"/>
                </a:lnTo>
                <a:lnTo>
                  <a:pt x="59" y="390"/>
                </a:lnTo>
                <a:lnTo>
                  <a:pt x="64" y="403"/>
                </a:lnTo>
                <a:lnTo>
                  <a:pt x="72" y="415"/>
                </a:lnTo>
                <a:lnTo>
                  <a:pt x="78" y="426"/>
                </a:lnTo>
                <a:lnTo>
                  <a:pt x="86" y="438"/>
                </a:lnTo>
                <a:lnTo>
                  <a:pt x="93" y="448"/>
                </a:lnTo>
                <a:lnTo>
                  <a:pt x="102" y="459"/>
                </a:lnTo>
                <a:lnTo>
                  <a:pt x="111" y="469"/>
                </a:lnTo>
                <a:lnTo>
                  <a:pt x="122" y="479"/>
                </a:lnTo>
                <a:lnTo>
                  <a:pt x="132" y="489"/>
                </a:lnTo>
                <a:lnTo>
                  <a:pt x="142" y="497"/>
                </a:lnTo>
                <a:lnTo>
                  <a:pt x="154" y="506"/>
                </a:lnTo>
                <a:lnTo>
                  <a:pt x="164" y="513"/>
                </a:lnTo>
                <a:lnTo>
                  <a:pt x="177" y="520"/>
                </a:lnTo>
                <a:lnTo>
                  <a:pt x="189" y="527"/>
                </a:lnTo>
                <a:lnTo>
                  <a:pt x="201" y="534"/>
                </a:lnTo>
                <a:lnTo>
                  <a:pt x="214" y="539"/>
                </a:lnTo>
                <a:lnTo>
                  <a:pt x="228" y="544"/>
                </a:lnTo>
                <a:lnTo>
                  <a:pt x="241" y="549"/>
                </a:lnTo>
                <a:lnTo>
                  <a:pt x="255" y="552"/>
                </a:lnTo>
                <a:lnTo>
                  <a:pt x="270" y="555"/>
                </a:lnTo>
                <a:lnTo>
                  <a:pt x="284" y="557"/>
                </a:lnTo>
                <a:lnTo>
                  <a:pt x="299" y="560"/>
                </a:lnTo>
                <a:lnTo>
                  <a:pt x="313" y="561"/>
                </a:lnTo>
                <a:lnTo>
                  <a:pt x="277" y="561"/>
                </a:lnTo>
                <a:lnTo>
                  <a:pt x="293" y="561"/>
                </a:lnTo>
                <a:lnTo>
                  <a:pt x="308" y="561"/>
                </a:lnTo>
                <a:lnTo>
                  <a:pt x="324" y="560"/>
                </a:lnTo>
                <a:lnTo>
                  <a:pt x="338" y="557"/>
                </a:lnTo>
                <a:lnTo>
                  <a:pt x="352" y="555"/>
                </a:lnTo>
                <a:lnTo>
                  <a:pt x="366" y="552"/>
                </a:lnTo>
                <a:lnTo>
                  <a:pt x="380" y="549"/>
                </a:lnTo>
                <a:lnTo>
                  <a:pt x="394" y="544"/>
                </a:lnTo>
                <a:lnTo>
                  <a:pt x="407" y="539"/>
                </a:lnTo>
                <a:lnTo>
                  <a:pt x="421" y="534"/>
                </a:lnTo>
                <a:lnTo>
                  <a:pt x="433" y="527"/>
                </a:lnTo>
                <a:lnTo>
                  <a:pt x="446" y="520"/>
                </a:lnTo>
                <a:lnTo>
                  <a:pt x="457" y="513"/>
                </a:lnTo>
                <a:lnTo>
                  <a:pt x="469" y="506"/>
                </a:lnTo>
                <a:lnTo>
                  <a:pt x="480" y="497"/>
                </a:lnTo>
                <a:lnTo>
                  <a:pt x="491" y="489"/>
                </a:lnTo>
                <a:lnTo>
                  <a:pt x="501" y="479"/>
                </a:lnTo>
                <a:lnTo>
                  <a:pt x="511" y="469"/>
                </a:lnTo>
                <a:lnTo>
                  <a:pt x="520" y="459"/>
                </a:lnTo>
                <a:lnTo>
                  <a:pt x="529" y="448"/>
                </a:lnTo>
                <a:lnTo>
                  <a:pt x="537" y="438"/>
                </a:lnTo>
                <a:lnTo>
                  <a:pt x="545" y="426"/>
                </a:lnTo>
                <a:lnTo>
                  <a:pt x="551" y="415"/>
                </a:lnTo>
                <a:lnTo>
                  <a:pt x="559" y="403"/>
                </a:lnTo>
                <a:lnTo>
                  <a:pt x="564" y="390"/>
                </a:lnTo>
                <a:lnTo>
                  <a:pt x="569" y="377"/>
                </a:lnTo>
                <a:lnTo>
                  <a:pt x="574" y="365"/>
                </a:lnTo>
                <a:lnTo>
                  <a:pt x="578" y="351"/>
                </a:lnTo>
                <a:lnTo>
                  <a:pt x="581" y="338"/>
                </a:lnTo>
                <a:lnTo>
                  <a:pt x="583" y="324"/>
                </a:lnTo>
                <a:lnTo>
                  <a:pt x="586" y="309"/>
                </a:lnTo>
                <a:lnTo>
                  <a:pt x="587" y="296"/>
                </a:lnTo>
                <a:lnTo>
                  <a:pt x="587" y="281"/>
                </a:lnTo>
                <a:lnTo>
                  <a:pt x="587" y="266"/>
                </a:lnTo>
                <a:lnTo>
                  <a:pt x="587" y="301"/>
                </a:lnTo>
                <a:lnTo>
                  <a:pt x="586" y="286"/>
                </a:lnTo>
                <a:lnTo>
                  <a:pt x="583" y="273"/>
                </a:lnTo>
                <a:lnTo>
                  <a:pt x="581" y="259"/>
                </a:lnTo>
                <a:lnTo>
                  <a:pt x="578" y="246"/>
                </a:lnTo>
                <a:lnTo>
                  <a:pt x="574" y="232"/>
                </a:lnTo>
                <a:lnTo>
                  <a:pt x="569" y="219"/>
                </a:lnTo>
                <a:lnTo>
                  <a:pt x="564" y="206"/>
                </a:lnTo>
                <a:lnTo>
                  <a:pt x="559" y="193"/>
                </a:lnTo>
                <a:lnTo>
                  <a:pt x="551" y="182"/>
                </a:lnTo>
                <a:lnTo>
                  <a:pt x="545" y="169"/>
                </a:lnTo>
                <a:lnTo>
                  <a:pt x="537" y="158"/>
                </a:lnTo>
                <a:lnTo>
                  <a:pt x="529" y="147"/>
                </a:lnTo>
                <a:lnTo>
                  <a:pt x="520" y="136"/>
                </a:lnTo>
                <a:lnTo>
                  <a:pt x="511" y="127"/>
                </a:lnTo>
                <a:lnTo>
                  <a:pt x="501" y="117"/>
                </a:lnTo>
                <a:lnTo>
                  <a:pt x="491" y="107"/>
                </a:lnTo>
                <a:lnTo>
                  <a:pt x="480" y="98"/>
                </a:lnTo>
                <a:lnTo>
                  <a:pt x="469" y="90"/>
                </a:lnTo>
                <a:lnTo>
                  <a:pt x="457" y="82"/>
                </a:lnTo>
                <a:lnTo>
                  <a:pt x="446" y="75"/>
                </a:lnTo>
                <a:lnTo>
                  <a:pt x="433" y="69"/>
                </a:lnTo>
                <a:lnTo>
                  <a:pt x="421" y="62"/>
                </a:lnTo>
                <a:lnTo>
                  <a:pt x="407" y="57"/>
                </a:lnTo>
                <a:lnTo>
                  <a:pt x="394" y="52"/>
                </a:lnTo>
                <a:lnTo>
                  <a:pt x="380" y="47"/>
                </a:lnTo>
                <a:lnTo>
                  <a:pt x="366" y="43"/>
                </a:lnTo>
                <a:lnTo>
                  <a:pt x="352" y="41"/>
                </a:lnTo>
                <a:lnTo>
                  <a:pt x="338" y="38"/>
                </a:lnTo>
                <a:lnTo>
                  <a:pt x="324" y="36"/>
                </a:lnTo>
                <a:lnTo>
                  <a:pt x="308" y="35"/>
                </a:lnTo>
                <a:lnTo>
                  <a:pt x="344" y="35"/>
                </a:lnTo>
                <a:lnTo>
                  <a:pt x="329" y="35"/>
                </a:lnTo>
                <a:lnTo>
                  <a:pt x="313" y="35"/>
                </a:lnTo>
                <a:lnTo>
                  <a:pt x="299" y="36"/>
                </a:lnTo>
                <a:lnTo>
                  <a:pt x="284" y="38"/>
                </a:lnTo>
                <a:lnTo>
                  <a:pt x="270" y="41"/>
                </a:lnTo>
                <a:lnTo>
                  <a:pt x="255" y="43"/>
                </a:lnTo>
                <a:lnTo>
                  <a:pt x="241" y="47"/>
                </a:lnTo>
                <a:lnTo>
                  <a:pt x="228" y="52"/>
                </a:lnTo>
                <a:lnTo>
                  <a:pt x="214" y="57"/>
                </a:lnTo>
                <a:lnTo>
                  <a:pt x="201" y="62"/>
                </a:lnTo>
                <a:lnTo>
                  <a:pt x="189" y="69"/>
                </a:lnTo>
                <a:lnTo>
                  <a:pt x="177" y="75"/>
                </a:lnTo>
                <a:lnTo>
                  <a:pt x="164" y="82"/>
                </a:lnTo>
                <a:lnTo>
                  <a:pt x="154" y="90"/>
                </a:lnTo>
                <a:lnTo>
                  <a:pt x="142" y="98"/>
                </a:lnTo>
                <a:lnTo>
                  <a:pt x="132" y="107"/>
                </a:lnTo>
                <a:lnTo>
                  <a:pt x="122" y="117"/>
                </a:lnTo>
                <a:lnTo>
                  <a:pt x="111" y="127"/>
                </a:lnTo>
                <a:lnTo>
                  <a:pt x="102" y="136"/>
                </a:lnTo>
                <a:lnTo>
                  <a:pt x="93" y="147"/>
                </a:lnTo>
                <a:lnTo>
                  <a:pt x="86" y="158"/>
                </a:lnTo>
                <a:lnTo>
                  <a:pt x="78" y="169"/>
                </a:lnTo>
                <a:lnTo>
                  <a:pt x="72" y="182"/>
                </a:lnTo>
                <a:lnTo>
                  <a:pt x="64" y="193"/>
                </a:lnTo>
                <a:lnTo>
                  <a:pt x="59" y="206"/>
                </a:lnTo>
                <a:lnTo>
                  <a:pt x="54" y="219"/>
                </a:lnTo>
                <a:lnTo>
                  <a:pt x="48" y="232"/>
                </a:lnTo>
                <a:lnTo>
                  <a:pt x="45" y="246"/>
                </a:lnTo>
                <a:lnTo>
                  <a:pt x="42" y="259"/>
                </a:lnTo>
                <a:lnTo>
                  <a:pt x="39" y="273"/>
                </a:lnTo>
                <a:lnTo>
                  <a:pt x="37" y="286"/>
                </a:lnTo>
                <a:lnTo>
                  <a:pt x="36" y="301"/>
                </a:lnTo>
                <a:lnTo>
                  <a:pt x="36" y="266"/>
                </a:lnTo>
                <a:lnTo>
                  <a:pt x="0"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70" name="Freeform 192">
            <a:extLst>
              <a:ext uri="{FF2B5EF4-FFF2-40B4-BE49-F238E27FC236}">
                <a16:creationId xmlns:a16="http://schemas.microsoft.com/office/drawing/2014/main" id="{213CF28E-688B-442F-A572-B90229B37817}"/>
              </a:ext>
            </a:extLst>
          </p:cNvPr>
          <p:cNvSpPr>
            <a:spLocks noChangeAspect="1"/>
          </p:cNvSpPr>
          <p:nvPr/>
        </p:nvSpPr>
        <p:spPr bwMode="auto">
          <a:xfrm>
            <a:off x="5512647" y="5817171"/>
            <a:ext cx="268825" cy="257757"/>
          </a:xfrm>
          <a:custGeom>
            <a:avLst/>
            <a:gdLst>
              <a:gd name="T0" fmla="*/ 4 w 588"/>
              <a:gd name="T1" fmla="*/ 238 h 562"/>
              <a:gd name="T2" fmla="*/ 13 w 588"/>
              <a:gd name="T3" fmla="*/ 198 h 562"/>
              <a:gd name="T4" fmla="*/ 29 w 588"/>
              <a:gd name="T5" fmla="*/ 158 h 562"/>
              <a:gd name="T6" fmla="*/ 51 w 588"/>
              <a:gd name="T7" fmla="*/ 124 h 562"/>
              <a:gd name="T8" fmla="*/ 76 w 588"/>
              <a:gd name="T9" fmla="*/ 92 h 562"/>
              <a:gd name="T10" fmla="*/ 107 w 588"/>
              <a:gd name="T11" fmla="*/ 64 h 562"/>
              <a:gd name="T12" fmla="*/ 142 w 588"/>
              <a:gd name="T13" fmla="*/ 41 h 562"/>
              <a:gd name="T14" fmla="*/ 180 w 588"/>
              <a:gd name="T15" fmla="*/ 22 h 562"/>
              <a:gd name="T16" fmla="*/ 222 w 588"/>
              <a:gd name="T17" fmla="*/ 9 h 562"/>
              <a:gd name="T18" fmla="*/ 264 w 588"/>
              <a:gd name="T19" fmla="*/ 1 h 562"/>
              <a:gd name="T20" fmla="*/ 310 w 588"/>
              <a:gd name="T21" fmla="*/ 0 h 562"/>
              <a:gd name="T22" fmla="*/ 354 w 588"/>
              <a:gd name="T23" fmla="*/ 6 h 562"/>
              <a:gd name="T24" fmla="*/ 395 w 588"/>
              <a:gd name="T25" fmla="*/ 17 h 562"/>
              <a:gd name="T26" fmla="*/ 435 w 588"/>
              <a:gd name="T27" fmla="*/ 35 h 562"/>
              <a:gd name="T28" fmla="*/ 470 w 588"/>
              <a:gd name="T29" fmla="*/ 55 h 562"/>
              <a:gd name="T30" fmla="*/ 502 w 588"/>
              <a:gd name="T31" fmla="*/ 82 h 562"/>
              <a:gd name="T32" fmla="*/ 530 w 588"/>
              <a:gd name="T33" fmla="*/ 113 h 562"/>
              <a:gd name="T34" fmla="*/ 552 w 588"/>
              <a:gd name="T35" fmla="*/ 147 h 562"/>
              <a:gd name="T36" fmla="*/ 570 w 588"/>
              <a:gd name="T37" fmla="*/ 184 h 562"/>
              <a:gd name="T38" fmla="*/ 581 w 588"/>
              <a:gd name="T39" fmla="*/ 225 h 562"/>
              <a:gd name="T40" fmla="*/ 588 w 588"/>
              <a:gd name="T41" fmla="*/ 266 h 562"/>
              <a:gd name="T42" fmla="*/ 587 w 588"/>
              <a:gd name="T43" fmla="*/ 309 h 562"/>
              <a:gd name="T44" fmla="*/ 579 w 588"/>
              <a:gd name="T45" fmla="*/ 351 h 562"/>
              <a:gd name="T46" fmla="*/ 565 w 588"/>
              <a:gd name="T47" fmla="*/ 390 h 562"/>
              <a:gd name="T48" fmla="*/ 545 w 588"/>
              <a:gd name="T49" fmla="*/ 427 h 562"/>
              <a:gd name="T50" fmla="*/ 521 w 588"/>
              <a:gd name="T51" fmla="*/ 459 h 562"/>
              <a:gd name="T52" fmla="*/ 491 w 588"/>
              <a:gd name="T53" fmla="*/ 489 h 562"/>
              <a:gd name="T54" fmla="*/ 459 w 588"/>
              <a:gd name="T55" fmla="*/ 514 h 562"/>
              <a:gd name="T56" fmla="*/ 422 w 588"/>
              <a:gd name="T57" fmla="*/ 534 h 562"/>
              <a:gd name="T58" fmla="*/ 382 w 588"/>
              <a:gd name="T59" fmla="*/ 550 h 562"/>
              <a:gd name="T60" fmla="*/ 340 w 588"/>
              <a:gd name="T61" fmla="*/ 558 h 562"/>
              <a:gd name="T62" fmla="*/ 295 w 588"/>
              <a:gd name="T63" fmla="*/ 562 h 562"/>
              <a:gd name="T64" fmla="*/ 250 w 588"/>
              <a:gd name="T65" fmla="*/ 558 h 562"/>
              <a:gd name="T66" fmla="*/ 207 w 588"/>
              <a:gd name="T67" fmla="*/ 550 h 562"/>
              <a:gd name="T68" fmla="*/ 166 w 588"/>
              <a:gd name="T69" fmla="*/ 534 h 562"/>
              <a:gd name="T70" fmla="*/ 130 w 588"/>
              <a:gd name="T71" fmla="*/ 514 h 562"/>
              <a:gd name="T72" fmla="*/ 97 w 588"/>
              <a:gd name="T73" fmla="*/ 489 h 562"/>
              <a:gd name="T74" fmla="*/ 67 w 588"/>
              <a:gd name="T75" fmla="*/ 459 h 562"/>
              <a:gd name="T76" fmla="*/ 43 w 588"/>
              <a:gd name="T77" fmla="*/ 427 h 562"/>
              <a:gd name="T78" fmla="*/ 24 w 588"/>
              <a:gd name="T79" fmla="*/ 390 h 562"/>
              <a:gd name="T80" fmla="*/ 9 w 588"/>
              <a:gd name="T81" fmla="*/ 351 h 562"/>
              <a:gd name="T82" fmla="*/ 2 w 588"/>
              <a:gd name="T83" fmla="*/ 309 h 562"/>
              <a:gd name="T84" fmla="*/ 0 w 588"/>
              <a:gd name="T85" fmla="*/ 2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8" h="562">
                <a:moveTo>
                  <a:pt x="0" y="266"/>
                </a:moveTo>
                <a:lnTo>
                  <a:pt x="2" y="252"/>
                </a:lnTo>
                <a:lnTo>
                  <a:pt x="4" y="238"/>
                </a:lnTo>
                <a:lnTo>
                  <a:pt x="7" y="225"/>
                </a:lnTo>
                <a:lnTo>
                  <a:pt x="9" y="211"/>
                </a:lnTo>
                <a:lnTo>
                  <a:pt x="13" y="198"/>
                </a:lnTo>
                <a:lnTo>
                  <a:pt x="18" y="184"/>
                </a:lnTo>
                <a:lnTo>
                  <a:pt x="24" y="172"/>
                </a:lnTo>
                <a:lnTo>
                  <a:pt x="29" y="158"/>
                </a:lnTo>
                <a:lnTo>
                  <a:pt x="36" y="147"/>
                </a:lnTo>
                <a:lnTo>
                  <a:pt x="43" y="135"/>
                </a:lnTo>
                <a:lnTo>
                  <a:pt x="51" y="124"/>
                </a:lnTo>
                <a:lnTo>
                  <a:pt x="58" y="113"/>
                </a:lnTo>
                <a:lnTo>
                  <a:pt x="67" y="102"/>
                </a:lnTo>
                <a:lnTo>
                  <a:pt x="76" y="92"/>
                </a:lnTo>
                <a:lnTo>
                  <a:pt x="87" y="82"/>
                </a:lnTo>
                <a:lnTo>
                  <a:pt x="97" y="73"/>
                </a:lnTo>
                <a:lnTo>
                  <a:pt x="107" y="64"/>
                </a:lnTo>
                <a:lnTo>
                  <a:pt x="119" y="55"/>
                </a:lnTo>
                <a:lnTo>
                  <a:pt x="130" y="48"/>
                </a:lnTo>
                <a:lnTo>
                  <a:pt x="142" y="41"/>
                </a:lnTo>
                <a:lnTo>
                  <a:pt x="155" y="35"/>
                </a:lnTo>
                <a:lnTo>
                  <a:pt x="166" y="27"/>
                </a:lnTo>
                <a:lnTo>
                  <a:pt x="180" y="22"/>
                </a:lnTo>
                <a:lnTo>
                  <a:pt x="193" y="17"/>
                </a:lnTo>
                <a:lnTo>
                  <a:pt x="207" y="12"/>
                </a:lnTo>
                <a:lnTo>
                  <a:pt x="222" y="9"/>
                </a:lnTo>
                <a:lnTo>
                  <a:pt x="236" y="6"/>
                </a:lnTo>
                <a:lnTo>
                  <a:pt x="250" y="4"/>
                </a:lnTo>
                <a:lnTo>
                  <a:pt x="264" y="1"/>
                </a:lnTo>
                <a:lnTo>
                  <a:pt x="279" y="0"/>
                </a:lnTo>
                <a:lnTo>
                  <a:pt x="295" y="0"/>
                </a:lnTo>
                <a:lnTo>
                  <a:pt x="310" y="0"/>
                </a:lnTo>
                <a:lnTo>
                  <a:pt x="324" y="1"/>
                </a:lnTo>
                <a:lnTo>
                  <a:pt x="340" y="4"/>
                </a:lnTo>
                <a:lnTo>
                  <a:pt x="354" y="6"/>
                </a:lnTo>
                <a:lnTo>
                  <a:pt x="368" y="9"/>
                </a:lnTo>
                <a:lnTo>
                  <a:pt x="382" y="12"/>
                </a:lnTo>
                <a:lnTo>
                  <a:pt x="395" y="17"/>
                </a:lnTo>
                <a:lnTo>
                  <a:pt x="409" y="22"/>
                </a:lnTo>
                <a:lnTo>
                  <a:pt x="422" y="27"/>
                </a:lnTo>
                <a:lnTo>
                  <a:pt x="435" y="35"/>
                </a:lnTo>
                <a:lnTo>
                  <a:pt x="446" y="41"/>
                </a:lnTo>
                <a:lnTo>
                  <a:pt x="459" y="48"/>
                </a:lnTo>
                <a:lnTo>
                  <a:pt x="470" y="55"/>
                </a:lnTo>
                <a:lnTo>
                  <a:pt x="481" y="64"/>
                </a:lnTo>
                <a:lnTo>
                  <a:pt x="491" y="73"/>
                </a:lnTo>
                <a:lnTo>
                  <a:pt x="502" y="82"/>
                </a:lnTo>
                <a:lnTo>
                  <a:pt x="512" y="92"/>
                </a:lnTo>
                <a:lnTo>
                  <a:pt x="521" y="102"/>
                </a:lnTo>
                <a:lnTo>
                  <a:pt x="530" y="113"/>
                </a:lnTo>
                <a:lnTo>
                  <a:pt x="538" y="124"/>
                </a:lnTo>
                <a:lnTo>
                  <a:pt x="545" y="135"/>
                </a:lnTo>
                <a:lnTo>
                  <a:pt x="552" y="147"/>
                </a:lnTo>
                <a:lnTo>
                  <a:pt x="560" y="158"/>
                </a:lnTo>
                <a:lnTo>
                  <a:pt x="565" y="172"/>
                </a:lnTo>
                <a:lnTo>
                  <a:pt x="570" y="184"/>
                </a:lnTo>
                <a:lnTo>
                  <a:pt x="575" y="198"/>
                </a:lnTo>
                <a:lnTo>
                  <a:pt x="579" y="211"/>
                </a:lnTo>
                <a:lnTo>
                  <a:pt x="581" y="225"/>
                </a:lnTo>
                <a:lnTo>
                  <a:pt x="584" y="238"/>
                </a:lnTo>
                <a:lnTo>
                  <a:pt x="587" y="252"/>
                </a:lnTo>
                <a:lnTo>
                  <a:pt x="588" y="266"/>
                </a:lnTo>
                <a:lnTo>
                  <a:pt x="588" y="281"/>
                </a:lnTo>
                <a:lnTo>
                  <a:pt x="588" y="296"/>
                </a:lnTo>
                <a:lnTo>
                  <a:pt x="587" y="309"/>
                </a:lnTo>
                <a:lnTo>
                  <a:pt x="584" y="324"/>
                </a:lnTo>
                <a:lnTo>
                  <a:pt x="581" y="338"/>
                </a:lnTo>
                <a:lnTo>
                  <a:pt x="579" y="351"/>
                </a:lnTo>
                <a:lnTo>
                  <a:pt x="575" y="365"/>
                </a:lnTo>
                <a:lnTo>
                  <a:pt x="570" y="378"/>
                </a:lnTo>
                <a:lnTo>
                  <a:pt x="565" y="390"/>
                </a:lnTo>
                <a:lnTo>
                  <a:pt x="560" y="403"/>
                </a:lnTo>
                <a:lnTo>
                  <a:pt x="552" y="415"/>
                </a:lnTo>
                <a:lnTo>
                  <a:pt x="545" y="427"/>
                </a:lnTo>
                <a:lnTo>
                  <a:pt x="538" y="438"/>
                </a:lnTo>
                <a:lnTo>
                  <a:pt x="530" y="449"/>
                </a:lnTo>
                <a:lnTo>
                  <a:pt x="521" y="459"/>
                </a:lnTo>
                <a:lnTo>
                  <a:pt x="512" y="470"/>
                </a:lnTo>
                <a:lnTo>
                  <a:pt x="502" y="480"/>
                </a:lnTo>
                <a:lnTo>
                  <a:pt x="491" y="489"/>
                </a:lnTo>
                <a:lnTo>
                  <a:pt x="481" y="498"/>
                </a:lnTo>
                <a:lnTo>
                  <a:pt x="470" y="506"/>
                </a:lnTo>
                <a:lnTo>
                  <a:pt x="459" y="514"/>
                </a:lnTo>
                <a:lnTo>
                  <a:pt x="446" y="522"/>
                </a:lnTo>
                <a:lnTo>
                  <a:pt x="435" y="528"/>
                </a:lnTo>
                <a:lnTo>
                  <a:pt x="422" y="534"/>
                </a:lnTo>
                <a:lnTo>
                  <a:pt x="409" y="540"/>
                </a:lnTo>
                <a:lnTo>
                  <a:pt x="395" y="545"/>
                </a:lnTo>
                <a:lnTo>
                  <a:pt x="382" y="550"/>
                </a:lnTo>
                <a:lnTo>
                  <a:pt x="368" y="554"/>
                </a:lnTo>
                <a:lnTo>
                  <a:pt x="354" y="556"/>
                </a:lnTo>
                <a:lnTo>
                  <a:pt x="340" y="558"/>
                </a:lnTo>
                <a:lnTo>
                  <a:pt x="324" y="561"/>
                </a:lnTo>
                <a:lnTo>
                  <a:pt x="310" y="562"/>
                </a:lnTo>
                <a:lnTo>
                  <a:pt x="295" y="562"/>
                </a:lnTo>
                <a:lnTo>
                  <a:pt x="279" y="562"/>
                </a:lnTo>
                <a:lnTo>
                  <a:pt x="264" y="561"/>
                </a:lnTo>
                <a:lnTo>
                  <a:pt x="250" y="558"/>
                </a:lnTo>
                <a:lnTo>
                  <a:pt x="236" y="556"/>
                </a:lnTo>
                <a:lnTo>
                  <a:pt x="222" y="554"/>
                </a:lnTo>
                <a:lnTo>
                  <a:pt x="207" y="550"/>
                </a:lnTo>
                <a:lnTo>
                  <a:pt x="193" y="545"/>
                </a:lnTo>
                <a:lnTo>
                  <a:pt x="180" y="540"/>
                </a:lnTo>
                <a:lnTo>
                  <a:pt x="166" y="534"/>
                </a:lnTo>
                <a:lnTo>
                  <a:pt x="155" y="528"/>
                </a:lnTo>
                <a:lnTo>
                  <a:pt x="142" y="522"/>
                </a:lnTo>
                <a:lnTo>
                  <a:pt x="130" y="514"/>
                </a:lnTo>
                <a:lnTo>
                  <a:pt x="119" y="506"/>
                </a:lnTo>
                <a:lnTo>
                  <a:pt x="107" y="498"/>
                </a:lnTo>
                <a:lnTo>
                  <a:pt x="97" y="489"/>
                </a:lnTo>
                <a:lnTo>
                  <a:pt x="87" y="480"/>
                </a:lnTo>
                <a:lnTo>
                  <a:pt x="76" y="470"/>
                </a:lnTo>
                <a:lnTo>
                  <a:pt x="67" y="459"/>
                </a:lnTo>
                <a:lnTo>
                  <a:pt x="58" y="449"/>
                </a:lnTo>
                <a:lnTo>
                  <a:pt x="51" y="438"/>
                </a:lnTo>
                <a:lnTo>
                  <a:pt x="43" y="427"/>
                </a:lnTo>
                <a:lnTo>
                  <a:pt x="36" y="415"/>
                </a:lnTo>
                <a:lnTo>
                  <a:pt x="29" y="403"/>
                </a:lnTo>
                <a:lnTo>
                  <a:pt x="24" y="390"/>
                </a:lnTo>
                <a:lnTo>
                  <a:pt x="18" y="378"/>
                </a:lnTo>
                <a:lnTo>
                  <a:pt x="13" y="365"/>
                </a:lnTo>
                <a:lnTo>
                  <a:pt x="9" y="351"/>
                </a:lnTo>
                <a:lnTo>
                  <a:pt x="7" y="338"/>
                </a:lnTo>
                <a:lnTo>
                  <a:pt x="4" y="324"/>
                </a:lnTo>
                <a:lnTo>
                  <a:pt x="2" y="309"/>
                </a:lnTo>
                <a:lnTo>
                  <a:pt x="0" y="296"/>
                </a:lnTo>
                <a:lnTo>
                  <a:pt x="0" y="281"/>
                </a:lnTo>
                <a:lnTo>
                  <a:pt x="0" y="26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71" name="Freeform 193">
            <a:extLst>
              <a:ext uri="{FF2B5EF4-FFF2-40B4-BE49-F238E27FC236}">
                <a16:creationId xmlns:a16="http://schemas.microsoft.com/office/drawing/2014/main" id="{C0311378-8361-4B69-A866-AAB1CAB1CA9C}"/>
              </a:ext>
            </a:extLst>
          </p:cNvPr>
          <p:cNvSpPr>
            <a:spLocks noChangeAspect="1"/>
          </p:cNvSpPr>
          <p:nvPr/>
        </p:nvSpPr>
        <p:spPr bwMode="auto">
          <a:xfrm>
            <a:off x="5504418" y="5810315"/>
            <a:ext cx="285283" cy="271467"/>
          </a:xfrm>
          <a:custGeom>
            <a:avLst/>
            <a:gdLst>
              <a:gd name="T0" fmla="*/ 9 w 624"/>
              <a:gd name="T1" fmla="*/ 211 h 596"/>
              <a:gd name="T2" fmla="*/ 36 w 624"/>
              <a:gd name="T3" fmla="*/ 147 h 596"/>
              <a:gd name="T4" fmla="*/ 76 w 624"/>
              <a:gd name="T5" fmla="*/ 92 h 596"/>
              <a:gd name="T6" fmla="*/ 130 w 624"/>
              <a:gd name="T7" fmla="*/ 48 h 596"/>
              <a:gd name="T8" fmla="*/ 193 w 624"/>
              <a:gd name="T9" fmla="*/ 17 h 596"/>
              <a:gd name="T10" fmla="*/ 264 w 624"/>
              <a:gd name="T11" fmla="*/ 1 h 596"/>
              <a:gd name="T12" fmla="*/ 360 w 624"/>
              <a:gd name="T13" fmla="*/ 1 h 596"/>
              <a:gd name="T14" fmla="*/ 431 w 624"/>
              <a:gd name="T15" fmla="*/ 17 h 596"/>
              <a:gd name="T16" fmla="*/ 495 w 624"/>
              <a:gd name="T17" fmla="*/ 48 h 596"/>
              <a:gd name="T18" fmla="*/ 548 w 624"/>
              <a:gd name="T19" fmla="*/ 92 h 596"/>
              <a:gd name="T20" fmla="*/ 588 w 624"/>
              <a:gd name="T21" fmla="*/ 147 h 596"/>
              <a:gd name="T22" fmla="*/ 615 w 624"/>
              <a:gd name="T23" fmla="*/ 211 h 596"/>
              <a:gd name="T24" fmla="*/ 624 w 624"/>
              <a:gd name="T25" fmla="*/ 281 h 596"/>
              <a:gd name="T26" fmla="*/ 617 w 624"/>
              <a:gd name="T27" fmla="*/ 372 h 596"/>
              <a:gd name="T28" fmla="*/ 596 w 624"/>
              <a:gd name="T29" fmla="*/ 437 h 596"/>
              <a:gd name="T30" fmla="*/ 557 w 624"/>
              <a:gd name="T31" fmla="*/ 493 h 596"/>
              <a:gd name="T32" fmla="*/ 506 w 624"/>
              <a:gd name="T33" fmla="*/ 540 h 596"/>
              <a:gd name="T34" fmla="*/ 445 w 624"/>
              <a:gd name="T35" fmla="*/ 574 h 596"/>
              <a:gd name="T36" fmla="*/ 376 w 624"/>
              <a:gd name="T37" fmla="*/ 593 h 596"/>
              <a:gd name="T38" fmla="*/ 279 w 624"/>
              <a:gd name="T39" fmla="*/ 596 h 596"/>
              <a:gd name="T40" fmla="*/ 207 w 624"/>
              <a:gd name="T41" fmla="*/ 584 h 596"/>
              <a:gd name="T42" fmla="*/ 142 w 624"/>
              <a:gd name="T43" fmla="*/ 556 h 596"/>
              <a:gd name="T44" fmla="*/ 87 w 624"/>
              <a:gd name="T45" fmla="*/ 514 h 596"/>
              <a:gd name="T46" fmla="*/ 43 w 624"/>
              <a:gd name="T47" fmla="*/ 461 h 596"/>
              <a:gd name="T48" fmla="*/ 13 w 624"/>
              <a:gd name="T49" fmla="*/ 399 h 596"/>
              <a:gd name="T50" fmla="*/ 0 w 624"/>
              <a:gd name="T51" fmla="*/ 330 h 596"/>
              <a:gd name="T52" fmla="*/ 36 w 624"/>
              <a:gd name="T53" fmla="*/ 281 h 596"/>
              <a:gd name="T54" fmla="*/ 45 w 624"/>
              <a:gd name="T55" fmla="*/ 351 h 596"/>
              <a:gd name="T56" fmla="*/ 72 w 624"/>
              <a:gd name="T57" fmla="*/ 415 h 596"/>
              <a:gd name="T58" fmla="*/ 112 w 624"/>
              <a:gd name="T59" fmla="*/ 470 h 596"/>
              <a:gd name="T60" fmla="*/ 166 w 624"/>
              <a:gd name="T61" fmla="*/ 514 h 596"/>
              <a:gd name="T62" fmla="*/ 229 w 624"/>
              <a:gd name="T63" fmla="*/ 545 h 596"/>
              <a:gd name="T64" fmla="*/ 300 w 624"/>
              <a:gd name="T65" fmla="*/ 561 h 596"/>
              <a:gd name="T66" fmla="*/ 324 w 624"/>
              <a:gd name="T67" fmla="*/ 561 h 596"/>
              <a:gd name="T68" fmla="*/ 395 w 624"/>
              <a:gd name="T69" fmla="*/ 545 h 596"/>
              <a:gd name="T70" fmla="*/ 459 w 624"/>
              <a:gd name="T71" fmla="*/ 514 h 596"/>
              <a:gd name="T72" fmla="*/ 512 w 624"/>
              <a:gd name="T73" fmla="*/ 470 h 596"/>
              <a:gd name="T74" fmla="*/ 552 w 624"/>
              <a:gd name="T75" fmla="*/ 415 h 596"/>
              <a:gd name="T76" fmla="*/ 579 w 624"/>
              <a:gd name="T77" fmla="*/ 351 h 596"/>
              <a:gd name="T78" fmla="*/ 588 w 624"/>
              <a:gd name="T79" fmla="*/ 281 h 596"/>
              <a:gd name="T80" fmla="*/ 581 w 624"/>
              <a:gd name="T81" fmla="*/ 259 h 596"/>
              <a:gd name="T82" fmla="*/ 560 w 624"/>
              <a:gd name="T83" fmla="*/ 193 h 596"/>
              <a:gd name="T84" fmla="*/ 521 w 624"/>
              <a:gd name="T85" fmla="*/ 136 h 596"/>
              <a:gd name="T86" fmla="*/ 470 w 624"/>
              <a:gd name="T87" fmla="*/ 90 h 596"/>
              <a:gd name="T88" fmla="*/ 409 w 624"/>
              <a:gd name="T89" fmla="*/ 56 h 596"/>
              <a:gd name="T90" fmla="*/ 340 w 624"/>
              <a:gd name="T91" fmla="*/ 38 h 596"/>
              <a:gd name="T92" fmla="*/ 315 w 624"/>
              <a:gd name="T93" fmla="*/ 34 h 596"/>
              <a:gd name="T94" fmla="*/ 243 w 624"/>
              <a:gd name="T95" fmla="*/ 47 h 596"/>
              <a:gd name="T96" fmla="*/ 178 w 624"/>
              <a:gd name="T97" fmla="*/ 75 h 596"/>
              <a:gd name="T98" fmla="*/ 123 w 624"/>
              <a:gd name="T99" fmla="*/ 117 h 596"/>
              <a:gd name="T100" fmla="*/ 79 w 624"/>
              <a:gd name="T101" fmla="*/ 169 h 596"/>
              <a:gd name="T102" fmla="*/ 49 w 624"/>
              <a:gd name="T103" fmla="*/ 232 h 596"/>
              <a:gd name="T104" fmla="*/ 36 w 624"/>
              <a:gd name="T105" fmla="*/ 30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596">
                <a:moveTo>
                  <a:pt x="0" y="266"/>
                </a:moveTo>
                <a:lnTo>
                  <a:pt x="2" y="252"/>
                </a:lnTo>
                <a:lnTo>
                  <a:pt x="4" y="238"/>
                </a:lnTo>
                <a:lnTo>
                  <a:pt x="7" y="225"/>
                </a:lnTo>
                <a:lnTo>
                  <a:pt x="9" y="211"/>
                </a:lnTo>
                <a:lnTo>
                  <a:pt x="13" y="198"/>
                </a:lnTo>
                <a:lnTo>
                  <a:pt x="18" y="184"/>
                </a:lnTo>
                <a:lnTo>
                  <a:pt x="24" y="172"/>
                </a:lnTo>
                <a:lnTo>
                  <a:pt x="29" y="158"/>
                </a:lnTo>
                <a:lnTo>
                  <a:pt x="36" y="147"/>
                </a:lnTo>
                <a:lnTo>
                  <a:pt x="43" y="135"/>
                </a:lnTo>
                <a:lnTo>
                  <a:pt x="51" y="124"/>
                </a:lnTo>
                <a:lnTo>
                  <a:pt x="58" y="113"/>
                </a:lnTo>
                <a:lnTo>
                  <a:pt x="67" y="102"/>
                </a:lnTo>
                <a:lnTo>
                  <a:pt x="76" y="92"/>
                </a:lnTo>
                <a:lnTo>
                  <a:pt x="87" y="82"/>
                </a:lnTo>
                <a:lnTo>
                  <a:pt x="97" y="72"/>
                </a:lnTo>
                <a:lnTo>
                  <a:pt x="107" y="64"/>
                </a:lnTo>
                <a:lnTo>
                  <a:pt x="119" y="55"/>
                </a:lnTo>
                <a:lnTo>
                  <a:pt x="130" y="48"/>
                </a:lnTo>
                <a:lnTo>
                  <a:pt x="142" y="40"/>
                </a:lnTo>
                <a:lnTo>
                  <a:pt x="155" y="34"/>
                </a:lnTo>
                <a:lnTo>
                  <a:pt x="166" y="27"/>
                </a:lnTo>
                <a:lnTo>
                  <a:pt x="180" y="22"/>
                </a:lnTo>
                <a:lnTo>
                  <a:pt x="193" y="17"/>
                </a:lnTo>
                <a:lnTo>
                  <a:pt x="207" y="12"/>
                </a:lnTo>
                <a:lnTo>
                  <a:pt x="222" y="9"/>
                </a:lnTo>
                <a:lnTo>
                  <a:pt x="236" y="6"/>
                </a:lnTo>
                <a:lnTo>
                  <a:pt x="250" y="4"/>
                </a:lnTo>
                <a:lnTo>
                  <a:pt x="264" y="1"/>
                </a:lnTo>
                <a:lnTo>
                  <a:pt x="279" y="0"/>
                </a:lnTo>
                <a:lnTo>
                  <a:pt x="295" y="0"/>
                </a:lnTo>
                <a:lnTo>
                  <a:pt x="310" y="0"/>
                </a:lnTo>
                <a:lnTo>
                  <a:pt x="346" y="0"/>
                </a:lnTo>
                <a:lnTo>
                  <a:pt x="360" y="1"/>
                </a:lnTo>
                <a:lnTo>
                  <a:pt x="376" y="4"/>
                </a:lnTo>
                <a:lnTo>
                  <a:pt x="390" y="6"/>
                </a:lnTo>
                <a:lnTo>
                  <a:pt x="404" y="9"/>
                </a:lnTo>
                <a:lnTo>
                  <a:pt x="418" y="12"/>
                </a:lnTo>
                <a:lnTo>
                  <a:pt x="431" y="17"/>
                </a:lnTo>
                <a:lnTo>
                  <a:pt x="445" y="22"/>
                </a:lnTo>
                <a:lnTo>
                  <a:pt x="458" y="27"/>
                </a:lnTo>
                <a:lnTo>
                  <a:pt x="471" y="34"/>
                </a:lnTo>
                <a:lnTo>
                  <a:pt x="482" y="40"/>
                </a:lnTo>
                <a:lnTo>
                  <a:pt x="495" y="48"/>
                </a:lnTo>
                <a:lnTo>
                  <a:pt x="506" y="55"/>
                </a:lnTo>
                <a:lnTo>
                  <a:pt x="517" y="64"/>
                </a:lnTo>
                <a:lnTo>
                  <a:pt x="527" y="72"/>
                </a:lnTo>
                <a:lnTo>
                  <a:pt x="538" y="82"/>
                </a:lnTo>
                <a:lnTo>
                  <a:pt x="548" y="92"/>
                </a:lnTo>
                <a:lnTo>
                  <a:pt x="557" y="102"/>
                </a:lnTo>
                <a:lnTo>
                  <a:pt x="566" y="113"/>
                </a:lnTo>
                <a:lnTo>
                  <a:pt x="574" y="124"/>
                </a:lnTo>
                <a:lnTo>
                  <a:pt x="581" y="135"/>
                </a:lnTo>
                <a:lnTo>
                  <a:pt x="588" y="147"/>
                </a:lnTo>
                <a:lnTo>
                  <a:pt x="596" y="158"/>
                </a:lnTo>
                <a:lnTo>
                  <a:pt x="601" y="172"/>
                </a:lnTo>
                <a:lnTo>
                  <a:pt x="606" y="184"/>
                </a:lnTo>
                <a:lnTo>
                  <a:pt x="611" y="198"/>
                </a:lnTo>
                <a:lnTo>
                  <a:pt x="615" y="211"/>
                </a:lnTo>
                <a:lnTo>
                  <a:pt x="617" y="225"/>
                </a:lnTo>
                <a:lnTo>
                  <a:pt x="620" y="238"/>
                </a:lnTo>
                <a:lnTo>
                  <a:pt x="623" y="252"/>
                </a:lnTo>
                <a:lnTo>
                  <a:pt x="624" y="266"/>
                </a:lnTo>
                <a:lnTo>
                  <a:pt x="624" y="281"/>
                </a:lnTo>
                <a:lnTo>
                  <a:pt x="624" y="296"/>
                </a:lnTo>
                <a:lnTo>
                  <a:pt x="624" y="330"/>
                </a:lnTo>
                <a:lnTo>
                  <a:pt x="623" y="344"/>
                </a:lnTo>
                <a:lnTo>
                  <a:pt x="620" y="358"/>
                </a:lnTo>
                <a:lnTo>
                  <a:pt x="617" y="372"/>
                </a:lnTo>
                <a:lnTo>
                  <a:pt x="615" y="385"/>
                </a:lnTo>
                <a:lnTo>
                  <a:pt x="611" y="399"/>
                </a:lnTo>
                <a:lnTo>
                  <a:pt x="606" y="412"/>
                </a:lnTo>
                <a:lnTo>
                  <a:pt x="601" y="425"/>
                </a:lnTo>
                <a:lnTo>
                  <a:pt x="596" y="437"/>
                </a:lnTo>
                <a:lnTo>
                  <a:pt x="588" y="449"/>
                </a:lnTo>
                <a:lnTo>
                  <a:pt x="581" y="461"/>
                </a:lnTo>
                <a:lnTo>
                  <a:pt x="574" y="472"/>
                </a:lnTo>
                <a:lnTo>
                  <a:pt x="566" y="483"/>
                </a:lnTo>
                <a:lnTo>
                  <a:pt x="557" y="493"/>
                </a:lnTo>
                <a:lnTo>
                  <a:pt x="548" y="504"/>
                </a:lnTo>
                <a:lnTo>
                  <a:pt x="538" y="514"/>
                </a:lnTo>
                <a:lnTo>
                  <a:pt x="527" y="523"/>
                </a:lnTo>
                <a:lnTo>
                  <a:pt x="517" y="533"/>
                </a:lnTo>
                <a:lnTo>
                  <a:pt x="506" y="540"/>
                </a:lnTo>
                <a:lnTo>
                  <a:pt x="495" y="548"/>
                </a:lnTo>
                <a:lnTo>
                  <a:pt x="482" y="556"/>
                </a:lnTo>
                <a:lnTo>
                  <a:pt x="471" y="562"/>
                </a:lnTo>
                <a:lnTo>
                  <a:pt x="458" y="568"/>
                </a:lnTo>
                <a:lnTo>
                  <a:pt x="445" y="574"/>
                </a:lnTo>
                <a:lnTo>
                  <a:pt x="431" y="579"/>
                </a:lnTo>
                <a:lnTo>
                  <a:pt x="418" y="584"/>
                </a:lnTo>
                <a:lnTo>
                  <a:pt x="404" y="588"/>
                </a:lnTo>
                <a:lnTo>
                  <a:pt x="390" y="590"/>
                </a:lnTo>
                <a:lnTo>
                  <a:pt x="376" y="593"/>
                </a:lnTo>
                <a:lnTo>
                  <a:pt x="360" y="595"/>
                </a:lnTo>
                <a:lnTo>
                  <a:pt x="346" y="596"/>
                </a:lnTo>
                <a:lnTo>
                  <a:pt x="331" y="596"/>
                </a:lnTo>
                <a:lnTo>
                  <a:pt x="315" y="596"/>
                </a:lnTo>
                <a:lnTo>
                  <a:pt x="279" y="596"/>
                </a:lnTo>
                <a:lnTo>
                  <a:pt x="264" y="595"/>
                </a:lnTo>
                <a:lnTo>
                  <a:pt x="250" y="593"/>
                </a:lnTo>
                <a:lnTo>
                  <a:pt x="236" y="590"/>
                </a:lnTo>
                <a:lnTo>
                  <a:pt x="222" y="588"/>
                </a:lnTo>
                <a:lnTo>
                  <a:pt x="207" y="584"/>
                </a:lnTo>
                <a:lnTo>
                  <a:pt x="193" y="579"/>
                </a:lnTo>
                <a:lnTo>
                  <a:pt x="180" y="574"/>
                </a:lnTo>
                <a:lnTo>
                  <a:pt x="166" y="568"/>
                </a:lnTo>
                <a:lnTo>
                  <a:pt x="155" y="562"/>
                </a:lnTo>
                <a:lnTo>
                  <a:pt x="142" y="556"/>
                </a:lnTo>
                <a:lnTo>
                  <a:pt x="130" y="548"/>
                </a:lnTo>
                <a:lnTo>
                  <a:pt x="119" y="540"/>
                </a:lnTo>
                <a:lnTo>
                  <a:pt x="107" y="533"/>
                </a:lnTo>
                <a:lnTo>
                  <a:pt x="97" y="523"/>
                </a:lnTo>
                <a:lnTo>
                  <a:pt x="87" y="514"/>
                </a:lnTo>
                <a:lnTo>
                  <a:pt x="76" y="504"/>
                </a:lnTo>
                <a:lnTo>
                  <a:pt x="67" y="493"/>
                </a:lnTo>
                <a:lnTo>
                  <a:pt x="58" y="483"/>
                </a:lnTo>
                <a:lnTo>
                  <a:pt x="51" y="472"/>
                </a:lnTo>
                <a:lnTo>
                  <a:pt x="43" y="461"/>
                </a:lnTo>
                <a:lnTo>
                  <a:pt x="36" y="449"/>
                </a:lnTo>
                <a:lnTo>
                  <a:pt x="29" y="437"/>
                </a:lnTo>
                <a:lnTo>
                  <a:pt x="24" y="425"/>
                </a:lnTo>
                <a:lnTo>
                  <a:pt x="18" y="412"/>
                </a:lnTo>
                <a:lnTo>
                  <a:pt x="13" y="399"/>
                </a:lnTo>
                <a:lnTo>
                  <a:pt x="9" y="385"/>
                </a:lnTo>
                <a:lnTo>
                  <a:pt x="7" y="372"/>
                </a:lnTo>
                <a:lnTo>
                  <a:pt x="4" y="358"/>
                </a:lnTo>
                <a:lnTo>
                  <a:pt x="2" y="344"/>
                </a:lnTo>
                <a:lnTo>
                  <a:pt x="0" y="330"/>
                </a:lnTo>
                <a:lnTo>
                  <a:pt x="0" y="296"/>
                </a:lnTo>
                <a:lnTo>
                  <a:pt x="0" y="281"/>
                </a:lnTo>
                <a:lnTo>
                  <a:pt x="0" y="266"/>
                </a:lnTo>
                <a:lnTo>
                  <a:pt x="36" y="266"/>
                </a:lnTo>
                <a:lnTo>
                  <a:pt x="36" y="281"/>
                </a:lnTo>
                <a:lnTo>
                  <a:pt x="36" y="296"/>
                </a:lnTo>
                <a:lnTo>
                  <a:pt x="38" y="309"/>
                </a:lnTo>
                <a:lnTo>
                  <a:pt x="40" y="324"/>
                </a:lnTo>
                <a:lnTo>
                  <a:pt x="43" y="337"/>
                </a:lnTo>
                <a:lnTo>
                  <a:pt x="45" y="351"/>
                </a:lnTo>
                <a:lnTo>
                  <a:pt x="49" y="364"/>
                </a:lnTo>
                <a:lnTo>
                  <a:pt x="54" y="378"/>
                </a:lnTo>
                <a:lnTo>
                  <a:pt x="60" y="390"/>
                </a:lnTo>
                <a:lnTo>
                  <a:pt x="65" y="402"/>
                </a:lnTo>
                <a:lnTo>
                  <a:pt x="72" y="415"/>
                </a:lnTo>
                <a:lnTo>
                  <a:pt x="79" y="427"/>
                </a:lnTo>
                <a:lnTo>
                  <a:pt x="87" y="438"/>
                </a:lnTo>
                <a:lnTo>
                  <a:pt x="94" y="449"/>
                </a:lnTo>
                <a:lnTo>
                  <a:pt x="103" y="459"/>
                </a:lnTo>
                <a:lnTo>
                  <a:pt x="112" y="470"/>
                </a:lnTo>
                <a:lnTo>
                  <a:pt x="123" y="480"/>
                </a:lnTo>
                <a:lnTo>
                  <a:pt x="133" y="488"/>
                </a:lnTo>
                <a:lnTo>
                  <a:pt x="143" y="498"/>
                </a:lnTo>
                <a:lnTo>
                  <a:pt x="155" y="506"/>
                </a:lnTo>
                <a:lnTo>
                  <a:pt x="166" y="514"/>
                </a:lnTo>
                <a:lnTo>
                  <a:pt x="178" y="521"/>
                </a:lnTo>
                <a:lnTo>
                  <a:pt x="191" y="528"/>
                </a:lnTo>
                <a:lnTo>
                  <a:pt x="202" y="534"/>
                </a:lnTo>
                <a:lnTo>
                  <a:pt x="216" y="540"/>
                </a:lnTo>
                <a:lnTo>
                  <a:pt x="229" y="545"/>
                </a:lnTo>
                <a:lnTo>
                  <a:pt x="243" y="550"/>
                </a:lnTo>
                <a:lnTo>
                  <a:pt x="258" y="553"/>
                </a:lnTo>
                <a:lnTo>
                  <a:pt x="272" y="556"/>
                </a:lnTo>
                <a:lnTo>
                  <a:pt x="286" y="558"/>
                </a:lnTo>
                <a:lnTo>
                  <a:pt x="300" y="561"/>
                </a:lnTo>
                <a:lnTo>
                  <a:pt x="315" y="562"/>
                </a:lnTo>
                <a:lnTo>
                  <a:pt x="279" y="562"/>
                </a:lnTo>
                <a:lnTo>
                  <a:pt x="295" y="562"/>
                </a:lnTo>
                <a:lnTo>
                  <a:pt x="310" y="562"/>
                </a:lnTo>
                <a:lnTo>
                  <a:pt x="324" y="561"/>
                </a:lnTo>
                <a:lnTo>
                  <a:pt x="340" y="558"/>
                </a:lnTo>
                <a:lnTo>
                  <a:pt x="354" y="556"/>
                </a:lnTo>
                <a:lnTo>
                  <a:pt x="368" y="553"/>
                </a:lnTo>
                <a:lnTo>
                  <a:pt x="382" y="550"/>
                </a:lnTo>
                <a:lnTo>
                  <a:pt x="395" y="545"/>
                </a:lnTo>
                <a:lnTo>
                  <a:pt x="409" y="540"/>
                </a:lnTo>
                <a:lnTo>
                  <a:pt x="422" y="534"/>
                </a:lnTo>
                <a:lnTo>
                  <a:pt x="435" y="528"/>
                </a:lnTo>
                <a:lnTo>
                  <a:pt x="446" y="521"/>
                </a:lnTo>
                <a:lnTo>
                  <a:pt x="459" y="514"/>
                </a:lnTo>
                <a:lnTo>
                  <a:pt x="470" y="506"/>
                </a:lnTo>
                <a:lnTo>
                  <a:pt x="481" y="498"/>
                </a:lnTo>
                <a:lnTo>
                  <a:pt x="491" y="488"/>
                </a:lnTo>
                <a:lnTo>
                  <a:pt x="502" y="480"/>
                </a:lnTo>
                <a:lnTo>
                  <a:pt x="512" y="470"/>
                </a:lnTo>
                <a:lnTo>
                  <a:pt x="521" y="459"/>
                </a:lnTo>
                <a:lnTo>
                  <a:pt x="530" y="449"/>
                </a:lnTo>
                <a:lnTo>
                  <a:pt x="538" y="438"/>
                </a:lnTo>
                <a:lnTo>
                  <a:pt x="545" y="427"/>
                </a:lnTo>
                <a:lnTo>
                  <a:pt x="552" y="415"/>
                </a:lnTo>
                <a:lnTo>
                  <a:pt x="560" y="402"/>
                </a:lnTo>
                <a:lnTo>
                  <a:pt x="565" y="390"/>
                </a:lnTo>
                <a:lnTo>
                  <a:pt x="570" y="378"/>
                </a:lnTo>
                <a:lnTo>
                  <a:pt x="575" y="364"/>
                </a:lnTo>
                <a:lnTo>
                  <a:pt x="579" y="351"/>
                </a:lnTo>
                <a:lnTo>
                  <a:pt x="581" y="337"/>
                </a:lnTo>
                <a:lnTo>
                  <a:pt x="584" y="324"/>
                </a:lnTo>
                <a:lnTo>
                  <a:pt x="587" y="309"/>
                </a:lnTo>
                <a:lnTo>
                  <a:pt x="588" y="296"/>
                </a:lnTo>
                <a:lnTo>
                  <a:pt x="588" y="281"/>
                </a:lnTo>
                <a:lnTo>
                  <a:pt x="588" y="266"/>
                </a:lnTo>
                <a:lnTo>
                  <a:pt x="588" y="301"/>
                </a:lnTo>
                <a:lnTo>
                  <a:pt x="587" y="286"/>
                </a:lnTo>
                <a:lnTo>
                  <a:pt x="584" y="272"/>
                </a:lnTo>
                <a:lnTo>
                  <a:pt x="581" y="259"/>
                </a:lnTo>
                <a:lnTo>
                  <a:pt x="579" y="245"/>
                </a:lnTo>
                <a:lnTo>
                  <a:pt x="575" y="232"/>
                </a:lnTo>
                <a:lnTo>
                  <a:pt x="570" y="218"/>
                </a:lnTo>
                <a:lnTo>
                  <a:pt x="565" y="206"/>
                </a:lnTo>
                <a:lnTo>
                  <a:pt x="560" y="193"/>
                </a:lnTo>
                <a:lnTo>
                  <a:pt x="552" y="182"/>
                </a:lnTo>
                <a:lnTo>
                  <a:pt x="545" y="169"/>
                </a:lnTo>
                <a:lnTo>
                  <a:pt x="538" y="158"/>
                </a:lnTo>
                <a:lnTo>
                  <a:pt x="530" y="147"/>
                </a:lnTo>
                <a:lnTo>
                  <a:pt x="521" y="136"/>
                </a:lnTo>
                <a:lnTo>
                  <a:pt x="512" y="126"/>
                </a:lnTo>
                <a:lnTo>
                  <a:pt x="502" y="117"/>
                </a:lnTo>
                <a:lnTo>
                  <a:pt x="491" y="107"/>
                </a:lnTo>
                <a:lnTo>
                  <a:pt x="481" y="98"/>
                </a:lnTo>
                <a:lnTo>
                  <a:pt x="470" y="90"/>
                </a:lnTo>
                <a:lnTo>
                  <a:pt x="459" y="82"/>
                </a:lnTo>
                <a:lnTo>
                  <a:pt x="446" y="75"/>
                </a:lnTo>
                <a:lnTo>
                  <a:pt x="435" y="69"/>
                </a:lnTo>
                <a:lnTo>
                  <a:pt x="422" y="61"/>
                </a:lnTo>
                <a:lnTo>
                  <a:pt x="409" y="56"/>
                </a:lnTo>
                <a:lnTo>
                  <a:pt x="395" y="52"/>
                </a:lnTo>
                <a:lnTo>
                  <a:pt x="382" y="47"/>
                </a:lnTo>
                <a:lnTo>
                  <a:pt x="368" y="43"/>
                </a:lnTo>
                <a:lnTo>
                  <a:pt x="354" y="40"/>
                </a:lnTo>
                <a:lnTo>
                  <a:pt x="340" y="38"/>
                </a:lnTo>
                <a:lnTo>
                  <a:pt x="324" y="36"/>
                </a:lnTo>
                <a:lnTo>
                  <a:pt x="310" y="34"/>
                </a:lnTo>
                <a:lnTo>
                  <a:pt x="346" y="34"/>
                </a:lnTo>
                <a:lnTo>
                  <a:pt x="331" y="34"/>
                </a:lnTo>
                <a:lnTo>
                  <a:pt x="315" y="34"/>
                </a:lnTo>
                <a:lnTo>
                  <a:pt x="300" y="36"/>
                </a:lnTo>
                <a:lnTo>
                  <a:pt x="286" y="38"/>
                </a:lnTo>
                <a:lnTo>
                  <a:pt x="272" y="40"/>
                </a:lnTo>
                <a:lnTo>
                  <a:pt x="258" y="43"/>
                </a:lnTo>
                <a:lnTo>
                  <a:pt x="243" y="47"/>
                </a:lnTo>
                <a:lnTo>
                  <a:pt x="229" y="52"/>
                </a:lnTo>
                <a:lnTo>
                  <a:pt x="216" y="56"/>
                </a:lnTo>
                <a:lnTo>
                  <a:pt x="202" y="61"/>
                </a:lnTo>
                <a:lnTo>
                  <a:pt x="191" y="69"/>
                </a:lnTo>
                <a:lnTo>
                  <a:pt x="178" y="75"/>
                </a:lnTo>
                <a:lnTo>
                  <a:pt x="166" y="82"/>
                </a:lnTo>
                <a:lnTo>
                  <a:pt x="155" y="90"/>
                </a:lnTo>
                <a:lnTo>
                  <a:pt x="143" y="98"/>
                </a:lnTo>
                <a:lnTo>
                  <a:pt x="133" y="107"/>
                </a:lnTo>
                <a:lnTo>
                  <a:pt x="123" y="117"/>
                </a:lnTo>
                <a:lnTo>
                  <a:pt x="112" y="126"/>
                </a:lnTo>
                <a:lnTo>
                  <a:pt x="103" y="136"/>
                </a:lnTo>
                <a:lnTo>
                  <a:pt x="94" y="147"/>
                </a:lnTo>
                <a:lnTo>
                  <a:pt x="87" y="158"/>
                </a:lnTo>
                <a:lnTo>
                  <a:pt x="79" y="169"/>
                </a:lnTo>
                <a:lnTo>
                  <a:pt x="72" y="182"/>
                </a:lnTo>
                <a:lnTo>
                  <a:pt x="65" y="193"/>
                </a:lnTo>
                <a:lnTo>
                  <a:pt x="60" y="206"/>
                </a:lnTo>
                <a:lnTo>
                  <a:pt x="54" y="218"/>
                </a:lnTo>
                <a:lnTo>
                  <a:pt x="49" y="232"/>
                </a:lnTo>
                <a:lnTo>
                  <a:pt x="45" y="245"/>
                </a:lnTo>
                <a:lnTo>
                  <a:pt x="43" y="259"/>
                </a:lnTo>
                <a:lnTo>
                  <a:pt x="40" y="272"/>
                </a:lnTo>
                <a:lnTo>
                  <a:pt x="38" y="286"/>
                </a:lnTo>
                <a:lnTo>
                  <a:pt x="36" y="301"/>
                </a:lnTo>
                <a:lnTo>
                  <a:pt x="36" y="266"/>
                </a:lnTo>
                <a:lnTo>
                  <a:pt x="0"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72" name="Freeform 194">
            <a:extLst>
              <a:ext uri="{FF2B5EF4-FFF2-40B4-BE49-F238E27FC236}">
                <a16:creationId xmlns:a16="http://schemas.microsoft.com/office/drawing/2014/main" id="{8F55CE91-0C99-4328-8DC2-B06CDF543D62}"/>
              </a:ext>
            </a:extLst>
          </p:cNvPr>
          <p:cNvSpPr>
            <a:spLocks noChangeAspect="1"/>
          </p:cNvSpPr>
          <p:nvPr/>
        </p:nvSpPr>
        <p:spPr bwMode="auto">
          <a:xfrm>
            <a:off x="2725647" y="5692405"/>
            <a:ext cx="268825" cy="256386"/>
          </a:xfrm>
          <a:custGeom>
            <a:avLst/>
            <a:gdLst>
              <a:gd name="T0" fmla="*/ 4 w 587"/>
              <a:gd name="T1" fmla="*/ 238 h 562"/>
              <a:gd name="T2" fmla="*/ 13 w 587"/>
              <a:gd name="T3" fmla="*/ 198 h 562"/>
              <a:gd name="T4" fmla="*/ 28 w 587"/>
              <a:gd name="T5" fmla="*/ 159 h 562"/>
              <a:gd name="T6" fmla="*/ 50 w 587"/>
              <a:gd name="T7" fmla="*/ 124 h 562"/>
              <a:gd name="T8" fmla="*/ 76 w 587"/>
              <a:gd name="T9" fmla="*/ 92 h 562"/>
              <a:gd name="T10" fmla="*/ 106 w 587"/>
              <a:gd name="T11" fmla="*/ 64 h 562"/>
              <a:gd name="T12" fmla="*/ 141 w 587"/>
              <a:gd name="T13" fmla="*/ 41 h 562"/>
              <a:gd name="T14" fmla="*/ 178 w 587"/>
              <a:gd name="T15" fmla="*/ 22 h 562"/>
              <a:gd name="T16" fmla="*/ 219 w 587"/>
              <a:gd name="T17" fmla="*/ 9 h 562"/>
              <a:gd name="T18" fmla="*/ 263 w 587"/>
              <a:gd name="T19" fmla="*/ 1 h 562"/>
              <a:gd name="T20" fmla="*/ 308 w 587"/>
              <a:gd name="T21" fmla="*/ 0 h 562"/>
              <a:gd name="T22" fmla="*/ 352 w 587"/>
              <a:gd name="T23" fmla="*/ 6 h 562"/>
              <a:gd name="T24" fmla="*/ 394 w 587"/>
              <a:gd name="T25" fmla="*/ 17 h 562"/>
              <a:gd name="T26" fmla="*/ 433 w 587"/>
              <a:gd name="T27" fmla="*/ 35 h 562"/>
              <a:gd name="T28" fmla="*/ 469 w 587"/>
              <a:gd name="T29" fmla="*/ 55 h 562"/>
              <a:gd name="T30" fmla="*/ 501 w 587"/>
              <a:gd name="T31" fmla="*/ 82 h 562"/>
              <a:gd name="T32" fmla="*/ 529 w 587"/>
              <a:gd name="T33" fmla="*/ 113 h 562"/>
              <a:gd name="T34" fmla="*/ 551 w 587"/>
              <a:gd name="T35" fmla="*/ 148 h 562"/>
              <a:gd name="T36" fmla="*/ 569 w 587"/>
              <a:gd name="T37" fmla="*/ 184 h 562"/>
              <a:gd name="T38" fmla="*/ 581 w 587"/>
              <a:gd name="T39" fmla="*/ 225 h 562"/>
              <a:gd name="T40" fmla="*/ 587 w 587"/>
              <a:gd name="T41" fmla="*/ 267 h 562"/>
              <a:gd name="T42" fmla="*/ 586 w 587"/>
              <a:gd name="T43" fmla="*/ 310 h 562"/>
              <a:gd name="T44" fmla="*/ 578 w 587"/>
              <a:gd name="T45" fmla="*/ 351 h 562"/>
              <a:gd name="T46" fmla="*/ 564 w 587"/>
              <a:gd name="T47" fmla="*/ 390 h 562"/>
              <a:gd name="T48" fmla="*/ 545 w 587"/>
              <a:gd name="T49" fmla="*/ 427 h 562"/>
              <a:gd name="T50" fmla="*/ 520 w 587"/>
              <a:gd name="T51" fmla="*/ 459 h 562"/>
              <a:gd name="T52" fmla="*/ 491 w 587"/>
              <a:gd name="T53" fmla="*/ 489 h 562"/>
              <a:gd name="T54" fmla="*/ 457 w 587"/>
              <a:gd name="T55" fmla="*/ 514 h 562"/>
              <a:gd name="T56" fmla="*/ 421 w 587"/>
              <a:gd name="T57" fmla="*/ 534 h 562"/>
              <a:gd name="T58" fmla="*/ 380 w 587"/>
              <a:gd name="T59" fmla="*/ 550 h 562"/>
              <a:gd name="T60" fmla="*/ 338 w 587"/>
              <a:gd name="T61" fmla="*/ 559 h 562"/>
              <a:gd name="T62" fmla="*/ 293 w 587"/>
              <a:gd name="T63" fmla="*/ 562 h 562"/>
              <a:gd name="T64" fmla="*/ 248 w 587"/>
              <a:gd name="T65" fmla="*/ 559 h 562"/>
              <a:gd name="T66" fmla="*/ 205 w 587"/>
              <a:gd name="T67" fmla="*/ 550 h 562"/>
              <a:gd name="T68" fmla="*/ 166 w 587"/>
              <a:gd name="T69" fmla="*/ 534 h 562"/>
              <a:gd name="T70" fmla="*/ 128 w 587"/>
              <a:gd name="T71" fmla="*/ 514 h 562"/>
              <a:gd name="T72" fmla="*/ 96 w 587"/>
              <a:gd name="T73" fmla="*/ 489 h 562"/>
              <a:gd name="T74" fmla="*/ 67 w 587"/>
              <a:gd name="T75" fmla="*/ 459 h 562"/>
              <a:gd name="T76" fmla="*/ 42 w 587"/>
              <a:gd name="T77" fmla="*/ 427 h 562"/>
              <a:gd name="T78" fmla="*/ 23 w 587"/>
              <a:gd name="T79" fmla="*/ 390 h 562"/>
              <a:gd name="T80" fmla="*/ 9 w 587"/>
              <a:gd name="T81" fmla="*/ 351 h 562"/>
              <a:gd name="T82" fmla="*/ 1 w 587"/>
              <a:gd name="T83" fmla="*/ 310 h 562"/>
              <a:gd name="T84" fmla="*/ 0 w 587"/>
              <a:gd name="T85" fmla="*/ 26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7" h="562">
                <a:moveTo>
                  <a:pt x="0" y="267"/>
                </a:moveTo>
                <a:lnTo>
                  <a:pt x="1" y="252"/>
                </a:lnTo>
                <a:lnTo>
                  <a:pt x="4" y="238"/>
                </a:lnTo>
                <a:lnTo>
                  <a:pt x="6" y="225"/>
                </a:lnTo>
                <a:lnTo>
                  <a:pt x="9" y="211"/>
                </a:lnTo>
                <a:lnTo>
                  <a:pt x="13" y="198"/>
                </a:lnTo>
                <a:lnTo>
                  <a:pt x="18" y="184"/>
                </a:lnTo>
                <a:lnTo>
                  <a:pt x="23" y="172"/>
                </a:lnTo>
                <a:lnTo>
                  <a:pt x="28" y="159"/>
                </a:lnTo>
                <a:lnTo>
                  <a:pt x="36" y="148"/>
                </a:lnTo>
                <a:lnTo>
                  <a:pt x="42" y="135"/>
                </a:lnTo>
                <a:lnTo>
                  <a:pt x="50" y="124"/>
                </a:lnTo>
                <a:lnTo>
                  <a:pt x="58" y="113"/>
                </a:lnTo>
                <a:lnTo>
                  <a:pt x="67" y="102"/>
                </a:lnTo>
                <a:lnTo>
                  <a:pt x="76" y="92"/>
                </a:lnTo>
                <a:lnTo>
                  <a:pt x="86" y="82"/>
                </a:lnTo>
                <a:lnTo>
                  <a:pt x="96" y="73"/>
                </a:lnTo>
                <a:lnTo>
                  <a:pt x="106" y="64"/>
                </a:lnTo>
                <a:lnTo>
                  <a:pt x="118" y="55"/>
                </a:lnTo>
                <a:lnTo>
                  <a:pt x="128" y="48"/>
                </a:lnTo>
                <a:lnTo>
                  <a:pt x="141" y="41"/>
                </a:lnTo>
                <a:lnTo>
                  <a:pt x="153" y="35"/>
                </a:lnTo>
                <a:lnTo>
                  <a:pt x="166" y="27"/>
                </a:lnTo>
                <a:lnTo>
                  <a:pt x="178" y="22"/>
                </a:lnTo>
                <a:lnTo>
                  <a:pt x="193" y="17"/>
                </a:lnTo>
                <a:lnTo>
                  <a:pt x="205" y="13"/>
                </a:lnTo>
                <a:lnTo>
                  <a:pt x="219" y="9"/>
                </a:lnTo>
                <a:lnTo>
                  <a:pt x="234" y="6"/>
                </a:lnTo>
                <a:lnTo>
                  <a:pt x="248" y="4"/>
                </a:lnTo>
                <a:lnTo>
                  <a:pt x="263" y="1"/>
                </a:lnTo>
                <a:lnTo>
                  <a:pt x="277" y="0"/>
                </a:lnTo>
                <a:lnTo>
                  <a:pt x="293" y="0"/>
                </a:lnTo>
                <a:lnTo>
                  <a:pt x="308" y="0"/>
                </a:lnTo>
                <a:lnTo>
                  <a:pt x="324" y="1"/>
                </a:lnTo>
                <a:lnTo>
                  <a:pt x="338" y="4"/>
                </a:lnTo>
                <a:lnTo>
                  <a:pt x="352" y="6"/>
                </a:lnTo>
                <a:lnTo>
                  <a:pt x="366" y="9"/>
                </a:lnTo>
                <a:lnTo>
                  <a:pt x="380" y="13"/>
                </a:lnTo>
                <a:lnTo>
                  <a:pt x="394" y="17"/>
                </a:lnTo>
                <a:lnTo>
                  <a:pt x="407" y="22"/>
                </a:lnTo>
                <a:lnTo>
                  <a:pt x="421" y="27"/>
                </a:lnTo>
                <a:lnTo>
                  <a:pt x="433" y="35"/>
                </a:lnTo>
                <a:lnTo>
                  <a:pt x="446" y="41"/>
                </a:lnTo>
                <a:lnTo>
                  <a:pt x="457" y="48"/>
                </a:lnTo>
                <a:lnTo>
                  <a:pt x="469" y="55"/>
                </a:lnTo>
                <a:lnTo>
                  <a:pt x="480" y="64"/>
                </a:lnTo>
                <a:lnTo>
                  <a:pt x="491" y="73"/>
                </a:lnTo>
                <a:lnTo>
                  <a:pt x="501" y="82"/>
                </a:lnTo>
                <a:lnTo>
                  <a:pt x="511" y="92"/>
                </a:lnTo>
                <a:lnTo>
                  <a:pt x="520" y="102"/>
                </a:lnTo>
                <a:lnTo>
                  <a:pt x="529" y="113"/>
                </a:lnTo>
                <a:lnTo>
                  <a:pt x="537" y="124"/>
                </a:lnTo>
                <a:lnTo>
                  <a:pt x="545" y="135"/>
                </a:lnTo>
                <a:lnTo>
                  <a:pt x="551" y="148"/>
                </a:lnTo>
                <a:lnTo>
                  <a:pt x="559" y="159"/>
                </a:lnTo>
                <a:lnTo>
                  <a:pt x="564" y="172"/>
                </a:lnTo>
                <a:lnTo>
                  <a:pt x="569" y="184"/>
                </a:lnTo>
                <a:lnTo>
                  <a:pt x="574" y="198"/>
                </a:lnTo>
                <a:lnTo>
                  <a:pt x="578" y="211"/>
                </a:lnTo>
                <a:lnTo>
                  <a:pt x="581" y="225"/>
                </a:lnTo>
                <a:lnTo>
                  <a:pt x="583" y="238"/>
                </a:lnTo>
                <a:lnTo>
                  <a:pt x="586" y="252"/>
                </a:lnTo>
                <a:lnTo>
                  <a:pt x="587" y="267"/>
                </a:lnTo>
                <a:lnTo>
                  <a:pt x="587" y="281"/>
                </a:lnTo>
                <a:lnTo>
                  <a:pt x="587" y="296"/>
                </a:lnTo>
                <a:lnTo>
                  <a:pt x="586" y="310"/>
                </a:lnTo>
                <a:lnTo>
                  <a:pt x="583" y="324"/>
                </a:lnTo>
                <a:lnTo>
                  <a:pt x="581" y="338"/>
                </a:lnTo>
                <a:lnTo>
                  <a:pt x="578" y="351"/>
                </a:lnTo>
                <a:lnTo>
                  <a:pt x="574" y="365"/>
                </a:lnTo>
                <a:lnTo>
                  <a:pt x="569" y="378"/>
                </a:lnTo>
                <a:lnTo>
                  <a:pt x="564" y="390"/>
                </a:lnTo>
                <a:lnTo>
                  <a:pt x="559" y="403"/>
                </a:lnTo>
                <a:lnTo>
                  <a:pt x="551" y="415"/>
                </a:lnTo>
                <a:lnTo>
                  <a:pt x="545" y="427"/>
                </a:lnTo>
                <a:lnTo>
                  <a:pt x="537" y="438"/>
                </a:lnTo>
                <a:lnTo>
                  <a:pt x="529" y="449"/>
                </a:lnTo>
                <a:lnTo>
                  <a:pt x="520" y="459"/>
                </a:lnTo>
                <a:lnTo>
                  <a:pt x="511" y="470"/>
                </a:lnTo>
                <a:lnTo>
                  <a:pt x="501" y="480"/>
                </a:lnTo>
                <a:lnTo>
                  <a:pt x="491" y="489"/>
                </a:lnTo>
                <a:lnTo>
                  <a:pt x="480" y="498"/>
                </a:lnTo>
                <a:lnTo>
                  <a:pt x="469" y="506"/>
                </a:lnTo>
                <a:lnTo>
                  <a:pt x="457" y="514"/>
                </a:lnTo>
                <a:lnTo>
                  <a:pt x="446" y="522"/>
                </a:lnTo>
                <a:lnTo>
                  <a:pt x="433" y="528"/>
                </a:lnTo>
                <a:lnTo>
                  <a:pt x="421" y="534"/>
                </a:lnTo>
                <a:lnTo>
                  <a:pt x="407" y="540"/>
                </a:lnTo>
                <a:lnTo>
                  <a:pt x="394" y="545"/>
                </a:lnTo>
                <a:lnTo>
                  <a:pt x="380" y="550"/>
                </a:lnTo>
                <a:lnTo>
                  <a:pt x="366" y="554"/>
                </a:lnTo>
                <a:lnTo>
                  <a:pt x="352" y="556"/>
                </a:lnTo>
                <a:lnTo>
                  <a:pt x="338" y="559"/>
                </a:lnTo>
                <a:lnTo>
                  <a:pt x="324" y="561"/>
                </a:lnTo>
                <a:lnTo>
                  <a:pt x="308" y="562"/>
                </a:lnTo>
                <a:lnTo>
                  <a:pt x="293" y="562"/>
                </a:lnTo>
                <a:lnTo>
                  <a:pt x="277" y="562"/>
                </a:lnTo>
                <a:lnTo>
                  <a:pt x="263" y="561"/>
                </a:lnTo>
                <a:lnTo>
                  <a:pt x="248" y="559"/>
                </a:lnTo>
                <a:lnTo>
                  <a:pt x="234" y="556"/>
                </a:lnTo>
                <a:lnTo>
                  <a:pt x="219" y="554"/>
                </a:lnTo>
                <a:lnTo>
                  <a:pt x="205" y="550"/>
                </a:lnTo>
                <a:lnTo>
                  <a:pt x="193" y="545"/>
                </a:lnTo>
                <a:lnTo>
                  <a:pt x="178" y="540"/>
                </a:lnTo>
                <a:lnTo>
                  <a:pt x="166" y="534"/>
                </a:lnTo>
                <a:lnTo>
                  <a:pt x="153" y="528"/>
                </a:lnTo>
                <a:lnTo>
                  <a:pt x="141" y="522"/>
                </a:lnTo>
                <a:lnTo>
                  <a:pt x="128" y="514"/>
                </a:lnTo>
                <a:lnTo>
                  <a:pt x="118" y="506"/>
                </a:lnTo>
                <a:lnTo>
                  <a:pt x="106" y="498"/>
                </a:lnTo>
                <a:lnTo>
                  <a:pt x="96" y="489"/>
                </a:lnTo>
                <a:lnTo>
                  <a:pt x="86" y="480"/>
                </a:lnTo>
                <a:lnTo>
                  <a:pt x="76" y="470"/>
                </a:lnTo>
                <a:lnTo>
                  <a:pt x="67" y="459"/>
                </a:lnTo>
                <a:lnTo>
                  <a:pt x="58" y="449"/>
                </a:lnTo>
                <a:lnTo>
                  <a:pt x="50" y="438"/>
                </a:lnTo>
                <a:lnTo>
                  <a:pt x="42" y="427"/>
                </a:lnTo>
                <a:lnTo>
                  <a:pt x="36" y="415"/>
                </a:lnTo>
                <a:lnTo>
                  <a:pt x="28" y="403"/>
                </a:lnTo>
                <a:lnTo>
                  <a:pt x="23" y="390"/>
                </a:lnTo>
                <a:lnTo>
                  <a:pt x="18" y="378"/>
                </a:lnTo>
                <a:lnTo>
                  <a:pt x="13" y="365"/>
                </a:lnTo>
                <a:lnTo>
                  <a:pt x="9" y="351"/>
                </a:lnTo>
                <a:lnTo>
                  <a:pt x="6" y="338"/>
                </a:lnTo>
                <a:lnTo>
                  <a:pt x="4" y="324"/>
                </a:lnTo>
                <a:lnTo>
                  <a:pt x="1" y="310"/>
                </a:lnTo>
                <a:lnTo>
                  <a:pt x="0" y="296"/>
                </a:lnTo>
                <a:lnTo>
                  <a:pt x="0" y="281"/>
                </a:lnTo>
                <a:lnTo>
                  <a:pt x="0" y="26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73" name="Freeform 195">
            <a:extLst>
              <a:ext uri="{FF2B5EF4-FFF2-40B4-BE49-F238E27FC236}">
                <a16:creationId xmlns:a16="http://schemas.microsoft.com/office/drawing/2014/main" id="{759B2BC6-A8DD-4F11-A301-A543958ACA6E}"/>
              </a:ext>
            </a:extLst>
          </p:cNvPr>
          <p:cNvSpPr>
            <a:spLocks noChangeAspect="1"/>
          </p:cNvSpPr>
          <p:nvPr/>
        </p:nvSpPr>
        <p:spPr bwMode="auto">
          <a:xfrm>
            <a:off x="2717418" y="5684179"/>
            <a:ext cx="286655" cy="272838"/>
          </a:xfrm>
          <a:custGeom>
            <a:avLst/>
            <a:gdLst>
              <a:gd name="T0" fmla="*/ 9 w 623"/>
              <a:gd name="T1" fmla="*/ 211 h 596"/>
              <a:gd name="T2" fmla="*/ 36 w 623"/>
              <a:gd name="T3" fmla="*/ 147 h 596"/>
              <a:gd name="T4" fmla="*/ 76 w 623"/>
              <a:gd name="T5" fmla="*/ 92 h 596"/>
              <a:gd name="T6" fmla="*/ 128 w 623"/>
              <a:gd name="T7" fmla="*/ 48 h 596"/>
              <a:gd name="T8" fmla="*/ 193 w 623"/>
              <a:gd name="T9" fmla="*/ 17 h 596"/>
              <a:gd name="T10" fmla="*/ 263 w 623"/>
              <a:gd name="T11" fmla="*/ 1 h 596"/>
              <a:gd name="T12" fmla="*/ 360 w 623"/>
              <a:gd name="T13" fmla="*/ 1 h 596"/>
              <a:gd name="T14" fmla="*/ 430 w 623"/>
              <a:gd name="T15" fmla="*/ 17 h 596"/>
              <a:gd name="T16" fmla="*/ 493 w 623"/>
              <a:gd name="T17" fmla="*/ 48 h 596"/>
              <a:gd name="T18" fmla="*/ 547 w 623"/>
              <a:gd name="T19" fmla="*/ 92 h 596"/>
              <a:gd name="T20" fmla="*/ 587 w 623"/>
              <a:gd name="T21" fmla="*/ 147 h 596"/>
              <a:gd name="T22" fmla="*/ 614 w 623"/>
              <a:gd name="T23" fmla="*/ 211 h 596"/>
              <a:gd name="T24" fmla="*/ 623 w 623"/>
              <a:gd name="T25" fmla="*/ 281 h 596"/>
              <a:gd name="T26" fmla="*/ 617 w 623"/>
              <a:gd name="T27" fmla="*/ 372 h 596"/>
              <a:gd name="T28" fmla="*/ 595 w 623"/>
              <a:gd name="T29" fmla="*/ 437 h 596"/>
              <a:gd name="T30" fmla="*/ 556 w 623"/>
              <a:gd name="T31" fmla="*/ 493 h 596"/>
              <a:gd name="T32" fmla="*/ 505 w 623"/>
              <a:gd name="T33" fmla="*/ 540 h 596"/>
              <a:gd name="T34" fmla="*/ 443 w 623"/>
              <a:gd name="T35" fmla="*/ 574 h 596"/>
              <a:gd name="T36" fmla="*/ 374 w 623"/>
              <a:gd name="T37" fmla="*/ 593 h 596"/>
              <a:gd name="T38" fmla="*/ 277 w 623"/>
              <a:gd name="T39" fmla="*/ 596 h 596"/>
              <a:gd name="T40" fmla="*/ 205 w 623"/>
              <a:gd name="T41" fmla="*/ 584 h 596"/>
              <a:gd name="T42" fmla="*/ 141 w 623"/>
              <a:gd name="T43" fmla="*/ 556 h 596"/>
              <a:gd name="T44" fmla="*/ 86 w 623"/>
              <a:gd name="T45" fmla="*/ 514 h 596"/>
              <a:gd name="T46" fmla="*/ 42 w 623"/>
              <a:gd name="T47" fmla="*/ 461 h 596"/>
              <a:gd name="T48" fmla="*/ 13 w 623"/>
              <a:gd name="T49" fmla="*/ 399 h 596"/>
              <a:gd name="T50" fmla="*/ 0 w 623"/>
              <a:gd name="T51" fmla="*/ 330 h 596"/>
              <a:gd name="T52" fmla="*/ 36 w 623"/>
              <a:gd name="T53" fmla="*/ 281 h 596"/>
              <a:gd name="T54" fmla="*/ 45 w 623"/>
              <a:gd name="T55" fmla="*/ 351 h 596"/>
              <a:gd name="T56" fmla="*/ 72 w 623"/>
              <a:gd name="T57" fmla="*/ 415 h 596"/>
              <a:gd name="T58" fmla="*/ 112 w 623"/>
              <a:gd name="T59" fmla="*/ 470 h 596"/>
              <a:gd name="T60" fmla="*/ 164 w 623"/>
              <a:gd name="T61" fmla="*/ 514 h 596"/>
              <a:gd name="T62" fmla="*/ 228 w 623"/>
              <a:gd name="T63" fmla="*/ 545 h 596"/>
              <a:gd name="T64" fmla="*/ 299 w 623"/>
              <a:gd name="T65" fmla="*/ 561 h 596"/>
              <a:gd name="T66" fmla="*/ 324 w 623"/>
              <a:gd name="T67" fmla="*/ 561 h 596"/>
              <a:gd name="T68" fmla="*/ 394 w 623"/>
              <a:gd name="T69" fmla="*/ 545 h 596"/>
              <a:gd name="T70" fmla="*/ 457 w 623"/>
              <a:gd name="T71" fmla="*/ 514 h 596"/>
              <a:gd name="T72" fmla="*/ 511 w 623"/>
              <a:gd name="T73" fmla="*/ 470 h 596"/>
              <a:gd name="T74" fmla="*/ 551 w 623"/>
              <a:gd name="T75" fmla="*/ 415 h 596"/>
              <a:gd name="T76" fmla="*/ 578 w 623"/>
              <a:gd name="T77" fmla="*/ 351 h 596"/>
              <a:gd name="T78" fmla="*/ 587 w 623"/>
              <a:gd name="T79" fmla="*/ 281 h 596"/>
              <a:gd name="T80" fmla="*/ 581 w 623"/>
              <a:gd name="T81" fmla="*/ 259 h 596"/>
              <a:gd name="T82" fmla="*/ 559 w 623"/>
              <a:gd name="T83" fmla="*/ 193 h 596"/>
              <a:gd name="T84" fmla="*/ 520 w 623"/>
              <a:gd name="T85" fmla="*/ 136 h 596"/>
              <a:gd name="T86" fmla="*/ 469 w 623"/>
              <a:gd name="T87" fmla="*/ 90 h 596"/>
              <a:gd name="T88" fmla="*/ 407 w 623"/>
              <a:gd name="T89" fmla="*/ 57 h 596"/>
              <a:gd name="T90" fmla="*/ 338 w 623"/>
              <a:gd name="T91" fmla="*/ 38 h 596"/>
              <a:gd name="T92" fmla="*/ 313 w 623"/>
              <a:gd name="T93" fmla="*/ 34 h 596"/>
              <a:gd name="T94" fmla="*/ 241 w 623"/>
              <a:gd name="T95" fmla="*/ 47 h 596"/>
              <a:gd name="T96" fmla="*/ 177 w 623"/>
              <a:gd name="T97" fmla="*/ 75 h 596"/>
              <a:gd name="T98" fmla="*/ 122 w 623"/>
              <a:gd name="T99" fmla="*/ 117 h 596"/>
              <a:gd name="T100" fmla="*/ 78 w 623"/>
              <a:gd name="T101" fmla="*/ 169 h 596"/>
              <a:gd name="T102" fmla="*/ 49 w 623"/>
              <a:gd name="T103" fmla="*/ 232 h 596"/>
              <a:gd name="T104" fmla="*/ 36 w 623"/>
              <a:gd name="T105" fmla="*/ 30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596">
                <a:moveTo>
                  <a:pt x="0" y="266"/>
                </a:moveTo>
                <a:lnTo>
                  <a:pt x="1" y="252"/>
                </a:lnTo>
                <a:lnTo>
                  <a:pt x="4" y="238"/>
                </a:lnTo>
                <a:lnTo>
                  <a:pt x="6" y="225"/>
                </a:lnTo>
                <a:lnTo>
                  <a:pt x="9" y="211"/>
                </a:lnTo>
                <a:lnTo>
                  <a:pt x="13" y="198"/>
                </a:lnTo>
                <a:lnTo>
                  <a:pt x="18" y="184"/>
                </a:lnTo>
                <a:lnTo>
                  <a:pt x="23" y="172"/>
                </a:lnTo>
                <a:lnTo>
                  <a:pt x="28" y="158"/>
                </a:lnTo>
                <a:lnTo>
                  <a:pt x="36" y="147"/>
                </a:lnTo>
                <a:lnTo>
                  <a:pt x="42" y="135"/>
                </a:lnTo>
                <a:lnTo>
                  <a:pt x="50" y="124"/>
                </a:lnTo>
                <a:lnTo>
                  <a:pt x="58" y="113"/>
                </a:lnTo>
                <a:lnTo>
                  <a:pt x="67" y="102"/>
                </a:lnTo>
                <a:lnTo>
                  <a:pt x="76" y="92"/>
                </a:lnTo>
                <a:lnTo>
                  <a:pt x="86" y="82"/>
                </a:lnTo>
                <a:lnTo>
                  <a:pt x="96" y="72"/>
                </a:lnTo>
                <a:lnTo>
                  <a:pt x="106" y="64"/>
                </a:lnTo>
                <a:lnTo>
                  <a:pt x="118" y="55"/>
                </a:lnTo>
                <a:lnTo>
                  <a:pt x="128" y="48"/>
                </a:lnTo>
                <a:lnTo>
                  <a:pt x="141" y="41"/>
                </a:lnTo>
                <a:lnTo>
                  <a:pt x="153" y="34"/>
                </a:lnTo>
                <a:lnTo>
                  <a:pt x="166" y="27"/>
                </a:lnTo>
                <a:lnTo>
                  <a:pt x="178" y="22"/>
                </a:lnTo>
                <a:lnTo>
                  <a:pt x="193" y="17"/>
                </a:lnTo>
                <a:lnTo>
                  <a:pt x="205" y="12"/>
                </a:lnTo>
                <a:lnTo>
                  <a:pt x="220" y="9"/>
                </a:lnTo>
                <a:lnTo>
                  <a:pt x="234" y="6"/>
                </a:lnTo>
                <a:lnTo>
                  <a:pt x="248" y="4"/>
                </a:lnTo>
                <a:lnTo>
                  <a:pt x="263" y="1"/>
                </a:lnTo>
                <a:lnTo>
                  <a:pt x="277" y="0"/>
                </a:lnTo>
                <a:lnTo>
                  <a:pt x="293" y="0"/>
                </a:lnTo>
                <a:lnTo>
                  <a:pt x="308" y="0"/>
                </a:lnTo>
                <a:lnTo>
                  <a:pt x="344" y="0"/>
                </a:lnTo>
                <a:lnTo>
                  <a:pt x="360" y="1"/>
                </a:lnTo>
                <a:lnTo>
                  <a:pt x="374" y="4"/>
                </a:lnTo>
                <a:lnTo>
                  <a:pt x="388" y="6"/>
                </a:lnTo>
                <a:lnTo>
                  <a:pt x="402" y="9"/>
                </a:lnTo>
                <a:lnTo>
                  <a:pt x="416" y="12"/>
                </a:lnTo>
                <a:lnTo>
                  <a:pt x="430" y="17"/>
                </a:lnTo>
                <a:lnTo>
                  <a:pt x="443" y="22"/>
                </a:lnTo>
                <a:lnTo>
                  <a:pt x="457" y="27"/>
                </a:lnTo>
                <a:lnTo>
                  <a:pt x="469" y="34"/>
                </a:lnTo>
                <a:lnTo>
                  <a:pt x="482" y="41"/>
                </a:lnTo>
                <a:lnTo>
                  <a:pt x="493" y="48"/>
                </a:lnTo>
                <a:lnTo>
                  <a:pt x="505" y="55"/>
                </a:lnTo>
                <a:lnTo>
                  <a:pt x="516" y="64"/>
                </a:lnTo>
                <a:lnTo>
                  <a:pt x="527" y="72"/>
                </a:lnTo>
                <a:lnTo>
                  <a:pt x="537" y="82"/>
                </a:lnTo>
                <a:lnTo>
                  <a:pt x="547" y="92"/>
                </a:lnTo>
                <a:lnTo>
                  <a:pt x="556" y="102"/>
                </a:lnTo>
                <a:lnTo>
                  <a:pt x="565" y="113"/>
                </a:lnTo>
                <a:lnTo>
                  <a:pt x="573" y="124"/>
                </a:lnTo>
                <a:lnTo>
                  <a:pt x="581" y="135"/>
                </a:lnTo>
                <a:lnTo>
                  <a:pt x="587" y="147"/>
                </a:lnTo>
                <a:lnTo>
                  <a:pt x="595" y="158"/>
                </a:lnTo>
                <a:lnTo>
                  <a:pt x="600" y="172"/>
                </a:lnTo>
                <a:lnTo>
                  <a:pt x="605" y="184"/>
                </a:lnTo>
                <a:lnTo>
                  <a:pt x="610" y="198"/>
                </a:lnTo>
                <a:lnTo>
                  <a:pt x="614" y="211"/>
                </a:lnTo>
                <a:lnTo>
                  <a:pt x="617" y="225"/>
                </a:lnTo>
                <a:lnTo>
                  <a:pt x="619" y="238"/>
                </a:lnTo>
                <a:lnTo>
                  <a:pt x="622" y="252"/>
                </a:lnTo>
                <a:lnTo>
                  <a:pt x="623" y="266"/>
                </a:lnTo>
                <a:lnTo>
                  <a:pt x="623" y="281"/>
                </a:lnTo>
                <a:lnTo>
                  <a:pt x="623" y="296"/>
                </a:lnTo>
                <a:lnTo>
                  <a:pt x="623" y="330"/>
                </a:lnTo>
                <a:lnTo>
                  <a:pt x="622" y="344"/>
                </a:lnTo>
                <a:lnTo>
                  <a:pt x="619" y="358"/>
                </a:lnTo>
                <a:lnTo>
                  <a:pt x="617" y="372"/>
                </a:lnTo>
                <a:lnTo>
                  <a:pt x="614" y="385"/>
                </a:lnTo>
                <a:lnTo>
                  <a:pt x="610" y="399"/>
                </a:lnTo>
                <a:lnTo>
                  <a:pt x="605" y="412"/>
                </a:lnTo>
                <a:lnTo>
                  <a:pt x="600" y="425"/>
                </a:lnTo>
                <a:lnTo>
                  <a:pt x="595" y="437"/>
                </a:lnTo>
                <a:lnTo>
                  <a:pt x="587" y="449"/>
                </a:lnTo>
                <a:lnTo>
                  <a:pt x="581" y="461"/>
                </a:lnTo>
                <a:lnTo>
                  <a:pt x="573" y="473"/>
                </a:lnTo>
                <a:lnTo>
                  <a:pt x="565" y="484"/>
                </a:lnTo>
                <a:lnTo>
                  <a:pt x="556" y="493"/>
                </a:lnTo>
                <a:lnTo>
                  <a:pt x="547" y="504"/>
                </a:lnTo>
                <a:lnTo>
                  <a:pt x="537" y="514"/>
                </a:lnTo>
                <a:lnTo>
                  <a:pt x="527" y="523"/>
                </a:lnTo>
                <a:lnTo>
                  <a:pt x="516" y="533"/>
                </a:lnTo>
                <a:lnTo>
                  <a:pt x="505" y="540"/>
                </a:lnTo>
                <a:lnTo>
                  <a:pt x="493" y="549"/>
                </a:lnTo>
                <a:lnTo>
                  <a:pt x="482" y="556"/>
                </a:lnTo>
                <a:lnTo>
                  <a:pt x="469" y="562"/>
                </a:lnTo>
                <a:lnTo>
                  <a:pt x="457" y="568"/>
                </a:lnTo>
                <a:lnTo>
                  <a:pt x="443" y="574"/>
                </a:lnTo>
                <a:lnTo>
                  <a:pt x="430" y="579"/>
                </a:lnTo>
                <a:lnTo>
                  <a:pt x="416" y="584"/>
                </a:lnTo>
                <a:lnTo>
                  <a:pt x="402" y="588"/>
                </a:lnTo>
                <a:lnTo>
                  <a:pt x="388" y="590"/>
                </a:lnTo>
                <a:lnTo>
                  <a:pt x="374" y="593"/>
                </a:lnTo>
                <a:lnTo>
                  <a:pt x="360" y="595"/>
                </a:lnTo>
                <a:lnTo>
                  <a:pt x="344" y="596"/>
                </a:lnTo>
                <a:lnTo>
                  <a:pt x="329" y="596"/>
                </a:lnTo>
                <a:lnTo>
                  <a:pt x="313" y="596"/>
                </a:lnTo>
                <a:lnTo>
                  <a:pt x="277" y="596"/>
                </a:lnTo>
                <a:lnTo>
                  <a:pt x="263" y="595"/>
                </a:lnTo>
                <a:lnTo>
                  <a:pt x="248" y="593"/>
                </a:lnTo>
                <a:lnTo>
                  <a:pt x="234" y="590"/>
                </a:lnTo>
                <a:lnTo>
                  <a:pt x="220" y="588"/>
                </a:lnTo>
                <a:lnTo>
                  <a:pt x="205" y="584"/>
                </a:lnTo>
                <a:lnTo>
                  <a:pt x="193" y="579"/>
                </a:lnTo>
                <a:lnTo>
                  <a:pt x="178" y="574"/>
                </a:lnTo>
                <a:lnTo>
                  <a:pt x="166" y="568"/>
                </a:lnTo>
                <a:lnTo>
                  <a:pt x="153" y="562"/>
                </a:lnTo>
                <a:lnTo>
                  <a:pt x="141" y="556"/>
                </a:lnTo>
                <a:lnTo>
                  <a:pt x="128" y="549"/>
                </a:lnTo>
                <a:lnTo>
                  <a:pt x="118" y="540"/>
                </a:lnTo>
                <a:lnTo>
                  <a:pt x="106" y="533"/>
                </a:lnTo>
                <a:lnTo>
                  <a:pt x="96" y="523"/>
                </a:lnTo>
                <a:lnTo>
                  <a:pt x="86" y="514"/>
                </a:lnTo>
                <a:lnTo>
                  <a:pt x="76" y="504"/>
                </a:lnTo>
                <a:lnTo>
                  <a:pt x="67" y="493"/>
                </a:lnTo>
                <a:lnTo>
                  <a:pt x="58" y="484"/>
                </a:lnTo>
                <a:lnTo>
                  <a:pt x="50" y="473"/>
                </a:lnTo>
                <a:lnTo>
                  <a:pt x="42" y="461"/>
                </a:lnTo>
                <a:lnTo>
                  <a:pt x="36" y="449"/>
                </a:lnTo>
                <a:lnTo>
                  <a:pt x="28" y="437"/>
                </a:lnTo>
                <a:lnTo>
                  <a:pt x="23" y="425"/>
                </a:lnTo>
                <a:lnTo>
                  <a:pt x="18" y="412"/>
                </a:lnTo>
                <a:lnTo>
                  <a:pt x="13" y="399"/>
                </a:lnTo>
                <a:lnTo>
                  <a:pt x="9" y="385"/>
                </a:lnTo>
                <a:lnTo>
                  <a:pt x="6" y="372"/>
                </a:lnTo>
                <a:lnTo>
                  <a:pt x="4" y="358"/>
                </a:lnTo>
                <a:lnTo>
                  <a:pt x="1" y="344"/>
                </a:lnTo>
                <a:lnTo>
                  <a:pt x="0" y="330"/>
                </a:lnTo>
                <a:lnTo>
                  <a:pt x="0" y="296"/>
                </a:lnTo>
                <a:lnTo>
                  <a:pt x="0" y="281"/>
                </a:lnTo>
                <a:lnTo>
                  <a:pt x="0" y="266"/>
                </a:lnTo>
                <a:lnTo>
                  <a:pt x="36" y="266"/>
                </a:lnTo>
                <a:lnTo>
                  <a:pt x="36" y="281"/>
                </a:lnTo>
                <a:lnTo>
                  <a:pt x="36" y="296"/>
                </a:lnTo>
                <a:lnTo>
                  <a:pt x="37" y="309"/>
                </a:lnTo>
                <a:lnTo>
                  <a:pt x="40" y="324"/>
                </a:lnTo>
                <a:lnTo>
                  <a:pt x="42" y="338"/>
                </a:lnTo>
                <a:lnTo>
                  <a:pt x="45" y="351"/>
                </a:lnTo>
                <a:lnTo>
                  <a:pt x="49" y="365"/>
                </a:lnTo>
                <a:lnTo>
                  <a:pt x="54" y="378"/>
                </a:lnTo>
                <a:lnTo>
                  <a:pt x="59" y="390"/>
                </a:lnTo>
                <a:lnTo>
                  <a:pt x="64" y="403"/>
                </a:lnTo>
                <a:lnTo>
                  <a:pt x="72" y="415"/>
                </a:lnTo>
                <a:lnTo>
                  <a:pt x="78" y="427"/>
                </a:lnTo>
                <a:lnTo>
                  <a:pt x="86" y="438"/>
                </a:lnTo>
                <a:lnTo>
                  <a:pt x="94" y="449"/>
                </a:lnTo>
                <a:lnTo>
                  <a:pt x="103" y="459"/>
                </a:lnTo>
                <a:lnTo>
                  <a:pt x="112" y="470"/>
                </a:lnTo>
                <a:lnTo>
                  <a:pt x="122" y="480"/>
                </a:lnTo>
                <a:lnTo>
                  <a:pt x="132" y="488"/>
                </a:lnTo>
                <a:lnTo>
                  <a:pt x="142" y="498"/>
                </a:lnTo>
                <a:lnTo>
                  <a:pt x="154" y="506"/>
                </a:lnTo>
                <a:lnTo>
                  <a:pt x="164" y="514"/>
                </a:lnTo>
                <a:lnTo>
                  <a:pt x="177" y="522"/>
                </a:lnTo>
                <a:lnTo>
                  <a:pt x="189" y="528"/>
                </a:lnTo>
                <a:lnTo>
                  <a:pt x="202" y="534"/>
                </a:lnTo>
                <a:lnTo>
                  <a:pt x="214" y="540"/>
                </a:lnTo>
                <a:lnTo>
                  <a:pt x="228" y="545"/>
                </a:lnTo>
                <a:lnTo>
                  <a:pt x="241" y="550"/>
                </a:lnTo>
                <a:lnTo>
                  <a:pt x="255" y="554"/>
                </a:lnTo>
                <a:lnTo>
                  <a:pt x="270" y="556"/>
                </a:lnTo>
                <a:lnTo>
                  <a:pt x="284" y="558"/>
                </a:lnTo>
                <a:lnTo>
                  <a:pt x="299" y="561"/>
                </a:lnTo>
                <a:lnTo>
                  <a:pt x="313" y="562"/>
                </a:lnTo>
                <a:lnTo>
                  <a:pt x="277" y="562"/>
                </a:lnTo>
                <a:lnTo>
                  <a:pt x="293" y="562"/>
                </a:lnTo>
                <a:lnTo>
                  <a:pt x="308" y="562"/>
                </a:lnTo>
                <a:lnTo>
                  <a:pt x="324" y="561"/>
                </a:lnTo>
                <a:lnTo>
                  <a:pt x="338" y="558"/>
                </a:lnTo>
                <a:lnTo>
                  <a:pt x="352" y="556"/>
                </a:lnTo>
                <a:lnTo>
                  <a:pt x="366" y="554"/>
                </a:lnTo>
                <a:lnTo>
                  <a:pt x="380" y="550"/>
                </a:lnTo>
                <a:lnTo>
                  <a:pt x="394" y="545"/>
                </a:lnTo>
                <a:lnTo>
                  <a:pt x="407" y="540"/>
                </a:lnTo>
                <a:lnTo>
                  <a:pt x="421" y="534"/>
                </a:lnTo>
                <a:lnTo>
                  <a:pt x="433" y="528"/>
                </a:lnTo>
                <a:lnTo>
                  <a:pt x="446" y="522"/>
                </a:lnTo>
                <a:lnTo>
                  <a:pt x="457" y="514"/>
                </a:lnTo>
                <a:lnTo>
                  <a:pt x="469" y="506"/>
                </a:lnTo>
                <a:lnTo>
                  <a:pt x="480" y="498"/>
                </a:lnTo>
                <a:lnTo>
                  <a:pt x="491" y="488"/>
                </a:lnTo>
                <a:lnTo>
                  <a:pt x="501" y="480"/>
                </a:lnTo>
                <a:lnTo>
                  <a:pt x="511" y="470"/>
                </a:lnTo>
                <a:lnTo>
                  <a:pt x="520" y="459"/>
                </a:lnTo>
                <a:lnTo>
                  <a:pt x="529" y="449"/>
                </a:lnTo>
                <a:lnTo>
                  <a:pt x="537" y="438"/>
                </a:lnTo>
                <a:lnTo>
                  <a:pt x="545" y="427"/>
                </a:lnTo>
                <a:lnTo>
                  <a:pt x="551" y="415"/>
                </a:lnTo>
                <a:lnTo>
                  <a:pt x="559" y="403"/>
                </a:lnTo>
                <a:lnTo>
                  <a:pt x="564" y="390"/>
                </a:lnTo>
                <a:lnTo>
                  <a:pt x="569" y="378"/>
                </a:lnTo>
                <a:lnTo>
                  <a:pt x="574" y="365"/>
                </a:lnTo>
                <a:lnTo>
                  <a:pt x="578" y="351"/>
                </a:lnTo>
                <a:lnTo>
                  <a:pt x="581" y="338"/>
                </a:lnTo>
                <a:lnTo>
                  <a:pt x="583" y="324"/>
                </a:lnTo>
                <a:lnTo>
                  <a:pt x="586" y="309"/>
                </a:lnTo>
                <a:lnTo>
                  <a:pt x="587" y="296"/>
                </a:lnTo>
                <a:lnTo>
                  <a:pt x="587" y="281"/>
                </a:lnTo>
                <a:lnTo>
                  <a:pt x="587" y="266"/>
                </a:lnTo>
                <a:lnTo>
                  <a:pt x="587" y="301"/>
                </a:lnTo>
                <a:lnTo>
                  <a:pt x="586" y="286"/>
                </a:lnTo>
                <a:lnTo>
                  <a:pt x="583" y="273"/>
                </a:lnTo>
                <a:lnTo>
                  <a:pt x="581" y="259"/>
                </a:lnTo>
                <a:lnTo>
                  <a:pt x="578" y="246"/>
                </a:lnTo>
                <a:lnTo>
                  <a:pt x="574" y="232"/>
                </a:lnTo>
                <a:lnTo>
                  <a:pt x="569" y="219"/>
                </a:lnTo>
                <a:lnTo>
                  <a:pt x="564" y="206"/>
                </a:lnTo>
                <a:lnTo>
                  <a:pt x="559" y="193"/>
                </a:lnTo>
                <a:lnTo>
                  <a:pt x="551" y="182"/>
                </a:lnTo>
                <a:lnTo>
                  <a:pt x="545" y="169"/>
                </a:lnTo>
                <a:lnTo>
                  <a:pt x="537" y="158"/>
                </a:lnTo>
                <a:lnTo>
                  <a:pt x="529" y="147"/>
                </a:lnTo>
                <a:lnTo>
                  <a:pt x="520" y="136"/>
                </a:lnTo>
                <a:lnTo>
                  <a:pt x="511" y="126"/>
                </a:lnTo>
                <a:lnTo>
                  <a:pt x="501" y="117"/>
                </a:lnTo>
                <a:lnTo>
                  <a:pt x="491" y="107"/>
                </a:lnTo>
                <a:lnTo>
                  <a:pt x="480" y="98"/>
                </a:lnTo>
                <a:lnTo>
                  <a:pt x="469" y="90"/>
                </a:lnTo>
                <a:lnTo>
                  <a:pt x="457" y="82"/>
                </a:lnTo>
                <a:lnTo>
                  <a:pt x="446" y="75"/>
                </a:lnTo>
                <a:lnTo>
                  <a:pt x="433" y="69"/>
                </a:lnTo>
                <a:lnTo>
                  <a:pt x="421" y="61"/>
                </a:lnTo>
                <a:lnTo>
                  <a:pt x="407" y="57"/>
                </a:lnTo>
                <a:lnTo>
                  <a:pt x="394" y="52"/>
                </a:lnTo>
                <a:lnTo>
                  <a:pt x="380" y="47"/>
                </a:lnTo>
                <a:lnTo>
                  <a:pt x="366" y="43"/>
                </a:lnTo>
                <a:lnTo>
                  <a:pt x="352" y="41"/>
                </a:lnTo>
                <a:lnTo>
                  <a:pt x="338" y="38"/>
                </a:lnTo>
                <a:lnTo>
                  <a:pt x="324" y="36"/>
                </a:lnTo>
                <a:lnTo>
                  <a:pt x="308" y="34"/>
                </a:lnTo>
                <a:lnTo>
                  <a:pt x="344" y="34"/>
                </a:lnTo>
                <a:lnTo>
                  <a:pt x="329" y="34"/>
                </a:lnTo>
                <a:lnTo>
                  <a:pt x="313" y="34"/>
                </a:lnTo>
                <a:lnTo>
                  <a:pt x="299" y="36"/>
                </a:lnTo>
                <a:lnTo>
                  <a:pt x="284" y="38"/>
                </a:lnTo>
                <a:lnTo>
                  <a:pt x="270" y="41"/>
                </a:lnTo>
                <a:lnTo>
                  <a:pt x="255" y="43"/>
                </a:lnTo>
                <a:lnTo>
                  <a:pt x="241" y="47"/>
                </a:lnTo>
                <a:lnTo>
                  <a:pt x="228" y="52"/>
                </a:lnTo>
                <a:lnTo>
                  <a:pt x="214" y="57"/>
                </a:lnTo>
                <a:lnTo>
                  <a:pt x="202" y="61"/>
                </a:lnTo>
                <a:lnTo>
                  <a:pt x="189" y="69"/>
                </a:lnTo>
                <a:lnTo>
                  <a:pt x="177" y="75"/>
                </a:lnTo>
                <a:lnTo>
                  <a:pt x="164" y="82"/>
                </a:lnTo>
                <a:lnTo>
                  <a:pt x="154" y="90"/>
                </a:lnTo>
                <a:lnTo>
                  <a:pt x="142" y="98"/>
                </a:lnTo>
                <a:lnTo>
                  <a:pt x="132" y="107"/>
                </a:lnTo>
                <a:lnTo>
                  <a:pt x="122" y="117"/>
                </a:lnTo>
                <a:lnTo>
                  <a:pt x="112" y="126"/>
                </a:lnTo>
                <a:lnTo>
                  <a:pt x="103" y="136"/>
                </a:lnTo>
                <a:lnTo>
                  <a:pt x="94" y="147"/>
                </a:lnTo>
                <a:lnTo>
                  <a:pt x="86" y="158"/>
                </a:lnTo>
                <a:lnTo>
                  <a:pt x="78" y="169"/>
                </a:lnTo>
                <a:lnTo>
                  <a:pt x="72" y="182"/>
                </a:lnTo>
                <a:lnTo>
                  <a:pt x="64" y="193"/>
                </a:lnTo>
                <a:lnTo>
                  <a:pt x="59" y="206"/>
                </a:lnTo>
                <a:lnTo>
                  <a:pt x="54" y="219"/>
                </a:lnTo>
                <a:lnTo>
                  <a:pt x="49" y="232"/>
                </a:lnTo>
                <a:lnTo>
                  <a:pt x="45" y="246"/>
                </a:lnTo>
                <a:lnTo>
                  <a:pt x="42" y="259"/>
                </a:lnTo>
                <a:lnTo>
                  <a:pt x="40" y="273"/>
                </a:lnTo>
                <a:lnTo>
                  <a:pt x="37" y="286"/>
                </a:lnTo>
                <a:lnTo>
                  <a:pt x="36" y="301"/>
                </a:lnTo>
                <a:lnTo>
                  <a:pt x="36" y="266"/>
                </a:lnTo>
                <a:lnTo>
                  <a:pt x="0"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74" name="Freeform 196">
            <a:extLst>
              <a:ext uri="{FF2B5EF4-FFF2-40B4-BE49-F238E27FC236}">
                <a16:creationId xmlns:a16="http://schemas.microsoft.com/office/drawing/2014/main" id="{01E0F4E0-7BCC-4FC0-9740-735F13E077BB}"/>
              </a:ext>
            </a:extLst>
          </p:cNvPr>
          <p:cNvSpPr>
            <a:spLocks noChangeAspect="1"/>
          </p:cNvSpPr>
          <p:nvPr/>
        </p:nvSpPr>
        <p:spPr bwMode="auto">
          <a:xfrm>
            <a:off x="2102961" y="4199336"/>
            <a:ext cx="268825" cy="257757"/>
          </a:xfrm>
          <a:custGeom>
            <a:avLst/>
            <a:gdLst>
              <a:gd name="T0" fmla="*/ 4 w 589"/>
              <a:gd name="T1" fmla="*/ 238 h 562"/>
              <a:gd name="T2" fmla="*/ 13 w 589"/>
              <a:gd name="T3" fmla="*/ 197 h 562"/>
              <a:gd name="T4" fmla="*/ 30 w 589"/>
              <a:gd name="T5" fmla="*/ 159 h 562"/>
              <a:gd name="T6" fmla="*/ 51 w 589"/>
              <a:gd name="T7" fmla="*/ 124 h 562"/>
              <a:gd name="T8" fmla="*/ 78 w 589"/>
              <a:gd name="T9" fmla="*/ 92 h 562"/>
              <a:gd name="T10" fmla="*/ 108 w 589"/>
              <a:gd name="T11" fmla="*/ 64 h 562"/>
              <a:gd name="T12" fmla="*/ 142 w 589"/>
              <a:gd name="T13" fmla="*/ 40 h 562"/>
              <a:gd name="T14" fmla="*/ 180 w 589"/>
              <a:gd name="T15" fmla="*/ 22 h 562"/>
              <a:gd name="T16" fmla="*/ 221 w 589"/>
              <a:gd name="T17" fmla="*/ 9 h 562"/>
              <a:gd name="T18" fmla="*/ 265 w 589"/>
              <a:gd name="T19" fmla="*/ 1 h 562"/>
              <a:gd name="T20" fmla="*/ 310 w 589"/>
              <a:gd name="T21" fmla="*/ 0 h 562"/>
              <a:gd name="T22" fmla="*/ 354 w 589"/>
              <a:gd name="T23" fmla="*/ 6 h 562"/>
              <a:gd name="T24" fmla="*/ 396 w 589"/>
              <a:gd name="T25" fmla="*/ 17 h 562"/>
              <a:gd name="T26" fmla="*/ 435 w 589"/>
              <a:gd name="T27" fmla="*/ 34 h 562"/>
              <a:gd name="T28" fmla="*/ 471 w 589"/>
              <a:gd name="T29" fmla="*/ 56 h 562"/>
              <a:gd name="T30" fmla="*/ 503 w 589"/>
              <a:gd name="T31" fmla="*/ 82 h 562"/>
              <a:gd name="T32" fmla="*/ 531 w 589"/>
              <a:gd name="T33" fmla="*/ 113 h 562"/>
              <a:gd name="T34" fmla="*/ 553 w 589"/>
              <a:gd name="T35" fmla="*/ 147 h 562"/>
              <a:gd name="T36" fmla="*/ 571 w 589"/>
              <a:gd name="T37" fmla="*/ 184 h 562"/>
              <a:gd name="T38" fmla="*/ 583 w 589"/>
              <a:gd name="T39" fmla="*/ 224 h 562"/>
              <a:gd name="T40" fmla="*/ 589 w 589"/>
              <a:gd name="T41" fmla="*/ 266 h 562"/>
              <a:gd name="T42" fmla="*/ 588 w 589"/>
              <a:gd name="T43" fmla="*/ 309 h 562"/>
              <a:gd name="T44" fmla="*/ 580 w 589"/>
              <a:gd name="T45" fmla="*/ 351 h 562"/>
              <a:gd name="T46" fmla="*/ 566 w 589"/>
              <a:gd name="T47" fmla="*/ 390 h 562"/>
              <a:gd name="T48" fmla="*/ 547 w 589"/>
              <a:gd name="T49" fmla="*/ 427 h 562"/>
              <a:gd name="T50" fmla="*/ 522 w 589"/>
              <a:gd name="T51" fmla="*/ 459 h 562"/>
              <a:gd name="T52" fmla="*/ 493 w 589"/>
              <a:gd name="T53" fmla="*/ 488 h 562"/>
              <a:gd name="T54" fmla="*/ 459 w 589"/>
              <a:gd name="T55" fmla="*/ 514 h 562"/>
              <a:gd name="T56" fmla="*/ 423 w 589"/>
              <a:gd name="T57" fmla="*/ 534 h 562"/>
              <a:gd name="T58" fmla="*/ 382 w 589"/>
              <a:gd name="T59" fmla="*/ 550 h 562"/>
              <a:gd name="T60" fmla="*/ 340 w 589"/>
              <a:gd name="T61" fmla="*/ 558 h 562"/>
              <a:gd name="T62" fmla="*/ 295 w 589"/>
              <a:gd name="T63" fmla="*/ 562 h 562"/>
              <a:gd name="T64" fmla="*/ 250 w 589"/>
              <a:gd name="T65" fmla="*/ 558 h 562"/>
              <a:gd name="T66" fmla="*/ 207 w 589"/>
              <a:gd name="T67" fmla="*/ 550 h 562"/>
              <a:gd name="T68" fmla="*/ 167 w 589"/>
              <a:gd name="T69" fmla="*/ 534 h 562"/>
              <a:gd name="T70" fmla="*/ 130 w 589"/>
              <a:gd name="T71" fmla="*/ 514 h 562"/>
              <a:gd name="T72" fmla="*/ 97 w 589"/>
              <a:gd name="T73" fmla="*/ 488 h 562"/>
              <a:gd name="T74" fmla="*/ 67 w 589"/>
              <a:gd name="T75" fmla="*/ 459 h 562"/>
              <a:gd name="T76" fmla="*/ 43 w 589"/>
              <a:gd name="T77" fmla="*/ 427 h 562"/>
              <a:gd name="T78" fmla="*/ 24 w 589"/>
              <a:gd name="T79" fmla="*/ 390 h 562"/>
              <a:gd name="T80" fmla="*/ 9 w 589"/>
              <a:gd name="T81" fmla="*/ 351 h 562"/>
              <a:gd name="T82" fmla="*/ 2 w 589"/>
              <a:gd name="T83" fmla="*/ 309 h 562"/>
              <a:gd name="T84" fmla="*/ 0 w 589"/>
              <a:gd name="T85" fmla="*/ 2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9" h="562">
                <a:moveTo>
                  <a:pt x="0" y="266"/>
                </a:moveTo>
                <a:lnTo>
                  <a:pt x="2" y="253"/>
                </a:lnTo>
                <a:lnTo>
                  <a:pt x="4" y="238"/>
                </a:lnTo>
                <a:lnTo>
                  <a:pt x="7" y="224"/>
                </a:lnTo>
                <a:lnTo>
                  <a:pt x="9" y="211"/>
                </a:lnTo>
                <a:lnTo>
                  <a:pt x="13" y="197"/>
                </a:lnTo>
                <a:lnTo>
                  <a:pt x="18" y="184"/>
                </a:lnTo>
                <a:lnTo>
                  <a:pt x="24" y="172"/>
                </a:lnTo>
                <a:lnTo>
                  <a:pt x="30" y="159"/>
                </a:lnTo>
                <a:lnTo>
                  <a:pt x="36" y="147"/>
                </a:lnTo>
                <a:lnTo>
                  <a:pt x="43" y="135"/>
                </a:lnTo>
                <a:lnTo>
                  <a:pt x="51" y="124"/>
                </a:lnTo>
                <a:lnTo>
                  <a:pt x="60" y="113"/>
                </a:lnTo>
                <a:lnTo>
                  <a:pt x="67" y="103"/>
                </a:lnTo>
                <a:lnTo>
                  <a:pt x="78" y="92"/>
                </a:lnTo>
                <a:lnTo>
                  <a:pt x="87" y="82"/>
                </a:lnTo>
                <a:lnTo>
                  <a:pt x="97" y="74"/>
                </a:lnTo>
                <a:lnTo>
                  <a:pt x="108" y="64"/>
                </a:lnTo>
                <a:lnTo>
                  <a:pt x="119" y="56"/>
                </a:lnTo>
                <a:lnTo>
                  <a:pt x="130" y="48"/>
                </a:lnTo>
                <a:lnTo>
                  <a:pt x="142" y="40"/>
                </a:lnTo>
                <a:lnTo>
                  <a:pt x="155" y="34"/>
                </a:lnTo>
                <a:lnTo>
                  <a:pt x="167" y="28"/>
                </a:lnTo>
                <a:lnTo>
                  <a:pt x="180" y="22"/>
                </a:lnTo>
                <a:lnTo>
                  <a:pt x="193" y="17"/>
                </a:lnTo>
                <a:lnTo>
                  <a:pt x="207" y="12"/>
                </a:lnTo>
                <a:lnTo>
                  <a:pt x="221" y="9"/>
                </a:lnTo>
                <a:lnTo>
                  <a:pt x="236" y="6"/>
                </a:lnTo>
                <a:lnTo>
                  <a:pt x="250" y="4"/>
                </a:lnTo>
                <a:lnTo>
                  <a:pt x="265" y="1"/>
                </a:lnTo>
                <a:lnTo>
                  <a:pt x="279" y="0"/>
                </a:lnTo>
                <a:lnTo>
                  <a:pt x="295" y="0"/>
                </a:lnTo>
                <a:lnTo>
                  <a:pt x="310" y="0"/>
                </a:lnTo>
                <a:lnTo>
                  <a:pt x="326" y="1"/>
                </a:lnTo>
                <a:lnTo>
                  <a:pt x="340" y="4"/>
                </a:lnTo>
                <a:lnTo>
                  <a:pt x="354" y="6"/>
                </a:lnTo>
                <a:lnTo>
                  <a:pt x="368" y="9"/>
                </a:lnTo>
                <a:lnTo>
                  <a:pt x="382" y="12"/>
                </a:lnTo>
                <a:lnTo>
                  <a:pt x="396" y="17"/>
                </a:lnTo>
                <a:lnTo>
                  <a:pt x="409" y="22"/>
                </a:lnTo>
                <a:lnTo>
                  <a:pt x="423" y="28"/>
                </a:lnTo>
                <a:lnTo>
                  <a:pt x="435" y="34"/>
                </a:lnTo>
                <a:lnTo>
                  <a:pt x="448" y="40"/>
                </a:lnTo>
                <a:lnTo>
                  <a:pt x="459" y="48"/>
                </a:lnTo>
                <a:lnTo>
                  <a:pt x="471" y="56"/>
                </a:lnTo>
                <a:lnTo>
                  <a:pt x="482" y="64"/>
                </a:lnTo>
                <a:lnTo>
                  <a:pt x="493" y="74"/>
                </a:lnTo>
                <a:lnTo>
                  <a:pt x="503" y="82"/>
                </a:lnTo>
                <a:lnTo>
                  <a:pt x="513" y="92"/>
                </a:lnTo>
                <a:lnTo>
                  <a:pt x="522" y="103"/>
                </a:lnTo>
                <a:lnTo>
                  <a:pt x="531" y="113"/>
                </a:lnTo>
                <a:lnTo>
                  <a:pt x="539" y="124"/>
                </a:lnTo>
                <a:lnTo>
                  <a:pt x="547" y="135"/>
                </a:lnTo>
                <a:lnTo>
                  <a:pt x="553" y="147"/>
                </a:lnTo>
                <a:lnTo>
                  <a:pt x="561" y="159"/>
                </a:lnTo>
                <a:lnTo>
                  <a:pt x="566" y="172"/>
                </a:lnTo>
                <a:lnTo>
                  <a:pt x="571" y="184"/>
                </a:lnTo>
                <a:lnTo>
                  <a:pt x="576" y="197"/>
                </a:lnTo>
                <a:lnTo>
                  <a:pt x="580" y="211"/>
                </a:lnTo>
                <a:lnTo>
                  <a:pt x="583" y="224"/>
                </a:lnTo>
                <a:lnTo>
                  <a:pt x="585" y="238"/>
                </a:lnTo>
                <a:lnTo>
                  <a:pt x="588" y="253"/>
                </a:lnTo>
                <a:lnTo>
                  <a:pt x="589" y="266"/>
                </a:lnTo>
                <a:lnTo>
                  <a:pt x="589" y="281"/>
                </a:lnTo>
                <a:lnTo>
                  <a:pt x="589" y="296"/>
                </a:lnTo>
                <a:lnTo>
                  <a:pt x="588" y="309"/>
                </a:lnTo>
                <a:lnTo>
                  <a:pt x="585" y="324"/>
                </a:lnTo>
                <a:lnTo>
                  <a:pt x="583" y="337"/>
                </a:lnTo>
                <a:lnTo>
                  <a:pt x="580" y="351"/>
                </a:lnTo>
                <a:lnTo>
                  <a:pt x="576" y="364"/>
                </a:lnTo>
                <a:lnTo>
                  <a:pt x="571" y="378"/>
                </a:lnTo>
                <a:lnTo>
                  <a:pt x="566" y="390"/>
                </a:lnTo>
                <a:lnTo>
                  <a:pt x="561" y="402"/>
                </a:lnTo>
                <a:lnTo>
                  <a:pt x="553" y="415"/>
                </a:lnTo>
                <a:lnTo>
                  <a:pt x="547" y="427"/>
                </a:lnTo>
                <a:lnTo>
                  <a:pt x="539" y="438"/>
                </a:lnTo>
                <a:lnTo>
                  <a:pt x="531" y="449"/>
                </a:lnTo>
                <a:lnTo>
                  <a:pt x="522" y="459"/>
                </a:lnTo>
                <a:lnTo>
                  <a:pt x="513" y="470"/>
                </a:lnTo>
                <a:lnTo>
                  <a:pt x="503" y="480"/>
                </a:lnTo>
                <a:lnTo>
                  <a:pt x="493" y="488"/>
                </a:lnTo>
                <a:lnTo>
                  <a:pt x="482" y="498"/>
                </a:lnTo>
                <a:lnTo>
                  <a:pt x="471" y="505"/>
                </a:lnTo>
                <a:lnTo>
                  <a:pt x="459" y="514"/>
                </a:lnTo>
                <a:lnTo>
                  <a:pt x="448" y="521"/>
                </a:lnTo>
                <a:lnTo>
                  <a:pt x="435" y="528"/>
                </a:lnTo>
                <a:lnTo>
                  <a:pt x="423" y="534"/>
                </a:lnTo>
                <a:lnTo>
                  <a:pt x="409" y="540"/>
                </a:lnTo>
                <a:lnTo>
                  <a:pt x="396" y="545"/>
                </a:lnTo>
                <a:lnTo>
                  <a:pt x="382" y="550"/>
                </a:lnTo>
                <a:lnTo>
                  <a:pt x="368" y="553"/>
                </a:lnTo>
                <a:lnTo>
                  <a:pt x="354" y="556"/>
                </a:lnTo>
                <a:lnTo>
                  <a:pt x="340" y="558"/>
                </a:lnTo>
                <a:lnTo>
                  <a:pt x="326" y="561"/>
                </a:lnTo>
                <a:lnTo>
                  <a:pt x="310" y="562"/>
                </a:lnTo>
                <a:lnTo>
                  <a:pt x="295" y="562"/>
                </a:lnTo>
                <a:lnTo>
                  <a:pt x="279" y="562"/>
                </a:lnTo>
                <a:lnTo>
                  <a:pt x="265" y="561"/>
                </a:lnTo>
                <a:lnTo>
                  <a:pt x="250" y="558"/>
                </a:lnTo>
                <a:lnTo>
                  <a:pt x="236" y="556"/>
                </a:lnTo>
                <a:lnTo>
                  <a:pt x="221" y="553"/>
                </a:lnTo>
                <a:lnTo>
                  <a:pt x="207" y="550"/>
                </a:lnTo>
                <a:lnTo>
                  <a:pt x="193" y="545"/>
                </a:lnTo>
                <a:lnTo>
                  <a:pt x="180" y="540"/>
                </a:lnTo>
                <a:lnTo>
                  <a:pt x="167" y="534"/>
                </a:lnTo>
                <a:lnTo>
                  <a:pt x="155" y="528"/>
                </a:lnTo>
                <a:lnTo>
                  <a:pt x="142" y="521"/>
                </a:lnTo>
                <a:lnTo>
                  <a:pt x="130" y="514"/>
                </a:lnTo>
                <a:lnTo>
                  <a:pt x="119" y="505"/>
                </a:lnTo>
                <a:lnTo>
                  <a:pt x="108" y="498"/>
                </a:lnTo>
                <a:lnTo>
                  <a:pt x="97" y="488"/>
                </a:lnTo>
                <a:lnTo>
                  <a:pt x="87" y="480"/>
                </a:lnTo>
                <a:lnTo>
                  <a:pt x="78" y="470"/>
                </a:lnTo>
                <a:lnTo>
                  <a:pt x="67" y="459"/>
                </a:lnTo>
                <a:lnTo>
                  <a:pt x="60" y="449"/>
                </a:lnTo>
                <a:lnTo>
                  <a:pt x="51" y="438"/>
                </a:lnTo>
                <a:lnTo>
                  <a:pt x="43" y="427"/>
                </a:lnTo>
                <a:lnTo>
                  <a:pt x="36" y="415"/>
                </a:lnTo>
                <a:lnTo>
                  <a:pt x="30" y="402"/>
                </a:lnTo>
                <a:lnTo>
                  <a:pt x="24" y="390"/>
                </a:lnTo>
                <a:lnTo>
                  <a:pt x="18" y="378"/>
                </a:lnTo>
                <a:lnTo>
                  <a:pt x="13" y="364"/>
                </a:lnTo>
                <a:lnTo>
                  <a:pt x="9" y="351"/>
                </a:lnTo>
                <a:lnTo>
                  <a:pt x="7" y="337"/>
                </a:lnTo>
                <a:lnTo>
                  <a:pt x="4" y="324"/>
                </a:lnTo>
                <a:lnTo>
                  <a:pt x="2" y="309"/>
                </a:lnTo>
                <a:lnTo>
                  <a:pt x="0" y="296"/>
                </a:lnTo>
                <a:lnTo>
                  <a:pt x="0" y="281"/>
                </a:lnTo>
                <a:lnTo>
                  <a:pt x="0" y="26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75" name="Freeform 197">
            <a:extLst>
              <a:ext uri="{FF2B5EF4-FFF2-40B4-BE49-F238E27FC236}">
                <a16:creationId xmlns:a16="http://schemas.microsoft.com/office/drawing/2014/main" id="{1A3E3295-3FDC-40D6-9516-F2128D8003D6}"/>
              </a:ext>
            </a:extLst>
          </p:cNvPr>
          <p:cNvSpPr>
            <a:spLocks noChangeAspect="1"/>
          </p:cNvSpPr>
          <p:nvPr/>
        </p:nvSpPr>
        <p:spPr bwMode="auto">
          <a:xfrm>
            <a:off x="2094732" y="4192481"/>
            <a:ext cx="285283" cy="271467"/>
          </a:xfrm>
          <a:custGeom>
            <a:avLst/>
            <a:gdLst>
              <a:gd name="T0" fmla="*/ 9 w 625"/>
              <a:gd name="T1" fmla="*/ 211 h 596"/>
              <a:gd name="T2" fmla="*/ 36 w 625"/>
              <a:gd name="T3" fmla="*/ 147 h 596"/>
              <a:gd name="T4" fmla="*/ 78 w 625"/>
              <a:gd name="T5" fmla="*/ 92 h 596"/>
              <a:gd name="T6" fmla="*/ 130 w 625"/>
              <a:gd name="T7" fmla="*/ 48 h 596"/>
              <a:gd name="T8" fmla="*/ 193 w 625"/>
              <a:gd name="T9" fmla="*/ 17 h 596"/>
              <a:gd name="T10" fmla="*/ 265 w 625"/>
              <a:gd name="T11" fmla="*/ 1 h 596"/>
              <a:gd name="T12" fmla="*/ 362 w 625"/>
              <a:gd name="T13" fmla="*/ 1 h 596"/>
              <a:gd name="T14" fmla="*/ 432 w 625"/>
              <a:gd name="T15" fmla="*/ 17 h 596"/>
              <a:gd name="T16" fmla="*/ 495 w 625"/>
              <a:gd name="T17" fmla="*/ 48 h 596"/>
              <a:gd name="T18" fmla="*/ 549 w 625"/>
              <a:gd name="T19" fmla="*/ 92 h 596"/>
              <a:gd name="T20" fmla="*/ 589 w 625"/>
              <a:gd name="T21" fmla="*/ 147 h 596"/>
              <a:gd name="T22" fmla="*/ 616 w 625"/>
              <a:gd name="T23" fmla="*/ 211 h 596"/>
              <a:gd name="T24" fmla="*/ 625 w 625"/>
              <a:gd name="T25" fmla="*/ 281 h 596"/>
              <a:gd name="T26" fmla="*/ 619 w 625"/>
              <a:gd name="T27" fmla="*/ 372 h 596"/>
              <a:gd name="T28" fmla="*/ 597 w 625"/>
              <a:gd name="T29" fmla="*/ 437 h 596"/>
              <a:gd name="T30" fmla="*/ 558 w 625"/>
              <a:gd name="T31" fmla="*/ 493 h 596"/>
              <a:gd name="T32" fmla="*/ 507 w 625"/>
              <a:gd name="T33" fmla="*/ 540 h 596"/>
              <a:gd name="T34" fmla="*/ 445 w 625"/>
              <a:gd name="T35" fmla="*/ 574 h 596"/>
              <a:gd name="T36" fmla="*/ 376 w 625"/>
              <a:gd name="T37" fmla="*/ 592 h 596"/>
              <a:gd name="T38" fmla="*/ 279 w 625"/>
              <a:gd name="T39" fmla="*/ 596 h 596"/>
              <a:gd name="T40" fmla="*/ 207 w 625"/>
              <a:gd name="T41" fmla="*/ 584 h 596"/>
              <a:gd name="T42" fmla="*/ 142 w 625"/>
              <a:gd name="T43" fmla="*/ 556 h 596"/>
              <a:gd name="T44" fmla="*/ 87 w 625"/>
              <a:gd name="T45" fmla="*/ 514 h 596"/>
              <a:gd name="T46" fmla="*/ 43 w 625"/>
              <a:gd name="T47" fmla="*/ 461 h 596"/>
              <a:gd name="T48" fmla="*/ 13 w 625"/>
              <a:gd name="T49" fmla="*/ 399 h 596"/>
              <a:gd name="T50" fmla="*/ 0 w 625"/>
              <a:gd name="T51" fmla="*/ 330 h 596"/>
              <a:gd name="T52" fmla="*/ 36 w 625"/>
              <a:gd name="T53" fmla="*/ 281 h 596"/>
              <a:gd name="T54" fmla="*/ 45 w 625"/>
              <a:gd name="T55" fmla="*/ 351 h 596"/>
              <a:gd name="T56" fmla="*/ 72 w 625"/>
              <a:gd name="T57" fmla="*/ 415 h 596"/>
              <a:gd name="T58" fmla="*/ 114 w 625"/>
              <a:gd name="T59" fmla="*/ 470 h 596"/>
              <a:gd name="T60" fmla="*/ 166 w 625"/>
              <a:gd name="T61" fmla="*/ 514 h 596"/>
              <a:gd name="T62" fmla="*/ 229 w 625"/>
              <a:gd name="T63" fmla="*/ 545 h 596"/>
              <a:gd name="T64" fmla="*/ 301 w 625"/>
              <a:gd name="T65" fmla="*/ 561 h 596"/>
              <a:gd name="T66" fmla="*/ 326 w 625"/>
              <a:gd name="T67" fmla="*/ 561 h 596"/>
              <a:gd name="T68" fmla="*/ 396 w 625"/>
              <a:gd name="T69" fmla="*/ 545 h 596"/>
              <a:gd name="T70" fmla="*/ 459 w 625"/>
              <a:gd name="T71" fmla="*/ 514 h 596"/>
              <a:gd name="T72" fmla="*/ 513 w 625"/>
              <a:gd name="T73" fmla="*/ 470 h 596"/>
              <a:gd name="T74" fmla="*/ 553 w 625"/>
              <a:gd name="T75" fmla="*/ 415 h 596"/>
              <a:gd name="T76" fmla="*/ 580 w 625"/>
              <a:gd name="T77" fmla="*/ 351 h 596"/>
              <a:gd name="T78" fmla="*/ 589 w 625"/>
              <a:gd name="T79" fmla="*/ 281 h 596"/>
              <a:gd name="T80" fmla="*/ 583 w 625"/>
              <a:gd name="T81" fmla="*/ 259 h 596"/>
              <a:gd name="T82" fmla="*/ 561 w 625"/>
              <a:gd name="T83" fmla="*/ 194 h 596"/>
              <a:gd name="T84" fmla="*/ 522 w 625"/>
              <a:gd name="T85" fmla="*/ 137 h 596"/>
              <a:gd name="T86" fmla="*/ 471 w 625"/>
              <a:gd name="T87" fmla="*/ 91 h 596"/>
              <a:gd name="T88" fmla="*/ 409 w 625"/>
              <a:gd name="T89" fmla="*/ 56 h 596"/>
              <a:gd name="T90" fmla="*/ 340 w 625"/>
              <a:gd name="T91" fmla="*/ 38 h 596"/>
              <a:gd name="T92" fmla="*/ 315 w 625"/>
              <a:gd name="T93" fmla="*/ 34 h 596"/>
              <a:gd name="T94" fmla="*/ 243 w 625"/>
              <a:gd name="T95" fmla="*/ 46 h 596"/>
              <a:gd name="T96" fmla="*/ 178 w 625"/>
              <a:gd name="T97" fmla="*/ 75 h 596"/>
              <a:gd name="T98" fmla="*/ 123 w 625"/>
              <a:gd name="T99" fmla="*/ 116 h 596"/>
              <a:gd name="T100" fmla="*/ 79 w 625"/>
              <a:gd name="T101" fmla="*/ 169 h 596"/>
              <a:gd name="T102" fmla="*/ 49 w 625"/>
              <a:gd name="T103" fmla="*/ 232 h 596"/>
              <a:gd name="T104" fmla="*/ 36 w 625"/>
              <a:gd name="T105" fmla="*/ 30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5" h="596">
                <a:moveTo>
                  <a:pt x="0" y="266"/>
                </a:moveTo>
                <a:lnTo>
                  <a:pt x="2" y="253"/>
                </a:lnTo>
                <a:lnTo>
                  <a:pt x="4" y="238"/>
                </a:lnTo>
                <a:lnTo>
                  <a:pt x="7" y="224"/>
                </a:lnTo>
                <a:lnTo>
                  <a:pt x="9" y="211"/>
                </a:lnTo>
                <a:lnTo>
                  <a:pt x="13" y="197"/>
                </a:lnTo>
                <a:lnTo>
                  <a:pt x="18" y="184"/>
                </a:lnTo>
                <a:lnTo>
                  <a:pt x="24" y="172"/>
                </a:lnTo>
                <a:lnTo>
                  <a:pt x="30" y="159"/>
                </a:lnTo>
                <a:lnTo>
                  <a:pt x="36" y="147"/>
                </a:lnTo>
                <a:lnTo>
                  <a:pt x="43" y="135"/>
                </a:lnTo>
                <a:lnTo>
                  <a:pt x="51" y="124"/>
                </a:lnTo>
                <a:lnTo>
                  <a:pt x="60" y="113"/>
                </a:lnTo>
                <a:lnTo>
                  <a:pt x="67" y="103"/>
                </a:lnTo>
                <a:lnTo>
                  <a:pt x="78" y="92"/>
                </a:lnTo>
                <a:lnTo>
                  <a:pt x="87" y="82"/>
                </a:lnTo>
                <a:lnTo>
                  <a:pt x="97" y="73"/>
                </a:lnTo>
                <a:lnTo>
                  <a:pt x="108" y="64"/>
                </a:lnTo>
                <a:lnTo>
                  <a:pt x="119" y="56"/>
                </a:lnTo>
                <a:lnTo>
                  <a:pt x="130" y="48"/>
                </a:lnTo>
                <a:lnTo>
                  <a:pt x="142" y="40"/>
                </a:lnTo>
                <a:lnTo>
                  <a:pt x="155" y="34"/>
                </a:lnTo>
                <a:lnTo>
                  <a:pt x="167" y="28"/>
                </a:lnTo>
                <a:lnTo>
                  <a:pt x="180" y="22"/>
                </a:lnTo>
                <a:lnTo>
                  <a:pt x="193" y="17"/>
                </a:lnTo>
                <a:lnTo>
                  <a:pt x="207" y="12"/>
                </a:lnTo>
                <a:lnTo>
                  <a:pt x="221" y="8"/>
                </a:lnTo>
                <a:lnTo>
                  <a:pt x="236" y="6"/>
                </a:lnTo>
                <a:lnTo>
                  <a:pt x="250" y="3"/>
                </a:lnTo>
                <a:lnTo>
                  <a:pt x="265" y="1"/>
                </a:lnTo>
                <a:lnTo>
                  <a:pt x="279" y="0"/>
                </a:lnTo>
                <a:lnTo>
                  <a:pt x="295" y="0"/>
                </a:lnTo>
                <a:lnTo>
                  <a:pt x="310" y="0"/>
                </a:lnTo>
                <a:lnTo>
                  <a:pt x="346" y="0"/>
                </a:lnTo>
                <a:lnTo>
                  <a:pt x="362" y="1"/>
                </a:lnTo>
                <a:lnTo>
                  <a:pt x="376" y="3"/>
                </a:lnTo>
                <a:lnTo>
                  <a:pt x="390" y="6"/>
                </a:lnTo>
                <a:lnTo>
                  <a:pt x="404" y="8"/>
                </a:lnTo>
                <a:lnTo>
                  <a:pt x="418" y="12"/>
                </a:lnTo>
                <a:lnTo>
                  <a:pt x="432" y="17"/>
                </a:lnTo>
                <a:lnTo>
                  <a:pt x="445" y="22"/>
                </a:lnTo>
                <a:lnTo>
                  <a:pt x="459" y="28"/>
                </a:lnTo>
                <a:lnTo>
                  <a:pt x="471" y="34"/>
                </a:lnTo>
                <a:lnTo>
                  <a:pt x="484" y="40"/>
                </a:lnTo>
                <a:lnTo>
                  <a:pt x="495" y="48"/>
                </a:lnTo>
                <a:lnTo>
                  <a:pt x="507" y="56"/>
                </a:lnTo>
                <a:lnTo>
                  <a:pt x="518" y="64"/>
                </a:lnTo>
                <a:lnTo>
                  <a:pt x="529" y="73"/>
                </a:lnTo>
                <a:lnTo>
                  <a:pt x="539" y="82"/>
                </a:lnTo>
                <a:lnTo>
                  <a:pt x="549" y="92"/>
                </a:lnTo>
                <a:lnTo>
                  <a:pt x="558" y="103"/>
                </a:lnTo>
                <a:lnTo>
                  <a:pt x="567" y="113"/>
                </a:lnTo>
                <a:lnTo>
                  <a:pt x="575" y="124"/>
                </a:lnTo>
                <a:lnTo>
                  <a:pt x="583" y="135"/>
                </a:lnTo>
                <a:lnTo>
                  <a:pt x="589" y="147"/>
                </a:lnTo>
                <a:lnTo>
                  <a:pt x="597" y="159"/>
                </a:lnTo>
                <a:lnTo>
                  <a:pt x="602" y="172"/>
                </a:lnTo>
                <a:lnTo>
                  <a:pt x="607" y="184"/>
                </a:lnTo>
                <a:lnTo>
                  <a:pt x="612" y="197"/>
                </a:lnTo>
                <a:lnTo>
                  <a:pt x="616" y="211"/>
                </a:lnTo>
                <a:lnTo>
                  <a:pt x="619" y="224"/>
                </a:lnTo>
                <a:lnTo>
                  <a:pt x="621" y="238"/>
                </a:lnTo>
                <a:lnTo>
                  <a:pt x="624" y="253"/>
                </a:lnTo>
                <a:lnTo>
                  <a:pt x="625" y="266"/>
                </a:lnTo>
                <a:lnTo>
                  <a:pt x="625" y="281"/>
                </a:lnTo>
                <a:lnTo>
                  <a:pt x="625" y="295"/>
                </a:lnTo>
                <a:lnTo>
                  <a:pt x="625" y="330"/>
                </a:lnTo>
                <a:lnTo>
                  <a:pt x="624" y="343"/>
                </a:lnTo>
                <a:lnTo>
                  <a:pt x="621" y="358"/>
                </a:lnTo>
                <a:lnTo>
                  <a:pt x="619" y="372"/>
                </a:lnTo>
                <a:lnTo>
                  <a:pt x="616" y="385"/>
                </a:lnTo>
                <a:lnTo>
                  <a:pt x="612" y="399"/>
                </a:lnTo>
                <a:lnTo>
                  <a:pt x="607" y="412"/>
                </a:lnTo>
                <a:lnTo>
                  <a:pt x="602" y="424"/>
                </a:lnTo>
                <a:lnTo>
                  <a:pt x="597" y="437"/>
                </a:lnTo>
                <a:lnTo>
                  <a:pt x="589" y="449"/>
                </a:lnTo>
                <a:lnTo>
                  <a:pt x="583" y="461"/>
                </a:lnTo>
                <a:lnTo>
                  <a:pt x="575" y="472"/>
                </a:lnTo>
                <a:lnTo>
                  <a:pt x="567" y="483"/>
                </a:lnTo>
                <a:lnTo>
                  <a:pt x="558" y="493"/>
                </a:lnTo>
                <a:lnTo>
                  <a:pt x="549" y="504"/>
                </a:lnTo>
                <a:lnTo>
                  <a:pt x="539" y="514"/>
                </a:lnTo>
                <a:lnTo>
                  <a:pt x="529" y="522"/>
                </a:lnTo>
                <a:lnTo>
                  <a:pt x="518" y="532"/>
                </a:lnTo>
                <a:lnTo>
                  <a:pt x="507" y="540"/>
                </a:lnTo>
                <a:lnTo>
                  <a:pt x="495" y="548"/>
                </a:lnTo>
                <a:lnTo>
                  <a:pt x="484" y="556"/>
                </a:lnTo>
                <a:lnTo>
                  <a:pt x="471" y="562"/>
                </a:lnTo>
                <a:lnTo>
                  <a:pt x="459" y="568"/>
                </a:lnTo>
                <a:lnTo>
                  <a:pt x="445" y="574"/>
                </a:lnTo>
                <a:lnTo>
                  <a:pt x="432" y="579"/>
                </a:lnTo>
                <a:lnTo>
                  <a:pt x="418" y="584"/>
                </a:lnTo>
                <a:lnTo>
                  <a:pt x="404" y="588"/>
                </a:lnTo>
                <a:lnTo>
                  <a:pt x="390" y="590"/>
                </a:lnTo>
                <a:lnTo>
                  <a:pt x="376" y="592"/>
                </a:lnTo>
                <a:lnTo>
                  <a:pt x="362" y="595"/>
                </a:lnTo>
                <a:lnTo>
                  <a:pt x="346" y="596"/>
                </a:lnTo>
                <a:lnTo>
                  <a:pt x="331" y="596"/>
                </a:lnTo>
                <a:lnTo>
                  <a:pt x="315" y="596"/>
                </a:lnTo>
                <a:lnTo>
                  <a:pt x="279" y="596"/>
                </a:lnTo>
                <a:lnTo>
                  <a:pt x="265" y="595"/>
                </a:lnTo>
                <a:lnTo>
                  <a:pt x="250" y="592"/>
                </a:lnTo>
                <a:lnTo>
                  <a:pt x="236" y="590"/>
                </a:lnTo>
                <a:lnTo>
                  <a:pt x="221" y="588"/>
                </a:lnTo>
                <a:lnTo>
                  <a:pt x="207" y="584"/>
                </a:lnTo>
                <a:lnTo>
                  <a:pt x="193" y="579"/>
                </a:lnTo>
                <a:lnTo>
                  <a:pt x="180" y="574"/>
                </a:lnTo>
                <a:lnTo>
                  <a:pt x="167" y="568"/>
                </a:lnTo>
                <a:lnTo>
                  <a:pt x="155" y="562"/>
                </a:lnTo>
                <a:lnTo>
                  <a:pt x="142" y="556"/>
                </a:lnTo>
                <a:lnTo>
                  <a:pt x="130" y="548"/>
                </a:lnTo>
                <a:lnTo>
                  <a:pt x="119" y="540"/>
                </a:lnTo>
                <a:lnTo>
                  <a:pt x="108" y="532"/>
                </a:lnTo>
                <a:lnTo>
                  <a:pt x="97" y="522"/>
                </a:lnTo>
                <a:lnTo>
                  <a:pt x="87" y="514"/>
                </a:lnTo>
                <a:lnTo>
                  <a:pt x="78" y="504"/>
                </a:lnTo>
                <a:lnTo>
                  <a:pt x="67" y="493"/>
                </a:lnTo>
                <a:lnTo>
                  <a:pt x="60" y="483"/>
                </a:lnTo>
                <a:lnTo>
                  <a:pt x="51" y="472"/>
                </a:lnTo>
                <a:lnTo>
                  <a:pt x="43" y="461"/>
                </a:lnTo>
                <a:lnTo>
                  <a:pt x="36" y="449"/>
                </a:lnTo>
                <a:lnTo>
                  <a:pt x="30" y="437"/>
                </a:lnTo>
                <a:lnTo>
                  <a:pt x="24" y="424"/>
                </a:lnTo>
                <a:lnTo>
                  <a:pt x="18" y="412"/>
                </a:lnTo>
                <a:lnTo>
                  <a:pt x="13" y="399"/>
                </a:lnTo>
                <a:lnTo>
                  <a:pt x="9" y="385"/>
                </a:lnTo>
                <a:lnTo>
                  <a:pt x="7" y="372"/>
                </a:lnTo>
                <a:lnTo>
                  <a:pt x="4" y="358"/>
                </a:lnTo>
                <a:lnTo>
                  <a:pt x="2" y="343"/>
                </a:lnTo>
                <a:lnTo>
                  <a:pt x="0" y="330"/>
                </a:lnTo>
                <a:lnTo>
                  <a:pt x="0" y="295"/>
                </a:lnTo>
                <a:lnTo>
                  <a:pt x="0" y="281"/>
                </a:lnTo>
                <a:lnTo>
                  <a:pt x="0" y="266"/>
                </a:lnTo>
                <a:lnTo>
                  <a:pt x="36" y="266"/>
                </a:lnTo>
                <a:lnTo>
                  <a:pt x="36" y="281"/>
                </a:lnTo>
                <a:lnTo>
                  <a:pt x="36" y="295"/>
                </a:lnTo>
                <a:lnTo>
                  <a:pt x="38" y="309"/>
                </a:lnTo>
                <a:lnTo>
                  <a:pt x="40" y="324"/>
                </a:lnTo>
                <a:lnTo>
                  <a:pt x="43" y="337"/>
                </a:lnTo>
                <a:lnTo>
                  <a:pt x="45" y="351"/>
                </a:lnTo>
                <a:lnTo>
                  <a:pt x="49" y="364"/>
                </a:lnTo>
                <a:lnTo>
                  <a:pt x="54" y="378"/>
                </a:lnTo>
                <a:lnTo>
                  <a:pt x="60" y="390"/>
                </a:lnTo>
                <a:lnTo>
                  <a:pt x="66" y="402"/>
                </a:lnTo>
                <a:lnTo>
                  <a:pt x="72" y="415"/>
                </a:lnTo>
                <a:lnTo>
                  <a:pt x="79" y="427"/>
                </a:lnTo>
                <a:lnTo>
                  <a:pt x="87" y="438"/>
                </a:lnTo>
                <a:lnTo>
                  <a:pt x="96" y="449"/>
                </a:lnTo>
                <a:lnTo>
                  <a:pt x="103" y="459"/>
                </a:lnTo>
                <a:lnTo>
                  <a:pt x="114" y="470"/>
                </a:lnTo>
                <a:lnTo>
                  <a:pt x="123" y="480"/>
                </a:lnTo>
                <a:lnTo>
                  <a:pt x="133" y="488"/>
                </a:lnTo>
                <a:lnTo>
                  <a:pt x="144" y="498"/>
                </a:lnTo>
                <a:lnTo>
                  <a:pt x="155" y="505"/>
                </a:lnTo>
                <a:lnTo>
                  <a:pt x="166" y="514"/>
                </a:lnTo>
                <a:lnTo>
                  <a:pt x="178" y="521"/>
                </a:lnTo>
                <a:lnTo>
                  <a:pt x="191" y="527"/>
                </a:lnTo>
                <a:lnTo>
                  <a:pt x="203" y="534"/>
                </a:lnTo>
                <a:lnTo>
                  <a:pt x="216" y="540"/>
                </a:lnTo>
                <a:lnTo>
                  <a:pt x="229" y="545"/>
                </a:lnTo>
                <a:lnTo>
                  <a:pt x="243" y="549"/>
                </a:lnTo>
                <a:lnTo>
                  <a:pt x="257" y="553"/>
                </a:lnTo>
                <a:lnTo>
                  <a:pt x="272" y="556"/>
                </a:lnTo>
                <a:lnTo>
                  <a:pt x="286" y="558"/>
                </a:lnTo>
                <a:lnTo>
                  <a:pt x="301" y="561"/>
                </a:lnTo>
                <a:lnTo>
                  <a:pt x="315" y="562"/>
                </a:lnTo>
                <a:lnTo>
                  <a:pt x="279" y="562"/>
                </a:lnTo>
                <a:lnTo>
                  <a:pt x="295" y="562"/>
                </a:lnTo>
                <a:lnTo>
                  <a:pt x="310" y="562"/>
                </a:lnTo>
                <a:lnTo>
                  <a:pt x="326" y="561"/>
                </a:lnTo>
                <a:lnTo>
                  <a:pt x="340" y="558"/>
                </a:lnTo>
                <a:lnTo>
                  <a:pt x="354" y="556"/>
                </a:lnTo>
                <a:lnTo>
                  <a:pt x="368" y="553"/>
                </a:lnTo>
                <a:lnTo>
                  <a:pt x="382" y="549"/>
                </a:lnTo>
                <a:lnTo>
                  <a:pt x="396" y="545"/>
                </a:lnTo>
                <a:lnTo>
                  <a:pt x="409" y="540"/>
                </a:lnTo>
                <a:lnTo>
                  <a:pt x="423" y="534"/>
                </a:lnTo>
                <a:lnTo>
                  <a:pt x="435" y="527"/>
                </a:lnTo>
                <a:lnTo>
                  <a:pt x="448" y="521"/>
                </a:lnTo>
                <a:lnTo>
                  <a:pt x="459" y="514"/>
                </a:lnTo>
                <a:lnTo>
                  <a:pt x="471" y="505"/>
                </a:lnTo>
                <a:lnTo>
                  <a:pt x="482" y="498"/>
                </a:lnTo>
                <a:lnTo>
                  <a:pt x="493" y="488"/>
                </a:lnTo>
                <a:lnTo>
                  <a:pt x="503" y="480"/>
                </a:lnTo>
                <a:lnTo>
                  <a:pt x="513" y="470"/>
                </a:lnTo>
                <a:lnTo>
                  <a:pt x="522" y="459"/>
                </a:lnTo>
                <a:lnTo>
                  <a:pt x="531" y="449"/>
                </a:lnTo>
                <a:lnTo>
                  <a:pt x="539" y="438"/>
                </a:lnTo>
                <a:lnTo>
                  <a:pt x="547" y="427"/>
                </a:lnTo>
                <a:lnTo>
                  <a:pt x="553" y="415"/>
                </a:lnTo>
                <a:lnTo>
                  <a:pt x="561" y="402"/>
                </a:lnTo>
                <a:lnTo>
                  <a:pt x="566" y="390"/>
                </a:lnTo>
                <a:lnTo>
                  <a:pt x="571" y="378"/>
                </a:lnTo>
                <a:lnTo>
                  <a:pt x="576" y="364"/>
                </a:lnTo>
                <a:lnTo>
                  <a:pt x="580" y="351"/>
                </a:lnTo>
                <a:lnTo>
                  <a:pt x="583" y="337"/>
                </a:lnTo>
                <a:lnTo>
                  <a:pt x="585" y="324"/>
                </a:lnTo>
                <a:lnTo>
                  <a:pt x="588" y="309"/>
                </a:lnTo>
                <a:lnTo>
                  <a:pt x="589" y="295"/>
                </a:lnTo>
                <a:lnTo>
                  <a:pt x="589" y="281"/>
                </a:lnTo>
                <a:lnTo>
                  <a:pt x="589" y="266"/>
                </a:lnTo>
                <a:lnTo>
                  <a:pt x="589" y="300"/>
                </a:lnTo>
                <a:lnTo>
                  <a:pt x="588" y="287"/>
                </a:lnTo>
                <a:lnTo>
                  <a:pt x="585" y="272"/>
                </a:lnTo>
                <a:lnTo>
                  <a:pt x="583" y="259"/>
                </a:lnTo>
                <a:lnTo>
                  <a:pt x="580" y="245"/>
                </a:lnTo>
                <a:lnTo>
                  <a:pt x="576" y="232"/>
                </a:lnTo>
                <a:lnTo>
                  <a:pt x="571" y="218"/>
                </a:lnTo>
                <a:lnTo>
                  <a:pt x="566" y="206"/>
                </a:lnTo>
                <a:lnTo>
                  <a:pt x="561" y="194"/>
                </a:lnTo>
                <a:lnTo>
                  <a:pt x="553" y="181"/>
                </a:lnTo>
                <a:lnTo>
                  <a:pt x="547" y="169"/>
                </a:lnTo>
                <a:lnTo>
                  <a:pt x="539" y="158"/>
                </a:lnTo>
                <a:lnTo>
                  <a:pt x="531" y="147"/>
                </a:lnTo>
                <a:lnTo>
                  <a:pt x="522" y="137"/>
                </a:lnTo>
                <a:lnTo>
                  <a:pt x="513" y="126"/>
                </a:lnTo>
                <a:lnTo>
                  <a:pt x="503" y="116"/>
                </a:lnTo>
                <a:lnTo>
                  <a:pt x="493" y="108"/>
                </a:lnTo>
                <a:lnTo>
                  <a:pt x="482" y="98"/>
                </a:lnTo>
                <a:lnTo>
                  <a:pt x="471" y="91"/>
                </a:lnTo>
                <a:lnTo>
                  <a:pt x="459" y="82"/>
                </a:lnTo>
                <a:lnTo>
                  <a:pt x="448" y="75"/>
                </a:lnTo>
                <a:lnTo>
                  <a:pt x="435" y="68"/>
                </a:lnTo>
                <a:lnTo>
                  <a:pt x="423" y="62"/>
                </a:lnTo>
                <a:lnTo>
                  <a:pt x="409" y="56"/>
                </a:lnTo>
                <a:lnTo>
                  <a:pt x="396" y="51"/>
                </a:lnTo>
                <a:lnTo>
                  <a:pt x="382" y="46"/>
                </a:lnTo>
                <a:lnTo>
                  <a:pt x="368" y="43"/>
                </a:lnTo>
                <a:lnTo>
                  <a:pt x="354" y="40"/>
                </a:lnTo>
                <a:lnTo>
                  <a:pt x="340" y="38"/>
                </a:lnTo>
                <a:lnTo>
                  <a:pt x="326" y="35"/>
                </a:lnTo>
                <a:lnTo>
                  <a:pt x="310" y="34"/>
                </a:lnTo>
                <a:lnTo>
                  <a:pt x="346" y="34"/>
                </a:lnTo>
                <a:lnTo>
                  <a:pt x="331" y="34"/>
                </a:lnTo>
                <a:lnTo>
                  <a:pt x="315" y="34"/>
                </a:lnTo>
                <a:lnTo>
                  <a:pt x="301" y="35"/>
                </a:lnTo>
                <a:lnTo>
                  <a:pt x="286" y="38"/>
                </a:lnTo>
                <a:lnTo>
                  <a:pt x="272" y="40"/>
                </a:lnTo>
                <a:lnTo>
                  <a:pt x="257" y="43"/>
                </a:lnTo>
                <a:lnTo>
                  <a:pt x="243" y="46"/>
                </a:lnTo>
                <a:lnTo>
                  <a:pt x="229" y="51"/>
                </a:lnTo>
                <a:lnTo>
                  <a:pt x="216" y="56"/>
                </a:lnTo>
                <a:lnTo>
                  <a:pt x="203" y="62"/>
                </a:lnTo>
                <a:lnTo>
                  <a:pt x="191" y="68"/>
                </a:lnTo>
                <a:lnTo>
                  <a:pt x="178" y="75"/>
                </a:lnTo>
                <a:lnTo>
                  <a:pt x="166" y="82"/>
                </a:lnTo>
                <a:lnTo>
                  <a:pt x="155" y="91"/>
                </a:lnTo>
                <a:lnTo>
                  <a:pt x="144" y="98"/>
                </a:lnTo>
                <a:lnTo>
                  <a:pt x="133" y="108"/>
                </a:lnTo>
                <a:lnTo>
                  <a:pt x="123" y="116"/>
                </a:lnTo>
                <a:lnTo>
                  <a:pt x="114" y="126"/>
                </a:lnTo>
                <a:lnTo>
                  <a:pt x="103" y="137"/>
                </a:lnTo>
                <a:lnTo>
                  <a:pt x="96" y="147"/>
                </a:lnTo>
                <a:lnTo>
                  <a:pt x="87" y="158"/>
                </a:lnTo>
                <a:lnTo>
                  <a:pt x="79" y="169"/>
                </a:lnTo>
                <a:lnTo>
                  <a:pt x="72" y="181"/>
                </a:lnTo>
                <a:lnTo>
                  <a:pt x="66" y="194"/>
                </a:lnTo>
                <a:lnTo>
                  <a:pt x="60" y="206"/>
                </a:lnTo>
                <a:lnTo>
                  <a:pt x="54" y="218"/>
                </a:lnTo>
                <a:lnTo>
                  <a:pt x="49" y="232"/>
                </a:lnTo>
                <a:lnTo>
                  <a:pt x="45" y="245"/>
                </a:lnTo>
                <a:lnTo>
                  <a:pt x="43" y="259"/>
                </a:lnTo>
                <a:lnTo>
                  <a:pt x="40" y="272"/>
                </a:lnTo>
                <a:lnTo>
                  <a:pt x="38" y="287"/>
                </a:lnTo>
                <a:lnTo>
                  <a:pt x="36" y="300"/>
                </a:lnTo>
                <a:lnTo>
                  <a:pt x="36" y="266"/>
                </a:lnTo>
                <a:lnTo>
                  <a:pt x="0"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76" name="Freeform 198">
            <a:extLst>
              <a:ext uri="{FF2B5EF4-FFF2-40B4-BE49-F238E27FC236}">
                <a16:creationId xmlns:a16="http://schemas.microsoft.com/office/drawing/2014/main" id="{EDAA08FA-C0BB-4E89-B3BC-0D2EE3959367}"/>
              </a:ext>
            </a:extLst>
          </p:cNvPr>
          <p:cNvSpPr>
            <a:spLocks noChangeAspect="1"/>
          </p:cNvSpPr>
          <p:nvPr/>
        </p:nvSpPr>
        <p:spPr bwMode="auto">
          <a:xfrm>
            <a:off x="3204320" y="2492384"/>
            <a:ext cx="268825" cy="256386"/>
          </a:xfrm>
          <a:custGeom>
            <a:avLst/>
            <a:gdLst>
              <a:gd name="T0" fmla="*/ 4 w 588"/>
              <a:gd name="T1" fmla="*/ 238 h 562"/>
              <a:gd name="T2" fmla="*/ 13 w 588"/>
              <a:gd name="T3" fmla="*/ 198 h 562"/>
              <a:gd name="T4" fmla="*/ 28 w 588"/>
              <a:gd name="T5" fmla="*/ 160 h 562"/>
              <a:gd name="T6" fmla="*/ 50 w 588"/>
              <a:gd name="T7" fmla="*/ 124 h 562"/>
              <a:gd name="T8" fmla="*/ 76 w 588"/>
              <a:gd name="T9" fmla="*/ 92 h 562"/>
              <a:gd name="T10" fmla="*/ 107 w 588"/>
              <a:gd name="T11" fmla="*/ 64 h 562"/>
              <a:gd name="T12" fmla="*/ 142 w 588"/>
              <a:gd name="T13" fmla="*/ 41 h 562"/>
              <a:gd name="T14" fmla="*/ 180 w 588"/>
              <a:gd name="T15" fmla="*/ 22 h 562"/>
              <a:gd name="T16" fmla="*/ 221 w 588"/>
              <a:gd name="T17" fmla="*/ 9 h 562"/>
              <a:gd name="T18" fmla="*/ 264 w 588"/>
              <a:gd name="T19" fmla="*/ 2 h 562"/>
              <a:gd name="T20" fmla="*/ 310 w 588"/>
              <a:gd name="T21" fmla="*/ 0 h 562"/>
              <a:gd name="T22" fmla="*/ 354 w 588"/>
              <a:gd name="T23" fmla="*/ 7 h 562"/>
              <a:gd name="T24" fmla="*/ 395 w 588"/>
              <a:gd name="T25" fmla="*/ 18 h 562"/>
              <a:gd name="T26" fmla="*/ 435 w 588"/>
              <a:gd name="T27" fmla="*/ 35 h 562"/>
              <a:gd name="T28" fmla="*/ 469 w 588"/>
              <a:gd name="T29" fmla="*/ 57 h 562"/>
              <a:gd name="T30" fmla="*/ 501 w 588"/>
              <a:gd name="T31" fmla="*/ 83 h 562"/>
              <a:gd name="T32" fmla="*/ 530 w 588"/>
              <a:gd name="T33" fmla="*/ 113 h 562"/>
              <a:gd name="T34" fmla="*/ 552 w 588"/>
              <a:gd name="T35" fmla="*/ 148 h 562"/>
              <a:gd name="T36" fmla="*/ 570 w 588"/>
              <a:gd name="T37" fmla="*/ 184 h 562"/>
              <a:gd name="T38" fmla="*/ 581 w 588"/>
              <a:gd name="T39" fmla="*/ 225 h 562"/>
              <a:gd name="T40" fmla="*/ 588 w 588"/>
              <a:gd name="T41" fmla="*/ 267 h 562"/>
              <a:gd name="T42" fmla="*/ 586 w 588"/>
              <a:gd name="T43" fmla="*/ 311 h 562"/>
              <a:gd name="T44" fmla="*/ 579 w 588"/>
              <a:gd name="T45" fmla="*/ 351 h 562"/>
              <a:gd name="T46" fmla="*/ 564 w 588"/>
              <a:gd name="T47" fmla="*/ 391 h 562"/>
              <a:gd name="T48" fmla="*/ 545 w 588"/>
              <a:gd name="T49" fmla="*/ 427 h 562"/>
              <a:gd name="T50" fmla="*/ 521 w 588"/>
              <a:gd name="T51" fmla="*/ 461 h 562"/>
              <a:gd name="T52" fmla="*/ 491 w 588"/>
              <a:gd name="T53" fmla="*/ 490 h 562"/>
              <a:gd name="T54" fmla="*/ 459 w 588"/>
              <a:gd name="T55" fmla="*/ 515 h 562"/>
              <a:gd name="T56" fmla="*/ 422 w 588"/>
              <a:gd name="T57" fmla="*/ 535 h 562"/>
              <a:gd name="T58" fmla="*/ 382 w 588"/>
              <a:gd name="T59" fmla="*/ 550 h 562"/>
              <a:gd name="T60" fmla="*/ 339 w 588"/>
              <a:gd name="T61" fmla="*/ 559 h 562"/>
              <a:gd name="T62" fmla="*/ 294 w 588"/>
              <a:gd name="T63" fmla="*/ 562 h 562"/>
              <a:gd name="T64" fmla="*/ 249 w 588"/>
              <a:gd name="T65" fmla="*/ 559 h 562"/>
              <a:gd name="T66" fmla="*/ 207 w 588"/>
              <a:gd name="T67" fmla="*/ 550 h 562"/>
              <a:gd name="T68" fmla="*/ 166 w 588"/>
              <a:gd name="T69" fmla="*/ 535 h 562"/>
              <a:gd name="T70" fmla="*/ 130 w 588"/>
              <a:gd name="T71" fmla="*/ 515 h 562"/>
              <a:gd name="T72" fmla="*/ 97 w 588"/>
              <a:gd name="T73" fmla="*/ 490 h 562"/>
              <a:gd name="T74" fmla="*/ 67 w 588"/>
              <a:gd name="T75" fmla="*/ 461 h 562"/>
              <a:gd name="T76" fmla="*/ 43 w 588"/>
              <a:gd name="T77" fmla="*/ 427 h 562"/>
              <a:gd name="T78" fmla="*/ 23 w 588"/>
              <a:gd name="T79" fmla="*/ 391 h 562"/>
              <a:gd name="T80" fmla="*/ 9 w 588"/>
              <a:gd name="T81" fmla="*/ 351 h 562"/>
              <a:gd name="T82" fmla="*/ 1 w 588"/>
              <a:gd name="T83" fmla="*/ 311 h 562"/>
              <a:gd name="T84" fmla="*/ 0 w 588"/>
              <a:gd name="T85" fmla="*/ 26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8" h="562">
                <a:moveTo>
                  <a:pt x="0" y="267"/>
                </a:moveTo>
                <a:lnTo>
                  <a:pt x="1" y="253"/>
                </a:lnTo>
                <a:lnTo>
                  <a:pt x="4" y="238"/>
                </a:lnTo>
                <a:lnTo>
                  <a:pt x="7" y="225"/>
                </a:lnTo>
                <a:lnTo>
                  <a:pt x="9" y="211"/>
                </a:lnTo>
                <a:lnTo>
                  <a:pt x="13" y="198"/>
                </a:lnTo>
                <a:lnTo>
                  <a:pt x="18" y="184"/>
                </a:lnTo>
                <a:lnTo>
                  <a:pt x="23" y="172"/>
                </a:lnTo>
                <a:lnTo>
                  <a:pt x="28" y="160"/>
                </a:lnTo>
                <a:lnTo>
                  <a:pt x="36" y="148"/>
                </a:lnTo>
                <a:lnTo>
                  <a:pt x="43" y="135"/>
                </a:lnTo>
                <a:lnTo>
                  <a:pt x="50" y="124"/>
                </a:lnTo>
                <a:lnTo>
                  <a:pt x="58" y="113"/>
                </a:lnTo>
                <a:lnTo>
                  <a:pt x="67" y="103"/>
                </a:lnTo>
                <a:lnTo>
                  <a:pt x="76" y="92"/>
                </a:lnTo>
                <a:lnTo>
                  <a:pt x="86" y="83"/>
                </a:lnTo>
                <a:lnTo>
                  <a:pt x="97" y="74"/>
                </a:lnTo>
                <a:lnTo>
                  <a:pt x="107" y="64"/>
                </a:lnTo>
                <a:lnTo>
                  <a:pt x="118" y="57"/>
                </a:lnTo>
                <a:lnTo>
                  <a:pt x="130" y="48"/>
                </a:lnTo>
                <a:lnTo>
                  <a:pt x="142" y="41"/>
                </a:lnTo>
                <a:lnTo>
                  <a:pt x="154" y="35"/>
                </a:lnTo>
                <a:lnTo>
                  <a:pt x="166" y="29"/>
                </a:lnTo>
                <a:lnTo>
                  <a:pt x="180" y="22"/>
                </a:lnTo>
                <a:lnTo>
                  <a:pt x="193" y="18"/>
                </a:lnTo>
                <a:lnTo>
                  <a:pt x="207" y="13"/>
                </a:lnTo>
                <a:lnTo>
                  <a:pt x="221" y="9"/>
                </a:lnTo>
                <a:lnTo>
                  <a:pt x="235" y="7"/>
                </a:lnTo>
                <a:lnTo>
                  <a:pt x="249" y="4"/>
                </a:lnTo>
                <a:lnTo>
                  <a:pt x="264" y="2"/>
                </a:lnTo>
                <a:lnTo>
                  <a:pt x="279" y="0"/>
                </a:lnTo>
                <a:lnTo>
                  <a:pt x="294" y="0"/>
                </a:lnTo>
                <a:lnTo>
                  <a:pt x="310" y="0"/>
                </a:lnTo>
                <a:lnTo>
                  <a:pt x="324" y="2"/>
                </a:lnTo>
                <a:lnTo>
                  <a:pt x="339" y="4"/>
                </a:lnTo>
                <a:lnTo>
                  <a:pt x="354" y="7"/>
                </a:lnTo>
                <a:lnTo>
                  <a:pt x="368" y="9"/>
                </a:lnTo>
                <a:lnTo>
                  <a:pt x="382" y="13"/>
                </a:lnTo>
                <a:lnTo>
                  <a:pt x="395" y="18"/>
                </a:lnTo>
                <a:lnTo>
                  <a:pt x="409" y="22"/>
                </a:lnTo>
                <a:lnTo>
                  <a:pt x="422" y="29"/>
                </a:lnTo>
                <a:lnTo>
                  <a:pt x="435" y="35"/>
                </a:lnTo>
                <a:lnTo>
                  <a:pt x="446" y="41"/>
                </a:lnTo>
                <a:lnTo>
                  <a:pt x="459" y="48"/>
                </a:lnTo>
                <a:lnTo>
                  <a:pt x="469" y="57"/>
                </a:lnTo>
                <a:lnTo>
                  <a:pt x="481" y="64"/>
                </a:lnTo>
                <a:lnTo>
                  <a:pt x="491" y="74"/>
                </a:lnTo>
                <a:lnTo>
                  <a:pt x="501" y="83"/>
                </a:lnTo>
                <a:lnTo>
                  <a:pt x="512" y="92"/>
                </a:lnTo>
                <a:lnTo>
                  <a:pt x="521" y="103"/>
                </a:lnTo>
                <a:lnTo>
                  <a:pt x="530" y="113"/>
                </a:lnTo>
                <a:lnTo>
                  <a:pt x="537" y="124"/>
                </a:lnTo>
                <a:lnTo>
                  <a:pt x="545" y="135"/>
                </a:lnTo>
                <a:lnTo>
                  <a:pt x="552" y="148"/>
                </a:lnTo>
                <a:lnTo>
                  <a:pt x="559" y="160"/>
                </a:lnTo>
                <a:lnTo>
                  <a:pt x="564" y="172"/>
                </a:lnTo>
                <a:lnTo>
                  <a:pt x="570" y="184"/>
                </a:lnTo>
                <a:lnTo>
                  <a:pt x="575" y="198"/>
                </a:lnTo>
                <a:lnTo>
                  <a:pt x="579" y="211"/>
                </a:lnTo>
                <a:lnTo>
                  <a:pt x="581" y="225"/>
                </a:lnTo>
                <a:lnTo>
                  <a:pt x="584" y="238"/>
                </a:lnTo>
                <a:lnTo>
                  <a:pt x="586" y="253"/>
                </a:lnTo>
                <a:lnTo>
                  <a:pt x="588" y="267"/>
                </a:lnTo>
                <a:lnTo>
                  <a:pt x="588" y="281"/>
                </a:lnTo>
                <a:lnTo>
                  <a:pt x="588" y="296"/>
                </a:lnTo>
                <a:lnTo>
                  <a:pt x="586" y="311"/>
                </a:lnTo>
                <a:lnTo>
                  <a:pt x="584" y="324"/>
                </a:lnTo>
                <a:lnTo>
                  <a:pt x="581" y="338"/>
                </a:lnTo>
                <a:lnTo>
                  <a:pt x="579" y="351"/>
                </a:lnTo>
                <a:lnTo>
                  <a:pt x="575" y="365"/>
                </a:lnTo>
                <a:lnTo>
                  <a:pt x="570" y="378"/>
                </a:lnTo>
                <a:lnTo>
                  <a:pt x="564" y="391"/>
                </a:lnTo>
                <a:lnTo>
                  <a:pt x="559" y="404"/>
                </a:lnTo>
                <a:lnTo>
                  <a:pt x="552" y="415"/>
                </a:lnTo>
                <a:lnTo>
                  <a:pt x="545" y="427"/>
                </a:lnTo>
                <a:lnTo>
                  <a:pt x="537" y="438"/>
                </a:lnTo>
                <a:lnTo>
                  <a:pt x="530" y="449"/>
                </a:lnTo>
                <a:lnTo>
                  <a:pt x="521" y="461"/>
                </a:lnTo>
                <a:lnTo>
                  <a:pt x="512" y="470"/>
                </a:lnTo>
                <a:lnTo>
                  <a:pt x="501" y="480"/>
                </a:lnTo>
                <a:lnTo>
                  <a:pt x="491" y="490"/>
                </a:lnTo>
                <a:lnTo>
                  <a:pt x="481" y="499"/>
                </a:lnTo>
                <a:lnTo>
                  <a:pt x="469" y="507"/>
                </a:lnTo>
                <a:lnTo>
                  <a:pt x="459" y="515"/>
                </a:lnTo>
                <a:lnTo>
                  <a:pt x="446" y="522"/>
                </a:lnTo>
                <a:lnTo>
                  <a:pt x="435" y="528"/>
                </a:lnTo>
                <a:lnTo>
                  <a:pt x="422" y="535"/>
                </a:lnTo>
                <a:lnTo>
                  <a:pt x="409" y="540"/>
                </a:lnTo>
                <a:lnTo>
                  <a:pt x="395" y="545"/>
                </a:lnTo>
                <a:lnTo>
                  <a:pt x="382" y="550"/>
                </a:lnTo>
                <a:lnTo>
                  <a:pt x="368" y="554"/>
                </a:lnTo>
                <a:lnTo>
                  <a:pt x="354" y="556"/>
                </a:lnTo>
                <a:lnTo>
                  <a:pt x="339" y="559"/>
                </a:lnTo>
                <a:lnTo>
                  <a:pt x="324" y="561"/>
                </a:lnTo>
                <a:lnTo>
                  <a:pt x="310" y="562"/>
                </a:lnTo>
                <a:lnTo>
                  <a:pt x="294" y="562"/>
                </a:lnTo>
                <a:lnTo>
                  <a:pt x="279" y="562"/>
                </a:lnTo>
                <a:lnTo>
                  <a:pt x="264" y="561"/>
                </a:lnTo>
                <a:lnTo>
                  <a:pt x="249" y="559"/>
                </a:lnTo>
                <a:lnTo>
                  <a:pt x="235" y="556"/>
                </a:lnTo>
                <a:lnTo>
                  <a:pt x="221" y="554"/>
                </a:lnTo>
                <a:lnTo>
                  <a:pt x="207" y="550"/>
                </a:lnTo>
                <a:lnTo>
                  <a:pt x="193" y="545"/>
                </a:lnTo>
                <a:lnTo>
                  <a:pt x="180" y="540"/>
                </a:lnTo>
                <a:lnTo>
                  <a:pt x="166" y="535"/>
                </a:lnTo>
                <a:lnTo>
                  <a:pt x="154" y="528"/>
                </a:lnTo>
                <a:lnTo>
                  <a:pt x="142" y="522"/>
                </a:lnTo>
                <a:lnTo>
                  <a:pt x="130" y="515"/>
                </a:lnTo>
                <a:lnTo>
                  <a:pt x="118" y="507"/>
                </a:lnTo>
                <a:lnTo>
                  <a:pt x="107" y="499"/>
                </a:lnTo>
                <a:lnTo>
                  <a:pt x="97" y="490"/>
                </a:lnTo>
                <a:lnTo>
                  <a:pt x="86" y="480"/>
                </a:lnTo>
                <a:lnTo>
                  <a:pt x="76" y="470"/>
                </a:lnTo>
                <a:lnTo>
                  <a:pt x="67" y="461"/>
                </a:lnTo>
                <a:lnTo>
                  <a:pt x="58" y="449"/>
                </a:lnTo>
                <a:lnTo>
                  <a:pt x="50" y="438"/>
                </a:lnTo>
                <a:lnTo>
                  <a:pt x="43" y="427"/>
                </a:lnTo>
                <a:lnTo>
                  <a:pt x="36" y="415"/>
                </a:lnTo>
                <a:lnTo>
                  <a:pt x="28" y="404"/>
                </a:lnTo>
                <a:lnTo>
                  <a:pt x="23" y="391"/>
                </a:lnTo>
                <a:lnTo>
                  <a:pt x="18" y="378"/>
                </a:lnTo>
                <a:lnTo>
                  <a:pt x="13" y="365"/>
                </a:lnTo>
                <a:lnTo>
                  <a:pt x="9" y="351"/>
                </a:lnTo>
                <a:lnTo>
                  <a:pt x="7" y="338"/>
                </a:lnTo>
                <a:lnTo>
                  <a:pt x="4" y="324"/>
                </a:lnTo>
                <a:lnTo>
                  <a:pt x="1" y="311"/>
                </a:lnTo>
                <a:lnTo>
                  <a:pt x="0" y="296"/>
                </a:lnTo>
                <a:lnTo>
                  <a:pt x="0" y="281"/>
                </a:lnTo>
                <a:lnTo>
                  <a:pt x="0" y="26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77" name="Freeform 199">
            <a:extLst>
              <a:ext uri="{FF2B5EF4-FFF2-40B4-BE49-F238E27FC236}">
                <a16:creationId xmlns:a16="http://schemas.microsoft.com/office/drawing/2014/main" id="{FB959B14-10AD-4761-9368-83D7B9D0A1D0}"/>
              </a:ext>
            </a:extLst>
          </p:cNvPr>
          <p:cNvSpPr>
            <a:spLocks noChangeAspect="1"/>
          </p:cNvSpPr>
          <p:nvPr/>
        </p:nvSpPr>
        <p:spPr bwMode="auto">
          <a:xfrm>
            <a:off x="3196091" y="2484157"/>
            <a:ext cx="285283" cy="272838"/>
          </a:xfrm>
          <a:custGeom>
            <a:avLst/>
            <a:gdLst>
              <a:gd name="T0" fmla="*/ 9 w 624"/>
              <a:gd name="T1" fmla="*/ 211 h 597"/>
              <a:gd name="T2" fmla="*/ 36 w 624"/>
              <a:gd name="T3" fmla="*/ 147 h 597"/>
              <a:gd name="T4" fmla="*/ 76 w 624"/>
              <a:gd name="T5" fmla="*/ 92 h 597"/>
              <a:gd name="T6" fmla="*/ 130 w 624"/>
              <a:gd name="T7" fmla="*/ 48 h 597"/>
              <a:gd name="T8" fmla="*/ 193 w 624"/>
              <a:gd name="T9" fmla="*/ 17 h 597"/>
              <a:gd name="T10" fmla="*/ 264 w 624"/>
              <a:gd name="T11" fmla="*/ 1 h 597"/>
              <a:gd name="T12" fmla="*/ 360 w 624"/>
              <a:gd name="T13" fmla="*/ 1 h 597"/>
              <a:gd name="T14" fmla="*/ 431 w 624"/>
              <a:gd name="T15" fmla="*/ 17 h 597"/>
              <a:gd name="T16" fmla="*/ 495 w 624"/>
              <a:gd name="T17" fmla="*/ 48 h 597"/>
              <a:gd name="T18" fmla="*/ 548 w 624"/>
              <a:gd name="T19" fmla="*/ 92 h 597"/>
              <a:gd name="T20" fmla="*/ 588 w 624"/>
              <a:gd name="T21" fmla="*/ 147 h 597"/>
              <a:gd name="T22" fmla="*/ 615 w 624"/>
              <a:gd name="T23" fmla="*/ 211 h 597"/>
              <a:gd name="T24" fmla="*/ 624 w 624"/>
              <a:gd name="T25" fmla="*/ 281 h 597"/>
              <a:gd name="T26" fmla="*/ 617 w 624"/>
              <a:gd name="T27" fmla="*/ 372 h 597"/>
              <a:gd name="T28" fmla="*/ 595 w 624"/>
              <a:gd name="T29" fmla="*/ 438 h 597"/>
              <a:gd name="T30" fmla="*/ 557 w 624"/>
              <a:gd name="T31" fmla="*/ 495 h 597"/>
              <a:gd name="T32" fmla="*/ 505 w 624"/>
              <a:gd name="T33" fmla="*/ 541 h 597"/>
              <a:gd name="T34" fmla="*/ 445 w 624"/>
              <a:gd name="T35" fmla="*/ 574 h 597"/>
              <a:gd name="T36" fmla="*/ 375 w 624"/>
              <a:gd name="T37" fmla="*/ 593 h 597"/>
              <a:gd name="T38" fmla="*/ 279 w 624"/>
              <a:gd name="T39" fmla="*/ 597 h 597"/>
              <a:gd name="T40" fmla="*/ 207 w 624"/>
              <a:gd name="T41" fmla="*/ 584 h 597"/>
              <a:gd name="T42" fmla="*/ 142 w 624"/>
              <a:gd name="T43" fmla="*/ 556 h 597"/>
              <a:gd name="T44" fmla="*/ 86 w 624"/>
              <a:gd name="T45" fmla="*/ 514 h 597"/>
              <a:gd name="T46" fmla="*/ 43 w 624"/>
              <a:gd name="T47" fmla="*/ 462 h 597"/>
              <a:gd name="T48" fmla="*/ 13 w 624"/>
              <a:gd name="T49" fmla="*/ 399 h 597"/>
              <a:gd name="T50" fmla="*/ 0 w 624"/>
              <a:gd name="T51" fmla="*/ 330 h 597"/>
              <a:gd name="T52" fmla="*/ 36 w 624"/>
              <a:gd name="T53" fmla="*/ 281 h 597"/>
              <a:gd name="T54" fmla="*/ 45 w 624"/>
              <a:gd name="T55" fmla="*/ 351 h 597"/>
              <a:gd name="T56" fmla="*/ 72 w 624"/>
              <a:gd name="T57" fmla="*/ 415 h 597"/>
              <a:gd name="T58" fmla="*/ 112 w 624"/>
              <a:gd name="T59" fmla="*/ 470 h 597"/>
              <a:gd name="T60" fmla="*/ 166 w 624"/>
              <a:gd name="T61" fmla="*/ 514 h 597"/>
              <a:gd name="T62" fmla="*/ 229 w 624"/>
              <a:gd name="T63" fmla="*/ 545 h 597"/>
              <a:gd name="T64" fmla="*/ 300 w 624"/>
              <a:gd name="T65" fmla="*/ 561 h 597"/>
              <a:gd name="T66" fmla="*/ 324 w 624"/>
              <a:gd name="T67" fmla="*/ 561 h 597"/>
              <a:gd name="T68" fmla="*/ 395 w 624"/>
              <a:gd name="T69" fmla="*/ 545 h 597"/>
              <a:gd name="T70" fmla="*/ 459 w 624"/>
              <a:gd name="T71" fmla="*/ 514 h 597"/>
              <a:gd name="T72" fmla="*/ 512 w 624"/>
              <a:gd name="T73" fmla="*/ 470 h 597"/>
              <a:gd name="T74" fmla="*/ 552 w 624"/>
              <a:gd name="T75" fmla="*/ 415 h 597"/>
              <a:gd name="T76" fmla="*/ 579 w 624"/>
              <a:gd name="T77" fmla="*/ 351 h 597"/>
              <a:gd name="T78" fmla="*/ 588 w 624"/>
              <a:gd name="T79" fmla="*/ 281 h 597"/>
              <a:gd name="T80" fmla="*/ 581 w 624"/>
              <a:gd name="T81" fmla="*/ 259 h 597"/>
              <a:gd name="T82" fmla="*/ 559 w 624"/>
              <a:gd name="T83" fmla="*/ 194 h 597"/>
              <a:gd name="T84" fmla="*/ 521 w 624"/>
              <a:gd name="T85" fmla="*/ 138 h 597"/>
              <a:gd name="T86" fmla="*/ 469 w 624"/>
              <a:gd name="T87" fmla="*/ 91 h 597"/>
              <a:gd name="T88" fmla="*/ 409 w 624"/>
              <a:gd name="T89" fmla="*/ 57 h 597"/>
              <a:gd name="T90" fmla="*/ 339 w 624"/>
              <a:gd name="T91" fmla="*/ 38 h 597"/>
              <a:gd name="T92" fmla="*/ 315 w 624"/>
              <a:gd name="T93" fmla="*/ 35 h 597"/>
              <a:gd name="T94" fmla="*/ 243 w 624"/>
              <a:gd name="T95" fmla="*/ 47 h 597"/>
              <a:gd name="T96" fmla="*/ 178 w 624"/>
              <a:gd name="T97" fmla="*/ 75 h 597"/>
              <a:gd name="T98" fmla="*/ 122 w 624"/>
              <a:gd name="T99" fmla="*/ 117 h 597"/>
              <a:gd name="T100" fmla="*/ 79 w 624"/>
              <a:gd name="T101" fmla="*/ 170 h 597"/>
              <a:gd name="T102" fmla="*/ 49 w 624"/>
              <a:gd name="T103" fmla="*/ 232 h 597"/>
              <a:gd name="T104" fmla="*/ 36 w 624"/>
              <a:gd name="T105" fmla="*/ 30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597">
                <a:moveTo>
                  <a:pt x="0" y="266"/>
                </a:moveTo>
                <a:lnTo>
                  <a:pt x="1" y="253"/>
                </a:lnTo>
                <a:lnTo>
                  <a:pt x="4" y="238"/>
                </a:lnTo>
                <a:lnTo>
                  <a:pt x="7" y="225"/>
                </a:lnTo>
                <a:lnTo>
                  <a:pt x="9" y="211"/>
                </a:lnTo>
                <a:lnTo>
                  <a:pt x="13" y="198"/>
                </a:lnTo>
                <a:lnTo>
                  <a:pt x="18" y="184"/>
                </a:lnTo>
                <a:lnTo>
                  <a:pt x="23" y="172"/>
                </a:lnTo>
                <a:lnTo>
                  <a:pt x="28" y="160"/>
                </a:lnTo>
                <a:lnTo>
                  <a:pt x="36" y="147"/>
                </a:lnTo>
                <a:lnTo>
                  <a:pt x="43" y="135"/>
                </a:lnTo>
                <a:lnTo>
                  <a:pt x="50" y="124"/>
                </a:lnTo>
                <a:lnTo>
                  <a:pt x="58" y="113"/>
                </a:lnTo>
                <a:lnTo>
                  <a:pt x="67" y="103"/>
                </a:lnTo>
                <a:lnTo>
                  <a:pt x="76" y="92"/>
                </a:lnTo>
                <a:lnTo>
                  <a:pt x="86" y="82"/>
                </a:lnTo>
                <a:lnTo>
                  <a:pt x="97" y="74"/>
                </a:lnTo>
                <a:lnTo>
                  <a:pt x="107" y="64"/>
                </a:lnTo>
                <a:lnTo>
                  <a:pt x="118" y="57"/>
                </a:lnTo>
                <a:lnTo>
                  <a:pt x="130" y="48"/>
                </a:lnTo>
                <a:lnTo>
                  <a:pt x="142" y="41"/>
                </a:lnTo>
                <a:lnTo>
                  <a:pt x="154" y="35"/>
                </a:lnTo>
                <a:lnTo>
                  <a:pt x="166" y="28"/>
                </a:lnTo>
                <a:lnTo>
                  <a:pt x="180" y="22"/>
                </a:lnTo>
                <a:lnTo>
                  <a:pt x="193" y="17"/>
                </a:lnTo>
                <a:lnTo>
                  <a:pt x="207" y="12"/>
                </a:lnTo>
                <a:lnTo>
                  <a:pt x="221" y="9"/>
                </a:lnTo>
                <a:lnTo>
                  <a:pt x="235" y="6"/>
                </a:lnTo>
                <a:lnTo>
                  <a:pt x="250" y="4"/>
                </a:lnTo>
                <a:lnTo>
                  <a:pt x="264" y="1"/>
                </a:lnTo>
                <a:lnTo>
                  <a:pt x="279" y="0"/>
                </a:lnTo>
                <a:lnTo>
                  <a:pt x="294" y="0"/>
                </a:lnTo>
                <a:lnTo>
                  <a:pt x="310" y="0"/>
                </a:lnTo>
                <a:lnTo>
                  <a:pt x="346" y="0"/>
                </a:lnTo>
                <a:lnTo>
                  <a:pt x="360" y="1"/>
                </a:lnTo>
                <a:lnTo>
                  <a:pt x="375" y="4"/>
                </a:lnTo>
                <a:lnTo>
                  <a:pt x="390" y="6"/>
                </a:lnTo>
                <a:lnTo>
                  <a:pt x="404" y="9"/>
                </a:lnTo>
                <a:lnTo>
                  <a:pt x="418" y="12"/>
                </a:lnTo>
                <a:lnTo>
                  <a:pt x="431" y="17"/>
                </a:lnTo>
                <a:lnTo>
                  <a:pt x="445" y="22"/>
                </a:lnTo>
                <a:lnTo>
                  <a:pt x="458" y="28"/>
                </a:lnTo>
                <a:lnTo>
                  <a:pt x="471" y="35"/>
                </a:lnTo>
                <a:lnTo>
                  <a:pt x="482" y="41"/>
                </a:lnTo>
                <a:lnTo>
                  <a:pt x="495" y="48"/>
                </a:lnTo>
                <a:lnTo>
                  <a:pt x="505" y="57"/>
                </a:lnTo>
                <a:lnTo>
                  <a:pt x="517" y="64"/>
                </a:lnTo>
                <a:lnTo>
                  <a:pt x="527" y="74"/>
                </a:lnTo>
                <a:lnTo>
                  <a:pt x="537" y="82"/>
                </a:lnTo>
                <a:lnTo>
                  <a:pt x="548" y="92"/>
                </a:lnTo>
                <a:lnTo>
                  <a:pt x="557" y="103"/>
                </a:lnTo>
                <a:lnTo>
                  <a:pt x="566" y="113"/>
                </a:lnTo>
                <a:lnTo>
                  <a:pt x="573" y="124"/>
                </a:lnTo>
                <a:lnTo>
                  <a:pt x="581" y="135"/>
                </a:lnTo>
                <a:lnTo>
                  <a:pt x="588" y="147"/>
                </a:lnTo>
                <a:lnTo>
                  <a:pt x="595" y="160"/>
                </a:lnTo>
                <a:lnTo>
                  <a:pt x="600" y="172"/>
                </a:lnTo>
                <a:lnTo>
                  <a:pt x="606" y="184"/>
                </a:lnTo>
                <a:lnTo>
                  <a:pt x="611" y="198"/>
                </a:lnTo>
                <a:lnTo>
                  <a:pt x="615" y="211"/>
                </a:lnTo>
                <a:lnTo>
                  <a:pt x="617" y="225"/>
                </a:lnTo>
                <a:lnTo>
                  <a:pt x="620" y="238"/>
                </a:lnTo>
                <a:lnTo>
                  <a:pt x="622" y="253"/>
                </a:lnTo>
                <a:lnTo>
                  <a:pt x="624" y="266"/>
                </a:lnTo>
                <a:lnTo>
                  <a:pt x="624" y="281"/>
                </a:lnTo>
                <a:lnTo>
                  <a:pt x="624" y="296"/>
                </a:lnTo>
                <a:lnTo>
                  <a:pt x="624" y="330"/>
                </a:lnTo>
                <a:lnTo>
                  <a:pt x="622" y="345"/>
                </a:lnTo>
                <a:lnTo>
                  <a:pt x="620" y="359"/>
                </a:lnTo>
                <a:lnTo>
                  <a:pt x="617" y="372"/>
                </a:lnTo>
                <a:lnTo>
                  <a:pt x="615" y="386"/>
                </a:lnTo>
                <a:lnTo>
                  <a:pt x="611" y="399"/>
                </a:lnTo>
                <a:lnTo>
                  <a:pt x="606" y="413"/>
                </a:lnTo>
                <a:lnTo>
                  <a:pt x="600" y="425"/>
                </a:lnTo>
                <a:lnTo>
                  <a:pt x="595" y="438"/>
                </a:lnTo>
                <a:lnTo>
                  <a:pt x="588" y="449"/>
                </a:lnTo>
                <a:lnTo>
                  <a:pt x="581" y="462"/>
                </a:lnTo>
                <a:lnTo>
                  <a:pt x="573" y="473"/>
                </a:lnTo>
                <a:lnTo>
                  <a:pt x="566" y="484"/>
                </a:lnTo>
                <a:lnTo>
                  <a:pt x="557" y="495"/>
                </a:lnTo>
                <a:lnTo>
                  <a:pt x="548" y="505"/>
                </a:lnTo>
                <a:lnTo>
                  <a:pt x="537" y="514"/>
                </a:lnTo>
                <a:lnTo>
                  <a:pt x="527" y="524"/>
                </a:lnTo>
                <a:lnTo>
                  <a:pt x="517" y="533"/>
                </a:lnTo>
                <a:lnTo>
                  <a:pt x="505" y="541"/>
                </a:lnTo>
                <a:lnTo>
                  <a:pt x="495" y="549"/>
                </a:lnTo>
                <a:lnTo>
                  <a:pt x="482" y="556"/>
                </a:lnTo>
                <a:lnTo>
                  <a:pt x="471" y="562"/>
                </a:lnTo>
                <a:lnTo>
                  <a:pt x="458" y="570"/>
                </a:lnTo>
                <a:lnTo>
                  <a:pt x="445" y="574"/>
                </a:lnTo>
                <a:lnTo>
                  <a:pt x="431" y="579"/>
                </a:lnTo>
                <a:lnTo>
                  <a:pt x="418" y="584"/>
                </a:lnTo>
                <a:lnTo>
                  <a:pt x="404" y="588"/>
                </a:lnTo>
                <a:lnTo>
                  <a:pt x="390" y="590"/>
                </a:lnTo>
                <a:lnTo>
                  <a:pt x="375" y="593"/>
                </a:lnTo>
                <a:lnTo>
                  <a:pt x="360" y="595"/>
                </a:lnTo>
                <a:lnTo>
                  <a:pt x="346" y="597"/>
                </a:lnTo>
                <a:lnTo>
                  <a:pt x="330" y="597"/>
                </a:lnTo>
                <a:lnTo>
                  <a:pt x="315" y="597"/>
                </a:lnTo>
                <a:lnTo>
                  <a:pt x="279" y="597"/>
                </a:lnTo>
                <a:lnTo>
                  <a:pt x="264" y="595"/>
                </a:lnTo>
                <a:lnTo>
                  <a:pt x="250" y="593"/>
                </a:lnTo>
                <a:lnTo>
                  <a:pt x="235" y="590"/>
                </a:lnTo>
                <a:lnTo>
                  <a:pt x="221" y="588"/>
                </a:lnTo>
                <a:lnTo>
                  <a:pt x="207" y="584"/>
                </a:lnTo>
                <a:lnTo>
                  <a:pt x="193" y="579"/>
                </a:lnTo>
                <a:lnTo>
                  <a:pt x="180" y="574"/>
                </a:lnTo>
                <a:lnTo>
                  <a:pt x="166" y="570"/>
                </a:lnTo>
                <a:lnTo>
                  <a:pt x="154" y="562"/>
                </a:lnTo>
                <a:lnTo>
                  <a:pt x="142" y="556"/>
                </a:lnTo>
                <a:lnTo>
                  <a:pt x="130" y="549"/>
                </a:lnTo>
                <a:lnTo>
                  <a:pt x="118" y="541"/>
                </a:lnTo>
                <a:lnTo>
                  <a:pt x="107" y="533"/>
                </a:lnTo>
                <a:lnTo>
                  <a:pt x="97" y="524"/>
                </a:lnTo>
                <a:lnTo>
                  <a:pt x="86" y="514"/>
                </a:lnTo>
                <a:lnTo>
                  <a:pt x="76" y="505"/>
                </a:lnTo>
                <a:lnTo>
                  <a:pt x="67" y="495"/>
                </a:lnTo>
                <a:lnTo>
                  <a:pt x="58" y="484"/>
                </a:lnTo>
                <a:lnTo>
                  <a:pt x="50" y="473"/>
                </a:lnTo>
                <a:lnTo>
                  <a:pt x="43" y="462"/>
                </a:lnTo>
                <a:lnTo>
                  <a:pt x="36" y="449"/>
                </a:lnTo>
                <a:lnTo>
                  <a:pt x="28" y="438"/>
                </a:lnTo>
                <a:lnTo>
                  <a:pt x="23" y="425"/>
                </a:lnTo>
                <a:lnTo>
                  <a:pt x="18" y="413"/>
                </a:lnTo>
                <a:lnTo>
                  <a:pt x="13" y="399"/>
                </a:lnTo>
                <a:lnTo>
                  <a:pt x="9" y="386"/>
                </a:lnTo>
                <a:lnTo>
                  <a:pt x="7" y="372"/>
                </a:lnTo>
                <a:lnTo>
                  <a:pt x="4" y="359"/>
                </a:lnTo>
                <a:lnTo>
                  <a:pt x="1" y="345"/>
                </a:lnTo>
                <a:lnTo>
                  <a:pt x="0" y="330"/>
                </a:lnTo>
                <a:lnTo>
                  <a:pt x="0" y="296"/>
                </a:lnTo>
                <a:lnTo>
                  <a:pt x="0" y="281"/>
                </a:lnTo>
                <a:lnTo>
                  <a:pt x="0" y="266"/>
                </a:lnTo>
                <a:lnTo>
                  <a:pt x="36" y="266"/>
                </a:lnTo>
                <a:lnTo>
                  <a:pt x="36" y="281"/>
                </a:lnTo>
                <a:lnTo>
                  <a:pt x="36" y="296"/>
                </a:lnTo>
                <a:lnTo>
                  <a:pt x="37" y="311"/>
                </a:lnTo>
                <a:lnTo>
                  <a:pt x="40" y="324"/>
                </a:lnTo>
                <a:lnTo>
                  <a:pt x="43" y="338"/>
                </a:lnTo>
                <a:lnTo>
                  <a:pt x="45" y="351"/>
                </a:lnTo>
                <a:lnTo>
                  <a:pt x="49" y="365"/>
                </a:lnTo>
                <a:lnTo>
                  <a:pt x="54" y="378"/>
                </a:lnTo>
                <a:lnTo>
                  <a:pt x="59" y="390"/>
                </a:lnTo>
                <a:lnTo>
                  <a:pt x="64" y="404"/>
                </a:lnTo>
                <a:lnTo>
                  <a:pt x="72" y="415"/>
                </a:lnTo>
                <a:lnTo>
                  <a:pt x="79" y="427"/>
                </a:lnTo>
                <a:lnTo>
                  <a:pt x="86" y="438"/>
                </a:lnTo>
                <a:lnTo>
                  <a:pt x="94" y="449"/>
                </a:lnTo>
                <a:lnTo>
                  <a:pt x="103" y="460"/>
                </a:lnTo>
                <a:lnTo>
                  <a:pt x="112" y="470"/>
                </a:lnTo>
                <a:lnTo>
                  <a:pt x="122" y="480"/>
                </a:lnTo>
                <a:lnTo>
                  <a:pt x="133" y="490"/>
                </a:lnTo>
                <a:lnTo>
                  <a:pt x="143" y="498"/>
                </a:lnTo>
                <a:lnTo>
                  <a:pt x="154" y="507"/>
                </a:lnTo>
                <a:lnTo>
                  <a:pt x="166" y="514"/>
                </a:lnTo>
                <a:lnTo>
                  <a:pt x="178" y="522"/>
                </a:lnTo>
                <a:lnTo>
                  <a:pt x="190" y="528"/>
                </a:lnTo>
                <a:lnTo>
                  <a:pt x="202" y="535"/>
                </a:lnTo>
                <a:lnTo>
                  <a:pt x="216" y="540"/>
                </a:lnTo>
                <a:lnTo>
                  <a:pt x="229" y="545"/>
                </a:lnTo>
                <a:lnTo>
                  <a:pt x="243" y="550"/>
                </a:lnTo>
                <a:lnTo>
                  <a:pt x="257" y="554"/>
                </a:lnTo>
                <a:lnTo>
                  <a:pt x="271" y="556"/>
                </a:lnTo>
                <a:lnTo>
                  <a:pt x="285" y="559"/>
                </a:lnTo>
                <a:lnTo>
                  <a:pt x="300" y="561"/>
                </a:lnTo>
                <a:lnTo>
                  <a:pt x="315" y="562"/>
                </a:lnTo>
                <a:lnTo>
                  <a:pt x="279" y="562"/>
                </a:lnTo>
                <a:lnTo>
                  <a:pt x="294" y="562"/>
                </a:lnTo>
                <a:lnTo>
                  <a:pt x="310" y="562"/>
                </a:lnTo>
                <a:lnTo>
                  <a:pt x="324" y="561"/>
                </a:lnTo>
                <a:lnTo>
                  <a:pt x="339" y="559"/>
                </a:lnTo>
                <a:lnTo>
                  <a:pt x="354" y="556"/>
                </a:lnTo>
                <a:lnTo>
                  <a:pt x="368" y="554"/>
                </a:lnTo>
                <a:lnTo>
                  <a:pt x="382" y="550"/>
                </a:lnTo>
                <a:lnTo>
                  <a:pt x="395" y="545"/>
                </a:lnTo>
                <a:lnTo>
                  <a:pt x="409" y="540"/>
                </a:lnTo>
                <a:lnTo>
                  <a:pt x="422" y="535"/>
                </a:lnTo>
                <a:lnTo>
                  <a:pt x="435" y="528"/>
                </a:lnTo>
                <a:lnTo>
                  <a:pt x="446" y="522"/>
                </a:lnTo>
                <a:lnTo>
                  <a:pt x="459" y="514"/>
                </a:lnTo>
                <a:lnTo>
                  <a:pt x="469" y="507"/>
                </a:lnTo>
                <a:lnTo>
                  <a:pt x="481" y="498"/>
                </a:lnTo>
                <a:lnTo>
                  <a:pt x="491" y="490"/>
                </a:lnTo>
                <a:lnTo>
                  <a:pt x="501" y="480"/>
                </a:lnTo>
                <a:lnTo>
                  <a:pt x="512" y="470"/>
                </a:lnTo>
                <a:lnTo>
                  <a:pt x="521" y="460"/>
                </a:lnTo>
                <a:lnTo>
                  <a:pt x="530" y="449"/>
                </a:lnTo>
                <a:lnTo>
                  <a:pt x="537" y="438"/>
                </a:lnTo>
                <a:lnTo>
                  <a:pt x="545" y="427"/>
                </a:lnTo>
                <a:lnTo>
                  <a:pt x="552" y="415"/>
                </a:lnTo>
                <a:lnTo>
                  <a:pt x="559" y="404"/>
                </a:lnTo>
                <a:lnTo>
                  <a:pt x="564" y="390"/>
                </a:lnTo>
                <a:lnTo>
                  <a:pt x="570" y="378"/>
                </a:lnTo>
                <a:lnTo>
                  <a:pt x="575" y="365"/>
                </a:lnTo>
                <a:lnTo>
                  <a:pt x="579" y="351"/>
                </a:lnTo>
                <a:lnTo>
                  <a:pt x="581" y="338"/>
                </a:lnTo>
                <a:lnTo>
                  <a:pt x="584" y="324"/>
                </a:lnTo>
                <a:lnTo>
                  <a:pt x="586" y="311"/>
                </a:lnTo>
                <a:lnTo>
                  <a:pt x="588" y="296"/>
                </a:lnTo>
                <a:lnTo>
                  <a:pt x="588" y="281"/>
                </a:lnTo>
                <a:lnTo>
                  <a:pt x="588" y="266"/>
                </a:lnTo>
                <a:lnTo>
                  <a:pt x="588" y="301"/>
                </a:lnTo>
                <a:lnTo>
                  <a:pt x="586" y="287"/>
                </a:lnTo>
                <a:lnTo>
                  <a:pt x="584" y="273"/>
                </a:lnTo>
                <a:lnTo>
                  <a:pt x="581" y="259"/>
                </a:lnTo>
                <a:lnTo>
                  <a:pt x="579" y="246"/>
                </a:lnTo>
                <a:lnTo>
                  <a:pt x="575" y="232"/>
                </a:lnTo>
                <a:lnTo>
                  <a:pt x="570" y="219"/>
                </a:lnTo>
                <a:lnTo>
                  <a:pt x="564" y="206"/>
                </a:lnTo>
                <a:lnTo>
                  <a:pt x="559" y="194"/>
                </a:lnTo>
                <a:lnTo>
                  <a:pt x="552" y="182"/>
                </a:lnTo>
                <a:lnTo>
                  <a:pt x="545" y="170"/>
                </a:lnTo>
                <a:lnTo>
                  <a:pt x="537" y="158"/>
                </a:lnTo>
                <a:lnTo>
                  <a:pt x="530" y="147"/>
                </a:lnTo>
                <a:lnTo>
                  <a:pt x="521" y="138"/>
                </a:lnTo>
                <a:lnTo>
                  <a:pt x="512" y="127"/>
                </a:lnTo>
                <a:lnTo>
                  <a:pt x="501" y="117"/>
                </a:lnTo>
                <a:lnTo>
                  <a:pt x="491" y="108"/>
                </a:lnTo>
                <a:lnTo>
                  <a:pt x="481" y="98"/>
                </a:lnTo>
                <a:lnTo>
                  <a:pt x="469" y="91"/>
                </a:lnTo>
                <a:lnTo>
                  <a:pt x="459" y="82"/>
                </a:lnTo>
                <a:lnTo>
                  <a:pt x="446" y="75"/>
                </a:lnTo>
                <a:lnTo>
                  <a:pt x="435" y="69"/>
                </a:lnTo>
                <a:lnTo>
                  <a:pt x="422" y="63"/>
                </a:lnTo>
                <a:lnTo>
                  <a:pt x="409" y="57"/>
                </a:lnTo>
                <a:lnTo>
                  <a:pt x="395" y="52"/>
                </a:lnTo>
                <a:lnTo>
                  <a:pt x="382" y="47"/>
                </a:lnTo>
                <a:lnTo>
                  <a:pt x="368" y="43"/>
                </a:lnTo>
                <a:lnTo>
                  <a:pt x="354" y="41"/>
                </a:lnTo>
                <a:lnTo>
                  <a:pt x="339" y="38"/>
                </a:lnTo>
                <a:lnTo>
                  <a:pt x="324" y="36"/>
                </a:lnTo>
                <a:lnTo>
                  <a:pt x="310" y="35"/>
                </a:lnTo>
                <a:lnTo>
                  <a:pt x="346" y="35"/>
                </a:lnTo>
                <a:lnTo>
                  <a:pt x="330" y="35"/>
                </a:lnTo>
                <a:lnTo>
                  <a:pt x="315" y="35"/>
                </a:lnTo>
                <a:lnTo>
                  <a:pt x="300" y="36"/>
                </a:lnTo>
                <a:lnTo>
                  <a:pt x="285" y="38"/>
                </a:lnTo>
                <a:lnTo>
                  <a:pt x="271" y="41"/>
                </a:lnTo>
                <a:lnTo>
                  <a:pt x="257" y="43"/>
                </a:lnTo>
                <a:lnTo>
                  <a:pt x="243" y="47"/>
                </a:lnTo>
                <a:lnTo>
                  <a:pt x="229" y="52"/>
                </a:lnTo>
                <a:lnTo>
                  <a:pt x="216" y="57"/>
                </a:lnTo>
                <a:lnTo>
                  <a:pt x="202" y="63"/>
                </a:lnTo>
                <a:lnTo>
                  <a:pt x="190" y="69"/>
                </a:lnTo>
                <a:lnTo>
                  <a:pt x="178" y="75"/>
                </a:lnTo>
                <a:lnTo>
                  <a:pt x="166" y="82"/>
                </a:lnTo>
                <a:lnTo>
                  <a:pt x="154" y="91"/>
                </a:lnTo>
                <a:lnTo>
                  <a:pt x="143" y="98"/>
                </a:lnTo>
                <a:lnTo>
                  <a:pt x="133" y="108"/>
                </a:lnTo>
                <a:lnTo>
                  <a:pt x="122" y="117"/>
                </a:lnTo>
                <a:lnTo>
                  <a:pt x="112" y="127"/>
                </a:lnTo>
                <a:lnTo>
                  <a:pt x="103" y="138"/>
                </a:lnTo>
                <a:lnTo>
                  <a:pt x="94" y="147"/>
                </a:lnTo>
                <a:lnTo>
                  <a:pt x="86" y="158"/>
                </a:lnTo>
                <a:lnTo>
                  <a:pt x="79" y="170"/>
                </a:lnTo>
                <a:lnTo>
                  <a:pt x="72" y="182"/>
                </a:lnTo>
                <a:lnTo>
                  <a:pt x="64" y="194"/>
                </a:lnTo>
                <a:lnTo>
                  <a:pt x="59" y="206"/>
                </a:lnTo>
                <a:lnTo>
                  <a:pt x="54" y="219"/>
                </a:lnTo>
                <a:lnTo>
                  <a:pt x="49" y="232"/>
                </a:lnTo>
                <a:lnTo>
                  <a:pt x="45" y="246"/>
                </a:lnTo>
                <a:lnTo>
                  <a:pt x="43" y="259"/>
                </a:lnTo>
                <a:lnTo>
                  <a:pt x="40" y="273"/>
                </a:lnTo>
                <a:lnTo>
                  <a:pt x="37" y="287"/>
                </a:lnTo>
                <a:lnTo>
                  <a:pt x="36" y="301"/>
                </a:lnTo>
                <a:lnTo>
                  <a:pt x="36" y="266"/>
                </a:lnTo>
                <a:lnTo>
                  <a:pt x="0"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78" name="Freeform 200">
            <a:extLst>
              <a:ext uri="{FF2B5EF4-FFF2-40B4-BE49-F238E27FC236}">
                <a16:creationId xmlns:a16="http://schemas.microsoft.com/office/drawing/2014/main" id="{4616532A-FDE2-4973-A537-7E4A35DE4FCA}"/>
              </a:ext>
            </a:extLst>
          </p:cNvPr>
          <p:cNvSpPr>
            <a:spLocks noChangeAspect="1"/>
          </p:cNvSpPr>
          <p:nvPr/>
        </p:nvSpPr>
        <p:spPr bwMode="auto">
          <a:xfrm>
            <a:off x="2537744" y="2599325"/>
            <a:ext cx="3577016" cy="3560607"/>
          </a:xfrm>
          <a:custGeom>
            <a:avLst/>
            <a:gdLst>
              <a:gd name="T0" fmla="*/ 45 w 7820"/>
              <a:gd name="T1" fmla="*/ 3303 h 7791"/>
              <a:gd name="T2" fmla="*/ 177 w 7820"/>
              <a:gd name="T3" fmla="*/ 2737 h 7791"/>
              <a:gd name="T4" fmla="*/ 386 w 7820"/>
              <a:gd name="T5" fmla="*/ 2207 h 7791"/>
              <a:gd name="T6" fmla="*/ 669 w 7820"/>
              <a:gd name="T7" fmla="*/ 1718 h 7791"/>
              <a:gd name="T8" fmla="*/ 1017 w 7820"/>
              <a:gd name="T9" fmla="*/ 1276 h 7791"/>
              <a:gd name="T10" fmla="*/ 1424 w 7820"/>
              <a:gd name="T11" fmla="*/ 889 h 7791"/>
              <a:gd name="T12" fmla="*/ 1883 w 7820"/>
              <a:gd name="T13" fmla="*/ 564 h 7791"/>
              <a:gd name="T14" fmla="*/ 2390 w 7820"/>
              <a:gd name="T15" fmla="*/ 307 h 7791"/>
              <a:gd name="T16" fmla="*/ 2935 w 7820"/>
              <a:gd name="T17" fmla="*/ 122 h 7791"/>
              <a:gd name="T18" fmla="*/ 3512 w 7820"/>
              <a:gd name="T19" fmla="*/ 19 h 7791"/>
              <a:gd name="T20" fmla="*/ 4112 w 7820"/>
              <a:gd name="T21" fmla="*/ 5 h 7791"/>
              <a:gd name="T22" fmla="*/ 4698 w 7820"/>
              <a:gd name="T23" fmla="*/ 80 h 7791"/>
              <a:gd name="T24" fmla="*/ 5254 w 7820"/>
              <a:gd name="T25" fmla="*/ 237 h 7791"/>
              <a:gd name="T26" fmla="*/ 5774 w 7820"/>
              <a:gd name="T27" fmla="*/ 470 h 7791"/>
              <a:gd name="T28" fmla="*/ 6249 w 7820"/>
              <a:gd name="T29" fmla="*/ 774 h 7791"/>
              <a:gd name="T30" fmla="*/ 6675 w 7820"/>
              <a:gd name="T31" fmla="*/ 1141 h 7791"/>
              <a:gd name="T32" fmla="*/ 7042 w 7820"/>
              <a:gd name="T33" fmla="*/ 1566 h 7791"/>
              <a:gd name="T34" fmla="*/ 7348 w 7820"/>
              <a:gd name="T35" fmla="*/ 2039 h 7791"/>
              <a:gd name="T36" fmla="*/ 7582 w 7820"/>
              <a:gd name="T37" fmla="*/ 2557 h 7791"/>
              <a:gd name="T38" fmla="*/ 7740 w 7820"/>
              <a:gd name="T39" fmla="*/ 3110 h 7791"/>
              <a:gd name="T40" fmla="*/ 7815 w 7820"/>
              <a:gd name="T41" fmla="*/ 3696 h 7791"/>
              <a:gd name="T42" fmla="*/ 7799 w 7820"/>
              <a:gd name="T43" fmla="*/ 4293 h 7791"/>
              <a:gd name="T44" fmla="*/ 7696 w 7820"/>
              <a:gd name="T45" fmla="*/ 4869 h 7791"/>
              <a:gd name="T46" fmla="*/ 7513 w 7820"/>
              <a:gd name="T47" fmla="*/ 5411 h 7791"/>
              <a:gd name="T48" fmla="*/ 7253 w 7820"/>
              <a:gd name="T49" fmla="*/ 5914 h 7791"/>
              <a:gd name="T50" fmla="*/ 6926 w 7820"/>
              <a:gd name="T51" fmla="*/ 6373 h 7791"/>
              <a:gd name="T52" fmla="*/ 6538 w 7820"/>
              <a:gd name="T53" fmla="*/ 6778 h 7791"/>
              <a:gd name="T54" fmla="*/ 6096 w 7820"/>
              <a:gd name="T55" fmla="*/ 7126 h 7791"/>
              <a:gd name="T56" fmla="*/ 5605 w 7820"/>
              <a:gd name="T57" fmla="*/ 7407 h 7791"/>
              <a:gd name="T58" fmla="*/ 5073 w 7820"/>
              <a:gd name="T59" fmla="*/ 7615 h 7791"/>
              <a:gd name="T60" fmla="*/ 4506 w 7820"/>
              <a:gd name="T61" fmla="*/ 7745 h 7791"/>
              <a:gd name="T62" fmla="*/ 3911 w 7820"/>
              <a:gd name="T63" fmla="*/ 7791 h 7791"/>
              <a:gd name="T64" fmla="*/ 3316 w 7820"/>
              <a:gd name="T65" fmla="*/ 7745 h 7791"/>
              <a:gd name="T66" fmla="*/ 2748 w 7820"/>
              <a:gd name="T67" fmla="*/ 7615 h 7791"/>
              <a:gd name="T68" fmla="*/ 2216 w 7820"/>
              <a:gd name="T69" fmla="*/ 7407 h 7791"/>
              <a:gd name="T70" fmla="*/ 1725 w 7820"/>
              <a:gd name="T71" fmla="*/ 7126 h 7791"/>
              <a:gd name="T72" fmla="*/ 1282 w 7820"/>
              <a:gd name="T73" fmla="*/ 6778 h 7791"/>
              <a:gd name="T74" fmla="*/ 894 w 7820"/>
              <a:gd name="T75" fmla="*/ 6373 h 7791"/>
              <a:gd name="T76" fmla="*/ 567 w 7820"/>
              <a:gd name="T77" fmla="*/ 5914 h 7791"/>
              <a:gd name="T78" fmla="*/ 308 w 7820"/>
              <a:gd name="T79" fmla="*/ 5411 h 7791"/>
              <a:gd name="T80" fmla="*/ 124 w 7820"/>
              <a:gd name="T81" fmla="*/ 4869 h 7791"/>
              <a:gd name="T82" fmla="*/ 21 w 7820"/>
              <a:gd name="T83" fmla="*/ 4293 h 7791"/>
              <a:gd name="T84" fmla="*/ 6 w 7820"/>
              <a:gd name="T85" fmla="*/ 3696 h 7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0" h="7791">
                <a:moveTo>
                  <a:pt x="6" y="3696"/>
                </a:moveTo>
                <a:lnTo>
                  <a:pt x="21" y="3497"/>
                </a:lnTo>
                <a:lnTo>
                  <a:pt x="45" y="3303"/>
                </a:lnTo>
                <a:lnTo>
                  <a:pt x="80" y="3110"/>
                </a:lnTo>
                <a:lnTo>
                  <a:pt x="124" y="2923"/>
                </a:lnTo>
                <a:lnTo>
                  <a:pt x="177" y="2737"/>
                </a:lnTo>
                <a:lnTo>
                  <a:pt x="238" y="2557"/>
                </a:lnTo>
                <a:lnTo>
                  <a:pt x="308" y="2379"/>
                </a:lnTo>
                <a:lnTo>
                  <a:pt x="386" y="2207"/>
                </a:lnTo>
                <a:lnTo>
                  <a:pt x="472" y="2039"/>
                </a:lnTo>
                <a:lnTo>
                  <a:pt x="567" y="1876"/>
                </a:lnTo>
                <a:lnTo>
                  <a:pt x="669" y="1718"/>
                </a:lnTo>
                <a:lnTo>
                  <a:pt x="778" y="1566"/>
                </a:lnTo>
                <a:lnTo>
                  <a:pt x="894" y="1418"/>
                </a:lnTo>
                <a:lnTo>
                  <a:pt x="1017" y="1276"/>
                </a:lnTo>
                <a:lnTo>
                  <a:pt x="1147" y="1141"/>
                </a:lnTo>
                <a:lnTo>
                  <a:pt x="1282" y="1012"/>
                </a:lnTo>
                <a:lnTo>
                  <a:pt x="1424" y="889"/>
                </a:lnTo>
                <a:lnTo>
                  <a:pt x="1572" y="774"/>
                </a:lnTo>
                <a:lnTo>
                  <a:pt x="1725" y="665"/>
                </a:lnTo>
                <a:lnTo>
                  <a:pt x="1883" y="564"/>
                </a:lnTo>
                <a:lnTo>
                  <a:pt x="2048" y="470"/>
                </a:lnTo>
                <a:lnTo>
                  <a:pt x="2216" y="384"/>
                </a:lnTo>
                <a:lnTo>
                  <a:pt x="2390" y="307"/>
                </a:lnTo>
                <a:lnTo>
                  <a:pt x="2567" y="237"/>
                </a:lnTo>
                <a:lnTo>
                  <a:pt x="2748" y="175"/>
                </a:lnTo>
                <a:lnTo>
                  <a:pt x="2935" y="122"/>
                </a:lnTo>
                <a:lnTo>
                  <a:pt x="3124" y="80"/>
                </a:lnTo>
                <a:lnTo>
                  <a:pt x="3316" y="45"/>
                </a:lnTo>
                <a:lnTo>
                  <a:pt x="3512" y="19"/>
                </a:lnTo>
                <a:lnTo>
                  <a:pt x="3710" y="5"/>
                </a:lnTo>
                <a:lnTo>
                  <a:pt x="3911" y="0"/>
                </a:lnTo>
                <a:lnTo>
                  <a:pt x="4112" y="5"/>
                </a:lnTo>
                <a:lnTo>
                  <a:pt x="4311" y="19"/>
                </a:lnTo>
                <a:lnTo>
                  <a:pt x="4506" y="45"/>
                </a:lnTo>
                <a:lnTo>
                  <a:pt x="4698" y="80"/>
                </a:lnTo>
                <a:lnTo>
                  <a:pt x="4887" y="122"/>
                </a:lnTo>
                <a:lnTo>
                  <a:pt x="5073" y="175"/>
                </a:lnTo>
                <a:lnTo>
                  <a:pt x="5254" y="237"/>
                </a:lnTo>
                <a:lnTo>
                  <a:pt x="5432" y="307"/>
                </a:lnTo>
                <a:lnTo>
                  <a:pt x="5605" y="384"/>
                </a:lnTo>
                <a:lnTo>
                  <a:pt x="5774" y="470"/>
                </a:lnTo>
                <a:lnTo>
                  <a:pt x="5937" y="564"/>
                </a:lnTo>
                <a:lnTo>
                  <a:pt x="6096" y="665"/>
                </a:lnTo>
                <a:lnTo>
                  <a:pt x="6249" y="774"/>
                </a:lnTo>
                <a:lnTo>
                  <a:pt x="6397" y="889"/>
                </a:lnTo>
                <a:lnTo>
                  <a:pt x="6538" y="1012"/>
                </a:lnTo>
                <a:lnTo>
                  <a:pt x="6675" y="1141"/>
                </a:lnTo>
                <a:lnTo>
                  <a:pt x="6803" y="1276"/>
                </a:lnTo>
                <a:lnTo>
                  <a:pt x="6926" y="1418"/>
                </a:lnTo>
                <a:lnTo>
                  <a:pt x="7042" y="1566"/>
                </a:lnTo>
                <a:lnTo>
                  <a:pt x="7151" y="1718"/>
                </a:lnTo>
                <a:lnTo>
                  <a:pt x="7253" y="1876"/>
                </a:lnTo>
                <a:lnTo>
                  <a:pt x="7348" y="2039"/>
                </a:lnTo>
                <a:lnTo>
                  <a:pt x="7434" y="2207"/>
                </a:lnTo>
                <a:lnTo>
                  <a:pt x="7513" y="2379"/>
                </a:lnTo>
                <a:lnTo>
                  <a:pt x="7582" y="2557"/>
                </a:lnTo>
                <a:lnTo>
                  <a:pt x="7644" y="2737"/>
                </a:lnTo>
                <a:lnTo>
                  <a:pt x="7696" y="2923"/>
                </a:lnTo>
                <a:lnTo>
                  <a:pt x="7740" y="3110"/>
                </a:lnTo>
                <a:lnTo>
                  <a:pt x="7775" y="3303"/>
                </a:lnTo>
                <a:lnTo>
                  <a:pt x="7799" y="3497"/>
                </a:lnTo>
                <a:lnTo>
                  <a:pt x="7815" y="3696"/>
                </a:lnTo>
                <a:lnTo>
                  <a:pt x="7820" y="3896"/>
                </a:lnTo>
                <a:lnTo>
                  <a:pt x="7815" y="4096"/>
                </a:lnTo>
                <a:lnTo>
                  <a:pt x="7799" y="4293"/>
                </a:lnTo>
                <a:lnTo>
                  <a:pt x="7775" y="4489"/>
                </a:lnTo>
                <a:lnTo>
                  <a:pt x="7740" y="4680"/>
                </a:lnTo>
                <a:lnTo>
                  <a:pt x="7696" y="4869"/>
                </a:lnTo>
                <a:lnTo>
                  <a:pt x="7644" y="5053"/>
                </a:lnTo>
                <a:lnTo>
                  <a:pt x="7582" y="5235"/>
                </a:lnTo>
                <a:lnTo>
                  <a:pt x="7513" y="5411"/>
                </a:lnTo>
                <a:lnTo>
                  <a:pt x="7434" y="5584"/>
                </a:lnTo>
                <a:lnTo>
                  <a:pt x="7348" y="5751"/>
                </a:lnTo>
                <a:lnTo>
                  <a:pt x="7253" y="5914"/>
                </a:lnTo>
                <a:lnTo>
                  <a:pt x="7151" y="6073"/>
                </a:lnTo>
                <a:lnTo>
                  <a:pt x="7042" y="6226"/>
                </a:lnTo>
                <a:lnTo>
                  <a:pt x="6926" y="6373"/>
                </a:lnTo>
                <a:lnTo>
                  <a:pt x="6803" y="6514"/>
                </a:lnTo>
                <a:lnTo>
                  <a:pt x="6675" y="6649"/>
                </a:lnTo>
                <a:lnTo>
                  <a:pt x="6538" y="6778"/>
                </a:lnTo>
                <a:lnTo>
                  <a:pt x="6397" y="6901"/>
                </a:lnTo>
                <a:lnTo>
                  <a:pt x="6249" y="7016"/>
                </a:lnTo>
                <a:lnTo>
                  <a:pt x="6096" y="7126"/>
                </a:lnTo>
                <a:lnTo>
                  <a:pt x="5937" y="7226"/>
                </a:lnTo>
                <a:lnTo>
                  <a:pt x="5774" y="7321"/>
                </a:lnTo>
                <a:lnTo>
                  <a:pt x="5605" y="7407"/>
                </a:lnTo>
                <a:lnTo>
                  <a:pt x="5432" y="7484"/>
                </a:lnTo>
                <a:lnTo>
                  <a:pt x="5254" y="7554"/>
                </a:lnTo>
                <a:lnTo>
                  <a:pt x="5073" y="7615"/>
                </a:lnTo>
                <a:lnTo>
                  <a:pt x="4887" y="7668"/>
                </a:lnTo>
                <a:lnTo>
                  <a:pt x="4698" y="7711"/>
                </a:lnTo>
                <a:lnTo>
                  <a:pt x="4506" y="7745"/>
                </a:lnTo>
                <a:lnTo>
                  <a:pt x="4311" y="7771"/>
                </a:lnTo>
                <a:lnTo>
                  <a:pt x="4112" y="7786"/>
                </a:lnTo>
                <a:lnTo>
                  <a:pt x="3911" y="7791"/>
                </a:lnTo>
                <a:lnTo>
                  <a:pt x="3710" y="7786"/>
                </a:lnTo>
                <a:lnTo>
                  <a:pt x="3512" y="7771"/>
                </a:lnTo>
                <a:lnTo>
                  <a:pt x="3316" y="7745"/>
                </a:lnTo>
                <a:lnTo>
                  <a:pt x="3124" y="7711"/>
                </a:lnTo>
                <a:lnTo>
                  <a:pt x="2935" y="7668"/>
                </a:lnTo>
                <a:lnTo>
                  <a:pt x="2748" y="7615"/>
                </a:lnTo>
                <a:lnTo>
                  <a:pt x="2567" y="7554"/>
                </a:lnTo>
                <a:lnTo>
                  <a:pt x="2390" y="7484"/>
                </a:lnTo>
                <a:lnTo>
                  <a:pt x="2216" y="7407"/>
                </a:lnTo>
                <a:lnTo>
                  <a:pt x="2048" y="7321"/>
                </a:lnTo>
                <a:lnTo>
                  <a:pt x="1883" y="7226"/>
                </a:lnTo>
                <a:lnTo>
                  <a:pt x="1725" y="7126"/>
                </a:lnTo>
                <a:lnTo>
                  <a:pt x="1572" y="7016"/>
                </a:lnTo>
                <a:lnTo>
                  <a:pt x="1424" y="6901"/>
                </a:lnTo>
                <a:lnTo>
                  <a:pt x="1282" y="6778"/>
                </a:lnTo>
                <a:lnTo>
                  <a:pt x="1147" y="6649"/>
                </a:lnTo>
                <a:lnTo>
                  <a:pt x="1017" y="6514"/>
                </a:lnTo>
                <a:lnTo>
                  <a:pt x="894" y="6373"/>
                </a:lnTo>
                <a:lnTo>
                  <a:pt x="778" y="6226"/>
                </a:lnTo>
                <a:lnTo>
                  <a:pt x="669" y="6073"/>
                </a:lnTo>
                <a:lnTo>
                  <a:pt x="567" y="5914"/>
                </a:lnTo>
                <a:lnTo>
                  <a:pt x="472" y="5751"/>
                </a:lnTo>
                <a:lnTo>
                  <a:pt x="386" y="5584"/>
                </a:lnTo>
                <a:lnTo>
                  <a:pt x="308" y="5411"/>
                </a:lnTo>
                <a:lnTo>
                  <a:pt x="238" y="5235"/>
                </a:lnTo>
                <a:lnTo>
                  <a:pt x="177" y="5053"/>
                </a:lnTo>
                <a:lnTo>
                  <a:pt x="124" y="4869"/>
                </a:lnTo>
                <a:lnTo>
                  <a:pt x="80" y="4680"/>
                </a:lnTo>
                <a:lnTo>
                  <a:pt x="45" y="4489"/>
                </a:lnTo>
                <a:lnTo>
                  <a:pt x="21" y="4293"/>
                </a:lnTo>
                <a:lnTo>
                  <a:pt x="6" y="4096"/>
                </a:lnTo>
                <a:lnTo>
                  <a:pt x="0" y="3896"/>
                </a:lnTo>
                <a:lnTo>
                  <a:pt x="6" y="36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79" name="Freeform 201">
            <a:extLst>
              <a:ext uri="{FF2B5EF4-FFF2-40B4-BE49-F238E27FC236}">
                <a16:creationId xmlns:a16="http://schemas.microsoft.com/office/drawing/2014/main" id="{B211848D-71A4-4AAE-A96A-BD8B515627E5}"/>
              </a:ext>
            </a:extLst>
          </p:cNvPr>
          <p:cNvSpPr>
            <a:spLocks noChangeAspect="1"/>
          </p:cNvSpPr>
          <p:nvPr/>
        </p:nvSpPr>
        <p:spPr bwMode="auto">
          <a:xfrm>
            <a:off x="2529515" y="2591099"/>
            <a:ext cx="3592103" cy="3577060"/>
          </a:xfrm>
          <a:custGeom>
            <a:avLst/>
            <a:gdLst>
              <a:gd name="T0" fmla="*/ 124 w 7856"/>
              <a:gd name="T1" fmla="*/ 2923 h 7825"/>
              <a:gd name="T2" fmla="*/ 472 w 7856"/>
              <a:gd name="T3" fmla="*/ 2039 h 7825"/>
              <a:gd name="T4" fmla="*/ 1017 w 7856"/>
              <a:gd name="T5" fmla="*/ 1276 h 7825"/>
              <a:gd name="T6" fmla="*/ 1725 w 7856"/>
              <a:gd name="T7" fmla="*/ 665 h 7825"/>
              <a:gd name="T8" fmla="*/ 2567 w 7856"/>
              <a:gd name="T9" fmla="*/ 236 h 7825"/>
              <a:gd name="T10" fmla="*/ 3512 w 7856"/>
              <a:gd name="T11" fmla="*/ 19 h 7825"/>
              <a:gd name="T12" fmla="*/ 4347 w 7856"/>
              <a:gd name="T13" fmla="*/ 19 h 7825"/>
              <a:gd name="T14" fmla="*/ 5290 w 7856"/>
              <a:gd name="T15" fmla="*/ 236 h 7825"/>
              <a:gd name="T16" fmla="*/ 6132 w 7856"/>
              <a:gd name="T17" fmla="*/ 665 h 7825"/>
              <a:gd name="T18" fmla="*/ 6839 w 7856"/>
              <a:gd name="T19" fmla="*/ 1276 h 7825"/>
              <a:gd name="T20" fmla="*/ 7384 w 7856"/>
              <a:gd name="T21" fmla="*/ 2039 h 7825"/>
              <a:gd name="T22" fmla="*/ 7732 w 7856"/>
              <a:gd name="T23" fmla="*/ 2923 h 7825"/>
              <a:gd name="T24" fmla="*/ 7856 w 7856"/>
              <a:gd name="T25" fmla="*/ 3896 h 7825"/>
              <a:gd name="T26" fmla="*/ 7776 w 7856"/>
              <a:gd name="T27" fmla="*/ 4714 h 7825"/>
              <a:gd name="T28" fmla="*/ 7470 w 7856"/>
              <a:gd name="T29" fmla="*/ 5619 h 7825"/>
              <a:gd name="T30" fmla="*/ 6962 w 7856"/>
              <a:gd name="T31" fmla="*/ 6408 h 7825"/>
              <a:gd name="T32" fmla="*/ 6285 w 7856"/>
              <a:gd name="T33" fmla="*/ 7051 h 7825"/>
              <a:gd name="T34" fmla="*/ 5468 w 7856"/>
              <a:gd name="T35" fmla="*/ 7518 h 7825"/>
              <a:gd name="T36" fmla="*/ 4542 w 7856"/>
              <a:gd name="T37" fmla="*/ 7779 h 7825"/>
              <a:gd name="T38" fmla="*/ 3710 w 7856"/>
              <a:gd name="T39" fmla="*/ 7820 h 7825"/>
              <a:gd name="T40" fmla="*/ 2748 w 7856"/>
              <a:gd name="T41" fmla="*/ 7649 h 7825"/>
              <a:gd name="T42" fmla="*/ 1883 w 7856"/>
              <a:gd name="T43" fmla="*/ 7260 h 7825"/>
              <a:gd name="T44" fmla="*/ 1147 w 7856"/>
              <a:gd name="T45" fmla="*/ 6684 h 7825"/>
              <a:gd name="T46" fmla="*/ 567 w 7856"/>
              <a:gd name="T47" fmla="*/ 5949 h 7825"/>
              <a:gd name="T48" fmla="*/ 177 w 7856"/>
              <a:gd name="T49" fmla="*/ 5087 h 7825"/>
              <a:gd name="T50" fmla="*/ 6 w 7856"/>
              <a:gd name="T51" fmla="*/ 4130 h 7825"/>
              <a:gd name="T52" fmla="*/ 36 w 7856"/>
              <a:gd name="T53" fmla="*/ 3930 h 7825"/>
              <a:gd name="T54" fmla="*/ 116 w 7856"/>
              <a:gd name="T55" fmla="*/ 4680 h 7825"/>
              <a:gd name="T56" fmla="*/ 422 w 7856"/>
              <a:gd name="T57" fmla="*/ 5584 h 7825"/>
              <a:gd name="T58" fmla="*/ 930 w 7856"/>
              <a:gd name="T59" fmla="*/ 6373 h 7825"/>
              <a:gd name="T60" fmla="*/ 1608 w 7856"/>
              <a:gd name="T61" fmla="*/ 7016 h 7825"/>
              <a:gd name="T62" fmla="*/ 2426 w 7856"/>
              <a:gd name="T63" fmla="*/ 7484 h 7825"/>
              <a:gd name="T64" fmla="*/ 3352 w 7856"/>
              <a:gd name="T65" fmla="*/ 7745 h 7825"/>
              <a:gd name="T66" fmla="*/ 4112 w 7856"/>
              <a:gd name="T67" fmla="*/ 7786 h 7825"/>
              <a:gd name="T68" fmla="*/ 5073 w 7856"/>
              <a:gd name="T69" fmla="*/ 7615 h 7825"/>
              <a:gd name="T70" fmla="*/ 5937 w 7856"/>
              <a:gd name="T71" fmla="*/ 7226 h 7825"/>
              <a:gd name="T72" fmla="*/ 6675 w 7856"/>
              <a:gd name="T73" fmla="*/ 6649 h 7825"/>
              <a:gd name="T74" fmla="*/ 7253 w 7856"/>
              <a:gd name="T75" fmla="*/ 5914 h 7825"/>
              <a:gd name="T76" fmla="*/ 7644 w 7856"/>
              <a:gd name="T77" fmla="*/ 5053 h 7825"/>
              <a:gd name="T78" fmla="*/ 7815 w 7856"/>
              <a:gd name="T79" fmla="*/ 4096 h 7825"/>
              <a:gd name="T80" fmla="*/ 7775 w 7856"/>
              <a:gd name="T81" fmla="*/ 3337 h 7825"/>
              <a:gd name="T82" fmla="*/ 7513 w 7856"/>
              <a:gd name="T83" fmla="*/ 2413 h 7825"/>
              <a:gd name="T84" fmla="*/ 7042 w 7856"/>
              <a:gd name="T85" fmla="*/ 1600 h 7825"/>
              <a:gd name="T86" fmla="*/ 6397 w 7856"/>
              <a:gd name="T87" fmla="*/ 924 h 7825"/>
              <a:gd name="T88" fmla="*/ 5605 w 7856"/>
              <a:gd name="T89" fmla="*/ 418 h 7825"/>
              <a:gd name="T90" fmla="*/ 4698 w 7856"/>
              <a:gd name="T91" fmla="*/ 114 h 7825"/>
              <a:gd name="T92" fmla="*/ 3947 w 7856"/>
              <a:gd name="T93" fmla="*/ 34 h 7825"/>
              <a:gd name="T94" fmla="*/ 2971 w 7856"/>
              <a:gd name="T95" fmla="*/ 157 h 7825"/>
              <a:gd name="T96" fmla="*/ 2084 w 7856"/>
              <a:gd name="T97" fmla="*/ 504 h 7825"/>
              <a:gd name="T98" fmla="*/ 1318 w 7856"/>
              <a:gd name="T99" fmla="*/ 1046 h 7825"/>
              <a:gd name="T100" fmla="*/ 705 w 7856"/>
              <a:gd name="T101" fmla="*/ 1752 h 7825"/>
              <a:gd name="T102" fmla="*/ 274 w 7856"/>
              <a:gd name="T103" fmla="*/ 2591 h 7825"/>
              <a:gd name="T104" fmla="*/ 57 w 7856"/>
              <a:gd name="T105" fmla="*/ 3531 h 7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56" h="7825">
                <a:moveTo>
                  <a:pt x="6" y="3696"/>
                </a:moveTo>
                <a:lnTo>
                  <a:pt x="21" y="3497"/>
                </a:lnTo>
                <a:lnTo>
                  <a:pt x="45" y="3303"/>
                </a:lnTo>
                <a:lnTo>
                  <a:pt x="80" y="3110"/>
                </a:lnTo>
                <a:lnTo>
                  <a:pt x="124" y="2923"/>
                </a:lnTo>
                <a:lnTo>
                  <a:pt x="177" y="2737"/>
                </a:lnTo>
                <a:lnTo>
                  <a:pt x="238" y="2557"/>
                </a:lnTo>
                <a:lnTo>
                  <a:pt x="308" y="2379"/>
                </a:lnTo>
                <a:lnTo>
                  <a:pt x="386" y="2207"/>
                </a:lnTo>
                <a:lnTo>
                  <a:pt x="472" y="2039"/>
                </a:lnTo>
                <a:lnTo>
                  <a:pt x="567" y="1876"/>
                </a:lnTo>
                <a:lnTo>
                  <a:pt x="669" y="1718"/>
                </a:lnTo>
                <a:lnTo>
                  <a:pt x="778" y="1565"/>
                </a:lnTo>
                <a:lnTo>
                  <a:pt x="894" y="1418"/>
                </a:lnTo>
                <a:lnTo>
                  <a:pt x="1017" y="1276"/>
                </a:lnTo>
                <a:lnTo>
                  <a:pt x="1147" y="1141"/>
                </a:lnTo>
                <a:lnTo>
                  <a:pt x="1282" y="1012"/>
                </a:lnTo>
                <a:lnTo>
                  <a:pt x="1424" y="889"/>
                </a:lnTo>
                <a:lnTo>
                  <a:pt x="1572" y="774"/>
                </a:lnTo>
                <a:lnTo>
                  <a:pt x="1725" y="665"/>
                </a:lnTo>
                <a:lnTo>
                  <a:pt x="1883" y="564"/>
                </a:lnTo>
                <a:lnTo>
                  <a:pt x="2048" y="470"/>
                </a:lnTo>
                <a:lnTo>
                  <a:pt x="2216" y="384"/>
                </a:lnTo>
                <a:lnTo>
                  <a:pt x="2390" y="306"/>
                </a:lnTo>
                <a:lnTo>
                  <a:pt x="2567" y="236"/>
                </a:lnTo>
                <a:lnTo>
                  <a:pt x="2748" y="175"/>
                </a:lnTo>
                <a:lnTo>
                  <a:pt x="2935" y="122"/>
                </a:lnTo>
                <a:lnTo>
                  <a:pt x="3124" y="79"/>
                </a:lnTo>
                <a:lnTo>
                  <a:pt x="3316" y="45"/>
                </a:lnTo>
                <a:lnTo>
                  <a:pt x="3512" y="19"/>
                </a:lnTo>
                <a:lnTo>
                  <a:pt x="3710" y="4"/>
                </a:lnTo>
                <a:lnTo>
                  <a:pt x="3911" y="0"/>
                </a:lnTo>
                <a:lnTo>
                  <a:pt x="3947" y="0"/>
                </a:lnTo>
                <a:lnTo>
                  <a:pt x="4148" y="4"/>
                </a:lnTo>
                <a:lnTo>
                  <a:pt x="4347" y="19"/>
                </a:lnTo>
                <a:lnTo>
                  <a:pt x="4542" y="45"/>
                </a:lnTo>
                <a:lnTo>
                  <a:pt x="4734" y="79"/>
                </a:lnTo>
                <a:lnTo>
                  <a:pt x="4923" y="122"/>
                </a:lnTo>
                <a:lnTo>
                  <a:pt x="5109" y="175"/>
                </a:lnTo>
                <a:lnTo>
                  <a:pt x="5290" y="236"/>
                </a:lnTo>
                <a:lnTo>
                  <a:pt x="5468" y="306"/>
                </a:lnTo>
                <a:lnTo>
                  <a:pt x="5641" y="384"/>
                </a:lnTo>
                <a:lnTo>
                  <a:pt x="5810" y="470"/>
                </a:lnTo>
                <a:lnTo>
                  <a:pt x="5973" y="564"/>
                </a:lnTo>
                <a:lnTo>
                  <a:pt x="6132" y="665"/>
                </a:lnTo>
                <a:lnTo>
                  <a:pt x="6285" y="774"/>
                </a:lnTo>
                <a:lnTo>
                  <a:pt x="6433" y="889"/>
                </a:lnTo>
                <a:lnTo>
                  <a:pt x="6574" y="1012"/>
                </a:lnTo>
                <a:lnTo>
                  <a:pt x="6711" y="1141"/>
                </a:lnTo>
                <a:lnTo>
                  <a:pt x="6839" y="1276"/>
                </a:lnTo>
                <a:lnTo>
                  <a:pt x="6962" y="1418"/>
                </a:lnTo>
                <a:lnTo>
                  <a:pt x="7078" y="1565"/>
                </a:lnTo>
                <a:lnTo>
                  <a:pt x="7187" y="1718"/>
                </a:lnTo>
                <a:lnTo>
                  <a:pt x="7289" y="1876"/>
                </a:lnTo>
                <a:lnTo>
                  <a:pt x="7384" y="2039"/>
                </a:lnTo>
                <a:lnTo>
                  <a:pt x="7470" y="2207"/>
                </a:lnTo>
                <a:lnTo>
                  <a:pt x="7548" y="2379"/>
                </a:lnTo>
                <a:lnTo>
                  <a:pt x="7618" y="2557"/>
                </a:lnTo>
                <a:lnTo>
                  <a:pt x="7680" y="2737"/>
                </a:lnTo>
                <a:lnTo>
                  <a:pt x="7732" y="2923"/>
                </a:lnTo>
                <a:lnTo>
                  <a:pt x="7776" y="3110"/>
                </a:lnTo>
                <a:lnTo>
                  <a:pt x="7811" y="3303"/>
                </a:lnTo>
                <a:lnTo>
                  <a:pt x="7835" y="3497"/>
                </a:lnTo>
                <a:lnTo>
                  <a:pt x="7851" y="3696"/>
                </a:lnTo>
                <a:lnTo>
                  <a:pt x="7856" y="3896"/>
                </a:lnTo>
                <a:lnTo>
                  <a:pt x="7856" y="3930"/>
                </a:lnTo>
                <a:lnTo>
                  <a:pt x="7851" y="4130"/>
                </a:lnTo>
                <a:lnTo>
                  <a:pt x="7835" y="4328"/>
                </a:lnTo>
                <a:lnTo>
                  <a:pt x="7811" y="4523"/>
                </a:lnTo>
                <a:lnTo>
                  <a:pt x="7776" y="4714"/>
                </a:lnTo>
                <a:lnTo>
                  <a:pt x="7732" y="4903"/>
                </a:lnTo>
                <a:lnTo>
                  <a:pt x="7680" y="5087"/>
                </a:lnTo>
                <a:lnTo>
                  <a:pt x="7618" y="5269"/>
                </a:lnTo>
                <a:lnTo>
                  <a:pt x="7548" y="5445"/>
                </a:lnTo>
                <a:lnTo>
                  <a:pt x="7470" y="5619"/>
                </a:lnTo>
                <a:lnTo>
                  <a:pt x="7384" y="5785"/>
                </a:lnTo>
                <a:lnTo>
                  <a:pt x="7289" y="5949"/>
                </a:lnTo>
                <a:lnTo>
                  <a:pt x="7187" y="6107"/>
                </a:lnTo>
                <a:lnTo>
                  <a:pt x="7078" y="6260"/>
                </a:lnTo>
                <a:lnTo>
                  <a:pt x="6962" y="6408"/>
                </a:lnTo>
                <a:lnTo>
                  <a:pt x="6839" y="6549"/>
                </a:lnTo>
                <a:lnTo>
                  <a:pt x="6711" y="6684"/>
                </a:lnTo>
                <a:lnTo>
                  <a:pt x="6574" y="6812"/>
                </a:lnTo>
                <a:lnTo>
                  <a:pt x="6433" y="6935"/>
                </a:lnTo>
                <a:lnTo>
                  <a:pt x="6285" y="7051"/>
                </a:lnTo>
                <a:lnTo>
                  <a:pt x="6132" y="7160"/>
                </a:lnTo>
                <a:lnTo>
                  <a:pt x="5973" y="7260"/>
                </a:lnTo>
                <a:lnTo>
                  <a:pt x="5810" y="7355"/>
                </a:lnTo>
                <a:lnTo>
                  <a:pt x="5641" y="7441"/>
                </a:lnTo>
                <a:lnTo>
                  <a:pt x="5468" y="7518"/>
                </a:lnTo>
                <a:lnTo>
                  <a:pt x="5290" y="7588"/>
                </a:lnTo>
                <a:lnTo>
                  <a:pt x="5109" y="7649"/>
                </a:lnTo>
                <a:lnTo>
                  <a:pt x="4923" y="7702"/>
                </a:lnTo>
                <a:lnTo>
                  <a:pt x="4734" y="7745"/>
                </a:lnTo>
                <a:lnTo>
                  <a:pt x="4542" y="7779"/>
                </a:lnTo>
                <a:lnTo>
                  <a:pt x="4347" y="7805"/>
                </a:lnTo>
                <a:lnTo>
                  <a:pt x="4148" y="7820"/>
                </a:lnTo>
                <a:lnTo>
                  <a:pt x="3947" y="7825"/>
                </a:lnTo>
                <a:lnTo>
                  <a:pt x="3911" y="7825"/>
                </a:lnTo>
                <a:lnTo>
                  <a:pt x="3710" y="7820"/>
                </a:lnTo>
                <a:lnTo>
                  <a:pt x="3512" y="7805"/>
                </a:lnTo>
                <a:lnTo>
                  <a:pt x="3316" y="7779"/>
                </a:lnTo>
                <a:lnTo>
                  <a:pt x="3124" y="7745"/>
                </a:lnTo>
                <a:lnTo>
                  <a:pt x="2935" y="7702"/>
                </a:lnTo>
                <a:lnTo>
                  <a:pt x="2748" y="7649"/>
                </a:lnTo>
                <a:lnTo>
                  <a:pt x="2567" y="7588"/>
                </a:lnTo>
                <a:lnTo>
                  <a:pt x="2390" y="7518"/>
                </a:lnTo>
                <a:lnTo>
                  <a:pt x="2216" y="7441"/>
                </a:lnTo>
                <a:lnTo>
                  <a:pt x="2048" y="7355"/>
                </a:lnTo>
                <a:lnTo>
                  <a:pt x="1883" y="7260"/>
                </a:lnTo>
                <a:lnTo>
                  <a:pt x="1725" y="7160"/>
                </a:lnTo>
                <a:lnTo>
                  <a:pt x="1572" y="7051"/>
                </a:lnTo>
                <a:lnTo>
                  <a:pt x="1424" y="6935"/>
                </a:lnTo>
                <a:lnTo>
                  <a:pt x="1282" y="6812"/>
                </a:lnTo>
                <a:lnTo>
                  <a:pt x="1147" y="6684"/>
                </a:lnTo>
                <a:lnTo>
                  <a:pt x="1017" y="6549"/>
                </a:lnTo>
                <a:lnTo>
                  <a:pt x="894" y="6408"/>
                </a:lnTo>
                <a:lnTo>
                  <a:pt x="778" y="6260"/>
                </a:lnTo>
                <a:lnTo>
                  <a:pt x="669" y="6107"/>
                </a:lnTo>
                <a:lnTo>
                  <a:pt x="567" y="5949"/>
                </a:lnTo>
                <a:lnTo>
                  <a:pt x="472" y="5785"/>
                </a:lnTo>
                <a:lnTo>
                  <a:pt x="386" y="5619"/>
                </a:lnTo>
                <a:lnTo>
                  <a:pt x="308" y="5445"/>
                </a:lnTo>
                <a:lnTo>
                  <a:pt x="238" y="5269"/>
                </a:lnTo>
                <a:lnTo>
                  <a:pt x="177" y="5087"/>
                </a:lnTo>
                <a:lnTo>
                  <a:pt x="124" y="4903"/>
                </a:lnTo>
                <a:lnTo>
                  <a:pt x="80" y="4714"/>
                </a:lnTo>
                <a:lnTo>
                  <a:pt x="45" y="4523"/>
                </a:lnTo>
                <a:lnTo>
                  <a:pt x="21" y="4328"/>
                </a:lnTo>
                <a:lnTo>
                  <a:pt x="6" y="4130"/>
                </a:lnTo>
                <a:lnTo>
                  <a:pt x="0" y="3930"/>
                </a:lnTo>
                <a:lnTo>
                  <a:pt x="0" y="3896"/>
                </a:lnTo>
                <a:lnTo>
                  <a:pt x="6" y="3696"/>
                </a:lnTo>
                <a:lnTo>
                  <a:pt x="42" y="3730"/>
                </a:lnTo>
                <a:lnTo>
                  <a:pt x="36" y="3930"/>
                </a:lnTo>
                <a:lnTo>
                  <a:pt x="36" y="3896"/>
                </a:lnTo>
                <a:lnTo>
                  <a:pt x="42" y="4096"/>
                </a:lnTo>
                <a:lnTo>
                  <a:pt x="57" y="4293"/>
                </a:lnTo>
                <a:lnTo>
                  <a:pt x="81" y="4488"/>
                </a:lnTo>
                <a:lnTo>
                  <a:pt x="116" y="4680"/>
                </a:lnTo>
                <a:lnTo>
                  <a:pt x="160" y="4869"/>
                </a:lnTo>
                <a:lnTo>
                  <a:pt x="213" y="5053"/>
                </a:lnTo>
                <a:lnTo>
                  <a:pt x="274" y="5234"/>
                </a:lnTo>
                <a:lnTo>
                  <a:pt x="344" y="5411"/>
                </a:lnTo>
                <a:lnTo>
                  <a:pt x="422" y="5584"/>
                </a:lnTo>
                <a:lnTo>
                  <a:pt x="508" y="5751"/>
                </a:lnTo>
                <a:lnTo>
                  <a:pt x="603" y="5914"/>
                </a:lnTo>
                <a:lnTo>
                  <a:pt x="705" y="6073"/>
                </a:lnTo>
                <a:lnTo>
                  <a:pt x="814" y="6226"/>
                </a:lnTo>
                <a:lnTo>
                  <a:pt x="930" y="6373"/>
                </a:lnTo>
                <a:lnTo>
                  <a:pt x="1053" y="6514"/>
                </a:lnTo>
                <a:lnTo>
                  <a:pt x="1183" y="6649"/>
                </a:lnTo>
                <a:lnTo>
                  <a:pt x="1318" y="6778"/>
                </a:lnTo>
                <a:lnTo>
                  <a:pt x="1460" y="6901"/>
                </a:lnTo>
                <a:lnTo>
                  <a:pt x="1608" y="7016"/>
                </a:lnTo>
                <a:lnTo>
                  <a:pt x="1761" y="7125"/>
                </a:lnTo>
                <a:lnTo>
                  <a:pt x="1919" y="7226"/>
                </a:lnTo>
                <a:lnTo>
                  <a:pt x="2084" y="7321"/>
                </a:lnTo>
                <a:lnTo>
                  <a:pt x="2252" y="7406"/>
                </a:lnTo>
                <a:lnTo>
                  <a:pt x="2426" y="7484"/>
                </a:lnTo>
                <a:lnTo>
                  <a:pt x="2603" y="7554"/>
                </a:lnTo>
                <a:lnTo>
                  <a:pt x="2784" y="7615"/>
                </a:lnTo>
                <a:lnTo>
                  <a:pt x="2971" y="7668"/>
                </a:lnTo>
                <a:lnTo>
                  <a:pt x="3160" y="7711"/>
                </a:lnTo>
                <a:lnTo>
                  <a:pt x="3352" y="7745"/>
                </a:lnTo>
                <a:lnTo>
                  <a:pt x="3548" y="7771"/>
                </a:lnTo>
                <a:lnTo>
                  <a:pt x="3746" y="7786"/>
                </a:lnTo>
                <a:lnTo>
                  <a:pt x="3947" y="7791"/>
                </a:lnTo>
                <a:lnTo>
                  <a:pt x="3911" y="7791"/>
                </a:lnTo>
                <a:lnTo>
                  <a:pt x="4112" y="7786"/>
                </a:lnTo>
                <a:lnTo>
                  <a:pt x="4311" y="7771"/>
                </a:lnTo>
                <a:lnTo>
                  <a:pt x="4506" y="7745"/>
                </a:lnTo>
                <a:lnTo>
                  <a:pt x="4698" y="7711"/>
                </a:lnTo>
                <a:lnTo>
                  <a:pt x="4887" y="7668"/>
                </a:lnTo>
                <a:lnTo>
                  <a:pt x="5073" y="7615"/>
                </a:lnTo>
                <a:lnTo>
                  <a:pt x="5254" y="7554"/>
                </a:lnTo>
                <a:lnTo>
                  <a:pt x="5432" y="7484"/>
                </a:lnTo>
                <a:lnTo>
                  <a:pt x="5605" y="7406"/>
                </a:lnTo>
                <a:lnTo>
                  <a:pt x="5774" y="7321"/>
                </a:lnTo>
                <a:lnTo>
                  <a:pt x="5937" y="7226"/>
                </a:lnTo>
                <a:lnTo>
                  <a:pt x="6096" y="7125"/>
                </a:lnTo>
                <a:lnTo>
                  <a:pt x="6249" y="7016"/>
                </a:lnTo>
                <a:lnTo>
                  <a:pt x="6397" y="6901"/>
                </a:lnTo>
                <a:lnTo>
                  <a:pt x="6538" y="6778"/>
                </a:lnTo>
                <a:lnTo>
                  <a:pt x="6675" y="6649"/>
                </a:lnTo>
                <a:lnTo>
                  <a:pt x="6803" y="6514"/>
                </a:lnTo>
                <a:lnTo>
                  <a:pt x="6926" y="6373"/>
                </a:lnTo>
                <a:lnTo>
                  <a:pt x="7042" y="6226"/>
                </a:lnTo>
                <a:lnTo>
                  <a:pt x="7151" y="6073"/>
                </a:lnTo>
                <a:lnTo>
                  <a:pt x="7253" y="5914"/>
                </a:lnTo>
                <a:lnTo>
                  <a:pt x="7348" y="5751"/>
                </a:lnTo>
                <a:lnTo>
                  <a:pt x="7434" y="5584"/>
                </a:lnTo>
                <a:lnTo>
                  <a:pt x="7513" y="5411"/>
                </a:lnTo>
                <a:lnTo>
                  <a:pt x="7582" y="5234"/>
                </a:lnTo>
                <a:lnTo>
                  <a:pt x="7644" y="5053"/>
                </a:lnTo>
                <a:lnTo>
                  <a:pt x="7696" y="4869"/>
                </a:lnTo>
                <a:lnTo>
                  <a:pt x="7740" y="4680"/>
                </a:lnTo>
                <a:lnTo>
                  <a:pt x="7775" y="4488"/>
                </a:lnTo>
                <a:lnTo>
                  <a:pt x="7799" y="4293"/>
                </a:lnTo>
                <a:lnTo>
                  <a:pt x="7815" y="4096"/>
                </a:lnTo>
                <a:lnTo>
                  <a:pt x="7820" y="3896"/>
                </a:lnTo>
                <a:lnTo>
                  <a:pt x="7820" y="3930"/>
                </a:lnTo>
                <a:lnTo>
                  <a:pt x="7815" y="3730"/>
                </a:lnTo>
                <a:lnTo>
                  <a:pt x="7799" y="3531"/>
                </a:lnTo>
                <a:lnTo>
                  <a:pt x="7775" y="3337"/>
                </a:lnTo>
                <a:lnTo>
                  <a:pt x="7740" y="3145"/>
                </a:lnTo>
                <a:lnTo>
                  <a:pt x="7696" y="2957"/>
                </a:lnTo>
                <a:lnTo>
                  <a:pt x="7644" y="2772"/>
                </a:lnTo>
                <a:lnTo>
                  <a:pt x="7582" y="2591"/>
                </a:lnTo>
                <a:lnTo>
                  <a:pt x="7513" y="2413"/>
                </a:lnTo>
                <a:lnTo>
                  <a:pt x="7434" y="2242"/>
                </a:lnTo>
                <a:lnTo>
                  <a:pt x="7348" y="2073"/>
                </a:lnTo>
                <a:lnTo>
                  <a:pt x="7253" y="1910"/>
                </a:lnTo>
                <a:lnTo>
                  <a:pt x="7151" y="1752"/>
                </a:lnTo>
                <a:lnTo>
                  <a:pt x="7042" y="1600"/>
                </a:lnTo>
                <a:lnTo>
                  <a:pt x="6926" y="1452"/>
                </a:lnTo>
                <a:lnTo>
                  <a:pt x="6803" y="1310"/>
                </a:lnTo>
                <a:lnTo>
                  <a:pt x="6675" y="1175"/>
                </a:lnTo>
                <a:lnTo>
                  <a:pt x="6538" y="1046"/>
                </a:lnTo>
                <a:lnTo>
                  <a:pt x="6397" y="924"/>
                </a:lnTo>
                <a:lnTo>
                  <a:pt x="6249" y="808"/>
                </a:lnTo>
                <a:lnTo>
                  <a:pt x="6096" y="699"/>
                </a:lnTo>
                <a:lnTo>
                  <a:pt x="5937" y="598"/>
                </a:lnTo>
                <a:lnTo>
                  <a:pt x="5774" y="504"/>
                </a:lnTo>
                <a:lnTo>
                  <a:pt x="5605" y="418"/>
                </a:lnTo>
                <a:lnTo>
                  <a:pt x="5432" y="341"/>
                </a:lnTo>
                <a:lnTo>
                  <a:pt x="5254" y="271"/>
                </a:lnTo>
                <a:lnTo>
                  <a:pt x="5073" y="209"/>
                </a:lnTo>
                <a:lnTo>
                  <a:pt x="4887" y="157"/>
                </a:lnTo>
                <a:lnTo>
                  <a:pt x="4698" y="114"/>
                </a:lnTo>
                <a:lnTo>
                  <a:pt x="4506" y="79"/>
                </a:lnTo>
                <a:lnTo>
                  <a:pt x="4311" y="54"/>
                </a:lnTo>
                <a:lnTo>
                  <a:pt x="4112" y="39"/>
                </a:lnTo>
                <a:lnTo>
                  <a:pt x="3911" y="34"/>
                </a:lnTo>
                <a:lnTo>
                  <a:pt x="3947" y="34"/>
                </a:lnTo>
                <a:lnTo>
                  <a:pt x="3746" y="39"/>
                </a:lnTo>
                <a:lnTo>
                  <a:pt x="3548" y="54"/>
                </a:lnTo>
                <a:lnTo>
                  <a:pt x="3352" y="79"/>
                </a:lnTo>
                <a:lnTo>
                  <a:pt x="3160" y="114"/>
                </a:lnTo>
                <a:lnTo>
                  <a:pt x="2971" y="157"/>
                </a:lnTo>
                <a:lnTo>
                  <a:pt x="2784" y="209"/>
                </a:lnTo>
                <a:lnTo>
                  <a:pt x="2603" y="271"/>
                </a:lnTo>
                <a:lnTo>
                  <a:pt x="2426" y="341"/>
                </a:lnTo>
                <a:lnTo>
                  <a:pt x="2252" y="418"/>
                </a:lnTo>
                <a:lnTo>
                  <a:pt x="2084" y="504"/>
                </a:lnTo>
                <a:lnTo>
                  <a:pt x="1919" y="598"/>
                </a:lnTo>
                <a:lnTo>
                  <a:pt x="1761" y="699"/>
                </a:lnTo>
                <a:lnTo>
                  <a:pt x="1608" y="808"/>
                </a:lnTo>
                <a:lnTo>
                  <a:pt x="1460" y="924"/>
                </a:lnTo>
                <a:lnTo>
                  <a:pt x="1318" y="1046"/>
                </a:lnTo>
                <a:lnTo>
                  <a:pt x="1183" y="1175"/>
                </a:lnTo>
                <a:lnTo>
                  <a:pt x="1053" y="1310"/>
                </a:lnTo>
                <a:lnTo>
                  <a:pt x="930" y="1452"/>
                </a:lnTo>
                <a:lnTo>
                  <a:pt x="814" y="1600"/>
                </a:lnTo>
                <a:lnTo>
                  <a:pt x="705" y="1752"/>
                </a:lnTo>
                <a:lnTo>
                  <a:pt x="603" y="1910"/>
                </a:lnTo>
                <a:lnTo>
                  <a:pt x="508" y="2073"/>
                </a:lnTo>
                <a:lnTo>
                  <a:pt x="422" y="2242"/>
                </a:lnTo>
                <a:lnTo>
                  <a:pt x="344" y="2413"/>
                </a:lnTo>
                <a:lnTo>
                  <a:pt x="274" y="2591"/>
                </a:lnTo>
                <a:lnTo>
                  <a:pt x="213" y="2772"/>
                </a:lnTo>
                <a:lnTo>
                  <a:pt x="160" y="2957"/>
                </a:lnTo>
                <a:lnTo>
                  <a:pt x="116" y="3145"/>
                </a:lnTo>
                <a:lnTo>
                  <a:pt x="81" y="3337"/>
                </a:lnTo>
                <a:lnTo>
                  <a:pt x="57" y="3531"/>
                </a:lnTo>
                <a:lnTo>
                  <a:pt x="42" y="3730"/>
                </a:lnTo>
                <a:lnTo>
                  <a:pt x="6" y="36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80" name="Freeform 202">
            <a:extLst>
              <a:ext uri="{FF2B5EF4-FFF2-40B4-BE49-F238E27FC236}">
                <a16:creationId xmlns:a16="http://schemas.microsoft.com/office/drawing/2014/main" id="{0261BC82-F871-4858-BD87-20E838189A20}"/>
              </a:ext>
            </a:extLst>
          </p:cNvPr>
          <p:cNvSpPr>
            <a:spLocks noChangeAspect="1"/>
          </p:cNvSpPr>
          <p:nvPr/>
        </p:nvSpPr>
        <p:spPr bwMode="auto">
          <a:xfrm>
            <a:off x="2591235" y="2652796"/>
            <a:ext cx="3468663" cy="3453665"/>
          </a:xfrm>
          <a:custGeom>
            <a:avLst/>
            <a:gdLst>
              <a:gd name="T0" fmla="*/ 44 w 7586"/>
              <a:gd name="T1" fmla="*/ 3204 h 7558"/>
              <a:gd name="T2" fmla="*/ 171 w 7586"/>
              <a:gd name="T3" fmla="*/ 2656 h 7558"/>
              <a:gd name="T4" fmla="*/ 374 w 7586"/>
              <a:gd name="T5" fmla="*/ 2142 h 7558"/>
              <a:gd name="T6" fmla="*/ 648 w 7586"/>
              <a:gd name="T7" fmla="*/ 1667 h 7558"/>
              <a:gd name="T8" fmla="*/ 986 w 7586"/>
              <a:gd name="T9" fmla="*/ 1238 h 7558"/>
              <a:gd name="T10" fmla="*/ 1381 w 7586"/>
              <a:gd name="T11" fmla="*/ 864 h 7558"/>
              <a:gd name="T12" fmla="*/ 1827 w 7586"/>
              <a:gd name="T13" fmla="*/ 548 h 7558"/>
              <a:gd name="T14" fmla="*/ 2318 w 7586"/>
              <a:gd name="T15" fmla="*/ 297 h 7558"/>
              <a:gd name="T16" fmla="*/ 2846 w 7586"/>
              <a:gd name="T17" fmla="*/ 119 h 7558"/>
              <a:gd name="T18" fmla="*/ 3406 w 7586"/>
              <a:gd name="T19" fmla="*/ 20 h 7558"/>
              <a:gd name="T20" fmla="*/ 3990 w 7586"/>
              <a:gd name="T21" fmla="*/ 5 h 7558"/>
              <a:gd name="T22" fmla="*/ 4558 w 7586"/>
              <a:gd name="T23" fmla="*/ 78 h 7558"/>
              <a:gd name="T24" fmla="*/ 5098 w 7586"/>
              <a:gd name="T25" fmla="*/ 230 h 7558"/>
              <a:gd name="T26" fmla="*/ 5601 w 7586"/>
              <a:gd name="T27" fmla="*/ 457 h 7558"/>
              <a:gd name="T28" fmla="*/ 6061 w 7586"/>
              <a:gd name="T29" fmla="*/ 751 h 7558"/>
              <a:gd name="T30" fmla="*/ 6475 w 7586"/>
              <a:gd name="T31" fmla="*/ 1108 h 7558"/>
              <a:gd name="T32" fmla="*/ 6833 w 7586"/>
              <a:gd name="T33" fmla="*/ 1519 h 7558"/>
              <a:gd name="T34" fmla="*/ 7128 w 7586"/>
              <a:gd name="T35" fmla="*/ 1978 h 7558"/>
              <a:gd name="T36" fmla="*/ 7356 w 7586"/>
              <a:gd name="T37" fmla="*/ 2480 h 7558"/>
              <a:gd name="T38" fmla="*/ 7509 w 7586"/>
              <a:gd name="T39" fmla="*/ 3019 h 7558"/>
              <a:gd name="T40" fmla="*/ 7581 w 7586"/>
              <a:gd name="T41" fmla="*/ 3586 h 7558"/>
              <a:gd name="T42" fmla="*/ 7566 w 7586"/>
              <a:gd name="T43" fmla="*/ 4166 h 7558"/>
              <a:gd name="T44" fmla="*/ 7466 w 7586"/>
              <a:gd name="T45" fmla="*/ 4723 h 7558"/>
              <a:gd name="T46" fmla="*/ 7288 w 7586"/>
              <a:gd name="T47" fmla="*/ 5250 h 7558"/>
              <a:gd name="T48" fmla="*/ 7037 w 7586"/>
              <a:gd name="T49" fmla="*/ 5738 h 7558"/>
              <a:gd name="T50" fmla="*/ 6719 w 7586"/>
              <a:gd name="T51" fmla="*/ 6183 h 7558"/>
              <a:gd name="T52" fmla="*/ 6343 w 7586"/>
              <a:gd name="T53" fmla="*/ 6576 h 7558"/>
              <a:gd name="T54" fmla="*/ 5914 w 7586"/>
              <a:gd name="T55" fmla="*/ 6913 h 7558"/>
              <a:gd name="T56" fmla="*/ 5437 w 7586"/>
              <a:gd name="T57" fmla="*/ 7185 h 7558"/>
              <a:gd name="T58" fmla="*/ 4921 w 7586"/>
              <a:gd name="T59" fmla="*/ 7388 h 7558"/>
              <a:gd name="T60" fmla="*/ 4371 w 7586"/>
              <a:gd name="T61" fmla="*/ 7514 h 7558"/>
              <a:gd name="T62" fmla="*/ 3794 w 7586"/>
              <a:gd name="T63" fmla="*/ 7558 h 7558"/>
              <a:gd name="T64" fmla="*/ 3217 w 7586"/>
              <a:gd name="T65" fmla="*/ 7514 h 7558"/>
              <a:gd name="T66" fmla="*/ 2666 w 7586"/>
              <a:gd name="T67" fmla="*/ 7388 h 7558"/>
              <a:gd name="T68" fmla="*/ 2149 w 7586"/>
              <a:gd name="T69" fmla="*/ 7185 h 7558"/>
              <a:gd name="T70" fmla="*/ 1674 w 7586"/>
              <a:gd name="T71" fmla="*/ 6913 h 7558"/>
              <a:gd name="T72" fmla="*/ 1243 w 7586"/>
              <a:gd name="T73" fmla="*/ 6576 h 7558"/>
              <a:gd name="T74" fmla="*/ 867 w 7586"/>
              <a:gd name="T75" fmla="*/ 6183 h 7558"/>
              <a:gd name="T76" fmla="*/ 549 w 7586"/>
              <a:gd name="T77" fmla="*/ 5738 h 7558"/>
              <a:gd name="T78" fmla="*/ 299 w 7586"/>
              <a:gd name="T79" fmla="*/ 5250 h 7558"/>
              <a:gd name="T80" fmla="*/ 120 w 7586"/>
              <a:gd name="T81" fmla="*/ 4723 h 7558"/>
              <a:gd name="T82" fmla="*/ 20 w 7586"/>
              <a:gd name="T83" fmla="*/ 4166 h 7558"/>
              <a:gd name="T84" fmla="*/ 6 w 7586"/>
              <a:gd name="T85" fmla="*/ 3586 h 7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86" h="7558">
                <a:moveTo>
                  <a:pt x="6" y="3586"/>
                </a:moveTo>
                <a:lnTo>
                  <a:pt x="20" y="3393"/>
                </a:lnTo>
                <a:lnTo>
                  <a:pt x="44" y="3204"/>
                </a:lnTo>
                <a:lnTo>
                  <a:pt x="78" y="3019"/>
                </a:lnTo>
                <a:lnTo>
                  <a:pt x="120" y="2836"/>
                </a:lnTo>
                <a:lnTo>
                  <a:pt x="171" y="2656"/>
                </a:lnTo>
                <a:lnTo>
                  <a:pt x="230" y="2480"/>
                </a:lnTo>
                <a:lnTo>
                  <a:pt x="299" y="2310"/>
                </a:lnTo>
                <a:lnTo>
                  <a:pt x="374" y="2142"/>
                </a:lnTo>
                <a:lnTo>
                  <a:pt x="458" y="1978"/>
                </a:lnTo>
                <a:lnTo>
                  <a:pt x="549" y="1820"/>
                </a:lnTo>
                <a:lnTo>
                  <a:pt x="648" y="1667"/>
                </a:lnTo>
                <a:lnTo>
                  <a:pt x="755" y="1519"/>
                </a:lnTo>
                <a:lnTo>
                  <a:pt x="867" y="1376"/>
                </a:lnTo>
                <a:lnTo>
                  <a:pt x="986" y="1238"/>
                </a:lnTo>
                <a:lnTo>
                  <a:pt x="1112" y="1108"/>
                </a:lnTo>
                <a:lnTo>
                  <a:pt x="1243" y="982"/>
                </a:lnTo>
                <a:lnTo>
                  <a:pt x="1381" y="864"/>
                </a:lnTo>
                <a:lnTo>
                  <a:pt x="1525" y="751"/>
                </a:lnTo>
                <a:lnTo>
                  <a:pt x="1674" y="646"/>
                </a:lnTo>
                <a:lnTo>
                  <a:pt x="1827" y="548"/>
                </a:lnTo>
                <a:lnTo>
                  <a:pt x="1986" y="457"/>
                </a:lnTo>
                <a:lnTo>
                  <a:pt x="2149" y="373"/>
                </a:lnTo>
                <a:lnTo>
                  <a:pt x="2318" y="297"/>
                </a:lnTo>
                <a:lnTo>
                  <a:pt x="2490" y="230"/>
                </a:lnTo>
                <a:lnTo>
                  <a:pt x="2666" y="171"/>
                </a:lnTo>
                <a:lnTo>
                  <a:pt x="2846" y="119"/>
                </a:lnTo>
                <a:lnTo>
                  <a:pt x="3030" y="78"/>
                </a:lnTo>
                <a:lnTo>
                  <a:pt x="3217" y="45"/>
                </a:lnTo>
                <a:lnTo>
                  <a:pt x="3406" y="20"/>
                </a:lnTo>
                <a:lnTo>
                  <a:pt x="3599" y="5"/>
                </a:lnTo>
                <a:lnTo>
                  <a:pt x="3794" y="0"/>
                </a:lnTo>
                <a:lnTo>
                  <a:pt x="3990" y="5"/>
                </a:lnTo>
                <a:lnTo>
                  <a:pt x="4181" y="20"/>
                </a:lnTo>
                <a:lnTo>
                  <a:pt x="4371" y="45"/>
                </a:lnTo>
                <a:lnTo>
                  <a:pt x="4558" y="78"/>
                </a:lnTo>
                <a:lnTo>
                  <a:pt x="4742" y="119"/>
                </a:lnTo>
                <a:lnTo>
                  <a:pt x="4921" y="171"/>
                </a:lnTo>
                <a:lnTo>
                  <a:pt x="5098" y="230"/>
                </a:lnTo>
                <a:lnTo>
                  <a:pt x="5270" y="297"/>
                </a:lnTo>
                <a:lnTo>
                  <a:pt x="5437" y="373"/>
                </a:lnTo>
                <a:lnTo>
                  <a:pt x="5601" y="457"/>
                </a:lnTo>
                <a:lnTo>
                  <a:pt x="5759" y="548"/>
                </a:lnTo>
                <a:lnTo>
                  <a:pt x="5914" y="646"/>
                </a:lnTo>
                <a:lnTo>
                  <a:pt x="6061" y="751"/>
                </a:lnTo>
                <a:lnTo>
                  <a:pt x="6205" y="864"/>
                </a:lnTo>
                <a:lnTo>
                  <a:pt x="6343" y="982"/>
                </a:lnTo>
                <a:lnTo>
                  <a:pt x="6475" y="1108"/>
                </a:lnTo>
                <a:lnTo>
                  <a:pt x="6600" y="1238"/>
                </a:lnTo>
                <a:lnTo>
                  <a:pt x="6719" y="1376"/>
                </a:lnTo>
                <a:lnTo>
                  <a:pt x="6833" y="1519"/>
                </a:lnTo>
                <a:lnTo>
                  <a:pt x="6938" y="1667"/>
                </a:lnTo>
                <a:lnTo>
                  <a:pt x="7037" y="1820"/>
                </a:lnTo>
                <a:lnTo>
                  <a:pt x="7128" y="1978"/>
                </a:lnTo>
                <a:lnTo>
                  <a:pt x="7212" y="2142"/>
                </a:lnTo>
                <a:lnTo>
                  <a:pt x="7288" y="2310"/>
                </a:lnTo>
                <a:lnTo>
                  <a:pt x="7356" y="2480"/>
                </a:lnTo>
                <a:lnTo>
                  <a:pt x="7415" y="2656"/>
                </a:lnTo>
                <a:lnTo>
                  <a:pt x="7466" y="2836"/>
                </a:lnTo>
                <a:lnTo>
                  <a:pt x="7509" y="3019"/>
                </a:lnTo>
                <a:lnTo>
                  <a:pt x="7542" y="3204"/>
                </a:lnTo>
                <a:lnTo>
                  <a:pt x="7566" y="3393"/>
                </a:lnTo>
                <a:lnTo>
                  <a:pt x="7581" y="3586"/>
                </a:lnTo>
                <a:lnTo>
                  <a:pt x="7586" y="3780"/>
                </a:lnTo>
                <a:lnTo>
                  <a:pt x="7581" y="3974"/>
                </a:lnTo>
                <a:lnTo>
                  <a:pt x="7566" y="4166"/>
                </a:lnTo>
                <a:lnTo>
                  <a:pt x="7542" y="4355"/>
                </a:lnTo>
                <a:lnTo>
                  <a:pt x="7509" y="4541"/>
                </a:lnTo>
                <a:lnTo>
                  <a:pt x="7466" y="4723"/>
                </a:lnTo>
                <a:lnTo>
                  <a:pt x="7415" y="4903"/>
                </a:lnTo>
                <a:lnTo>
                  <a:pt x="7356" y="5078"/>
                </a:lnTo>
                <a:lnTo>
                  <a:pt x="7288" y="5250"/>
                </a:lnTo>
                <a:lnTo>
                  <a:pt x="7212" y="5417"/>
                </a:lnTo>
                <a:lnTo>
                  <a:pt x="7128" y="5580"/>
                </a:lnTo>
                <a:lnTo>
                  <a:pt x="7037" y="5738"/>
                </a:lnTo>
                <a:lnTo>
                  <a:pt x="6938" y="5892"/>
                </a:lnTo>
                <a:lnTo>
                  <a:pt x="6833" y="6040"/>
                </a:lnTo>
                <a:lnTo>
                  <a:pt x="6719" y="6183"/>
                </a:lnTo>
                <a:lnTo>
                  <a:pt x="6600" y="6320"/>
                </a:lnTo>
                <a:lnTo>
                  <a:pt x="6475" y="6451"/>
                </a:lnTo>
                <a:lnTo>
                  <a:pt x="6343" y="6576"/>
                </a:lnTo>
                <a:lnTo>
                  <a:pt x="6205" y="6694"/>
                </a:lnTo>
                <a:lnTo>
                  <a:pt x="6061" y="6807"/>
                </a:lnTo>
                <a:lnTo>
                  <a:pt x="5914" y="6913"/>
                </a:lnTo>
                <a:lnTo>
                  <a:pt x="5759" y="7011"/>
                </a:lnTo>
                <a:lnTo>
                  <a:pt x="5601" y="7102"/>
                </a:lnTo>
                <a:lnTo>
                  <a:pt x="5437" y="7185"/>
                </a:lnTo>
                <a:lnTo>
                  <a:pt x="5270" y="7261"/>
                </a:lnTo>
                <a:lnTo>
                  <a:pt x="5098" y="7329"/>
                </a:lnTo>
                <a:lnTo>
                  <a:pt x="4921" y="7388"/>
                </a:lnTo>
                <a:lnTo>
                  <a:pt x="4742" y="7439"/>
                </a:lnTo>
                <a:lnTo>
                  <a:pt x="4558" y="7481"/>
                </a:lnTo>
                <a:lnTo>
                  <a:pt x="4371" y="7514"/>
                </a:lnTo>
                <a:lnTo>
                  <a:pt x="4181" y="7538"/>
                </a:lnTo>
                <a:lnTo>
                  <a:pt x="3990" y="7553"/>
                </a:lnTo>
                <a:lnTo>
                  <a:pt x="3794" y="7558"/>
                </a:lnTo>
                <a:lnTo>
                  <a:pt x="3599" y="7553"/>
                </a:lnTo>
                <a:lnTo>
                  <a:pt x="3406" y="7538"/>
                </a:lnTo>
                <a:lnTo>
                  <a:pt x="3217" y="7514"/>
                </a:lnTo>
                <a:lnTo>
                  <a:pt x="3030" y="7481"/>
                </a:lnTo>
                <a:lnTo>
                  <a:pt x="2846" y="7439"/>
                </a:lnTo>
                <a:lnTo>
                  <a:pt x="2666" y="7388"/>
                </a:lnTo>
                <a:lnTo>
                  <a:pt x="2490" y="7329"/>
                </a:lnTo>
                <a:lnTo>
                  <a:pt x="2318" y="7261"/>
                </a:lnTo>
                <a:lnTo>
                  <a:pt x="2149" y="7185"/>
                </a:lnTo>
                <a:lnTo>
                  <a:pt x="1986" y="7102"/>
                </a:lnTo>
                <a:lnTo>
                  <a:pt x="1827" y="7011"/>
                </a:lnTo>
                <a:lnTo>
                  <a:pt x="1674" y="6913"/>
                </a:lnTo>
                <a:lnTo>
                  <a:pt x="1525" y="6807"/>
                </a:lnTo>
                <a:lnTo>
                  <a:pt x="1381" y="6694"/>
                </a:lnTo>
                <a:lnTo>
                  <a:pt x="1243" y="6576"/>
                </a:lnTo>
                <a:lnTo>
                  <a:pt x="1112" y="6451"/>
                </a:lnTo>
                <a:lnTo>
                  <a:pt x="986" y="6320"/>
                </a:lnTo>
                <a:lnTo>
                  <a:pt x="867" y="6183"/>
                </a:lnTo>
                <a:lnTo>
                  <a:pt x="755" y="6040"/>
                </a:lnTo>
                <a:lnTo>
                  <a:pt x="648" y="5892"/>
                </a:lnTo>
                <a:lnTo>
                  <a:pt x="549" y="5738"/>
                </a:lnTo>
                <a:lnTo>
                  <a:pt x="458" y="5580"/>
                </a:lnTo>
                <a:lnTo>
                  <a:pt x="374" y="5417"/>
                </a:lnTo>
                <a:lnTo>
                  <a:pt x="299" y="5250"/>
                </a:lnTo>
                <a:lnTo>
                  <a:pt x="230" y="5078"/>
                </a:lnTo>
                <a:lnTo>
                  <a:pt x="171" y="4903"/>
                </a:lnTo>
                <a:lnTo>
                  <a:pt x="120" y="4723"/>
                </a:lnTo>
                <a:lnTo>
                  <a:pt x="78" y="4541"/>
                </a:lnTo>
                <a:lnTo>
                  <a:pt x="44" y="4355"/>
                </a:lnTo>
                <a:lnTo>
                  <a:pt x="20" y="4166"/>
                </a:lnTo>
                <a:lnTo>
                  <a:pt x="6" y="3974"/>
                </a:lnTo>
                <a:lnTo>
                  <a:pt x="0" y="3780"/>
                </a:lnTo>
                <a:lnTo>
                  <a:pt x="6" y="35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81" name="Freeform 203">
            <a:extLst>
              <a:ext uri="{FF2B5EF4-FFF2-40B4-BE49-F238E27FC236}">
                <a16:creationId xmlns:a16="http://schemas.microsoft.com/office/drawing/2014/main" id="{5AEDB004-BB68-4A47-9E8F-A2161DBFBFFD}"/>
              </a:ext>
            </a:extLst>
          </p:cNvPr>
          <p:cNvSpPr>
            <a:spLocks noChangeAspect="1"/>
          </p:cNvSpPr>
          <p:nvPr/>
        </p:nvSpPr>
        <p:spPr bwMode="auto">
          <a:xfrm>
            <a:off x="2584377" y="2644570"/>
            <a:ext cx="3483750" cy="3470118"/>
          </a:xfrm>
          <a:custGeom>
            <a:avLst/>
            <a:gdLst>
              <a:gd name="T0" fmla="*/ 120 w 7622"/>
              <a:gd name="T1" fmla="*/ 2836 h 7592"/>
              <a:gd name="T2" fmla="*/ 458 w 7622"/>
              <a:gd name="T3" fmla="*/ 1978 h 7592"/>
              <a:gd name="T4" fmla="*/ 986 w 7622"/>
              <a:gd name="T5" fmla="*/ 1238 h 7592"/>
              <a:gd name="T6" fmla="*/ 1674 w 7622"/>
              <a:gd name="T7" fmla="*/ 646 h 7592"/>
              <a:gd name="T8" fmla="*/ 2490 w 7622"/>
              <a:gd name="T9" fmla="*/ 230 h 7592"/>
              <a:gd name="T10" fmla="*/ 3406 w 7622"/>
              <a:gd name="T11" fmla="*/ 20 h 7592"/>
              <a:gd name="T12" fmla="*/ 4217 w 7622"/>
              <a:gd name="T13" fmla="*/ 20 h 7592"/>
              <a:gd name="T14" fmla="*/ 5134 w 7622"/>
              <a:gd name="T15" fmla="*/ 230 h 7592"/>
              <a:gd name="T16" fmla="*/ 5950 w 7622"/>
              <a:gd name="T17" fmla="*/ 646 h 7592"/>
              <a:gd name="T18" fmla="*/ 6636 w 7622"/>
              <a:gd name="T19" fmla="*/ 1238 h 7592"/>
              <a:gd name="T20" fmla="*/ 7164 w 7622"/>
              <a:gd name="T21" fmla="*/ 1978 h 7592"/>
              <a:gd name="T22" fmla="*/ 7502 w 7622"/>
              <a:gd name="T23" fmla="*/ 2836 h 7592"/>
              <a:gd name="T24" fmla="*/ 7622 w 7622"/>
              <a:gd name="T25" fmla="*/ 3780 h 7592"/>
              <a:gd name="T26" fmla="*/ 7545 w 7622"/>
              <a:gd name="T27" fmla="*/ 4575 h 7592"/>
              <a:gd name="T28" fmla="*/ 7248 w 7622"/>
              <a:gd name="T29" fmla="*/ 5451 h 7592"/>
              <a:gd name="T30" fmla="*/ 6755 w 7622"/>
              <a:gd name="T31" fmla="*/ 6217 h 7592"/>
              <a:gd name="T32" fmla="*/ 6097 w 7622"/>
              <a:gd name="T33" fmla="*/ 6841 h 7592"/>
              <a:gd name="T34" fmla="*/ 5306 w 7622"/>
              <a:gd name="T35" fmla="*/ 7295 h 7592"/>
              <a:gd name="T36" fmla="*/ 4407 w 7622"/>
              <a:gd name="T37" fmla="*/ 7548 h 7592"/>
              <a:gd name="T38" fmla="*/ 3599 w 7622"/>
              <a:gd name="T39" fmla="*/ 7587 h 7592"/>
              <a:gd name="T40" fmla="*/ 2666 w 7622"/>
              <a:gd name="T41" fmla="*/ 7422 h 7592"/>
              <a:gd name="T42" fmla="*/ 1827 w 7622"/>
              <a:gd name="T43" fmla="*/ 7045 h 7592"/>
              <a:gd name="T44" fmla="*/ 1112 w 7622"/>
              <a:gd name="T45" fmla="*/ 6485 h 7592"/>
              <a:gd name="T46" fmla="*/ 549 w 7622"/>
              <a:gd name="T47" fmla="*/ 5772 h 7592"/>
              <a:gd name="T48" fmla="*/ 171 w 7622"/>
              <a:gd name="T49" fmla="*/ 4937 h 7592"/>
              <a:gd name="T50" fmla="*/ 6 w 7622"/>
              <a:gd name="T51" fmla="*/ 4008 h 7592"/>
              <a:gd name="T52" fmla="*/ 36 w 7622"/>
              <a:gd name="T53" fmla="*/ 3814 h 7592"/>
              <a:gd name="T54" fmla="*/ 114 w 7622"/>
              <a:gd name="T55" fmla="*/ 4540 h 7592"/>
              <a:gd name="T56" fmla="*/ 410 w 7622"/>
              <a:gd name="T57" fmla="*/ 5417 h 7592"/>
              <a:gd name="T58" fmla="*/ 903 w 7622"/>
              <a:gd name="T59" fmla="*/ 6182 h 7592"/>
              <a:gd name="T60" fmla="*/ 1561 w 7622"/>
              <a:gd name="T61" fmla="*/ 6807 h 7592"/>
              <a:gd name="T62" fmla="*/ 2354 w 7622"/>
              <a:gd name="T63" fmla="*/ 7261 h 7592"/>
              <a:gd name="T64" fmla="*/ 3253 w 7622"/>
              <a:gd name="T65" fmla="*/ 7514 h 7592"/>
              <a:gd name="T66" fmla="*/ 3990 w 7622"/>
              <a:gd name="T67" fmla="*/ 7553 h 7592"/>
              <a:gd name="T68" fmla="*/ 4921 w 7622"/>
              <a:gd name="T69" fmla="*/ 7387 h 7592"/>
              <a:gd name="T70" fmla="*/ 5759 w 7622"/>
              <a:gd name="T71" fmla="*/ 7011 h 7592"/>
              <a:gd name="T72" fmla="*/ 6475 w 7622"/>
              <a:gd name="T73" fmla="*/ 6451 h 7592"/>
              <a:gd name="T74" fmla="*/ 7037 w 7622"/>
              <a:gd name="T75" fmla="*/ 5738 h 7592"/>
              <a:gd name="T76" fmla="*/ 7415 w 7622"/>
              <a:gd name="T77" fmla="*/ 4902 h 7592"/>
              <a:gd name="T78" fmla="*/ 7581 w 7622"/>
              <a:gd name="T79" fmla="*/ 3974 h 7592"/>
              <a:gd name="T80" fmla="*/ 7542 w 7622"/>
              <a:gd name="T81" fmla="*/ 3238 h 7592"/>
              <a:gd name="T82" fmla="*/ 7288 w 7622"/>
              <a:gd name="T83" fmla="*/ 2344 h 7592"/>
              <a:gd name="T84" fmla="*/ 6833 w 7622"/>
              <a:gd name="T85" fmla="*/ 1554 h 7592"/>
              <a:gd name="T86" fmla="*/ 6205 w 7622"/>
              <a:gd name="T87" fmla="*/ 898 h 7592"/>
              <a:gd name="T88" fmla="*/ 5437 w 7622"/>
              <a:gd name="T89" fmla="*/ 408 h 7592"/>
              <a:gd name="T90" fmla="*/ 4558 w 7622"/>
              <a:gd name="T91" fmla="*/ 112 h 7592"/>
              <a:gd name="T92" fmla="*/ 3830 w 7622"/>
              <a:gd name="T93" fmla="*/ 35 h 7592"/>
              <a:gd name="T94" fmla="*/ 2882 w 7622"/>
              <a:gd name="T95" fmla="*/ 154 h 7592"/>
              <a:gd name="T96" fmla="*/ 2022 w 7622"/>
              <a:gd name="T97" fmla="*/ 491 h 7592"/>
              <a:gd name="T98" fmla="*/ 1279 w 7622"/>
              <a:gd name="T99" fmla="*/ 1016 h 7592"/>
              <a:gd name="T100" fmla="*/ 684 w 7622"/>
              <a:gd name="T101" fmla="*/ 1701 h 7592"/>
              <a:gd name="T102" fmla="*/ 266 w 7622"/>
              <a:gd name="T103" fmla="*/ 2514 h 7592"/>
              <a:gd name="T104" fmla="*/ 56 w 7622"/>
              <a:gd name="T105" fmla="*/ 3427 h 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22" h="7592">
                <a:moveTo>
                  <a:pt x="6" y="3586"/>
                </a:moveTo>
                <a:lnTo>
                  <a:pt x="20" y="3393"/>
                </a:lnTo>
                <a:lnTo>
                  <a:pt x="44" y="3204"/>
                </a:lnTo>
                <a:lnTo>
                  <a:pt x="78" y="3019"/>
                </a:lnTo>
                <a:lnTo>
                  <a:pt x="120" y="2836"/>
                </a:lnTo>
                <a:lnTo>
                  <a:pt x="171" y="2656"/>
                </a:lnTo>
                <a:lnTo>
                  <a:pt x="230" y="2480"/>
                </a:lnTo>
                <a:lnTo>
                  <a:pt x="299" y="2310"/>
                </a:lnTo>
                <a:lnTo>
                  <a:pt x="374" y="2141"/>
                </a:lnTo>
                <a:lnTo>
                  <a:pt x="458" y="1978"/>
                </a:lnTo>
                <a:lnTo>
                  <a:pt x="549" y="1820"/>
                </a:lnTo>
                <a:lnTo>
                  <a:pt x="648" y="1667"/>
                </a:lnTo>
                <a:lnTo>
                  <a:pt x="755" y="1519"/>
                </a:lnTo>
                <a:lnTo>
                  <a:pt x="867" y="1376"/>
                </a:lnTo>
                <a:lnTo>
                  <a:pt x="986" y="1238"/>
                </a:lnTo>
                <a:lnTo>
                  <a:pt x="1112" y="1108"/>
                </a:lnTo>
                <a:lnTo>
                  <a:pt x="1243" y="982"/>
                </a:lnTo>
                <a:lnTo>
                  <a:pt x="1381" y="864"/>
                </a:lnTo>
                <a:lnTo>
                  <a:pt x="1525" y="751"/>
                </a:lnTo>
                <a:lnTo>
                  <a:pt x="1674" y="646"/>
                </a:lnTo>
                <a:lnTo>
                  <a:pt x="1827" y="547"/>
                </a:lnTo>
                <a:lnTo>
                  <a:pt x="1986" y="457"/>
                </a:lnTo>
                <a:lnTo>
                  <a:pt x="2149" y="373"/>
                </a:lnTo>
                <a:lnTo>
                  <a:pt x="2318" y="297"/>
                </a:lnTo>
                <a:lnTo>
                  <a:pt x="2490" y="230"/>
                </a:lnTo>
                <a:lnTo>
                  <a:pt x="2666" y="171"/>
                </a:lnTo>
                <a:lnTo>
                  <a:pt x="2846" y="119"/>
                </a:lnTo>
                <a:lnTo>
                  <a:pt x="3030" y="77"/>
                </a:lnTo>
                <a:lnTo>
                  <a:pt x="3217" y="44"/>
                </a:lnTo>
                <a:lnTo>
                  <a:pt x="3406" y="20"/>
                </a:lnTo>
                <a:lnTo>
                  <a:pt x="3599" y="5"/>
                </a:lnTo>
                <a:lnTo>
                  <a:pt x="3794" y="0"/>
                </a:lnTo>
                <a:lnTo>
                  <a:pt x="3830" y="0"/>
                </a:lnTo>
                <a:lnTo>
                  <a:pt x="4026" y="5"/>
                </a:lnTo>
                <a:lnTo>
                  <a:pt x="4217" y="20"/>
                </a:lnTo>
                <a:lnTo>
                  <a:pt x="4407" y="44"/>
                </a:lnTo>
                <a:lnTo>
                  <a:pt x="4594" y="77"/>
                </a:lnTo>
                <a:lnTo>
                  <a:pt x="4778" y="119"/>
                </a:lnTo>
                <a:lnTo>
                  <a:pt x="4957" y="171"/>
                </a:lnTo>
                <a:lnTo>
                  <a:pt x="5134" y="230"/>
                </a:lnTo>
                <a:lnTo>
                  <a:pt x="5306" y="297"/>
                </a:lnTo>
                <a:lnTo>
                  <a:pt x="5473" y="373"/>
                </a:lnTo>
                <a:lnTo>
                  <a:pt x="5637" y="457"/>
                </a:lnTo>
                <a:lnTo>
                  <a:pt x="5795" y="547"/>
                </a:lnTo>
                <a:lnTo>
                  <a:pt x="5950" y="646"/>
                </a:lnTo>
                <a:lnTo>
                  <a:pt x="6097" y="751"/>
                </a:lnTo>
                <a:lnTo>
                  <a:pt x="6241" y="864"/>
                </a:lnTo>
                <a:lnTo>
                  <a:pt x="6379" y="982"/>
                </a:lnTo>
                <a:lnTo>
                  <a:pt x="6511" y="1108"/>
                </a:lnTo>
                <a:lnTo>
                  <a:pt x="6636" y="1238"/>
                </a:lnTo>
                <a:lnTo>
                  <a:pt x="6755" y="1376"/>
                </a:lnTo>
                <a:lnTo>
                  <a:pt x="6869" y="1519"/>
                </a:lnTo>
                <a:lnTo>
                  <a:pt x="6974" y="1667"/>
                </a:lnTo>
                <a:lnTo>
                  <a:pt x="7073" y="1820"/>
                </a:lnTo>
                <a:lnTo>
                  <a:pt x="7164" y="1978"/>
                </a:lnTo>
                <a:lnTo>
                  <a:pt x="7248" y="2141"/>
                </a:lnTo>
                <a:lnTo>
                  <a:pt x="7324" y="2310"/>
                </a:lnTo>
                <a:lnTo>
                  <a:pt x="7392" y="2480"/>
                </a:lnTo>
                <a:lnTo>
                  <a:pt x="7451" y="2656"/>
                </a:lnTo>
                <a:lnTo>
                  <a:pt x="7502" y="2836"/>
                </a:lnTo>
                <a:lnTo>
                  <a:pt x="7545" y="3019"/>
                </a:lnTo>
                <a:lnTo>
                  <a:pt x="7578" y="3204"/>
                </a:lnTo>
                <a:lnTo>
                  <a:pt x="7602" y="3393"/>
                </a:lnTo>
                <a:lnTo>
                  <a:pt x="7617" y="3586"/>
                </a:lnTo>
                <a:lnTo>
                  <a:pt x="7622" y="3780"/>
                </a:lnTo>
                <a:lnTo>
                  <a:pt x="7622" y="3814"/>
                </a:lnTo>
                <a:lnTo>
                  <a:pt x="7617" y="4008"/>
                </a:lnTo>
                <a:lnTo>
                  <a:pt x="7602" y="4201"/>
                </a:lnTo>
                <a:lnTo>
                  <a:pt x="7578" y="4390"/>
                </a:lnTo>
                <a:lnTo>
                  <a:pt x="7545" y="4575"/>
                </a:lnTo>
                <a:lnTo>
                  <a:pt x="7502" y="4758"/>
                </a:lnTo>
                <a:lnTo>
                  <a:pt x="7451" y="4937"/>
                </a:lnTo>
                <a:lnTo>
                  <a:pt x="7392" y="5112"/>
                </a:lnTo>
                <a:lnTo>
                  <a:pt x="7324" y="5284"/>
                </a:lnTo>
                <a:lnTo>
                  <a:pt x="7248" y="5451"/>
                </a:lnTo>
                <a:lnTo>
                  <a:pt x="7164" y="5614"/>
                </a:lnTo>
                <a:lnTo>
                  <a:pt x="7073" y="5772"/>
                </a:lnTo>
                <a:lnTo>
                  <a:pt x="6974" y="5926"/>
                </a:lnTo>
                <a:lnTo>
                  <a:pt x="6869" y="6074"/>
                </a:lnTo>
                <a:lnTo>
                  <a:pt x="6755" y="6217"/>
                </a:lnTo>
                <a:lnTo>
                  <a:pt x="6636" y="6354"/>
                </a:lnTo>
                <a:lnTo>
                  <a:pt x="6511" y="6485"/>
                </a:lnTo>
                <a:lnTo>
                  <a:pt x="6379" y="6611"/>
                </a:lnTo>
                <a:lnTo>
                  <a:pt x="6241" y="6728"/>
                </a:lnTo>
                <a:lnTo>
                  <a:pt x="6097" y="6841"/>
                </a:lnTo>
                <a:lnTo>
                  <a:pt x="5950" y="6947"/>
                </a:lnTo>
                <a:lnTo>
                  <a:pt x="5795" y="7045"/>
                </a:lnTo>
                <a:lnTo>
                  <a:pt x="5637" y="7136"/>
                </a:lnTo>
                <a:lnTo>
                  <a:pt x="5473" y="7219"/>
                </a:lnTo>
                <a:lnTo>
                  <a:pt x="5306" y="7295"/>
                </a:lnTo>
                <a:lnTo>
                  <a:pt x="5134" y="7363"/>
                </a:lnTo>
                <a:lnTo>
                  <a:pt x="4957" y="7422"/>
                </a:lnTo>
                <a:lnTo>
                  <a:pt x="4778" y="7473"/>
                </a:lnTo>
                <a:lnTo>
                  <a:pt x="4594" y="7515"/>
                </a:lnTo>
                <a:lnTo>
                  <a:pt x="4407" y="7548"/>
                </a:lnTo>
                <a:lnTo>
                  <a:pt x="4217" y="7573"/>
                </a:lnTo>
                <a:lnTo>
                  <a:pt x="4026" y="7587"/>
                </a:lnTo>
                <a:lnTo>
                  <a:pt x="3830" y="7592"/>
                </a:lnTo>
                <a:lnTo>
                  <a:pt x="3794" y="7592"/>
                </a:lnTo>
                <a:lnTo>
                  <a:pt x="3599" y="7587"/>
                </a:lnTo>
                <a:lnTo>
                  <a:pt x="3406" y="7573"/>
                </a:lnTo>
                <a:lnTo>
                  <a:pt x="3217" y="7548"/>
                </a:lnTo>
                <a:lnTo>
                  <a:pt x="3030" y="7515"/>
                </a:lnTo>
                <a:lnTo>
                  <a:pt x="2846" y="7473"/>
                </a:lnTo>
                <a:lnTo>
                  <a:pt x="2666" y="7422"/>
                </a:lnTo>
                <a:lnTo>
                  <a:pt x="2490" y="7363"/>
                </a:lnTo>
                <a:lnTo>
                  <a:pt x="2318" y="7295"/>
                </a:lnTo>
                <a:lnTo>
                  <a:pt x="2149" y="7219"/>
                </a:lnTo>
                <a:lnTo>
                  <a:pt x="1986" y="7136"/>
                </a:lnTo>
                <a:lnTo>
                  <a:pt x="1827" y="7045"/>
                </a:lnTo>
                <a:lnTo>
                  <a:pt x="1674" y="6947"/>
                </a:lnTo>
                <a:lnTo>
                  <a:pt x="1525" y="6841"/>
                </a:lnTo>
                <a:lnTo>
                  <a:pt x="1381" y="6728"/>
                </a:lnTo>
                <a:lnTo>
                  <a:pt x="1243" y="6611"/>
                </a:lnTo>
                <a:lnTo>
                  <a:pt x="1112" y="6485"/>
                </a:lnTo>
                <a:lnTo>
                  <a:pt x="986" y="6354"/>
                </a:lnTo>
                <a:lnTo>
                  <a:pt x="867" y="6217"/>
                </a:lnTo>
                <a:lnTo>
                  <a:pt x="755" y="6074"/>
                </a:lnTo>
                <a:lnTo>
                  <a:pt x="648" y="5926"/>
                </a:lnTo>
                <a:lnTo>
                  <a:pt x="549" y="5772"/>
                </a:lnTo>
                <a:lnTo>
                  <a:pt x="458" y="5614"/>
                </a:lnTo>
                <a:lnTo>
                  <a:pt x="374" y="5451"/>
                </a:lnTo>
                <a:lnTo>
                  <a:pt x="299" y="5284"/>
                </a:lnTo>
                <a:lnTo>
                  <a:pt x="230" y="5112"/>
                </a:lnTo>
                <a:lnTo>
                  <a:pt x="171" y="4937"/>
                </a:lnTo>
                <a:lnTo>
                  <a:pt x="120" y="4758"/>
                </a:lnTo>
                <a:lnTo>
                  <a:pt x="78" y="4575"/>
                </a:lnTo>
                <a:lnTo>
                  <a:pt x="44" y="4390"/>
                </a:lnTo>
                <a:lnTo>
                  <a:pt x="20" y="4201"/>
                </a:lnTo>
                <a:lnTo>
                  <a:pt x="6" y="4008"/>
                </a:lnTo>
                <a:lnTo>
                  <a:pt x="0" y="3814"/>
                </a:lnTo>
                <a:lnTo>
                  <a:pt x="0" y="3780"/>
                </a:lnTo>
                <a:lnTo>
                  <a:pt x="6" y="3586"/>
                </a:lnTo>
                <a:lnTo>
                  <a:pt x="42" y="3620"/>
                </a:lnTo>
                <a:lnTo>
                  <a:pt x="36" y="3814"/>
                </a:lnTo>
                <a:lnTo>
                  <a:pt x="36" y="3780"/>
                </a:lnTo>
                <a:lnTo>
                  <a:pt x="42" y="3974"/>
                </a:lnTo>
                <a:lnTo>
                  <a:pt x="56" y="4166"/>
                </a:lnTo>
                <a:lnTo>
                  <a:pt x="80" y="4355"/>
                </a:lnTo>
                <a:lnTo>
                  <a:pt x="114" y="4540"/>
                </a:lnTo>
                <a:lnTo>
                  <a:pt x="156" y="4723"/>
                </a:lnTo>
                <a:lnTo>
                  <a:pt x="207" y="4902"/>
                </a:lnTo>
                <a:lnTo>
                  <a:pt x="266" y="5078"/>
                </a:lnTo>
                <a:lnTo>
                  <a:pt x="335" y="5250"/>
                </a:lnTo>
                <a:lnTo>
                  <a:pt x="410" y="5417"/>
                </a:lnTo>
                <a:lnTo>
                  <a:pt x="494" y="5580"/>
                </a:lnTo>
                <a:lnTo>
                  <a:pt x="585" y="5738"/>
                </a:lnTo>
                <a:lnTo>
                  <a:pt x="684" y="5892"/>
                </a:lnTo>
                <a:lnTo>
                  <a:pt x="791" y="6040"/>
                </a:lnTo>
                <a:lnTo>
                  <a:pt x="903" y="6182"/>
                </a:lnTo>
                <a:lnTo>
                  <a:pt x="1022" y="6320"/>
                </a:lnTo>
                <a:lnTo>
                  <a:pt x="1148" y="6451"/>
                </a:lnTo>
                <a:lnTo>
                  <a:pt x="1279" y="6576"/>
                </a:lnTo>
                <a:lnTo>
                  <a:pt x="1417" y="6694"/>
                </a:lnTo>
                <a:lnTo>
                  <a:pt x="1561" y="6807"/>
                </a:lnTo>
                <a:lnTo>
                  <a:pt x="1710" y="6912"/>
                </a:lnTo>
                <a:lnTo>
                  <a:pt x="1863" y="7011"/>
                </a:lnTo>
                <a:lnTo>
                  <a:pt x="2022" y="7101"/>
                </a:lnTo>
                <a:lnTo>
                  <a:pt x="2185" y="7185"/>
                </a:lnTo>
                <a:lnTo>
                  <a:pt x="2354" y="7261"/>
                </a:lnTo>
                <a:lnTo>
                  <a:pt x="2526" y="7328"/>
                </a:lnTo>
                <a:lnTo>
                  <a:pt x="2702" y="7387"/>
                </a:lnTo>
                <a:lnTo>
                  <a:pt x="2882" y="7439"/>
                </a:lnTo>
                <a:lnTo>
                  <a:pt x="3066" y="7481"/>
                </a:lnTo>
                <a:lnTo>
                  <a:pt x="3253" y="7514"/>
                </a:lnTo>
                <a:lnTo>
                  <a:pt x="3442" y="7538"/>
                </a:lnTo>
                <a:lnTo>
                  <a:pt x="3635" y="7553"/>
                </a:lnTo>
                <a:lnTo>
                  <a:pt x="3830" y="7558"/>
                </a:lnTo>
                <a:lnTo>
                  <a:pt x="3794" y="7558"/>
                </a:lnTo>
                <a:lnTo>
                  <a:pt x="3990" y="7553"/>
                </a:lnTo>
                <a:lnTo>
                  <a:pt x="4181" y="7538"/>
                </a:lnTo>
                <a:lnTo>
                  <a:pt x="4371" y="7514"/>
                </a:lnTo>
                <a:lnTo>
                  <a:pt x="4558" y="7481"/>
                </a:lnTo>
                <a:lnTo>
                  <a:pt x="4742" y="7439"/>
                </a:lnTo>
                <a:lnTo>
                  <a:pt x="4921" y="7387"/>
                </a:lnTo>
                <a:lnTo>
                  <a:pt x="5098" y="7328"/>
                </a:lnTo>
                <a:lnTo>
                  <a:pt x="5270" y="7261"/>
                </a:lnTo>
                <a:lnTo>
                  <a:pt x="5437" y="7185"/>
                </a:lnTo>
                <a:lnTo>
                  <a:pt x="5601" y="7101"/>
                </a:lnTo>
                <a:lnTo>
                  <a:pt x="5759" y="7011"/>
                </a:lnTo>
                <a:lnTo>
                  <a:pt x="5914" y="6912"/>
                </a:lnTo>
                <a:lnTo>
                  <a:pt x="6061" y="6807"/>
                </a:lnTo>
                <a:lnTo>
                  <a:pt x="6205" y="6694"/>
                </a:lnTo>
                <a:lnTo>
                  <a:pt x="6343" y="6576"/>
                </a:lnTo>
                <a:lnTo>
                  <a:pt x="6475" y="6451"/>
                </a:lnTo>
                <a:lnTo>
                  <a:pt x="6600" y="6320"/>
                </a:lnTo>
                <a:lnTo>
                  <a:pt x="6719" y="6182"/>
                </a:lnTo>
                <a:lnTo>
                  <a:pt x="6833" y="6040"/>
                </a:lnTo>
                <a:lnTo>
                  <a:pt x="6938" y="5892"/>
                </a:lnTo>
                <a:lnTo>
                  <a:pt x="7037" y="5738"/>
                </a:lnTo>
                <a:lnTo>
                  <a:pt x="7128" y="5580"/>
                </a:lnTo>
                <a:lnTo>
                  <a:pt x="7212" y="5417"/>
                </a:lnTo>
                <a:lnTo>
                  <a:pt x="7288" y="5250"/>
                </a:lnTo>
                <a:lnTo>
                  <a:pt x="7356" y="5078"/>
                </a:lnTo>
                <a:lnTo>
                  <a:pt x="7415" y="4902"/>
                </a:lnTo>
                <a:lnTo>
                  <a:pt x="7466" y="4723"/>
                </a:lnTo>
                <a:lnTo>
                  <a:pt x="7509" y="4540"/>
                </a:lnTo>
                <a:lnTo>
                  <a:pt x="7542" y="4355"/>
                </a:lnTo>
                <a:lnTo>
                  <a:pt x="7566" y="4166"/>
                </a:lnTo>
                <a:lnTo>
                  <a:pt x="7581" y="3974"/>
                </a:lnTo>
                <a:lnTo>
                  <a:pt x="7586" y="3780"/>
                </a:lnTo>
                <a:lnTo>
                  <a:pt x="7586" y="3814"/>
                </a:lnTo>
                <a:lnTo>
                  <a:pt x="7581" y="3620"/>
                </a:lnTo>
                <a:lnTo>
                  <a:pt x="7566" y="3427"/>
                </a:lnTo>
                <a:lnTo>
                  <a:pt x="7542" y="3238"/>
                </a:lnTo>
                <a:lnTo>
                  <a:pt x="7509" y="3053"/>
                </a:lnTo>
                <a:lnTo>
                  <a:pt x="7466" y="2870"/>
                </a:lnTo>
                <a:lnTo>
                  <a:pt x="7415" y="2690"/>
                </a:lnTo>
                <a:lnTo>
                  <a:pt x="7356" y="2514"/>
                </a:lnTo>
                <a:lnTo>
                  <a:pt x="7288" y="2344"/>
                </a:lnTo>
                <a:lnTo>
                  <a:pt x="7212" y="2176"/>
                </a:lnTo>
                <a:lnTo>
                  <a:pt x="7128" y="2013"/>
                </a:lnTo>
                <a:lnTo>
                  <a:pt x="7037" y="1854"/>
                </a:lnTo>
                <a:lnTo>
                  <a:pt x="6938" y="1701"/>
                </a:lnTo>
                <a:lnTo>
                  <a:pt x="6833" y="1554"/>
                </a:lnTo>
                <a:lnTo>
                  <a:pt x="6719" y="1410"/>
                </a:lnTo>
                <a:lnTo>
                  <a:pt x="6600" y="1273"/>
                </a:lnTo>
                <a:lnTo>
                  <a:pt x="6475" y="1143"/>
                </a:lnTo>
                <a:lnTo>
                  <a:pt x="6343" y="1016"/>
                </a:lnTo>
                <a:lnTo>
                  <a:pt x="6205" y="898"/>
                </a:lnTo>
                <a:lnTo>
                  <a:pt x="6061" y="785"/>
                </a:lnTo>
                <a:lnTo>
                  <a:pt x="5914" y="680"/>
                </a:lnTo>
                <a:lnTo>
                  <a:pt x="5759" y="582"/>
                </a:lnTo>
                <a:lnTo>
                  <a:pt x="5601" y="491"/>
                </a:lnTo>
                <a:lnTo>
                  <a:pt x="5437" y="408"/>
                </a:lnTo>
                <a:lnTo>
                  <a:pt x="5270" y="331"/>
                </a:lnTo>
                <a:lnTo>
                  <a:pt x="5098" y="264"/>
                </a:lnTo>
                <a:lnTo>
                  <a:pt x="4921" y="205"/>
                </a:lnTo>
                <a:lnTo>
                  <a:pt x="4742" y="154"/>
                </a:lnTo>
                <a:lnTo>
                  <a:pt x="4558" y="112"/>
                </a:lnTo>
                <a:lnTo>
                  <a:pt x="4371" y="79"/>
                </a:lnTo>
                <a:lnTo>
                  <a:pt x="4181" y="54"/>
                </a:lnTo>
                <a:lnTo>
                  <a:pt x="3990" y="39"/>
                </a:lnTo>
                <a:lnTo>
                  <a:pt x="3794" y="35"/>
                </a:lnTo>
                <a:lnTo>
                  <a:pt x="3830" y="35"/>
                </a:lnTo>
                <a:lnTo>
                  <a:pt x="3635" y="39"/>
                </a:lnTo>
                <a:lnTo>
                  <a:pt x="3442" y="54"/>
                </a:lnTo>
                <a:lnTo>
                  <a:pt x="3253" y="79"/>
                </a:lnTo>
                <a:lnTo>
                  <a:pt x="3066" y="112"/>
                </a:lnTo>
                <a:lnTo>
                  <a:pt x="2882" y="154"/>
                </a:lnTo>
                <a:lnTo>
                  <a:pt x="2702" y="205"/>
                </a:lnTo>
                <a:lnTo>
                  <a:pt x="2526" y="264"/>
                </a:lnTo>
                <a:lnTo>
                  <a:pt x="2354" y="331"/>
                </a:lnTo>
                <a:lnTo>
                  <a:pt x="2185" y="408"/>
                </a:lnTo>
                <a:lnTo>
                  <a:pt x="2022" y="491"/>
                </a:lnTo>
                <a:lnTo>
                  <a:pt x="1863" y="582"/>
                </a:lnTo>
                <a:lnTo>
                  <a:pt x="1710" y="680"/>
                </a:lnTo>
                <a:lnTo>
                  <a:pt x="1561" y="785"/>
                </a:lnTo>
                <a:lnTo>
                  <a:pt x="1417" y="898"/>
                </a:lnTo>
                <a:lnTo>
                  <a:pt x="1279" y="1016"/>
                </a:lnTo>
                <a:lnTo>
                  <a:pt x="1148" y="1143"/>
                </a:lnTo>
                <a:lnTo>
                  <a:pt x="1022" y="1273"/>
                </a:lnTo>
                <a:lnTo>
                  <a:pt x="903" y="1410"/>
                </a:lnTo>
                <a:lnTo>
                  <a:pt x="791" y="1554"/>
                </a:lnTo>
                <a:lnTo>
                  <a:pt x="684" y="1701"/>
                </a:lnTo>
                <a:lnTo>
                  <a:pt x="585" y="1854"/>
                </a:lnTo>
                <a:lnTo>
                  <a:pt x="494" y="2013"/>
                </a:lnTo>
                <a:lnTo>
                  <a:pt x="410" y="2176"/>
                </a:lnTo>
                <a:lnTo>
                  <a:pt x="335" y="2344"/>
                </a:lnTo>
                <a:lnTo>
                  <a:pt x="266" y="2514"/>
                </a:lnTo>
                <a:lnTo>
                  <a:pt x="207" y="2690"/>
                </a:lnTo>
                <a:lnTo>
                  <a:pt x="156" y="2870"/>
                </a:lnTo>
                <a:lnTo>
                  <a:pt x="114" y="3053"/>
                </a:lnTo>
                <a:lnTo>
                  <a:pt x="80" y="3238"/>
                </a:lnTo>
                <a:lnTo>
                  <a:pt x="56" y="3427"/>
                </a:lnTo>
                <a:lnTo>
                  <a:pt x="42" y="3620"/>
                </a:lnTo>
                <a:lnTo>
                  <a:pt x="6" y="35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82" name="Freeform 204">
            <a:extLst>
              <a:ext uri="{FF2B5EF4-FFF2-40B4-BE49-F238E27FC236}">
                <a16:creationId xmlns:a16="http://schemas.microsoft.com/office/drawing/2014/main" id="{65A50A7A-10F7-4852-925F-BEE158FC2844}"/>
              </a:ext>
            </a:extLst>
          </p:cNvPr>
          <p:cNvSpPr>
            <a:spLocks noChangeAspect="1"/>
          </p:cNvSpPr>
          <p:nvPr/>
        </p:nvSpPr>
        <p:spPr bwMode="auto">
          <a:xfrm>
            <a:off x="3004073" y="2832403"/>
            <a:ext cx="2586753" cy="3119130"/>
          </a:xfrm>
          <a:custGeom>
            <a:avLst/>
            <a:gdLst>
              <a:gd name="T0" fmla="*/ 0 w 5660"/>
              <a:gd name="T1" fmla="*/ 5104 h 6824"/>
              <a:gd name="T2" fmla="*/ 0 w 5660"/>
              <a:gd name="T3" fmla="*/ 1705 h 6824"/>
              <a:gd name="T4" fmla="*/ 2824 w 5660"/>
              <a:gd name="T5" fmla="*/ 0 h 6824"/>
              <a:gd name="T6" fmla="*/ 5660 w 5660"/>
              <a:gd name="T7" fmla="*/ 1705 h 6824"/>
              <a:gd name="T8" fmla="*/ 5660 w 5660"/>
              <a:gd name="T9" fmla="*/ 5119 h 6824"/>
              <a:gd name="T10" fmla="*/ 2824 w 5660"/>
              <a:gd name="T11" fmla="*/ 6824 h 6824"/>
              <a:gd name="T12" fmla="*/ 0 w 5660"/>
              <a:gd name="T13" fmla="*/ 5104 h 6824"/>
            </a:gdLst>
            <a:ahLst/>
            <a:cxnLst>
              <a:cxn ang="0">
                <a:pos x="T0" y="T1"/>
              </a:cxn>
              <a:cxn ang="0">
                <a:pos x="T2" y="T3"/>
              </a:cxn>
              <a:cxn ang="0">
                <a:pos x="T4" y="T5"/>
              </a:cxn>
              <a:cxn ang="0">
                <a:pos x="T6" y="T7"/>
              </a:cxn>
              <a:cxn ang="0">
                <a:pos x="T8" y="T9"/>
              </a:cxn>
              <a:cxn ang="0">
                <a:pos x="T10" y="T11"/>
              </a:cxn>
              <a:cxn ang="0">
                <a:pos x="T12" y="T13"/>
              </a:cxn>
            </a:cxnLst>
            <a:rect l="0" t="0" r="r" b="b"/>
            <a:pathLst>
              <a:path w="5660" h="6824">
                <a:moveTo>
                  <a:pt x="0" y="5104"/>
                </a:moveTo>
                <a:lnTo>
                  <a:pt x="0" y="1705"/>
                </a:lnTo>
                <a:lnTo>
                  <a:pt x="2824" y="0"/>
                </a:lnTo>
                <a:lnTo>
                  <a:pt x="5660" y="1705"/>
                </a:lnTo>
                <a:lnTo>
                  <a:pt x="5660" y="5119"/>
                </a:lnTo>
                <a:lnTo>
                  <a:pt x="2824" y="6824"/>
                </a:lnTo>
                <a:lnTo>
                  <a:pt x="0" y="510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83" name="Freeform 205">
            <a:extLst>
              <a:ext uri="{FF2B5EF4-FFF2-40B4-BE49-F238E27FC236}">
                <a16:creationId xmlns:a16="http://schemas.microsoft.com/office/drawing/2014/main" id="{56E3440C-B974-422B-84CC-5B0A3501E7D2}"/>
              </a:ext>
            </a:extLst>
          </p:cNvPr>
          <p:cNvSpPr>
            <a:spLocks noChangeAspect="1"/>
          </p:cNvSpPr>
          <p:nvPr/>
        </p:nvSpPr>
        <p:spPr bwMode="auto">
          <a:xfrm>
            <a:off x="2991729" y="2820064"/>
            <a:ext cx="2612813" cy="3143809"/>
          </a:xfrm>
          <a:custGeom>
            <a:avLst/>
            <a:gdLst>
              <a:gd name="T0" fmla="*/ 0 w 5717"/>
              <a:gd name="T1" fmla="*/ 5158 h 6878"/>
              <a:gd name="T2" fmla="*/ 0 w 5717"/>
              <a:gd name="T3" fmla="*/ 5104 h 6878"/>
              <a:gd name="T4" fmla="*/ 0 w 5717"/>
              <a:gd name="T5" fmla="*/ 1705 h 6878"/>
              <a:gd name="T6" fmla="*/ 2824 w 5717"/>
              <a:gd name="T7" fmla="*/ 0 h 6878"/>
              <a:gd name="T8" fmla="*/ 2880 w 5717"/>
              <a:gd name="T9" fmla="*/ 0 h 6878"/>
              <a:gd name="T10" fmla="*/ 5717 w 5717"/>
              <a:gd name="T11" fmla="*/ 1705 h 6878"/>
              <a:gd name="T12" fmla="*/ 5717 w 5717"/>
              <a:gd name="T13" fmla="*/ 5119 h 6878"/>
              <a:gd name="T14" fmla="*/ 5717 w 5717"/>
              <a:gd name="T15" fmla="*/ 5173 h 6878"/>
              <a:gd name="T16" fmla="*/ 2880 w 5717"/>
              <a:gd name="T17" fmla="*/ 6878 h 6878"/>
              <a:gd name="T18" fmla="*/ 2824 w 5717"/>
              <a:gd name="T19" fmla="*/ 6878 h 6878"/>
              <a:gd name="T20" fmla="*/ 0 w 5717"/>
              <a:gd name="T21" fmla="*/ 5158 h 6878"/>
              <a:gd name="T22" fmla="*/ 57 w 5717"/>
              <a:gd name="T23" fmla="*/ 5104 h 6878"/>
              <a:gd name="T24" fmla="*/ 2880 w 5717"/>
              <a:gd name="T25" fmla="*/ 6824 h 6878"/>
              <a:gd name="T26" fmla="*/ 2824 w 5717"/>
              <a:gd name="T27" fmla="*/ 6824 h 6878"/>
              <a:gd name="T28" fmla="*/ 5660 w 5717"/>
              <a:gd name="T29" fmla="*/ 5119 h 6878"/>
              <a:gd name="T30" fmla="*/ 5660 w 5717"/>
              <a:gd name="T31" fmla="*/ 1705 h 6878"/>
              <a:gd name="T32" fmla="*/ 5660 w 5717"/>
              <a:gd name="T33" fmla="*/ 1759 h 6878"/>
              <a:gd name="T34" fmla="*/ 2824 w 5717"/>
              <a:gd name="T35" fmla="*/ 54 h 6878"/>
              <a:gd name="T36" fmla="*/ 2880 w 5717"/>
              <a:gd name="T37" fmla="*/ 54 h 6878"/>
              <a:gd name="T38" fmla="*/ 57 w 5717"/>
              <a:gd name="T39" fmla="*/ 1759 h 6878"/>
              <a:gd name="T40" fmla="*/ 57 w 5717"/>
              <a:gd name="T41" fmla="*/ 1705 h 6878"/>
              <a:gd name="T42" fmla="*/ 57 w 5717"/>
              <a:gd name="T43" fmla="*/ 5104 h 6878"/>
              <a:gd name="T44" fmla="*/ 0 w 5717"/>
              <a:gd name="T45" fmla="*/ 5158 h 6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17" h="6878">
                <a:moveTo>
                  <a:pt x="0" y="5158"/>
                </a:moveTo>
                <a:lnTo>
                  <a:pt x="0" y="5104"/>
                </a:lnTo>
                <a:lnTo>
                  <a:pt x="0" y="1705"/>
                </a:lnTo>
                <a:lnTo>
                  <a:pt x="2824" y="0"/>
                </a:lnTo>
                <a:lnTo>
                  <a:pt x="2880" y="0"/>
                </a:lnTo>
                <a:lnTo>
                  <a:pt x="5717" y="1705"/>
                </a:lnTo>
                <a:lnTo>
                  <a:pt x="5717" y="5119"/>
                </a:lnTo>
                <a:lnTo>
                  <a:pt x="5717" y="5173"/>
                </a:lnTo>
                <a:lnTo>
                  <a:pt x="2880" y="6878"/>
                </a:lnTo>
                <a:lnTo>
                  <a:pt x="2824" y="6878"/>
                </a:lnTo>
                <a:lnTo>
                  <a:pt x="0" y="5158"/>
                </a:lnTo>
                <a:lnTo>
                  <a:pt x="57" y="5104"/>
                </a:lnTo>
                <a:lnTo>
                  <a:pt x="2880" y="6824"/>
                </a:lnTo>
                <a:lnTo>
                  <a:pt x="2824" y="6824"/>
                </a:lnTo>
                <a:lnTo>
                  <a:pt x="5660" y="5119"/>
                </a:lnTo>
                <a:lnTo>
                  <a:pt x="5660" y="1705"/>
                </a:lnTo>
                <a:lnTo>
                  <a:pt x="5660" y="1759"/>
                </a:lnTo>
                <a:lnTo>
                  <a:pt x="2824" y="54"/>
                </a:lnTo>
                <a:lnTo>
                  <a:pt x="2880" y="54"/>
                </a:lnTo>
                <a:lnTo>
                  <a:pt x="57" y="1759"/>
                </a:lnTo>
                <a:lnTo>
                  <a:pt x="57" y="1705"/>
                </a:lnTo>
                <a:lnTo>
                  <a:pt x="57" y="5104"/>
                </a:lnTo>
                <a:lnTo>
                  <a:pt x="0" y="5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84" name="Freeform 206">
            <a:extLst>
              <a:ext uri="{FF2B5EF4-FFF2-40B4-BE49-F238E27FC236}">
                <a16:creationId xmlns:a16="http://schemas.microsoft.com/office/drawing/2014/main" id="{04860917-FC5C-4CED-BFC2-D1D7DADB48E5}"/>
              </a:ext>
            </a:extLst>
          </p:cNvPr>
          <p:cNvSpPr>
            <a:spLocks noChangeAspect="1"/>
          </p:cNvSpPr>
          <p:nvPr/>
        </p:nvSpPr>
        <p:spPr bwMode="auto">
          <a:xfrm>
            <a:off x="3068536" y="2910553"/>
            <a:ext cx="2457827" cy="2961460"/>
          </a:xfrm>
          <a:custGeom>
            <a:avLst/>
            <a:gdLst>
              <a:gd name="T0" fmla="*/ 0 w 5376"/>
              <a:gd name="T1" fmla="*/ 4848 h 6481"/>
              <a:gd name="T2" fmla="*/ 0 w 5376"/>
              <a:gd name="T3" fmla="*/ 1620 h 6481"/>
              <a:gd name="T4" fmla="*/ 2681 w 5376"/>
              <a:gd name="T5" fmla="*/ 0 h 6481"/>
              <a:gd name="T6" fmla="*/ 5376 w 5376"/>
              <a:gd name="T7" fmla="*/ 1620 h 6481"/>
              <a:gd name="T8" fmla="*/ 5376 w 5376"/>
              <a:gd name="T9" fmla="*/ 4862 h 6481"/>
              <a:gd name="T10" fmla="*/ 2681 w 5376"/>
              <a:gd name="T11" fmla="*/ 6481 h 6481"/>
              <a:gd name="T12" fmla="*/ 0 w 5376"/>
              <a:gd name="T13" fmla="*/ 4848 h 6481"/>
            </a:gdLst>
            <a:ahLst/>
            <a:cxnLst>
              <a:cxn ang="0">
                <a:pos x="T0" y="T1"/>
              </a:cxn>
              <a:cxn ang="0">
                <a:pos x="T2" y="T3"/>
              </a:cxn>
              <a:cxn ang="0">
                <a:pos x="T4" y="T5"/>
              </a:cxn>
              <a:cxn ang="0">
                <a:pos x="T6" y="T7"/>
              </a:cxn>
              <a:cxn ang="0">
                <a:pos x="T8" y="T9"/>
              </a:cxn>
              <a:cxn ang="0">
                <a:pos x="T10" y="T11"/>
              </a:cxn>
              <a:cxn ang="0">
                <a:pos x="T12" y="T13"/>
              </a:cxn>
            </a:cxnLst>
            <a:rect l="0" t="0" r="r" b="b"/>
            <a:pathLst>
              <a:path w="5376" h="6481">
                <a:moveTo>
                  <a:pt x="0" y="4848"/>
                </a:moveTo>
                <a:lnTo>
                  <a:pt x="0" y="1620"/>
                </a:lnTo>
                <a:lnTo>
                  <a:pt x="2681" y="0"/>
                </a:lnTo>
                <a:lnTo>
                  <a:pt x="5376" y="1620"/>
                </a:lnTo>
                <a:lnTo>
                  <a:pt x="5376" y="4862"/>
                </a:lnTo>
                <a:lnTo>
                  <a:pt x="2681" y="6481"/>
                </a:lnTo>
                <a:lnTo>
                  <a:pt x="0" y="48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85" name="Freeform 207">
            <a:extLst>
              <a:ext uri="{FF2B5EF4-FFF2-40B4-BE49-F238E27FC236}">
                <a16:creationId xmlns:a16="http://schemas.microsoft.com/office/drawing/2014/main" id="{1075F7FE-4888-457A-8A8F-027FFC3E3AC9}"/>
              </a:ext>
            </a:extLst>
          </p:cNvPr>
          <p:cNvSpPr>
            <a:spLocks noChangeAspect="1"/>
          </p:cNvSpPr>
          <p:nvPr/>
        </p:nvSpPr>
        <p:spPr bwMode="auto">
          <a:xfrm>
            <a:off x="3056192" y="2898213"/>
            <a:ext cx="2482515" cy="2986139"/>
          </a:xfrm>
          <a:custGeom>
            <a:avLst/>
            <a:gdLst>
              <a:gd name="T0" fmla="*/ 0 w 5432"/>
              <a:gd name="T1" fmla="*/ 4902 h 6535"/>
              <a:gd name="T2" fmla="*/ 0 w 5432"/>
              <a:gd name="T3" fmla="*/ 4848 h 6535"/>
              <a:gd name="T4" fmla="*/ 0 w 5432"/>
              <a:gd name="T5" fmla="*/ 1620 h 6535"/>
              <a:gd name="T6" fmla="*/ 2681 w 5432"/>
              <a:gd name="T7" fmla="*/ 0 h 6535"/>
              <a:gd name="T8" fmla="*/ 2737 w 5432"/>
              <a:gd name="T9" fmla="*/ 0 h 6535"/>
              <a:gd name="T10" fmla="*/ 5432 w 5432"/>
              <a:gd name="T11" fmla="*/ 1620 h 6535"/>
              <a:gd name="T12" fmla="*/ 5432 w 5432"/>
              <a:gd name="T13" fmla="*/ 4862 h 6535"/>
              <a:gd name="T14" fmla="*/ 5432 w 5432"/>
              <a:gd name="T15" fmla="*/ 4916 h 6535"/>
              <a:gd name="T16" fmla="*/ 2737 w 5432"/>
              <a:gd name="T17" fmla="*/ 6535 h 6535"/>
              <a:gd name="T18" fmla="*/ 2681 w 5432"/>
              <a:gd name="T19" fmla="*/ 6535 h 6535"/>
              <a:gd name="T20" fmla="*/ 0 w 5432"/>
              <a:gd name="T21" fmla="*/ 4902 h 6535"/>
              <a:gd name="T22" fmla="*/ 56 w 5432"/>
              <a:gd name="T23" fmla="*/ 4848 h 6535"/>
              <a:gd name="T24" fmla="*/ 2737 w 5432"/>
              <a:gd name="T25" fmla="*/ 6481 h 6535"/>
              <a:gd name="T26" fmla="*/ 2681 w 5432"/>
              <a:gd name="T27" fmla="*/ 6481 h 6535"/>
              <a:gd name="T28" fmla="*/ 5376 w 5432"/>
              <a:gd name="T29" fmla="*/ 4862 h 6535"/>
              <a:gd name="T30" fmla="*/ 5376 w 5432"/>
              <a:gd name="T31" fmla="*/ 1620 h 6535"/>
              <a:gd name="T32" fmla="*/ 5376 w 5432"/>
              <a:gd name="T33" fmla="*/ 1674 h 6535"/>
              <a:gd name="T34" fmla="*/ 2681 w 5432"/>
              <a:gd name="T35" fmla="*/ 54 h 6535"/>
              <a:gd name="T36" fmla="*/ 2737 w 5432"/>
              <a:gd name="T37" fmla="*/ 54 h 6535"/>
              <a:gd name="T38" fmla="*/ 56 w 5432"/>
              <a:gd name="T39" fmla="*/ 1674 h 6535"/>
              <a:gd name="T40" fmla="*/ 56 w 5432"/>
              <a:gd name="T41" fmla="*/ 1620 h 6535"/>
              <a:gd name="T42" fmla="*/ 56 w 5432"/>
              <a:gd name="T43" fmla="*/ 4848 h 6535"/>
              <a:gd name="T44" fmla="*/ 0 w 5432"/>
              <a:gd name="T45" fmla="*/ 4902 h 6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32" h="6535">
                <a:moveTo>
                  <a:pt x="0" y="4902"/>
                </a:moveTo>
                <a:lnTo>
                  <a:pt x="0" y="4848"/>
                </a:lnTo>
                <a:lnTo>
                  <a:pt x="0" y="1620"/>
                </a:lnTo>
                <a:lnTo>
                  <a:pt x="2681" y="0"/>
                </a:lnTo>
                <a:lnTo>
                  <a:pt x="2737" y="0"/>
                </a:lnTo>
                <a:lnTo>
                  <a:pt x="5432" y="1620"/>
                </a:lnTo>
                <a:lnTo>
                  <a:pt x="5432" y="4862"/>
                </a:lnTo>
                <a:lnTo>
                  <a:pt x="5432" y="4916"/>
                </a:lnTo>
                <a:lnTo>
                  <a:pt x="2737" y="6535"/>
                </a:lnTo>
                <a:lnTo>
                  <a:pt x="2681" y="6535"/>
                </a:lnTo>
                <a:lnTo>
                  <a:pt x="0" y="4902"/>
                </a:lnTo>
                <a:lnTo>
                  <a:pt x="56" y="4848"/>
                </a:lnTo>
                <a:lnTo>
                  <a:pt x="2737" y="6481"/>
                </a:lnTo>
                <a:lnTo>
                  <a:pt x="2681" y="6481"/>
                </a:lnTo>
                <a:lnTo>
                  <a:pt x="5376" y="4862"/>
                </a:lnTo>
                <a:lnTo>
                  <a:pt x="5376" y="1620"/>
                </a:lnTo>
                <a:lnTo>
                  <a:pt x="5376" y="1674"/>
                </a:lnTo>
                <a:lnTo>
                  <a:pt x="2681" y="54"/>
                </a:lnTo>
                <a:lnTo>
                  <a:pt x="2737" y="54"/>
                </a:lnTo>
                <a:lnTo>
                  <a:pt x="56" y="1674"/>
                </a:lnTo>
                <a:lnTo>
                  <a:pt x="56" y="1620"/>
                </a:lnTo>
                <a:lnTo>
                  <a:pt x="56" y="4848"/>
                </a:lnTo>
                <a:lnTo>
                  <a:pt x="0" y="49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86" name="Freeform 208">
            <a:extLst>
              <a:ext uri="{FF2B5EF4-FFF2-40B4-BE49-F238E27FC236}">
                <a16:creationId xmlns:a16="http://schemas.microsoft.com/office/drawing/2014/main" id="{F9A766D0-15EC-4671-AFEC-C81F7E72DD41}"/>
              </a:ext>
            </a:extLst>
          </p:cNvPr>
          <p:cNvSpPr>
            <a:spLocks noChangeAspect="1"/>
          </p:cNvSpPr>
          <p:nvPr/>
        </p:nvSpPr>
        <p:spPr bwMode="auto">
          <a:xfrm>
            <a:off x="4086230" y="3306785"/>
            <a:ext cx="257852" cy="311227"/>
          </a:xfrm>
          <a:custGeom>
            <a:avLst/>
            <a:gdLst>
              <a:gd name="T0" fmla="*/ 31 w 563"/>
              <a:gd name="T1" fmla="*/ 431 h 680"/>
              <a:gd name="T2" fmla="*/ 17 w 563"/>
              <a:gd name="T3" fmla="*/ 453 h 680"/>
              <a:gd name="T4" fmla="*/ 8 w 563"/>
              <a:gd name="T5" fmla="*/ 478 h 680"/>
              <a:gd name="T6" fmla="*/ 1 w 563"/>
              <a:gd name="T7" fmla="*/ 503 h 680"/>
              <a:gd name="T8" fmla="*/ 0 w 563"/>
              <a:gd name="T9" fmla="*/ 530 h 680"/>
              <a:gd name="T10" fmla="*/ 3 w 563"/>
              <a:gd name="T11" fmla="*/ 556 h 680"/>
              <a:gd name="T12" fmla="*/ 8 w 563"/>
              <a:gd name="T13" fmla="*/ 582 h 680"/>
              <a:gd name="T14" fmla="*/ 15 w 563"/>
              <a:gd name="T15" fmla="*/ 605 h 680"/>
              <a:gd name="T16" fmla="*/ 27 w 563"/>
              <a:gd name="T17" fmla="*/ 627 h 680"/>
              <a:gd name="T18" fmla="*/ 40 w 563"/>
              <a:gd name="T19" fmla="*/ 646 h 680"/>
              <a:gd name="T20" fmla="*/ 54 w 563"/>
              <a:gd name="T21" fmla="*/ 662 h 680"/>
              <a:gd name="T22" fmla="*/ 71 w 563"/>
              <a:gd name="T23" fmla="*/ 673 h 680"/>
              <a:gd name="T24" fmla="*/ 89 w 563"/>
              <a:gd name="T25" fmla="*/ 679 h 680"/>
              <a:gd name="T26" fmla="*/ 107 w 563"/>
              <a:gd name="T27" fmla="*/ 679 h 680"/>
              <a:gd name="T28" fmla="*/ 126 w 563"/>
              <a:gd name="T29" fmla="*/ 674 h 680"/>
              <a:gd name="T30" fmla="*/ 145 w 563"/>
              <a:gd name="T31" fmla="*/ 661 h 680"/>
              <a:gd name="T32" fmla="*/ 523 w 563"/>
              <a:gd name="T33" fmla="*/ 259 h 680"/>
              <a:gd name="T34" fmla="*/ 540 w 563"/>
              <a:gd name="T35" fmla="*/ 237 h 680"/>
              <a:gd name="T36" fmla="*/ 551 w 563"/>
              <a:gd name="T37" fmla="*/ 214 h 680"/>
              <a:gd name="T38" fmla="*/ 559 w 563"/>
              <a:gd name="T39" fmla="*/ 188 h 680"/>
              <a:gd name="T40" fmla="*/ 563 w 563"/>
              <a:gd name="T41" fmla="*/ 162 h 680"/>
              <a:gd name="T42" fmla="*/ 562 w 563"/>
              <a:gd name="T43" fmla="*/ 135 h 680"/>
              <a:gd name="T44" fmla="*/ 558 w 563"/>
              <a:gd name="T45" fmla="*/ 110 h 680"/>
              <a:gd name="T46" fmla="*/ 551 w 563"/>
              <a:gd name="T47" fmla="*/ 85 h 680"/>
              <a:gd name="T48" fmla="*/ 542 w 563"/>
              <a:gd name="T49" fmla="*/ 63 h 680"/>
              <a:gd name="T50" fmla="*/ 529 w 563"/>
              <a:gd name="T51" fmla="*/ 42 h 680"/>
              <a:gd name="T52" fmla="*/ 515 w 563"/>
              <a:gd name="T53" fmla="*/ 25 h 680"/>
              <a:gd name="T54" fmla="*/ 500 w 563"/>
              <a:gd name="T55" fmla="*/ 11 h 680"/>
              <a:gd name="T56" fmla="*/ 483 w 563"/>
              <a:gd name="T57" fmla="*/ 3 h 680"/>
              <a:gd name="T58" fmla="*/ 465 w 563"/>
              <a:gd name="T59" fmla="*/ 0 h 680"/>
              <a:gd name="T60" fmla="*/ 446 w 563"/>
              <a:gd name="T61" fmla="*/ 3 h 680"/>
              <a:gd name="T62" fmla="*/ 427 w 563"/>
              <a:gd name="T63" fmla="*/ 11 h 680"/>
              <a:gd name="T64" fmla="*/ 407 w 563"/>
              <a:gd name="T65" fmla="*/ 2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0"/>
                </a:moveTo>
                <a:lnTo>
                  <a:pt x="31" y="431"/>
                </a:lnTo>
                <a:lnTo>
                  <a:pt x="23" y="442"/>
                </a:lnTo>
                <a:lnTo>
                  <a:pt x="17" y="453"/>
                </a:lnTo>
                <a:lnTo>
                  <a:pt x="12" y="465"/>
                </a:lnTo>
                <a:lnTo>
                  <a:pt x="8" y="478"/>
                </a:lnTo>
                <a:lnTo>
                  <a:pt x="4" y="491"/>
                </a:lnTo>
                <a:lnTo>
                  <a:pt x="1" y="503"/>
                </a:lnTo>
                <a:lnTo>
                  <a:pt x="0" y="517"/>
                </a:lnTo>
                <a:lnTo>
                  <a:pt x="0" y="530"/>
                </a:lnTo>
                <a:lnTo>
                  <a:pt x="1" y="544"/>
                </a:lnTo>
                <a:lnTo>
                  <a:pt x="3" y="556"/>
                </a:lnTo>
                <a:lnTo>
                  <a:pt x="5" y="570"/>
                </a:lnTo>
                <a:lnTo>
                  <a:pt x="8" y="582"/>
                </a:lnTo>
                <a:lnTo>
                  <a:pt x="12" y="594"/>
                </a:lnTo>
                <a:lnTo>
                  <a:pt x="15" y="605"/>
                </a:lnTo>
                <a:lnTo>
                  <a:pt x="21" y="618"/>
                </a:lnTo>
                <a:lnTo>
                  <a:pt x="27" y="627"/>
                </a:lnTo>
                <a:lnTo>
                  <a:pt x="32" y="637"/>
                </a:lnTo>
                <a:lnTo>
                  <a:pt x="40" y="646"/>
                </a:lnTo>
                <a:lnTo>
                  <a:pt x="46" y="654"/>
                </a:lnTo>
                <a:lnTo>
                  <a:pt x="54" y="662"/>
                </a:lnTo>
                <a:lnTo>
                  <a:pt x="62" y="668"/>
                </a:lnTo>
                <a:lnTo>
                  <a:pt x="71" y="673"/>
                </a:lnTo>
                <a:lnTo>
                  <a:pt x="80" y="677"/>
                </a:lnTo>
                <a:lnTo>
                  <a:pt x="89" y="679"/>
                </a:lnTo>
                <a:lnTo>
                  <a:pt x="98" y="680"/>
                </a:lnTo>
                <a:lnTo>
                  <a:pt x="107" y="679"/>
                </a:lnTo>
                <a:lnTo>
                  <a:pt x="116" y="678"/>
                </a:lnTo>
                <a:lnTo>
                  <a:pt x="126" y="674"/>
                </a:lnTo>
                <a:lnTo>
                  <a:pt x="135" y="668"/>
                </a:lnTo>
                <a:lnTo>
                  <a:pt x="145" y="661"/>
                </a:lnTo>
                <a:lnTo>
                  <a:pt x="154" y="652"/>
                </a:lnTo>
                <a:lnTo>
                  <a:pt x="523" y="259"/>
                </a:lnTo>
                <a:lnTo>
                  <a:pt x="532" y="248"/>
                </a:lnTo>
                <a:lnTo>
                  <a:pt x="540" y="237"/>
                </a:lnTo>
                <a:lnTo>
                  <a:pt x="546" y="226"/>
                </a:lnTo>
                <a:lnTo>
                  <a:pt x="551" y="214"/>
                </a:lnTo>
                <a:lnTo>
                  <a:pt x="555" y="202"/>
                </a:lnTo>
                <a:lnTo>
                  <a:pt x="559" y="188"/>
                </a:lnTo>
                <a:lnTo>
                  <a:pt x="562" y="176"/>
                </a:lnTo>
                <a:lnTo>
                  <a:pt x="563" y="162"/>
                </a:lnTo>
                <a:lnTo>
                  <a:pt x="563" y="149"/>
                </a:lnTo>
                <a:lnTo>
                  <a:pt x="562" y="135"/>
                </a:lnTo>
                <a:lnTo>
                  <a:pt x="560" y="123"/>
                </a:lnTo>
                <a:lnTo>
                  <a:pt x="558" y="110"/>
                </a:lnTo>
                <a:lnTo>
                  <a:pt x="555" y="97"/>
                </a:lnTo>
                <a:lnTo>
                  <a:pt x="551" y="85"/>
                </a:lnTo>
                <a:lnTo>
                  <a:pt x="547" y="74"/>
                </a:lnTo>
                <a:lnTo>
                  <a:pt x="542" y="63"/>
                </a:lnTo>
                <a:lnTo>
                  <a:pt x="536" y="52"/>
                </a:lnTo>
                <a:lnTo>
                  <a:pt x="529" y="42"/>
                </a:lnTo>
                <a:lnTo>
                  <a:pt x="523" y="33"/>
                </a:lnTo>
                <a:lnTo>
                  <a:pt x="515" y="25"/>
                </a:lnTo>
                <a:lnTo>
                  <a:pt x="509" y="18"/>
                </a:lnTo>
                <a:lnTo>
                  <a:pt x="500" y="11"/>
                </a:lnTo>
                <a:lnTo>
                  <a:pt x="492" y="7"/>
                </a:lnTo>
                <a:lnTo>
                  <a:pt x="483" y="3"/>
                </a:lnTo>
                <a:lnTo>
                  <a:pt x="474" y="2"/>
                </a:lnTo>
                <a:lnTo>
                  <a:pt x="465" y="0"/>
                </a:lnTo>
                <a:lnTo>
                  <a:pt x="455" y="0"/>
                </a:lnTo>
                <a:lnTo>
                  <a:pt x="446" y="3"/>
                </a:lnTo>
                <a:lnTo>
                  <a:pt x="437" y="7"/>
                </a:lnTo>
                <a:lnTo>
                  <a:pt x="427" y="11"/>
                </a:lnTo>
                <a:lnTo>
                  <a:pt x="418" y="19"/>
                </a:lnTo>
                <a:lnTo>
                  <a:pt x="407" y="29"/>
                </a:lnTo>
                <a:lnTo>
                  <a:pt x="40" y="4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87" name="Freeform 209">
            <a:extLst>
              <a:ext uri="{FF2B5EF4-FFF2-40B4-BE49-F238E27FC236}">
                <a16:creationId xmlns:a16="http://schemas.microsoft.com/office/drawing/2014/main" id="{3059476D-DD51-4240-AE40-A72FE81EC2D3}"/>
              </a:ext>
            </a:extLst>
          </p:cNvPr>
          <p:cNvSpPr>
            <a:spLocks noChangeAspect="1"/>
          </p:cNvSpPr>
          <p:nvPr/>
        </p:nvSpPr>
        <p:spPr bwMode="auto">
          <a:xfrm>
            <a:off x="4078001" y="3298559"/>
            <a:ext cx="274311" cy="326309"/>
          </a:xfrm>
          <a:custGeom>
            <a:avLst/>
            <a:gdLst>
              <a:gd name="T0" fmla="*/ 59 w 599"/>
              <a:gd name="T1" fmla="*/ 476 h 714"/>
              <a:gd name="T2" fmla="*/ 44 w 599"/>
              <a:gd name="T3" fmla="*/ 512 h 714"/>
              <a:gd name="T4" fmla="*/ 36 w 599"/>
              <a:gd name="T5" fmla="*/ 551 h 714"/>
              <a:gd name="T6" fmla="*/ 37 w 599"/>
              <a:gd name="T7" fmla="*/ 544 h 714"/>
              <a:gd name="T8" fmla="*/ 44 w 599"/>
              <a:gd name="T9" fmla="*/ 582 h 714"/>
              <a:gd name="T10" fmla="*/ 57 w 599"/>
              <a:gd name="T11" fmla="*/ 617 h 714"/>
              <a:gd name="T12" fmla="*/ 76 w 599"/>
              <a:gd name="T13" fmla="*/ 646 h 714"/>
              <a:gd name="T14" fmla="*/ 98 w 599"/>
              <a:gd name="T15" fmla="*/ 668 h 714"/>
              <a:gd name="T16" fmla="*/ 125 w 599"/>
              <a:gd name="T17" fmla="*/ 679 h 714"/>
              <a:gd name="T18" fmla="*/ 107 w 599"/>
              <a:gd name="T19" fmla="*/ 679 h 714"/>
              <a:gd name="T20" fmla="*/ 135 w 599"/>
              <a:gd name="T21" fmla="*/ 668 h 714"/>
              <a:gd name="T22" fmla="*/ 523 w 599"/>
              <a:gd name="T23" fmla="*/ 259 h 714"/>
              <a:gd name="T24" fmla="*/ 546 w 599"/>
              <a:gd name="T25" fmla="*/ 226 h 714"/>
              <a:gd name="T26" fmla="*/ 559 w 599"/>
              <a:gd name="T27" fmla="*/ 188 h 714"/>
              <a:gd name="T28" fmla="*/ 563 w 599"/>
              <a:gd name="T29" fmla="*/ 149 h 714"/>
              <a:gd name="T30" fmla="*/ 560 w 599"/>
              <a:gd name="T31" fmla="*/ 157 h 714"/>
              <a:gd name="T32" fmla="*/ 551 w 599"/>
              <a:gd name="T33" fmla="*/ 119 h 714"/>
              <a:gd name="T34" fmla="*/ 536 w 599"/>
              <a:gd name="T35" fmla="*/ 86 h 714"/>
              <a:gd name="T36" fmla="*/ 515 w 599"/>
              <a:gd name="T37" fmla="*/ 59 h 714"/>
              <a:gd name="T38" fmla="*/ 492 w 599"/>
              <a:gd name="T39" fmla="*/ 41 h 714"/>
              <a:gd name="T40" fmla="*/ 465 w 599"/>
              <a:gd name="T41" fmla="*/ 35 h 714"/>
              <a:gd name="T42" fmla="*/ 482 w 599"/>
              <a:gd name="T43" fmla="*/ 37 h 714"/>
              <a:gd name="T44" fmla="*/ 454 w 599"/>
              <a:gd name="T45" fmla="*/ 53 h 714"/>
              <a:gd name="T46" fmla="*/ 40 w 599"/>
              <a:gd name="T47" fmla="*/ 420 h 714"/>
              <a:gd name="T48" fmla="*/ 427 w 599"/>
              <a:gd name="T49" fmla="*/ 11 h 714"/>
              <a:gd name="T50" fmla="*/ 455 w 599"/>
              <a:gd name="T51" fmla="*/ 0 h 714"/>
              <a:gd name="T52" fmla="*/ 510 w 599"/>
              <a:gd name="T53" fmla="*/ 1 h 714"/>
              <a:gd name="T54" fmla="*/ 536 w 599"/>
              <a:gd name="T55" fmla="*/ 11 h 714"/>
              <a:gd name="T56" fmla="*/ 559 w 599"/>
              <a:gd name="T57" fmla="*/ 33 h 714"/>
              <a:gd name="T58" fmla="*/ 578 w 599"/>
              <a:gd name="T59" fmla="*/ 63 h 714"/>
              <a:gd name="T60" fmla="*/ 591 w 599"/>
              <a:gd name="T61" fmla="*/ 97 h 714"/>
              <a:gd name="T62" fmla="*/ 598 w 599"/>
              <a:gd name="T63" fmla="*/ 135 h 714"/>
              <a:gd name="T64" fmla="*/ 599 w 599"/>
              <a:gd name="T65" fmla="*/ 197 h 714"/>
              <a:gd name="T66" fmla="*/ 591 w 599"/>
              <a:gd name="T67" fmla="*/ 236 h 714"/>
              <a:gd name="T68" fmla="*/ 576 w 599"/>
              <a:gd name="T69" fmla="*/ 271 h 714"/>
              <a:gd name="T70" fmla="*/ 190 w 599"/>
              <a:gd name="T71" fmla="*/ 686 h 714"/>
              <a:gd name="T72" fmla="*/ 162 w 599"/>
              <a:gd name="T73" fmla="*/ 708 h 714"/>
              <a:gd name="T74" fmla="*/ 134 w 599"/>
              <a:gd name="T75" fmla="*/ 714 h 714"/>
              <a:gd name="T76" fmla="*/ 80 w 599"/>
              <a:gd name="T77" fmla="*/ 711 h 714"/>
              <a:gd name="T78" fmla="*/ 54 w 599"/>
              <a:gd name="T79" fmla="*/ 696 h 714"/>
              <a:gd name="T80" fmla="*/ 32 w 599"/>
              <a:gd name="T81" fmla="*/ 671 h 714"/>
              <a:gd name="T82" fmla="*/ 15 w 599"/>
              <a:gd name="T83" fmla="*/ 640 h 714"/>
              <a:gd name="T84" fmla="*/ 5 w 599"/>
              <a:gd name="T85" fmla="*/ 604 h 714"/>
              <a:gd name="T86" fmla="*/ 0 w 599"/>
              <a:gd name="T87" fmla="*/ 565 h 714"/>
              <a:gd name="T88" fmla="*/ 1 w 599"/>
              <a:gd name="T89" fmla="*/ 503 h 714"/>
              <a:gd name="T90" fmla="*/ 12 w 599"/>
              <a:gd name="T91" fmla="*/ 465 h 714"/>
              <a:gd name="T92" fmla="*/ 31 w 599"/>
              <a:gd name="T93" fmla="*/ 43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4"/>
                </a:moveTo>
                <a:lnTo>
                  <a:pt x="67" y="465"/>
                </a:lnTo>
                <a:lnTo>
                  <a:pt x="59" y="476"/>
                </a:lnTo>
                <a:lnTo>
                  <a:pt x="53" y="487"/>
                </a:lnTo>
                <a:lnTo>
                  <a:pt x="48" y="500"/>
                </a:lnTo>
                <a:lnTo>
                  <a:pt x="44" y="512"/>
                </a:lnTo>
                <a:lnTo>
                  <a:pt x="40" y="525"/>
                </a:lnTo>
                <a:lnTo>
                  <a:pt x="37" y="538"/>
                </a:lnTo>
                <a:lnTo>
                  <a:pt x="36" y="551"/>
                </a:lnTo>
                <a:lnTo>
                  <a:pt x="36" y="517"/>
                </a:lnTo>
                <a:lnTo>
                  <a:pt x="36" y="530"/>
                </a:lnTo>
                <a:lnTo>
                  <a:pt x="37" y="544"/>
                </a:lnTo>
                <a:lnTo>
                  <a:pt x="39" y="556"/>
                </a:lnTo>
                <a:lnTo>
                  <a:pt x="41" y="570"/>
                </a:lnTo>
                <a:lnTo>
                  <a:pt x="44" y="582"/>
                </a:lnTo>
                <a:lnTo>
                  <a:pt x="48" y="594"/>
                </a:lnTo>
                <a:lnTo>
                  <a:pt x="51" y="605"/>
                </a:lnTo>
                <a:lnTo>
                  <a:pt x="57" y="617"/>
                </a:lnTo>
                <a:lnTo>
                  <a:pt x="63" y="627"/>
                </a:lnTo>
                <a:lnTo>
                  <a:pt x="68" y="637"/>
                </a:lnTo>
                <a:lnTo>
                  <a:pt x="76" y="646"/>
                </a:lnTo>
                <a:lnTo>
                  <a:pt x="82" y="654"/>
                </a:lnTo>
                <a:lnTo>
                  <a:pt x="90" y="662"/>
                </a:lnTo>
                <a:lnTo>
                  <a:pt x="98" y="668"/>
                </a:lnTo>
                <a:lnTo>
                  <a:pt x="107" y="673"/>
                </a:lnTo>
                <a:lnTo>
                  <a:pt x="116" y="676"/>
                </a:lnTo>
                <a:lnTo>
                  <a:pt x="125" y="679"/>
                </a:lnTo>
                <a:lnTo>
                  <a:pt x="134" y="680"/>
                </a:lnTo>
                <a:lnTo>
                  <a:pt x="98" y="680"/>
                </a:lnTo>
                <a:lnTo>
                  <a:pt x="107" y="679"/>
                </a:lnTo>
                <a:lnTo>
                  <a:pt x="116" y="678"/>
                </a:lnTo>
                <a:lnTo>
                  <a:pt x="126" y="674"/>
                </a:lnTo>
                <a:lnTo>
                  <a:pt x="135" y="668"/>
                </a:lnTo>
                <a:lnTo>
                  <a:pt x="145" y="660"/>
                </a:lnTo>
                <a:lnTo>
                  <a:pt x="154" y="652"/>
                </a:lnTo>
                <a:lnTo>
                  <a:pt x="523" y="259"/>
                </a:lnTo>
                <a:lnTo>
                  <a:pt x="532" y="248"/>
                </a:lnTo>
                <a:lnTo>
                  <a:pt x="540" y="237"/>
                </a:lnTo>
                <a:lnTo>
                  <a:pt x="546" y="226"/>
                </a:lnTo>
                <a:lnTo>
                  <a:pt x="551" y="214"/>
                </a:lnTo>
                <a:lnTo>
                  <a:pt x="555" y="201"/>
                </a:lnTo>
                <a:lnTo>
                  <a:pt x="559" y="188"/>
                </a:lnTo>
                <a:lnTo>
                  <a:pt x="562" y="176"/>
                </a:lnTo>
                <a:lnTo>
                  <a:pt x="563" y="162"/>
                </a:lnTo>
                <a:lnTo>
                  <a:pt x="563" y="149"/>
                </a:lnTo>
                <a:lnTo>
                  <a:pt x="563" y="183"/>
                </a:lnTo>
                <a:lnTo>
                  <a:pt x="562" y="170"/>
                </a:lnTo>
                <a:lnTo>
                  <a:pt x="560" y="157"/>
                </a:lnTo>
                <a:lnTo>
                  <a:pt x="558" y="144"/>
                </a:lnTo>
                <a:lnTo>
                  <a:pt x="555" y="131"/>
                </a:lnTo>
                <a:lnTo>
                  <a:pt x="551" y="119"/>
                </a:lnTo>
                <a:lnTo>
                  <a:pt x="547" y="108"/>
                </a:lnTo>
                <a:lnTo>
                  <a:pt x="542" y="97"/>
                </a:lnTo>
                <a:lnTo>
                  <a:pt x="536" y="86"/>
                </a:lnTo>
                <a:lnTo>
                  <a:pt x="529" y="76"/>
                </a:lnTo>
                <a:lnTo>
                  <a:pt x="523" y="68"/>
                </a:lnTo>
                <a:lnTo>
                  <a:pt x="515" y="59"/>
                </a:lnTo>
                <a:lnTo>
                  <a:pt x="509" y="52"/>
                </a:lnTo>
                <a:lnTo>
                  <a:pt x="500" y="46"/>
                </a:lnTo>
                <a:lnTo>
                  <a:pt x="492" y="41"/>
                </a:lnTo>
                <a:lnTo>
                  <a:pt x="483" y="37"/>
                </a:lnTo>
                <a:lnTo>
                  <a:pt x="474" y="36"/>
                </a:lnTo>
                <a:lnTo>
                  <a:pt x="465" y="35"/>
                </a:lnTo>
                <a:lnTo>
                  <a:pt x="501" y="35"/>
                </a:lnTo>
                <a:lnTo>
                  <a:pt x="491" y="35"/>
                </a:lnTo>
                <a:lnTo>
                  <a:pt x="482" y="37"/>
                </a:lnTo>
                <a:lnTo>
                  <a:pt x="473" y="41"/>
                </a:lnTo>
                <a:lnTo>
                  <a:pt x="463" y="46"/>
                </a:lnTo>
                <a:lnTo>
                  <a:pt x="454" y="53"/>
                </a:lnTo>
                <a:lnTo>
                  <a:pt x="443" y="63"/>
                </a:lnTo>
                <a:lnTo>
                  <a:pt x="76" y="454"/>
                </a:lnTo>
                <a:lnTo>
                  <a:pt x="40" y="420"/>
                </a:lnTo>
                <a:lnTo>
                  <a:pt x="407" y="28"/>
                </a:lnTo>
                <a:lnTo>
                  <a:pt x="418" y="19"/>
                </a:lnTo>
                <a:lnTo>
                  <a:pt x="427" y="11"/>
                </a:lnTo>
                <a:lnTo>
                  <a:pt x="437" y="6"/>
                </a:lnTo>
                <a:lnTo>
                  <a:pt x="446" y="3"/>
                </a:lnTo>
                <a:lnTo>
                  <a:pt x="455" y="0"/>
                </a:lnTo>
                <a:lnTo>
                  <a:pt x="465" y="0"/>
                </a:lnTo>
                <a:lnTo>
                  <a:pt x="501" y="0"/>
                </a:lnTo>
                <a:lnTo>
                  <a:pt x="510" y="1"/>
                </a:lnTo>
                <a:lnTo>
                  <a:pt x="519" y="3"/>
                </a:lnTo>
                <a:lnTo>
                  <a:pt x="528" y="6"/>
                </a:lnTo>
                <a:lnTo>
                  <a:pt x="536" y="11"/>
                </a:lnTo>
                <a:lnTo>
                  <a:pt x="545" y="17"/>
                </a:lnTo>
                <a:lnTo>
                  <a:pt x="551" y="25"/>
                </a:lnTo>
                <a:lnTo>
                  <a:pt x="559" y="33"/>
                </a:lnTo>
                <a:lnTo>
                  <a:pt x="565" y="42"/>
                </a:lnTo>
                <a:lnTo>
                  <a:pt x="572" y="52"/>
                </a:lnTo>
                <a:lnTo>
                  <a:pt x="578" y="63"/>
                </a:lnTo>
                <a:lnTo>
                  <a:pt x="583" y="74"/>
                </a:lnTo>
                <a:lnTo>
                  <a:pt x="587" y="85"/>
                </a:lnTo>
                <a:lnTo>
                  <a:pt x="591" y="97"/>
                </a:lnTo>
                <a:lnTo>
                  <a:pt x="594" y="109"/>
                </a:lnTo>
                <a:lnTo>
                  <a:pt x="596" y="123"/>
                </a:lnTo>
                <a:lnTo>
                  <a:pt x="598" y="135"/>
                </a:lnTo>
                <a:lnTo>
                  <a:pt x="599" y="149"/>
                </a:lnTo>
                <a:lnTo>
                  <a:pt x="599" y="162"/>
                </a:lnTo>
                <a:lnTo>
                  <a:pt x="599" y="197"/>
                </a:lnTo>
                <a:lnTo>
                  <a:pt x="598" y="210"/>
                </a:lnTo>
                <a:lnTo>
                  <a:pt x="595" y="222"/>
                </a:lnTo>
                <a:lnTo>
                  <a:pt x="591" y="236"/>
                </a:lnTo>
                <a:lnTo>
                  <a:pt x="587" y="248"/>
                </a:lnTo>
                <a:lnTo>
                  <a:pt x="582" y="260"/>
                </a:lnTo>
                <a:lnTo>
                  <a:pt x="576" y="271"/>
                </a:lnTo>
                <a:lnTo>
                  <a:pt x="568" y="282"/>
                </a:lnTo>
                <a:lnTo>
                  <a:pt x="559" y="293"/>
                </a:lnTo>
                <a:lnTo>
                  <a:pt x="190" y="686"/>
                </a:lnTo>
                <a:lnTo>
                  <a:pt x="181" y="695"/>
                </a:lnTo>
                <a:lnTo>
                  <a:pt x="171" y="702"/>
                </a:lnTo>
                <a:lnTo>
                  <a:pt x="162" y="708"/>
                </a:lnTo>
                <a:lnTo>
                  <a:pt x="152" y="712"/>
                </a:lnTo>
                <a:lnTo>
                  <a:pt x="143" y="713"/>
                </a:lnTo>
                <a:lnTo>
                  <a:pt x="134" y="714"/>
                </a:lnTo>
                <a:lnTo>
                  <a:pt x="98" y="714"/>
                </a:lnTo>
                <a:lnTo>
                  <a:pt x="89" y="713"/>
                </a:lnTo>
                <a:lnTo>
                  <a:pt x="80" y="711"/>
                </a:lnTo>
                <a:lnTo>
                  <a:pt x="71" y="707"/>
                </a:lnTo>
                <a:lnTo>
                  <a:pt x="62" y="702"/>
                </a:lnTo>
                <a:lnTo>
                  <a:pt x="54" y="696"/>
                </a:lnTo>
                <a:lnTo>
                  <a:pt x="46" y="689"/>
                </a:lnTo>
                <a:lnTo>
                  <a:pt x="40" y="680"/>
                </a:lnTo>
                <a:lnTo>
                  <a:pt x="32" y="671"/>
                </a:lnTo>
                <a:lnTo>
                  <a:pt x="27" y="662"/>
                </a:lnTo>
                <a:lnTo>
                  <a:pt x="21" y="652"/>
                </a:lnTo>
                <a:lnTo>
                  <a:pt x="15" y="640"/>
                </a:lnTo>
                <a:lnTo>
                  <a:pt x="12" y="628"/>
                </a:lnTo>
                <a:lnTo>
                  <a:pt x="8" y="616"/>
                </a:lnTo>
                <a:lnTo>
                  <a:pt x="5" y="604"/>
                </a:lnTo>
                <a:lnTo>
                  <a:pt x="3" y="590"/>
                </a:lnTo>
                <a:lnTo>
                  <a:pt x="1" y="578"/>
                </a:lnTo>
                <a:lnTo>
                  <a:pt x="0" y="565"/>
                </a:lnTo>
                <a:lnTo>
                  <a:pt x="0" y="530"/>
                </a:lnTo>
                <a:lnTo>
                  <a:pt x="0" y="517"/>
                </a:lnTo>
                <a:lnTo>
                  <a:pt x="1" y="503"/>
                </a:lnTo>
                <a:lnTo>
                  <a:pt x="4" y="491"/>
                </a:lnTo>
                <a:lnTo>
                  <a:pt x="8" y="478"/>
                </a:lnTo>
                <a:lnTo>
                  <a:pt x="12" y="465"/>
                </a:lnTo>
                <a:lnTo>
                  <a:pt x="17" y="453"/>
                </a:lnTo>
                <a:lnTo>
                  <a:pt x="23" y="442"/>
                </a:lnTo>
                <a:lnTo>
                  <a:pt x="31" y="431"/>
                </a:lnTo>
                <a:lnTo>
                  <a:pt x="40" y="420"/>
                </a:lnTo>
                <a:lnTo>
                  <a:pt x="76" y="454"/>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88" name="Freeform 210">
            <a:extLst>
              <a:ext uri="{FF2B5EF4-FFF2-40B4-BE49-F238E27FC236}">
                <a16:creationId xmlns:a16="http://schemas.microsoft.com/office/drawing/2014/main" id="{E7A14E3B-D530-4E42-9326-7E5341343CED}"/>
              </a:ext>
            </a:extLst>
          </p:cNvPr>
          <p:cNvSpPr>
            <a:spLocks noChangeAspect="1"/>
          </p:cNvSpPr>
          <p:nvPr/>
        </p:nvSpPr>
        <p:spPr bwMode="auto">
          <a:xfrm>
            <a:off x="4086230" y="3467197"/>
            <a:ext cx="257852" cy="309856"/>
          </a:xfrm>
          <a:custGeom>
            <a:avLst/>
            <a:gdLst>
              <a:gd name="T0" fmla="*/ 31 w 563"/>
              <a:gd name="T1" fmla="*/ 431 h 680"/>
              <a:gd name="T2" fmla="*/ 17 w 563"/>
              <a:gd name="T3" fmla="*/ 453 h 680"/>
              <a:gd name="T4" fmla="*/ 8 w 563"/>
              <a:gd name="T5" fmla="*/ 477 h 680"/>
              <a:gd name="T6" fmla="*/ 1 w 563"/>
              <a:gd name="T7" fmla="*/ 503 h 680"/>
              <a:gd name="T8" fmla="*/ 0 w 563"/>
              <a:gd name="T9" fmla="*/ 530 h 680"/>
              <a:gd name="T10" fmla="*/ 3 w 563"/>
              <a:gd name="T11" fmla="*/ 556 h 680"/>
              <a:gd name="T12" fmla="*/ 8 w 563"/>
              <a:gd name="T13" fmla="*/ 582 h 680"/>
              <a:gd name="T14" fmla="*/ 15 w 563"/>
              <a:gd name="T15" fmla="*/ 605 h 680"/>
              <a:gd name="T16" fmla="*/ 27 w 563"/>
              <a:gd name="T17" fmla="*/ 627 h 680"/>
              <a:gd name="T18" fmla="*/ 40 w 563"/>
              <a:gd name="T19" fmla="*/ 646 h 680"/>
              <a:gd name="T20" fmla="*/ 54 w 563"/>
              <a:gd name="T21" fmla="*/ 662 h 680"/>
              <a:gd name="T22" fmla="*/ 71 w 563"/>
              <a:gd name="T23" fmla="*/ 673 h 680"/>
              <a:gd name="T24" fmla="*/ 89 w 563"/>
              <a:gd name="T25" fmla="*/ 679 h 680"/>
              <a:gd name="T26" fmla="*/ 107 w 563"/>
              <a:gd name="T27" fmla="*/ 679 h 680"/>
              <a:gd name="T28" fmla="*/ 126 w 563"/>
              <a:gd name="T29" fmla="*/ 674 h 680"/>
              <a:gd name="T30" fmla="*/ 145 w 563"/>
              <a:gd name="T31" fmla="*/ 660 h 680"/>
              <a:gd name="T32" fmla="*/ 523 w 563"/>
              <a:gd name="T33" fmla="*/ 259 h 680"/>
              <a:gd name="T34" fmla="*/ 540 w 563"/>
              <a:gd name="T35" fmla="*/ 237 h 680"/>
              <a:gd name="T36" fmla="*/ 551 w 563"/>
              <a:gd name="T37" fmla="*/ 214 h 680"/>
              <a:gd name="T38" fmla="*/ 559 w 563"/>
              <a:gd name="T39" fmla="*/ 188 h 680"/>
              <a:gd name="T40" fmla="*/ 563 w 563"/>
              <a:gd name="T41" fmla="*/ 162 h 680"/>
              <a:gd name="T42" fmla="*/ 562 w 563"/>
              <a:gd name="T43" fmla="*/ 135 h 680"/>
              <a:gd name="T44" fmla="*/ 558 w 563"/>
              <a:gd name="T45" fmla="*/ 109 h 680"/>
              <a:gd name="T46" fmla="*/ 551 w 563"/>
              <a:gd name="T47" fmla="*/ 85 h 680"/>
              <a:gd name="T48" fmla="*/ 542 w 563"/>
              <a:gd name="T49" fmla="*/ 63 h 680"/>
              <a:gd name="T50" fmla="*/ 529 w 563"/>
              <a:gd name="T51" fmla="*/ 42 h 680"/>
              <a:gd name="T52" fmla="*/ 515 w 563"/>
              <a:gd name="T53" fmla="*/ 25 h 680"/>
              <a:gd name="T54" fmla="*/ 500 w 563"/>
              <a:gd name="T55" fmla="*/ 11 h 680"/>
              <a:gd name="T56" fmla="*/ 483 w 563"/>
              <a:gd name="T57" fmla="*/ 3 h 680"/>
              <a:gd name="T58" fmla="*/ 465 w 563"/>
              <a:gd name="T59" fmla="*/ 0 h 680"/>
              <a:gd name="T60" fmla="*/ 446 w 563"/>
              <a:gd name="T61" fmla="*/ 3 h 680"/>
              <a:gd name="T62" fmla="*/ 427 w 563"/>
              <a:gd name="T63" fmla="*/ 11 h 680"/>
              <a:gd name="T64" fmla="*/ 407 w 563"/>
              <a:gd name="T65" fmla="*/ 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0"/>
                </a:moveTo>
                <a:lnTo>
                  <a:pt x="31" y="431"/>
                </a:lnTo>
                <a:lnTo>
                  <a:pt x="23" y="442"/>
                </a:lnTo>
                <a:lnTo>
                  <a:pt x="17" y="453"/>
                </a:lnTo>
                <a:lnTo>
                  <a:pt x="12" y="465"/>
                </a:lnTo>
                <a:lnTo>
                  <a:pt x="8" y="477"/>
                </a:lnTo>
                <a:lnTo>
                  <a:pt x="4" y="491"/>
                </a:lnTo>
                <a:lnTo>
                  <a:pt x="1" y="503"/>
                </a:lnTo>
                <a:lnTo>
                  <a:pt x="0" y="517"/>
                </a:lnTo>
                <a:lnTo>
                  <a:pt x="0" y="530"/>
                </a:lnTo>
                <a:lnTo>
                  <a:pt x="1" y="544"/>
                </a:lnTo>
                <a:lnTo>
                  <a:pt x="3" y="556"/>
                </a:lnTo>
                <a:lnTo>
                  <a:pt x="5" y="569"/>
                </a:lnTo>
                <a:lnTo>
                  <a:pt x="8" y="582"/>
                </a:lnTo>
                <a:lnTo>
                  <a:pt x="12" y="594"/>
                </a:lnTo>
                <a:lnTo>
                  <a:pt x="15" y="605"/>
                </a:lnTo>
                <a:lnTo>
                  <a:pt x="21" y="617"/>
                </a:lnTo>
                <a:lnTo>
                  <a:pt x="27" y="627"/>
                </a:lnTo>
                <a:lnTo>
                  <a:pt x="32" y="637"/>
                </a:lnTo>
                <a:lnTo>
                  <a:pt x="40" y="646"/>
                </a:lnTo>
                <a:lnTo>
                  <a:pt x="46" y="654"/>
                </a:lnTo>
                <a:lnTo>
                  <a:pt x="54" y="662"/>
                </a:lnTo>
                <a:lnTo>
                  <a:pt x="62" y="668"/>
                </a:lnTo>
                <a:lnTo>
                  <a:pt x="71" y="673"/>
                </a:lnTo>
                <a:lnTo>
                  <a:pt x="80" y="676"/>
                </a:lnTo>
                <a:lnTo>
                  <a:pt x="89" y="679"/>
                </a:lnTo>
                <a:lnTo>
                  <a:pt x="98" y="680"/>
                </a:lnTo>
                <a:lnTo>
                  <a:pt x="107" y="679"/>
                </a:lnTo>
                <a:lnTo>
                  <a:pt x="116" y="677"/>
                </a:lnTo>
                <a:lnTo>
                  <a:pt x="126" y="674"/>
                </a:lnTo>
                <a:lnTo>
                  <a:pt x="135" y="668"/>
                </a:lnTo>
                <a:lnTo>
                  <a:pt x="145" y="660"/>
                </a:lnTo>
                <a:lnTo>
                  <a:pt x="154" y="652"/>
                </a:lnTo>
                <a:lnTo>
                  <a:pt x="523" y="259"/>
                </a:lnTo>
                <a:lnTo>
                  <a:pt x="532" y="248"/>
                </a:lnTo>
                <a:lnTo>
                  <a:pt x="540" y="237"/>
                </a:lnTo>
                <a:lnTo>
                  <a:pt x="546" y="226"/>
                </a:lnTo>
                <a:lnTo>
                  <a:pt x="551" y="214"/>
                </a:lnTo>
                <a:lnTo>
                  <a:pt x="555" y="201"/>
                </a:lnTo>
                <a:lnTo>
                  <a:pt x="559" y="188"/>
                </a:lnTo>
                <a:lnTo>
                  <a:pt x="562" y="176"/>
                </a:lnTo>
                <a:lnTo>
                  <a:pt x="563" y="162"/>
                </a:lnTo>
                <a:lnTo>
                  <a:pt x="563" y="149"/>
                </a:lnTo>
                <a:lnTo>
                  <a:pt x="562" y="135"/>
                </a:lnTo>
                <a:lnTo>
                  <a:pt x="560" y="123"/>
                </a:lnTo>
                <a:lnTo>
                  <a:pt x="558" y="109"/>
                </a:lnTo>
                <a:lnTo>
                  <a:pt x="555" y="97"/>
                </a:lnTo>
                <a:lnTo>
                  <a:pt x="551" y="85"/>
                </a:lnTo>
                <a:lnTo>
                  <a:pt x="547" y="74"/>
                </a:lnTo>
                <a:lnTo>
                  <a:pt x="542" y="63"/>
                </a:lnTo>
                <a:lnTo>
                  <a:pt x="536" y="52"/>
                </a:lnTo>
                <a:lnTo>
                  <a:pt x="529" y="42"/>
                </a:lnTo>
                <a:lnTo>
                  <a:pt x="523" y="33"/>
                </a:lnTo>
                <a:lnTo>
                  <a:pt x="515" y="25"/>
                </a:lnTo>
                <a:lnTo>
                  <a:pt x="509" y="17"/>
                </a:lnTo>
                <a:lnTo>
                  <a:pt x="500" y="11"/>
                </a:lnTo>
                <a:lnTo>
                  <a:pt x="492" y="6"/>
                </a:lnTo>
                <a:lnTo>
                  <a:pt x="483" y="3"/>
                </a:lnTo>
                <a:lnTo>
                  <a:pt x="474" y="1"/>
                </a:lnTo>
                <a:lnTo>
                  <a:pt x="465" y="0"/>
                </a:lnTo>
                <a:lnTo>
                  <a:pt x="455" y="0"/>
                </a:lnTo>
                <a:lnTo>
                  <a:pt x="446" y="3"/>
                </a:lnTo>
                <a:lnTo>
                  <a:pt x="437" y="6"/>
                </a:lnTo>
                <a:lnTo>
                  <a:pt x="427" y="11"/>
                </a:lnTo>
                <a:lnTo>
                  <a:pt x="418" y="18"/>
                </a:lnTo>
                <a:lnTo>
                  <a:pt x="407" y="28"/>
                </a:lnTo>
                <a:lnTo>
                  <a:pt x="40" y="4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89" name="Freeform 211">
            <a:extLst>
              <a:ext uri="{FF2B5EF4-FFF2-40B4-BE49-F238E27FC236}">
                <a16:creationId xmlns:a16="http://schemas.microsoft.com/office/drawing/2014/main" id="{6D9F3185-3EBA-4DB1-ACFE-EFF6C28750D1}"/>
              </a:ext>
            </a:extLst>
          </p:cNvPr>
          <p:cNvSpPr>
            <a:spLocks noChangeAspect="1"/>
          </p:cNvSpPr>
          <p:nvPr/>
        </p:nvSpPr>
        <p:spPr bwMode="auto">
          <a:xfrm>
            <a:off x="4078001" y="3458971"/>
            <a:ext cx="274311" cy="326309"/>
          </a:xfrm>
          <a:custGeom>
            <a:avLst/>
            <a:gdLst>
              <a:gd name="T0" fmla="*/ 59 w 599"/>
              <a:gd name="T1" fmla="*/ 476 h 714"/>
              <a:gd name="T2" fmla="*/ 44 w 599"/>
              <a:gd name="T3" fmla="*/ 512 h 714"/>
              <a:gd name="T4" fmla="*/ 36 w 599"/>
              <a:gd name="T5" fmla="*/ 551 h 714"/>
              <a:gd name="T6" fmla="*/ 37 w 599"/>
              <a:gd name="T7" fmla="*/ 544 h 714"/>
              <a:gd name="T8" fmla="*/ 44 w 599"/>
              <a:gd name="T9" fmla="*/ 582 h 714"/>
              <a:gd name="T10" fmla="*/ 57 w 599"/>
              <a:gd name="T11" fmla="*/ 617 h 714"/>
              <a:gd name="T12" fmla="*/ 76 w 599"/>
              <a:gd name="T13" fmla="*/ 645 h 714"/>
              <a:gd name="T14" fmla="*/ 98 w 599"/>
              <a:gd name="T15" fmla="*/ 667 h 714"/>
              <a:gd name="T16" fmla="*/ 125 w 599"/>
              <a:gd name="T17" fmla="*/ 679 h 714"/>
              <a:gd name="T18" fmla="*/ 107 w 599"/>
              <a:gd name="T19" fmla="*/ 679 h 714"/>
              <a:gd name="T20" fmla="*/ 135 w 599"/>
              <a:gd name="T21" fmla="*/ 667 h 714"/>
              <a:gd name="T22" fmla="*/ 523 w 599"/>
              <a:gd name="T23" fmla="*/ 259 h 714"/>
              <a:gd name="T24" fmla="*/ 546 w 599"/>
              <a:gd name="T25" fmla="*/ 226 h 714"/>
              <a:gd name="T26" fmla="*/ 559 w 599"/>
              <a:gd name="T27" fmla="*/ 188 h 714"/>
              <a:gd name="T28" fmla="*/ 563 w 599"/>
              <a:gd name="T29" fmla="*/ 148 h 714"/>
              <a:gd name="T30" fmla="*/ 560 w 599"/>
              <a:gd name="T31" fmla="*/ 157 h 714"/>
              <a:gd name="T32" fmla="*/ 551 w 599"/>
              <a:gd name="T33" fmla="*/ 119 h 714"/>
              <a:gd name="T34" fmla="*/ 536 w 599"/>
              <a:gd name="T35" fmla="*/ 86 h 714"/>
              <a:gd name="T36" fmla="*/ 515 w 599"/>
              <a:gd name="T37" fmla="*/ 59 h 714"/>
              <a:gd name="T38" fmla="*/ 492 w 599"/>
              <a:gd name="T39" fmla="*/ 40 h 714"/>
              <a:gd name="T40" fmla="*/ 465 w 599"/>
              <a:gd name="T41" fmla="*/ 34 h 714"/>
              <a:gd name="T42" fmla="*/ 482 w 599"/>
              <a:gd name="T43" fmla="*/ 37 h 714"/>
              <a:gd name="T44" fmla="*/ 454 w 599"/>
              <a:gd name="T45" fmla="*/ 53 h 714"/>
              <a:gd name="T46" fmla="*/ 40 w 599"/>
              <a:gd name="T47" fmla="*/ 420 h 714"/>
              <a:gd name="T48" fmla="*/ 427 w 599"/>
              <a:gd name="T49" fmla="*/ 11 h 714"/>
              <a:gd name="T50" fmla="*/ 455 w 599"/>
              <a:gd name="T51" fmla="*/ 0 h 714"/>
              <a:gd name="T52" fmla="*/ 510 w 599"/>
              <a:gd name="T53" fmla="*/ 1 h 714"/>
              <a:gd name="T54" fmla="*/ 536 w 599"/>
              <a:gd name="T55" fmla="*/ 11 h 714"/>
              <a:gd name="T56" fmla="*/ 559 w 599"/>
              <a:gd name="T57" fmla="*/ 33 h 714"/>
              <a:gd name="T58" fmla="*/ 578 w 599"/>
              <a:gd name="T59" fmla="*/ 62 h 714"/>
              <a:gd name="T60" fmla="*/ 591 w 599"/>
              <a:gd name="T61" fmla="*/ 97 h 714"/>
              <a:gd name="T62" fmla="*/ 598 w 599"/>
              <a:gd name="T63" fmla="*/ 135 h 714"/>
              <a:gd name="T64" fmla="*/ 599 w 599"/>
              <a:gd name="T65" fmla="*/ 196 h 714"/>
              <a:gd name="T66" fmla="*/ 591 w 599"/>
              <a:gd name="T67" fmla="*/ 236 h 714"/>
              <a:gd name="T68" fmla="*/ 576 w 599"/>
              <a:gd name="T69" fmla="*/ 271 h 714"/>
              <a:gd name="T70" fmla="*/ 190 w 599"/>
              <a:gd name="T71" fmla="*/ 686 h 714"/>
              <a:gd name="T72" fmla="*/ 162 w 599"/>
              <a:gd name="T73" fmla="*/ 708 h 714"/>
              <a:gd name="T74" fmla="*/ 134 w 599"/>
              <a:gd name="T75" fmla="*/ 714 h 714"/>
              <a:gd name="T76" fmla="*/ 80 w 599"/>
              <a:gd name="T77" fmla="*/ 710 h 714"/>
              <a:gd name="T78" fmla="*/ 54 w 599"/>
              <a:gd name="T79" fmla="*/ 696 h 714"/>
              <a:gd name="T80" fmla="*/ 32 w 599"/>
              <a:gd name="T81" fmla="*/ 671 h 714"/>
              <a:gd name="T82" fmla="*/ 15 w 599"/>
              <a:gd name="T83" fmla="*/ 639 h 714"/>
              <a:gd name="T84" fmla="*/ 5 w 599"/>
              <a:gd name="T85" fmla="*/ 604 h 714"/>
              <a:gd name="T86" fmla="*/ 0 w 599"/>
              <a:gd name="T87" fmla="*/ 564 h 714"/>
              <a:gd name="T88" fmla="*/ 1 w 599"/>
              <a:gd name="T89" fmla="*/ 503 h 714"/>
              <a:gd name="T90" fmla="*/ 12 w 599"/>
              <a:gd name="T91" fmla="*/ 465 h 714"/>
              <a:gd name="T92" fmla="*/ 31 w 599"/>
              <a:gd name="T93" fmla="*/ 43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4"/>
                </a:moveTo>
                <a:lnTo>
                  <a:pt x="67" y="465"/>
                </a:lnTo>
                <a:lnTo>
                  <a:pt x="59" y="476"/>
                </a:lnTo>
                <a:lnTo>
                  <a:pt x="53" y="487"/>
                </a:lnTo>
                <a:lnTo>
                  <a:pt x="48" y="499"/>
                </a:lnTo>
                <a:lnTo>
                  <a:pt x="44" y="512"/>
                </a:lnTo>
                <a:lnTo>
                  <a:pt x="40" y="525"/>
                </a:lnTo>
                <a:lnTo>
                  <a:pt x="37" y="537"/>
                </a:lnTo>
                <a:lnTo>
                  <a:pt x="36" y="551"/>
                </a:lnTo>
                <a:lnTo>
                  <a:pt x="36" y="517"/>
                </a:lnTo>
                <a:lnTo>
                  <a:pt x="36" y="530"/>
                </a:lnTo>
                <a:lnTo>
                  <a:pt x="37" y="544"/>
                </a:lnTo>
                <a:lnTo>
                  <a:pt x="39" y="556"/>
                </a:lnTo>
                <a:lnTo>
                  <a:pt x="41" y="569"/>
                </a:lnTo>
                <a:lnTo>
                  <a:pt x="44" y="582"/>
                </a:lnTo>
                <a:lnTo>
                  <a:pt x="48" y="594"/>
                </a:lnTo>
                <a:lnTo>
                  <a:pt x="51" y="605"/>
                </a:lnTo>
                <a:lnTo>
                  <a:pt x="57" y="617"/>
                </a:lnTo>
                <a:lnTo>
                  <a:pt x="63" y="627"/>
                </a:lnTo>
                <a:lnTo>
                  <a:pt x="68" y="637"/>
                </a:lnTo>
                <a:lnTo>
                  <a:pt x="76" y="645"/>
                </a:lnTo>
                <a:lnTo>
                  <a:pt x="82" y="654"/>
                </a:lnTo>
                <a:lnTo>
                  <a:pt x="90" y="661"/>
                </a:lnTo>
                <a:lnTo>
                  <a:pt x="98" y="667"/>
                </a:lnTo>
                <a:lnTo>
                  <a:pt x="107" y="672"/>
                </a:lnTo>
                <a:lnTo>
                  <a:pt x="116" y="676"/>
                </a:lnTo>
                <a:lnTo>
                  <a:pt x="125" y="679"/>
                </a:lnTo>
                <a:lnTo>
                  <a:pt x="134" y="680"/>
                </a:lnTo>
                <a:lnTo>
                  <a:pt x="98" y="680"/>
                </a:lnTo>
                <a:lnTo>
                  <a:pt x="107" y="679"/>
                </a:lnTo>
                <a:lnTo>
                  <a:pt x="116" y="677"/>
                </a:lnTo>
                <a:lnTo>
                  <a:pt x="126" y="674"/>
                </a:lnTo>
                <a:lnTo>
                  <a:pt x="135" y="667"/>
                </a:lnTo>
                <a:lnTo>
                  <a:pt x="145" y="660"/>
                </a:lnTo>
                <a:lnTo>
                  <a:pt x="154" y="652"/>
                </a:lnTo>
                <a:lnTo>
                  <a:pt x="523" y="259"/>
                </a:lnTo>
                <a:lnTo>
                  <a:pt x="532" y="248"/>
                </a:lnTo>
                <a:lnTo>
                  <a:pt x="540" y="237"/>
                </a:lnTo>
                <a:lnTo>
                  <a:pt x="546" y="226"/>
                </a:lnTo>
                <a:lnTo>
                  <a:pt x="551" y="213"/>
                </a:lnTo>
                <a:lnTo>
                  <a:pt x="555" y="201"/>
                </a:lnTo>
                <a:lnTo>
                  <a:pt x="559" y="188"/>
                </a:lnTo>
                <a:lnTo>
                  <a:pt x="562" y="175"/>
                </a:lnTo>
                <a:lnTo>
                  <a:pt x="563" y="162"/>
                </a:lnTo>
                <a:lnTo>
                  <a:pt x="563" y="148"/>
                </a:lnTo>
                <a:lnTo>
                  <a:pt x="563" y="183"/>
                </a:lnTo>
                <a:lnTo>
                  <a:pt x="562" y="169"/>
                </a:lnTo>
                <a:lnTo>
                  <a:pt x="560" y="157"/>
                </a:lnTo>
                <a:lnTo>
                  <a:pt x="558" y="143"/>
                </a:lnTo>
                <a:lnTo>
                  <a:pt x="555" y="131"/>
                </a:lnTo>
                <a:lnTo>
                  <a:pt x="551" y="119"/>
                </a:lnTo>
                <a:lnTo>
                  <a:pt x="547" y="108"/>
                </a:lnTo>
                <a:lnTo>
                  <a:pt x="542" y="97"/>
                </a:lnTo>
                <a:lnTo>
                  <a:pt x="536" y="86"/>
                </a:lnTo>
                <a:lnTo>
                  <a:pt x="529" y="76"/>
                </a:lnTo>
                <a:lnTo>
                  <a:pt x="523" y="67"/>
                </a:lnTo>
                <a:lnTo>
                  <a:pt x="515" y="59"/>
                </a:lnTo>
                <a:lnTo>
                  <a:pt x="509" y="51"/>
                </a:lnTo>
                <a:lnTo>
                  <a:pt x="500" y="45"/>
                </a:lnTo>
                <a:lnTo>
                  <a:pt x="492" y="40"/>
                </a:lnTo>
                <a:lnTo>
                  <a:pt x="483" y="37"/>
                </a:lnTo>
                <a:lnTo>
                  <a:pt x="474" y="35"/>
                </a:lnTo>
                <a:lnTo>
                  <a:pt x="465" y="34"/>
                </a:lnTo>
                <a:lnTo>
                  <a:pt x="501" y="34"/>
                </a:lnTo>
                <a:lnTo>
                  <a:pt x="491" y="34"/>
                </a:lnTo>
                <a:lnTo>
                  <a:pt x="482" y="37"/>
                </a:lnTo>
                <a:lnTo>
                  <a:pt x="473" y="40"/>
                </a:lnTo>
                <a:lnTo>
                  <a:pt x="463" y="45"/>
                </a:lnTo>
                <a:lnTo>
                  <a:pt x="454" y="53"/>
                </a:lnTo>
                <a:lnTo>
                  <a:pt x="443" y="62"/>
                </a:lnTo>
                <a:lnTo>
                  <a:pt x="76" y="454"/>
                </a:lnTo>
                <a:lnTo>
                  <a:pt x="40" y="420"/>
                </a:lnTo>
                <a:lnTo>
                  <a:pt x="407" y="28"/>
                </a:lnTo>
                <a:lnTo>
                  <a:pt x="418" y="18"/>
                </a:lnTo>
                <a:lnTo>
                  <a:pt x="427" y="11"/>
                </a:lnTo>
                <a:lnTo>
                  <a:pt x="437" y="6"/>
                </a:lnTo>
                <a:lnTo>
                  <a:pt x="446" y="2"/>
                </a:lnTo>
                <a:lnTo>
                  <a:pt x="455" y="0"/>
                </a:lnTo>
                <a:lnTo>
                  <a:pt x="465" y="0"/>
                </a:lnTo>
                <a:lnTo>
                  <a:pt x="501" y="0"/>
                </a:lnTo>
                <a:lnTo>
                  <a:pt x="510" y="1"/>
                </a:lnTo>
                <a:lnTo>
                  <a:pt x="519" y="2"/>
                </a:lnTo>
                <a:lnTo>
                  <a:pt x="528" y="6"/>
                </a:lnTo>
                <a:lnTo>
                  <a:pt x="536" y="11"/>
                </a:lnTo>
                <a:lnTo>
                  <a:pt x="545" y="17"/>
                </a:lnTo>
                <a:lnTo>
                  <a:pt x="551" y="24"/>
                </a:lnTo>
                <a:lnTo>
                  <a:pt x="559" y="33"/>
                </a:lnTo>
                <a:lnTo>
                  <a:pt x="565" y="42"/>
                </a:lnTo>
                <a:lnTo>
                  <a:pt x="572" y="51"/>
                </a:lnTo>
                <a:lnTo>
                  <a:pt x="578" y="62"/>
                </a:lnTo>
                <a:lnTo>
                  <a:pt x="583" y="74"/>
                </a:lnTo>
                <a:lnTo>
                  <a:pt x="587" y="85"/>
                </a:lnTo>
                <a:lnTo>
                  <a:pt x="591" y="97"/>
                </a:lnTo>
                <a:lnTo>
                  <a:pt x="594" y="109"/>
                </a:lnTo>
                <a:lnTo>
                  <a:pt x="596" y="123"/>
                </a:lnTo>
                <a:lnTo>
                  <a:pt x="598" y="135"/>
                </a:lnTo>
                <a:lnTo>
                  <a:pt x="599" y="148"/>
                </a:lnTo>
                <a:lnTo>
                  <a:pt x="599" y="162"/>
                </a:lnTo>
                <a:lnTo>
                  <a:pt x="599" y="196"/>
                </a:lnTo>
                <a:lnTo>
                  <a:pt x="598" y="210"/>
                </a:lnTo>
                <a:lnTo>
                  <a:pt x="595" y="222"/>
                </a:lnTo>
                <a:lnTo>
                  <a:pt x="591" y="236"/>
                </a:lnTo>
                <a:lnTo>
                  <a:pt x="587" y="248"/>
                </a:lnTo>
                <a:lnTo>
                  <a:pt x="582" y="260"/>
                </a:lnTo>
                <a:lnTo>
                  <a:pt x="576" y="271"/>
                </a:lnTo>
                <a:lnTo>
                  <a:pt x="568" y="282"/>
                </a:lnTo>
                <a:lnTo>
                  <a:pt x="559" y="293"/>
                </a:lnTo>
                <a:lnTo>
                  <a:pt x="190" y="686"/>
                </a:lnTo>
                <a:lnTo>
                  <a:pt x="181" y="694"/>
                </a:lnTo>
                <a:lnTo>
                  <a:pt x="171" y="702"/>
                </a:lnTo>
                <a:lnTo>
                  <a:pt x="162" y="708"/>
                </a:lnTo>
                <a:lnTo>
                  <a:pt x="152" y="712"/>
                </a:lnTo>
                <a:lnTo>
                  <a:pt x="143" y="713"/>
                </a:lnTo>
                <a:lnTo>
                  <a:pt x="134" y="714"/>
                </a:lnTo>
                <a:lnTo>
                  <a:pt x="98" y="714"/>
                </a:lnTo>
                <a:lnTo>
                  <a:pt x="89" y="713"/>
                </a:lnTo>
                <a:lnTo>
                  <a:pt x="80" y="710"/>
                </a:lnTo>
                <a:lnTo>
                  <a:pt x="71" y="707"/>
                </a:lnTo>
                <a:lnTo>
                  <a:pt x="62" y="702"/>
                </a:lnTo>
                <a:lnTo>
                  <a:pt x="54" y="696"/>
                </a:lnTo>
                <a:lnTo>
                  <a:pt x="46" y="688"/>
                </a:lnTo>
                <a:lnTo>
                  <a:pt x="40" y="680"/>
                </a:lnTo>
                <a:lnTo>
                  <a:pt x="32" y="671"/>
                </a:lnTo>
                <a:lnTo>
                  <a:pt x="27" y="661"/>
                </a:lnTo>
                <a:lnTo>
                  <a:pt x="21" y="652"/>
                </a:lnTo>
                <a:lnTo>
                  <a:pt x="15" y="639"/>
                </a:lnTo>
                <a:lnTo>
                  <a:pt x="12" y="628"/>
                </a:lnTo>
                <a:lnTo>
                  <a:pt x="8" y="616"/>
                </a:lnTo>
                <a:lnTo>
                  <a:pt x="5" y="604"/>
                </a:lnTo>
                <a:lnTo>
                  <a:pt x="3" y="590"/>
                </a:lnTo>
                <a:lnTo>
                  <a:pt x="1" y="578"/>
                </a:lnTo>
                <a:lnTo>
                  <a:pt x="0" y="564"/>
                </a:lnTo>
                <a:lnTo>
                  <a:pt x="0" y="530"/>
                </a:lnTo>
                <a:lnTo>
                  <a:pt x="0" y="517"/>
                </a:lnTo>
                <a:lnTo>
                  <a:pt x="1" y="503"/>
                </a:lnTo>
                <a:lnTo>
                  <a:pt x="4" y="491"/>
                </a:lnTo>
                <a:lnTo>
                  <a:pt x="8" y="477"/>
                </a:lnTo>
                <a:lnTo>
                  <a:pt x="12" y="465"/>
                </a:lnTo>
                <a:lnTo>
                  <a:pt x="17" y="453"/>
                </a:lnTo>
                <a:lnTo>
                  <a:pt x="23" y="442"/>
                </a:lnTo>
                <a:lnTo>
                  <a:pt x="31" y="431"/>
                </a:lnTo>
                <a:lnTo>
                  <a:pt x="40" y="420"/>
                </a:lnTo>
                <a:lnTo>
                  <a:pt x="76" y="454"/>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90" name="Freeform 212">
            <a:extLst>
              <a:ext uri="{FF2B5EF4-FFF2-40B4-BE49-F238E27FC236}">
                <a16:creationId xmlns:a16="http://schemas.microsoft.com/office/drawing/2014/main" id="{5DF973E4-8934-48FE-86DB-A1C4A69AF6EC}"/>
              </a:ext>
            </a:extLst>
          </p:cNvPr>
          <p:cNvSpPr>
            <a:spLocks noChangeAspect="1"/>
          </p:cNvSpPr>
          <p:nvPr/>
        </p:nvSpPr>
        <p:spPr bwMode="auto">
          <a:xfrm>
            <a:off x="4086230" y="3631723"/>
            <a:ext cx="257852" cy="311227"/>
          </a:xfrm>
          <a:custGeom>
            <a:avLst/>
            <a:gdLst>
              <a:gd name="T0" fmla="*/ 31 w 563"/>
              <a:gd name="T1" fmla="*/ 432 h 680"/>
              <a:gd name="T2" fmla="*/ 17 w 563"/>
              <a:gd name="T3" fmla="*/ 454 h 680"/>
              <a:gd name="T4" fmla="*/ 8 w 563"/>
              <a:gd name="T5" fmla="*/ 479 h 680"/>
              <a:gd name="T6" fmla="*/ 1 w 563"/>
              <a:gd name="T7" fmla="*/ 504 h 680"/>
              <a:gd name="T8" fmla="*/ 0 w 563"/>
              <a:gd name="T9" fmla="*/ 531 h 680"/>
              <a:gd name="T10" fmla="*/ 3 w 563"/>
              <a:gd name="T11" fmla="*/ 557 h 680"/>
              <a:gd name="T12" fmla="*/ 8 w 563"/>
              <a:gd name="T13" fmla="*/ 583 h 680"/>
              <a:gd name="T14" fmla="*/ 15 w 563"/>
              <a:gd name="T15" fmla="*/ 606 h 680"/>
              <a:gd name="T16" fmla="*/ 27 w 563"/>
              <a:gd name="T17" fmla="*/ 628 h 680"/>
              <a:gd name="T18" fmla="*/ 40 w 563"/>
              <a:gd name="T19" fmla="*/ 647 h 680"/>
              <a:gd name="T20" fmla="*/ 54 w 563"/>
              <a:gd name="T21" fmla="*/ 663 h 680"/>
              <a:gd name="T22" fmla="*/ 71 w 563"/>
              <a:gd name="T23" fmla="*/ 674 h 680"/>
              <a:gd name="T24" fmla="*/ 89 w 563"/>
              <a:gd name="T25" fmla="*/ 679 h 680"/>
              <a:gd name="T26" fmla="*/ 107 w 563"/>
              <a:gd name="T27" fmla="*/ 680 h 680"/>
              <a:gd name="T28" fmla="*/ 126 w 563"/>
              <a:gd name="T29" fmla="*/ 674 h 680"/>
              <a:gd name="T30" fmla="*/ 145 w 563"/>
              <a:gd name="T31" fmla="*/ 662 h 680"/>
              <a:gd name="T32" fmla="*/ 523 w 563"/>
              <a:gd name="T33" fmla="*/ 260 h 680"/>
              <a:gd name="T34" fmla="*/ 540 w 563"/>
              <a:gd name="T35" fmla="*/ 238 h 680"/>
              <a:gd name="T36" fmla="*/ 551 w 563"/>
              <a:gd name="T37" fmla="*/ 215 h 680"/>
              <a:gd name="T38" fmla="*/ 559 w 563"/>
              <a:gd name="T39" fmla="*/ 189 h 680"/>
              <a:gd name="T40" fmla="*/ 563 w 563"/>
              <a:gd name="T41" fmla="*/ 163 h 680"/>
              <a:gd name="T42" fmla="*/ 562 w 563"/>
              <a:gd name="T43" fmla="*/ 136 h 680"/>
              <a:gd name="T44" fmla="*/ 558 w 563"/>
              <a:gd name="T45" fmla="*/ 111 h 680"/>
              <a:gd name="T46" fmla="*/ 551 w 563"/>
              <a:gd name="T47" fmla="*/ 86 h 680"/>
              <a:gd name="T48" fmla="*/ 542 w 563"/>
              <a:gd name="T49" fmla="*/ 64 h 680"/>
              <a:gd name="T50" fmla="*/ 529 w 563"/>
              <a:gd name="T51" fmla="*/ 43 h 680"/>
              <a:gd name="T52" fmla="*/ 515 w 563"/>
              <a:gd name="T53" fmla="*/ 26 h 680"/>
              <a:gd name="T54" fmla="*/ 500 w 563"/>
              <a:gd name="T55" fmla="*/ 12 h 680"/>
              <a:gd name="T56" fmla="*/ 483 w 563"/>
              <a:gd name="T57" fmla="*/ 4 h 680"/>
              <a:gd name="T58" fmla="*/ 465 w 563"/>
              <a:gd name="T59" fmla="*/ 0 h 680"/>
              <a:gd name="T60" fmla="*/ 446 w 563"/>
              <a:gd name="T61" fmla="*/ 3 h 680"/>
              <a:gd name="T62" fmla="*/ 427 w 563"/>
              <a:gd name="T63" fmla="*/ 12 h 680"/>
              <a:gd name="T64" fmla="*/ 407 w 563"/>
              <a:gd name="T65" fmla="*/ 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1"/>
                </a:moveTo>
                <a:lnTo>
                  <a:pt x="31" y="432"/>
                </a:lnTo>
                <a:lnTo>
                  <a:pt x="23" y="443"/>
                </a:lnTo>
                <a:lnTo>
                  <a:pt x="17" y="454"/>
                </a:lnTo>
                <a:lnTo>
                  <a:pt x="12" y="466"/>
                </a:lnTo>
                <a:lnTo>
                  <a:pt x="8" y="479"/>
                </a:lnTo>
                <a:lnTo>
                  <a:pt x="4" y="492"/>
                </a:lnTo>
                <a:lnTo>
                  <a:pt x="1" y="504"/>
                </a:lnTo>
                <a:lnTo>
                  <a:pt x="0" y="518"/>
                </a:lnTo>
                <a:lnTo>
                  <a:pt x="0" y="531"/>
                </a:lnTo>
                <a:lnTo>
                  <a:pt x="1" y="545"/>
                </a:lnTo>
                <a:lnTo>
                  <a:pt x="3" y="557"/>
                </a:lnTo>
                <a:lnTo>
                  <a:pt x="5" y="571"/>
                </a:lnTo>
                <a:lnTo>
                  <a:pt x="8" y="583"/>
                </a:lnTo>
                <a:lnTo>
                  <a:pt x="12" y="595"/>
                </a:lnTo>
                <a:lnTo>
                  <a:pt x="15" y="606"/>
                </a:lnTo>
                <a:lnTo>
                  <a:pt x="21" y="617"/>
                </a:lnTo>
                <a:lnTo>
                  <a:pt x="27" y="628"/>
                </a:lnTo>
                <a:lnTo>
                  <a:pt x="32" y="638"/>
                </a:lnTo>
                <a:lnTo>
                  <a:pt x="40" y="647"/>
                </a:lnTo>
                <a:lnTo>
                  <a:pt x="46" y="655"/>
                </a:lnTo>
                <a:lnTo>
                  <a:pt x="54" y="663"/>
                </a:lnTo>
                <a:lnTo>
                  <a:pt x="62" y="669"/>
                </a:lnTo>
                <a:lnTo>
                  <a:pt x="71" y="674"/>
                </a:lnTo>
                <a:lnTo>
                  <a:pt x="80" y="677"/>
                </a:lnTo>
                <a:lnTo>
                  <a:pt x="89" y="679"/>
                </a:lnTo>
                <a:lnTo>
                  <a:pt x="98" y="680"/>
                </a:lnTo>
                <a:lnTo>
                  <a:pt x="107" y="680"/>
                </a:lnTo>
                <a:lnTo>
                  <a:pt x="116" y="677"/>
                </a:lnTo>
                <a:lnTo>
                  <a:pt x="126" y="674"/>
                </a:lnTo>
                <a:lnTo>
                  <a:pt x="135" y="669"/>
                </a:lnTo>
                <a:lnTo>
                  <a:pt x="145" y="662"/>
                </a:lnTo>
                <a:lnTo>
                  <a:pt x="154" y="652"/>
                </a:lnTo>
                <a:lnTo>
                  <a:pt x="523" y="260"/>
                </a:lnTo>
                <a:lnTo>
                  <a:pt x="532" y="249"/>
                </a:lnTo>
                <a:lnTo>
                  <a:pt x="540" y="238"/>
                </a:lnTo>
                <a:lnTo>
                  <a:pt x="546" y="227"/>
                </a:lnTo>
                <a:lnTo>
                  <a:pt x="551" y="215"/>
                </a:lnTo>
                <a:lnTo>
                  <a:pt x="555" y="203"/>
                </a:lnTo>
                <a:lnTo>
                  <a:pt x="559" y="189"/>
                </a:lnTo>
                <a:lnTo>
                  <a:pt x="562" y="177"/>
                </a:lnTo>
                <a:lnTo>
                  <a:pt x="563" y="163"/>
                </a:lnTo>
                <a:lnTo>
                  <a:pt x="563" y="150"/>
                </a:lnTo>
                <a:lnTo>
                  <a:pt x="562" y="136"/>
                </a:lnTo>
                <a:lnTo>
                  <a:pt x="560" y="124"/>
                </a:lnTo>
                <a:lnTo>
                  <a:pt x="558" y="111"/>
                </a:lnTo>
                <a:lnTo>
                  <a:pt x="555" y="98"/>
                </a:lnTo>
                <a:lnTo>
                  <a:pt x="551" y="86"/>
                </a:lnTo>
                <a:lnTo>
                  <a:pt x="547" y="75"/>
                </a:lnTo>
                <a:lnTo>
                  <a:pt x="542" y="64"/>
                </a:lnTo>
                <a:lnTo>
                  <a:pt x="536" y="53"/>
                </a:lnTo>
                <a:lnTo>
                  <a:pt x="529" y="43"/>
                </a:lnTo>
                <a:lnTo>
                  <a:pt x="523" y="34"/>
                </a:lnTo>
                <a:lnTo>
                  <a:pt x="515" y="26"/>
                </a:lnTo>
                <a:lnTo>
                  <a:pt x="509" y="18"/>
                </a:lnTo>
                <a:lnTo>
                  <a:pt x="500" y="12"/>
                </a:lnTo>
                <a:lnTo>
                  <a:pt x="492" y="7"/>
                </a:lnTo>
                <a:lnTo>
                  <a:pt x="483" y="4"/>
                </a:lnTo>
                <a:lnTo>
                  <a:pt x="474" y="1"/>
                </a:lnTo>
                <a:lnTo>
                  <a:pt x="465" y="0"/>
                </a:lnTo>
                <a:lnTo>
                  <a:pt x="455" y="1"/>
                </a:lnTo>
                <a:lnTo>
                  <a:pt x="446" y="3"/>
                </a:lnTo>
                <a:lnTo>
                  <a:pt x="437" y="6"/>
                </a:lnTo>
                <a:lnTo>
                  <a:pt x="427" y="12"/>
                </a:lnTo>
                <a:lnTo>
                  <a:pt x="418" y="20"/>
                </a:lnTo>
                <a:lnTo>
                  <a:pt x="407" y="28"/>
                </a:lnTo>
                <a:lnTo>
                  <a:pt x="40" y="4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91" name="Freeform 213">
            <a:extLst>
              <a:ext uri="{FF2B5EF4-FFF2-40B4-BE49-F238E27FC236}">
                <a16:creationId xmlns:a16="http://schemas.microsoft.com/office/drawing/2014/main" id="{7AB947B4-49B4-400F-A9A9-2F9C4CB45D31}"/>
              </a:ext>
            </a:extLst>
          </p:cNvPr>
          <p:cNvSpPr>
            <a:spLocks noChangeAspect="1"/>
          </p:cNvSpPr>
          <p:nvPr/>
        </p:nvSpPr>
        <p:spPr bwMode="auto">
          <a:xfrm>
            <a:off x="4078001" y="3624868"/>
            <a:ext cx="274311" cy="326309"/>
          </a:xfrm>
          <a:custGeom>
            <a:avLst/>
            <a:gdLst>
              <a:gd name="T0" fmla="*/ 59 w 599"/>
              <a:gd name="T1" fmla="*/ 477 h 714"/>
              <a:gd name="T2" fmla="*/ 44 w 599"/>
              <a:gd name="T3" fmla="*/ 513 h 714"/>
              <a:gd name="T4" fmla="*/ 36 w 599"/>
              <a:gd name="T5" fmla="*/ 552 h 714"/>
              <a:gd name="T6" fmla="*/ 37 w 599"/>
              <a:gd name="T7" fmla="*/ 545 h 714"/>
              <a:gd name="T8" fmla="*/ 44 w 599"/>
              <a:gd name="T9" fmla="*/ 583 h 714"/>
              <a:gd name="T10" fmla="*/ 57 w 599"/>
              <a:gd name="T11" fmla="*/ 617 h 714"/>
              <a:gd name="T12" fmla="*/ 76 w 599"/>
              <a:gd name="T13" fmla="*/ 647 h 714"/>
              <a:gd name="T14" fmla="*/ 98 w 599"/>
              <a:gd name="T15" fmla="*/ 669 h 714"/>
              <a:gd name="T16" fmla="*/ 125 w 599"/>
              <a:gd name="T17" fmla="*/ 679 h 714"/>
              <a:gd name="T18" fmla="*/ 107 w 599"/>
              <a:gd name="T19" fmla="*/ 680 h 714"/>
              <a:gd name="T20" fmla="*/ 135 w 599"/>
              <a:gd name="T21" fmla="*/ 669 h 714"/>
              <a:gd name="T22" fmla="*/ 523 w 599"/>
              <a:gd name="T23" fmla="*/ 260 h 714"/>
              <a:gd name="T24" fmla="*/ 546 w 599"/>
              <a:gd name="T25" fmla="*/ 227 h 714"/>
              <a:gd name="T26" fmla="*/ 559 w 599"/>
              <a:gd name="T27" fmla="*/ 189 h 714"/>
              <a:gd name="T28" fmla="*/ 563 w 599"/>
              <a:gd name="T29" fmla="*/ 150 h 714"/>
              <a:gd name="T30" fmla="*/ 560 w 599"/>
              <a:gd name="T31" fmla="*/ 158 h 714"/>
              <a:gd name="T32" fmla="*/ 551 w 599"/>
              <a:gd name="T33" fmla="*/ 120 h 714"/>
              <a:gd name="T34" fmla="*/ 536 w 599"/>
              <a:gd name="T35" fmla="*/ 87 h 714"/>
              <a:gd name="T36" fmla="*/ 515 w 599"/>
              <a:gd name="T37" fmla="*/ 60 h 714"/>
              <a:gd name="T38" fmla="*/ 492 w 599"/>
              <a:gd name="T39" fmla="*/ 42 h 714"/>
              <a:gd name="T40" fmla="*/ 465 w 599"/>
              <a:gd name="T41" fmla="*/ 34 h 714"/>
              <a:gd name="T42" fmla="*/ 482 w 599"/>
              <a:gd name="T43" fmla="*/ 37 h 714"/>
              <a:gd name="T44" fmla="*/ 454 w 599"/>
              <a:gd name="T45" fmla="*/ 54 h 714"/>
              <a:gd name="T46" fmla="*/ 40 w 599"/>
              <a:gd name="T47" fmla="*/ 421 h 714"/>
              <a:gd name="T48" fmla="*/ 427 w 599"/>
              <a:gd name="T49" fmla="*/ 12 h 714"/>
              <a:gd name="T50" fmla="*/ 455 w 599"/>
              <a:gd name="T51" fmla="*/ 1 h 714"/>
              <a:gd name="T52" fmla="*/ 510 w 599"/>
              <a:gd name="T53" fmla="*/ 1 h 714"/>
              <a:gd name="T54" fmla="*/ 536 w 599"/>
              <a:gd name="T55" fmla="*/ 12 h 714"/>
              <a:gd name="T56" fmla="*/ 559 w 599"/>
              <a:gd name="T57" fmla="*/ 34 h 714"/>
              <a:gd name="T58" fmla="*/ 578 w 599"/>
              <a:gd name="T59" fmla="*/ 64 h 714"/>
              <a:gd name="T60" fmla="*/ 591 w 599"/>
              <a:gd name="T61" fmla="*/ 98 h 714"/>
              <a:gd name="T62" fmla="*/ 598 w 599"/>
              <a:gd name="T63" fmla="*/ 136 h 714"/>
              <a:gd name="T64" fmla="*/ 599 w 599"/>
              <a:gd name="T65" fmla="*/ 197 h 714"/>
              <a:gd name="T66" fmla="*/ 591 w 599"/>
              <a:gd name="T67" fmla="*/ 237 h 714"/>
              <a:gd name="T68" fmla="*/ 576 w 599"/>
              <a:gd name="T69" fmla="*/ 272 h 714"/>
              <a:gd name="T70" fmla="*/ 190 w 599"/>
              <a:gd name="T71" fmla="*/ 686 h 714"/>
              <a:gd name="T72" fmla="*/ 162 w 599"/>
              <a:gd name="T73" fmla="*/ 708 h 714"/>
              <a:gd name="T74" fmla="*/ 134 w 599"/>
              <a:gd name="T75" fmla="*/ 714 h 714"/>
              <a:gd name="T76" fmla="*/ 80 w 599"/>
              <a:gd name="T77" fmla="*/ 712 h 714"/>
              <a:gd name="T78" fmla="*/ 54 w 599"/>
              <a:gd name="T79" fmla="*/ 697 h 714"/>
              <a:gd name="T80" fmla="*/ 32 w 599"/>
              <a:gd name="T81" fmla="*/ 672 h 714"/>
              <a:gd name="T82" fmla="*/ 15 w 599"/>
              <a:gd name="T83" fmla="*/ 640 h 714"/>
              <a:gd name="T84" fmla="*/ 5 w 599"/>
              <a:gd name="T85" fmla="*/ 605 h 714"/>
              <a:gd name="T86" fmla="*/ 0 w 599"/>
              <a:gd name="T87" fmla="*/ 566 h 714"/>
              <a:gd name="T88" fmla="*/ 1 w 599"/>
              <a:gd name="T89" fmla="*/ 504 h 714"/>
              <a:gd name="T90" fmla="*/ 12 w 599"/>
              <a:gd name="T91" fmla="*/ 466 h 714"/>
              <a:gd name="T92" fmla="*/ 31 w 599"/>
              <a:gd name="T93" fmla="*/ 432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5"/>
                </a:moveTo>
                <a:lnTo>
                  <a:pt x="67" y="466"/>
                </a:lnTo>
                <a:lnTo>
                  <a:pt x="59" y="477"/>
                </a:lnTo>
                <a:lnTo>
                  <a:pt x="53" y="488"/>
                </a:lnTo>
                <a:lnTo>
                  <a:pt x="48" y="501"/>
                </a:lnTo>
                <a:lnTo>
                  <a:pt x="44" y="513"/>
                </a:lnTo>
                <a:lnTo>
                  <a:pt x="40" y="526"/>
                </a:lnTo>
                <a:lnTo>
                  <a:pt x="37" y="539"/>
                </a:lnTo>
                <a:lnTo>
                  <a:pt x="36" y="552"/>
                </a:lnTo>
                <a:lnTo>
                  <a:pt x="36" y="518"/>
                </a:lnTo>
                <a:lnTo>
                  <a:pt x="36" y="531"/>
                </a:lnTo>
                <a:lnTo>
                  <a:pt x="37" y="545"/>
                </a:lnTo>
                <a:lnTo>
                  <a:pt x="39" y="557"/>
                </a:lnTo>
                <a:lnTo>
                  <a:pt x="41" y="571"/>
                </a:lnTo>
                <a:lnTo>
                  <a:pt x="44" y="583"/>
                </a:lnTo>
                <a:lnTo>
                  <a:pt x="48" y="595"/>
                </a:lnTo>
                <a:lnTo>
                  <a:pt x="51" y="606"/>
                </a:lnTo>
                <a:lnTo>
                  <a:pt x="57" y="617"/>
                </a:lnTo>
                <a:lnTo>
                  <a:pt x="63" y="628"/>
                </a:lnTo>
                <a:lnTo>
                  <a:pt x="68" y="638"/>
                </a:lnTo>
                <a:lnTo>
                  <a:pt x="76" y="647"/>
                </a:lnTo>
                <a:lnTo>
                  <a:pt x="82" y="655"/>
                </a:lnTo>
                <a:lnTo>
                  <a:pt x="90" y="663"/>
                </a:lnTo>
                <a:lnTo>
                  <a:pt x="98" y="669"/>
                </a:lnTo>
                <a:lnTo>
                  <a:pt x="107" y="674"/>
                </a:lnTo>
                <a:lnTo>
                  <a:pt x="116" y="677"/>
                </a:lnTo>
                <a:lnTo>
                  <a:pt x="125" y="679"/>
                </a:lnTo>
                <a:lnTo>
                  <a:pt x="134" y="680"/>
                </a:lnTo>
                <a:lnTo>
                  <a:pt x="98" y="680"/>
                </a:lnTo>
                <a:lnTo>
                  <a:pt x="107" y="680"/>
                </a:lnTo>
                <a:lnTo>
                  <a:pt x="116" y="677"/>
                </a:lnTo>
                <a:lnTo>
                  <a:pt x="126" y="674"/>
                </a:lnTo>
                <a:lnTo>
                  <a:pt x="135" y="669"/>
                </a:lnTo>
                <a:lnTo>
                  <a:pt x="145" y="661"/>
                </a:lnTo>
                <a:lnTo>
                  <a:pt x="154" y="652"/>
                </a:lnTo>
                <a:lnTo>
                  <a:pt x="523" y="260"/>
                </a:lnTo>
                <a:lnTo>
                  <a:pt x="532" y="249"/>
                </a:lnTo>
                <a:lnTo>
                  <a:pt x="540" y="238"/>
                </a:lnTo>
                <a:lnTo>
                  <a:pt x="546" y="227"/>
                </a:lnTo>
                <a:lnTo>
                  <a:pt x="551" y="215"/>
                </a:lnTo>
                <a:lnTo>
                  <a:pt x="555" y="202"/>
                </a:lnTo>
                <a:lnTo>
                  <a:pt x="559" y="189"/>
                </a:lnTo>
                <a:lnTo>
                  <a:pt x="562" y="177"/>
                </a:lnTo>
                <a:lnTo>
                  <a:pt x="563" y="163"/>
                </a:lnTo>
                <a:lnTo>
                  <a:pt x="563" y="150"/>
                </a:lnTo>
                <a:lnTo>
                  <a:pt x="563" y="184"/>
                </a:lnTo>
                <a:lnTo>
                  <a:pt x="562" y="170"/>
                </a:lnTo>
                <a:lnTo>
                  <a:pt x="560" y="158"/>
                </a:lnTo>
                <a:lnTo>
                  <a:pt x="558" y="145"/>
                </a:lnTo>
                <a:lnTo>
                  <a:pt x="555" y="132"/>
                </a:lnTo>
                <a:lnTo>
                  <a:pt x="551" y="120"/>
                </a:lnTo>
                <a:lnTo>
                  <a:pt x="547" y="109"/>
                </a:lnTo>
                <a:lnTo>
                  <a:pt x="542" y="98"/>
                </a:lnTo>
                <a:lnTo>
                  <a:pt x="536" y="87"/>
                </a:lnTo>
                <a:lnTo>
                  <a:pt x="529" y="77"/>
                </a:lnTo>
                <a:lnTo>
                  <a:pt x="523" y="69"/>
                </a:lnTo>
                <a:lnTo>
                  <a:pt x="515" y="60"/>
                </a:lnTo>
                <a:lnTo>
                  <a:pt x="509" y="53"/>
                </a:lnTo>
                <a:lnTo>
                  <a:pt x="500" y="47"/>
                </a:lnTo>
                <a:lnTo>
                  <a:pt x="492" y="42"/>
                </a:lnTo>
                <a:lnTo>
                  <a:pt x="483" y="38"/>
                </a:lnTo>
                <a:lnTo>
                  <a:pt x="474" y="35"/>
                </a:lnTo>
                <a:lnTo>
                  <a:pt x="465" y="34"/>
                </a:lnTo>
                <a:lnTo>
                  <a:pt x="501" y="34"/>
                </a:lnTo>
                <a:lnTo>
                  <a:pt x="491" y="35"/>
                </a:lnTo>
                <a:lnTo>
                  <a:pt x="482" y="37"/>
                </a:lnTo>
                <a:lnTo>
                  <a:pt x="473" y="40"/>
                </a:lnTo>
                <a:lnTo>
                  <a:pt x="463" y="47"/>
                </a:lnTo>
                <a:lnTo>
                  <a:pt x="454" y="54"/>
                </a:lnTo>
                <a:lnTo>
                  <a:pt x="443" y="62"/>
                </a:lnTo>
                <a:lnTo>
                  <a:pt x="76" y="455"/>
                </a:lnTo>
                <a:lnTo>
                  <a:pt x="40" y="421"/>
                </a:lnTo>
                <a:lnTo>
                  <a:pt x="407" y="28"/>
                </a:lnTo>
                <a:lnTo>
                  <a:pt x="418" y="20"/>
                </a:lnTo>
                <a:lnTo>
                  <a:pt x="427" y="12"/>
                </a:lnTo>
                <a:lnTo>
                  <a:pt x="437" y="6"/>
                </a:lnTo>
                <a:lnTo>
                  <a:pt x="446" y="2"/>
                </a:lnTo>
                <a:lnTo>
                  <a:pt x="455" y="1"/>
                </a:lnTo>
                <a:lnTo>
                  <a:pt x="465" y="0"/>
                </a:lnTo>
                <a:lnTo>
                  <a:pt x="501" y="0"/>
                </a:lnTo>
                <a:lnTo>
                  <a:pt x="510" y="1"/>
                </a:lnTo>
                <a:lnTo>
                  <a:pt x="519" y="4"/>
                </a:lnTo>
                <a:lnTo>
                  <a:pt x="528" y="7"/>
                </a:lnTo>
                <a:lnTo>
                  <a:pt x="536" y="12"/>
                </a:lnTo>
                <a:lnTo>
                  <a:pt x="545" y="18"/>
                </a:lnTo>
                <a:lnTo>
                  <a:pt x="551" y="26"/>
                </a:lnTo>
                <a:lnTo>
                  <a:pt x="559" y="34"/>
                </a:lnTo>
                <a:lnTo>
                  <a:pt x="565" y="43"/>
                </a:lnTo>
                <a:lnTo>
                  <a:pt x="572" y="53"/>
                </a:lnTo>
                <a:lnTo>
                  <a:pt x="578" y="64"/>
                </a:lnTo>
                <a:lnTo>
                  <a:pt x="583" y="75"/>
                </a:lnTo>
                <a:lnTo>
                  <a:pt x="587" y="86"/>
                </a:lnTo>
                <a:lnTo>
                  <a:pt x="591" y="98"/>
                </a:lnTo>
                <a:lnTo>
                  <a:pt x="594" y="110"/>
                </a:lnTo>
                <a:lnTo>
                  <a:pt x="596" y="124"/>
                </a:lnTo>
                <a:lnTo>
                  <a:pt x="598" y="136"/>
                </a:lnTo>
                <a:lnTo>
                  <a:pt x="599" y="150"/>
                </a:lnTo>
                <a:lnTo>
                  <a:pt x="599" y="163"/>
                </a:lnTo>
                <a:lnTo>
                  <a:pt x="599" y="197"/>
                </a:lnTo>
                <a:lnTo>
                  <a:pt x="598" y="211"/>
                </a:lnTo>
                <a:lnTo>
                  <a:pt x="595" y="223"/>
                </a:lnTo>
                <a:lnTo>
                  <a:pt x="591" y="237"/>
                </a:lnTo>
                <a:lnTo>
                  <a:pt x="587" y="249"/>
                </a:lnTo>
                <a:lnTo>
                  <a:pt x="582" y="261"/>
                </a:lnTo>
                <a:lnTo>
                  <a:pt x="576" y="272"/>
                </a:lnTo>
                <a:lnTo>
                  <a:pt x="568" y="283"/>
                </a:lnTo>
                <a:lnTo>
                  <a:pt x="559" y="294"/>
                </a:lnTo>
                <a:lnTo>
                  <a:pt x="190" y="686"/>
                </a:lnTo>
                <a:lnTo>
                  <a:pt x="181" y="696"/>
                </a:lnTo>
                <a:lnTo>
                  <a:pt x="171" y="703"/>
                </a:lnTo>
                <a:lnTo>
                  <a:pt x="162" y="708"/>
                </a:lnTo>
                <a:lnTo>
                  <a:pt x="152" y="712"/>
                </a:lnTo>
                <a:lnTo>
                  <a:pt x="143" y="714"/>
                </a:lnTo>
                <a:lnTo>
                  <a:pt x="134" y="714"/>
                </a:lnTo>
                <a:lnTo>
                  <a:pt x="98" y="714"/>
                </a:lnTo>
                <a:lnTo>
                  <a:pt x="89" y="713"/>
                </a:lnTo>
                <a:lnTo>
                  <a:pt x="80" y="712"/>
                </a:lnTo>
                <a:lnTo>
                  <a:pt x="71" y="708"/>
                </a:lnTo>
                <a:lnTo>
                  <a:pt x="62" y="703"/>
                </a:lnTo>
                <a:lnTo>
                  <a:pt x="54" y="697"/>
                </a:lnTo>
                <a:lnTo>
                  <a:pt x="46" y="690"/>
                </a:lnTo>
                <a:lnTo>
                  <a:pt x="40" y="681"/>
                </a:lnTo>
                <a:lnTo>
                  <a:pt x="32" y="672"/>
                </a:lnTo>
                <a:lnTo>
                  <a:pt x="27" y="663"/>
                </a:lnTo>
                <a:lnTo>
                  <a:pt x="21" y="652"/>
                </a:lnTo>
                <a:lnTo>
                  <a:pt x="15" y="640"/>
                </a:lnTo>
                <a:lnTo>
                  <a:pt x="12" y="629"/>
                </a:lnTo>
                <a:lnTo>
                  <a:pt x="8" y="617"/>
                </a:lnTo>
                <a:lnTo>
                  <a:pt x="5" y="605"/>
                </a:lnTo>
                <a:lnTo>
                  <a:pt x="3" y="591"/>
                </a:lnTo>
                <a:lnTo>
                  <a:pt x="1" y="579"/>
                </a:lnTo>
                <a:lnTo>
                  <a:pt x="0" y="566"/>
                </a:lnTo>
                <a:lnTo>
                  <a:pt x="0" y="531"/>
                </a:lnTo>
                <a:lnTo>
                  <a:pt x="0" y="518"/>
                </a:lnTo>
                <a:lnTo>
                  <a:pt x="1" y="504"/>
                </a:lnTo>
                <a:lnTo>
                  <a:pt x="4" y="492"/>
                </a:lnTo>
                <a:lnTo>
                  <a:pt x="8" y="478"/>
                </a:lnTo>
                <a:lnTo>
                  <a:pt x="12" y="466"/>
                </a:lnTo>
                <a:lnTo>
                  <a:pt x="17" y="454"/>
                </a:lnTo>
                <a:lnTo>
                  <a:pt x="23" y="443"/>
                </a:lnTo>
                <a:lnTo>
                  <a:pt x="31" y="432"/>
                </a:lnTo>
                <a:lnTo>
                  <a:pt x="40" y="421"/>
                </a:lnTo>
                <a:lnTo>
                  <a:pt x="76" y="455"/>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92" name="Freeform 214">
            <a:extLst>
              <a:ext uri="{FF2B5EF4-FFF2-40B4-BE49-F238E27FC236}">
                <a16:creationId xmlns:a16="http://schemas.microsoft.com/office/drawing/2014/main" id="{A979A87B-7B1B-42A9-AAC0-75876EE329D6}"/>
              </a:ext>
            </a:extLst>
          </p:cNvPr>
          <p:cNvSpPr>
            <a:spLocks noChangeAspect="1"/>
          </p:cNvSpPr>
          <p:nvPr/>
        </p:nvSpPr>
        <p:spPr bwMode="auto">
          <a:xfrm>
            <a:off x="4086230" y="3803104"/>
            <a:ext cx="257852" cy="311227"/>
          </a:xfrm>
          <a:custGeom>
            <a:avLst/>
            <a:gdLst>
              <a:gd name="T0" fmla="*/ 31 w 563"/>
              <a:gd name="T1" fmla="*/ 431 h 680"/>
              <a:gd name="T2" fmla="*/ 17 w 563"/>
              <a:gd name="T3" fmla="*/ 454 h 680"/>
              <a:gd name="T4" fmla="*/ 8 w 563"/>
              <a:gd name="T5" fmla="*/ 479 h 680"/>
              <a:gd name="T6" fmla="*/ 1 w 563"/>
              <a:gd name="T7" fmla="*/ 505 h 680"/>
              <a:gd name="T8" fmla="*/ 0 w 563"/>
              <a:gd name="T9" fmla="*/ 530 h 680"/>
              <a:gd name="T10" fmla="*/ 3 w 563"/>
              <a:gd name="T11" fmla="*/ 557 h 680"/>
              <a:gd name="T12" fmla="*/ 8 w 563"/>
              <a:gd name="T13" fmla="*/ 582 h 680"/>
              <a:gd name="T14" fmla="*/ 15 w 563"/>
              <a:gd name="T15" fmla="*/ 607 h 680"/>
              <a:gd name="T16" fmla="*/ 27 w 563"/>
              <a:gd name="T17" fmla="*/ 629 h 680"/>
              <a:gd name="T18" fmla="*/ 40 w 563"/>
              <a:gd name="T19" fmla="*/ 647 h 680"/>
              <a:gd name="T20" fmla="*/ 54 w 563"/>
              <a:gd name="T21" fmla="*/ 662 h 680"/>
              <a:gd name="T22" fmla="*/ 71 w 563"/>
              <a:gd name="T23" fmla="*/ 673 h 680"/>
              <a:gd name="T24" fmla="*/ 89 w 563"/>
              <a:gd name="T25" fmla="*/ 679 h 680"/>
              <a:gd name="T26" fmla="*/ 107 w 563"/>
              <a:gd name="T27" fmla="*/ 680 h 680"/>
              <a:gd name="T28" fmla="*/ 126 w 563"/>
              <a:gd name="T29" fmla="*/ 674 h 680"/>
              <a:gd name="T30" fmla="*/ 145 w 563"/>
              <a:gd name="T31" fmla="*/ 662 h 680"/>
              <a:gd name="T32" fmla="*/ 523 w 563"/>
              <a:gd name="T33" fmla="*/ 261 h 680"/>
              <a:gd name="T34" fmla="*/ 540 w 563"/>
              <a:gd name="T35" fmla="*/ 238 h 680"/>
              <a:gd name="T36" fmla="*/ 551 w 563"/>
              <a:gd name="T37" fmla="*/ 215 h 680"/>
              <a:gd name="T38" fmla="*/ 559 w 563"/>
              <a:gd name="T39" fmla="*/ 189 h 680"/>
              <a:gd name="T40" fmla="*/ 563 w 563"/>
              <a:gd name="T41" fmla="*/ 164 h 680"/>
              <a:gd name="T42" fmla="*/ 562 w 563"/>
              <a:gd name="T43" fmla="*/ 137 h 680"/>
              <a:gd name="T44" fmla="*/ 558 w 563"/>
              <a:gd name="T45" fmla="*/ 111 h 680"/>
              <a:gd name="T46" fmla="*/ 551 w 563"/>
              <a:gd name="T47" fmla="*/ 86 h 680"/>
              <a:gd name="T48" fmla="*/ 542 w 563"/>
              <a:gd name="T49" fmla="*/ 64 h 680"/>
              <a:gd name="T50" fmla="*/ 529 w 563"/>
              <a:gd name="T51" fmla="*/ 43 h 680"/>
              <a:gd name="T52" fmla="*/ 515 w 563"/>
              <a:gd name="T53" fmla="*/ 26 h 680"/>
              <a:gd name="T54" fmla="*/ 500 w 563"/>
              <a:gd name="T55" fmla="*/ 13 h 680"/>
              <a:gd name="T56" fmla="*/ 483 w 563"/>
              <a:gd name="T57" fmla="*/ 4 h 680"/>
              <a:gd name="T58" fmla="*/ 465 w 563"/>
              <a:gd name="T59" fmla="*/ 0 h 680"/>
              <a:gd name="T60" fmla="*/ 446 w 563"/>
              <a:gd name="T61" fmla="*/ 3 h 680"/>
              <a:gd name="T62" fmla="*/ 427 w 563"/>
              <a:gd name="T63" fmla="*/ 13 h 680"/>
              <a:gd name="T64" fmla="*/ 407 w 563"/>
              <a:gd name="T65" fmla="*/ 2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1"/>
                </a:moveTo>
                <a:lnTo>
                  <a:pt x="31" y="431"/>
                </a:lnTo>
                <a:lnTo>
                  <a:pt x="23" y="442"/>
                </a:lnTo>
                <a:lnTo>
                  <a:pt x="17" y="454"/>
                </a:lnTo>
                <a:lnTo>
                  <a:pt x="12" y="467"/>
                </a:lnTo>
                <a:lnTo>
                  <a:pt x="8" y="479"/>
                </a:lnTo>
                <a:lnTo>
                  <a:pt x="4" y="491"/>
                </a:lnTo>
                <a:lnTo>
                  <a:pt x="1" y="505"/>
                </a:lnTo>
                <a:lnTo>
                  <a:pt x="0" y="518"/>
                </a:lnTo>
                <a:lnTo>
                  <a:pt x="0" y="530"/>
                </a:lnTo>
                <a:lnTo>
                  <a:pt x="1" y="544"/>
                </a:lnTo>
                <a:lnTo>
                  <a:pt x="3" y="557"/>
                </a:lnTo>
                <a:lnTo>
                  <a:pt x="5" y="570"/>
                </a:lnTo>
                <a:lnTo>
                  <a:pt x="8" y="582"/>
                </a:lnTo>
                <a:lnTo>
                  <a:pt x="12" y="594"/>
                </a:lnTo>
                <a:lnTo>
                  <a:pt x="15" y="607"/>
                </a:lnTo>
                <a:lnTo>
                  <a:pt x="21" y="618"/>
                </a:lnTo>
                <a:lnTo>
                  <a:pt x="27" y="629"/>
                </a:lnTo>
                <a:lnTo>
                  <a:pt x="32" y="638"/>
                </a:lnTo>
                <a:lnTo>
                  <a:pt x="40" y="647"/>
                </a:lnTo>
                <a:lnTo>
                  <a:pt x="46" y="656"/>
                </a:lnTo>
                <a:lnTo>
                  <a:pt x="54" y="662"/>
                </a:lnTo>
                <a:lnTo>
                  <a:pt x="62" y="668"/>
                </a:lnTo>
                <a:lnTo>
                  <a:pt x="71" y="673"/>
                </a:lnTo>
                <a:lnTo>
                  <a:pt x="80" y="676"/>
                </a:lnTo>
                <a:lnTo>
                  <a:pt x="89" y="679"/>
                </a:lnTo>
                <a:lnTo>
                  <a:pt x="98" y="680"/>
                </a:lnTo>
                <a:lnTo>
                  <a:pt x="107" y="680"/>
                </a:lnTo>
                <a:lnTo>
                  <a:pt x="116" y="678"/>
                </a:lnTo>
                <a:lnTo>
                  <a:pt x="126" y="674"/>
                </a:lnTo>
                <a:lnTo>
                  <a:pt x="135" y="669"/>
                </a:lnTo>
                <a:lnTo>
                  <a:pt x="145" y="662"/>
                </a:lnTo>
                <a:lnTo>
                  <a:pt x="154" y="652"/>
                </a:lnTo>
                <a:lnTo>
                  <a:pt x="523" y="261"/>
                </a:lnTo>
                <a:lnTo>
                  <a:pt x="532" y="249"/>
                </a:lnTo>
                <a:lnTo>
                  <a:pt x="540" y="238"/>
                </a:lnTo>
                <a:lnTo>
                  <a:pt x="546" y="227"/>
                </a:lnTo>
                <a:lnTo>
                  <a:pt x="551" y="215"/>
                </a:lnTo>
                <a:lnTo>
                  <a:pt x="555" y="203"/>
                </a:lnTo>
                <a:lnTo>
                  <a:pt x="559" y="189"/>
                </a:lnTo>
                <a:lnTo>
                  <a:pt x="562" y="177"/>
                </a:lnTo>
                <a:lnTo>
                  <a:pt x="563" y="164"/>
                </a:lnTo>
                <a:lnTo>
                  <a:pt x="563" y="150"/>
                </a:lnTo>
                <a:lnTo>
                  <a:pt x="562" y="137"/>
                </a:lnTo>
                <a:lnTo>
                  <a:pt x="560" y="124"/>
                </a:lnTo>
                <a:lnTo>
                  <a:pt x="558" y="111"/>
                </a:lnTo>
                <a:lnTo>
                  <a:pt x="555" y="99"/>
                </a:lnTo>
                <a:lnTo>
                  <a:pt x="551" y="86"/>
                </a:lnTo>
                <a:lnTo>
                  <a:pt x="547" y="75"/>
                </a:lnTo>
                <a:lnTo>
                  <a:pt x="542" y="64"/>
                </a:lnTo>
                <a:lnTo>
                  <a:pt x="536" y="53"/>
                </a:lnTo>
                <a:lnTo>
                  <a:pt x="529" y="43"/>
                </a:lnTo>
                <a:lnTo>
                  <a:pt x="523" y="35"/>
                </a:lnTo>
                <a:lnTo>
                  <a:pt x="515" y="26"/>
                </a:lnTo>
                <a:lnTo>
                  <a:pt x="509" y="19"/>
                </a:lnTo>
                <a:lnTo>
                  <a:pt x="500" y="13"/>
                </a:lnTo>
                <a:lnTo>
                  <a:pt x="492" y="8"/>
                </a:lnTo>
                <a:lnTo>
                  <a:pt x="483" y="4"/>
                </a:lnTo>
                <a:lnTo>
                  <a:pt x="474" y="2"/>
                </a:lnTo>
                <a:lnTo>
                  <a:pt x="465" y="0"/>
                </a:lnTo>
                <a:lnTo>
                  <a:pt x="455" y="2"/>
                </a:lnTo>
                <a:lnTo>
                  <a:pt x="446" y="3"/>
                </a:lnTo>
                <a:lnTo>
                  <a:pt x="437" y="6"/>
                </a:lnTo>
                <a:lnTo>
                  <a:pt x="427" y="13"/>
                </a:lnTo>
                <a:lnTo>
                  <a:pt x="418" y="20"/>
                </a:lnTo>
                <a:lnTo>
                  <a:pt x="407" y="29"/>
                </a:lnTo>
                <a:lnTo>
                  <a:pt x="40" y="4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93" name="Freeform 215">
            <a:extLst>
              <a:ext uri="{FF2B5EF4-FFF2-40B4-BE49-F238E27FC236}">
                <a16:creationId xmlns:a16="http://schemas.microsoft.com/office/drawing/2014/main" id="{73339E43-CA51-4007-9E8D-7549BC579377}"/>
              </a:ext>
            </a:extLst>
          </p:cNvPr>
          <p:cNvSpPr>
            <a:spLocks noChangeAspect="1"/>
          </p:cNvSpPr>
          <p:nvPr/>
        </p:nvSpPr>
        <p:spPr bwMode="auto">
          <a:xfrm>
            <a:off x="4078001" y="3794877"/>
            <a:ext cx="274311" cy="326309"/>
          </a:xfrm>
          <a:custGeom>
            <a:avLst/>
            <a:gdLst>
              <a:gd name="T0" fmla="*/ 59 w 599"/>
              <a:gd name="T1" fmla="*/ 476 h 714"/>
              <a:gd name="T2" fmla="*/ 44 w 599"/>
              <a:gd name="T3" fmla="*/ 513 h 714"/>
              <a:gd name="T4" fmla="*/ 36 w 599"/>
              <a:gd name="T5" fmla="*/ 552 h 714"/>
              <a:gd name="T6" fmla="*/ 37 w 599"/>
              <a:gd name="T7" fmla="*/ 544 h 714"/>
              <a:gd name="T8" fmla="*/ 44 w 599"/>
              <a:gd name="T9" fmla="*/ 582 h 714"/>
              <a:gd name="T10" fmla="*/ 57 w 599"/>
              <a:gd name="T11" fmla="*/ 617 h 714"/>
              <a:gd name="T12" fmla="*/ 76 w 599"/>
              <a:gd name="T13" fmla="*/ 647 h 714"/>
              <a:gd name="T14" fmla="*/ 98 w 599"/>
              <a:gd name="T15" fmla="*/ 668 h 714"/>
              <a:gd name="T16" fmla="*/ 125 w 599"/>
              <a:gd name="T17" fmla="*/ 679 h 714"/>
              <a:gd name="T18" fmla="*/ 107 w 599"/>
              <a:gd name="T19" fmla="*/ 680 h 714"/>
              <a:gd name="T20" fmla="*/ 135 w 599"/>
              <a:gd name="T21" fmla="*/ 669 h 714"/>
              <a:gd name="T22" fmla="*/ 523 w 599"/>
              <a:gd name="T23" fmla="*/ 260 h 714"/>
              <a:gd name="T24" fmla="*/ 546 w 599"/>
              <a:gd name="T25" fmla="*/ 227 h 714"/>
              <a:gd name="T26" fmla="*/ 559 w 599"/>
              <a:gd name="T27" fmla="*/ 189 h 714"/>
              <a:gd name="T28" fmla="*/ 563 w 599"/>
              <a:gd name="T29" fmla="*/ 150 h 714"/>
              <a:gd name="T30" fmla="*/ 560 w 599"/>
              <a:gd name="T31" fmla="*/ 158 h 714"/>
              <a:gd name="T32" fmla="*/ 551 w 599"/>
              <a:gd name="T33" fmla="*/ 120 h 714"/>
              <a:gd name="T34" fmla="*/ 536 w 599"/>
              <a:gd name="T35" fmla="*/ 87 h 714"/>
              <a:gd name="T36" fmla="*/ 515 w 599"/>
              <a:gd name="T37" fmla="*/ 60 h 714"/>
              <a:gd name="T38" fmla="*/ 492 w 599"/>
              <a:gd name="T39" fmla="*/ 42 h 714"/>
              <a:gd name="T40" fmla="*/ 465 w 599"/>
              <a:gd name="T41" fmla="*/ 35 h 714"/>
              <a:gd name="T42" fmla="*/ 482 w 599"/>
              <a:gd name="T43" fmla="*/ 37 h 714"/>
              <a:gd name="T44" fmla="*/ 454 w 599"/>
              <a:gd name="T45" fmla="*/ 54 h 714"/>
              <a:gd name="T46" fmla="*/ 40 w 599"/>
              <a:gd name="T47" fmla="*/ 421 h 714"/>
              <a:gd name="T48" fmla="*/ 427 w 599"/>
              <a:gd name="T49" fmla="*/ 12 h 714"/>
              <a:gd name="T50" fmla="*/ 455 w 599"/>
              <a:gd name="T51" fmla="*/ 1 h 714"/>
              <a:gd name="T52" fmla="*/ 510 w 599"/>
              <a:gd name="T53" fmla="*/ 1 h 714"/>
              <a:gd name="T54" fmla="*/ 536 w 599"/>
              <a:gd name="T55" fmla="*/ 12 h 714"/>
              <a:gd name="T56" fmla="*/ 559 w 599"/>
              <a:gd name="T57" fmla="*/ 35 h 714"/>
              <a:gd name="T58" fmla="*/ 578 w 599"/>
              <a:gd name="T59" fmla="*/ 64 h 714"/>
              <a:gd name="T60" fmla="*/ 591 w 599"/>
              <a:gd name="T61" fmla="*/ 98 h 714"/>
              <a:gd name="T62" fmla="*/ 598 w 599"/>
              <a:gd name="T63" fmla="*/ 136 h 714"/>
              <a:gd name="T64" fmla="*/ 599 w 599"/>
              <a:gd name="T65" fmla="*/ 198 h 714"/>
              <a:gd name="T66" fmla="*/ 591 w 599"/>
              <a:gd name="T67" fmla="*/ 237 h 714"/>
              <a:gd name="T68" fmla="*/ 576 w 599"/>
              <a:gd name="T69" fmla="*/ 273 h 714"/>
              <a:gd name="T70" fmla="*/ 190 w 599"/>
              <a:gd name="T71" fmla="*/ 686 h 714"/>
              <a:gd name="T72" fmla="*/ 162 w 599"/>
              <a:gd name="T73" fmla="*/ 708 h 714"/>
              <a:gd name="T74" fmla="*/ 134 w 599"/>
              <a:gd name="T75" fmla="*/ 714 h 714"/>
              <a:gd name="T76" fmla="*/ 80 w 599"/>
              <a:gd name="T77" fmla="*/ 711 h 714"/>
              <a:gd name="T78" fmla="*/ 54 w 599"/>
              <a:gd name="T79" fmla="*/ 696 h 714"/>
              <a:gd name="T80" fmla="*/ 32 w 599"/>
              <a:gd name="T81" fmla="*/ 673 h 714"/>
              <a:gd name="T82" fmla="*/ 15 w 599"/>
              <a:gd name="T83" fmla="*/ 641 h 714"/>
              <a:gd name="T84" fmla="*/ 5 w 599"/>
              <a:gd name="T85" fmla="*/ 604 h 714"/>
              <a:gd name="T86" fmla="*/ 0 w 599"/>
              <a:gd name="T87" fmla="*/ 565 h 714"/>
              <a:gd name="T88" fmla="*/ 1 w 599"/>
              <a:gd name="T89" fmla="*/ 505 h 714"/>
              <a:gd name="T90" fmla="*/ 12 w 599"/>
              <a:gd name="T91" fmla="*/ 466 h 714"/>
              <a:gd name="T92" fmla="*/ 31 w 599"/>
              <a:gd name="T93" fmla="*/ 43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5"/>
                </a:moveTo>
                <a:lnTo>
                  <a:pt x="67" y="465"/>
                </a:lnTo>
                <a:lnTo>
                  <a:pt x="59" y="476"/>
                </a:lnTo>
                <a:lnTo>
                  <a:pt x="53" y="489"/>
                </a:lnTo>
                <a:lnTo>
                  <a:pt x="48" y="501"/>
                </a:lnTo>
                <a:lnTo>
                  <a:pt x="44" y="513"/>
                </a:lnTo>
                <a:lnTo>
                  <a:pt x="40" y="525"/>
                </a:lnTo>
                <a:lnTo>
                  <a:pt x="37" y="539"/>
                </a:lnTo>
                <a:lnTo>
                  <a:pt x="36" y="552"/>
                </a:lnTo>
                <a:lnTo>
                  <a:pt x="36" y="518"/>
                </a:lnTo>
                <a:lnTo>
                  <a:pt x="36" y="530"/>
                </a:lnTo>
                <a:lnTo>
                  <a:pt x="37" y="544"/>
                </a:lnTo>
                <a:lnTo>
                  <a:pt x="39" y="557"/>
                </a:lnTo>
                <a:lnTo>
                  <a:pt x="41" y="570"/>
                </a:lnTo>
                <a:lnTo>
                  <a:pt x="44" y="582"/>
                </a:lnTo>
                <a:lnTo>
                  <a:pt x="48" y="594"/>
                </a:lnTo>
                <a:lnTo>
                  <a:pt x="51" y="606"/>
                </a:lnTo>
                <a:lnTo>
                  <a:pt x="57" y="617"/>
                </a:lnTo>
                <a:lnTo>
                  <a:pt x="63" y="628"/>
                </a:lnTo>
                <a:lnTo>
                  <a:pt x="68" y="638"/>
                </a:lnTo>
                <a:lnTo>
                  <a:pt x="76" y="647"/>
                </a:lnTo>
                <a:lnTo>
                  <a:pt x="82" y="655"/>
                </a:lnTo>
                <a:lnTo>
                  <a:pt x="90" y="662"/>
                </a:lnTo>
                <a:lnTo>
                  <a:pt x="98" y="668"/>
                </a:lnTo>
                <a:lnTo>
                  <a:pt x="107" y="673"/>
                </a:lnTo>
                <a:lnTo>
                  <a:pt x="116" y="676"/>
                </a:lnTo>
                <a:lnTo>
                  <a:pt x="125" y="679"/>
                </a:lnTo>
                <a:lnTo>
                  <a:pt x="134" y="680"/>
                </a:lnTo>
                <a:lnTo>
                  <a:pt x="98" y="680"/>
                </a:lnTo>
                <a:lnTo>
                  <a:pt x="107" y="680"/>
                </a:lnTo>
                <a:lnTo>
                  <a:pt x="116" y="678"/>
                </a:lnTo>
                <a:lnTo>
                  <a:pt x="126" y="674"/>
                </a:lnTo>
                <a:lnTo>
                  <a:pt x="135" y="669"/>
                </a:lnTo>
                <a:lnTo>
                  <a:pt x="145" y="662"/>
                </a:lnTo>
                <a:lnTo>
                  <a:pt x="154" y="652"/>
                </a:lnTo>
                <a:lnTo>
                  <a:pt x="523" y="260"/>
                </a:lnTo>
                <a:lnTo>
                  <a:pt x="532" y="249"/>
                </a:lnTo>
                <a:lnTo>
                  <a:pt x="540" y="238"/>
                </a:lnTo>
                <a:lnTo>
                  <a:pt x="546" y="227"/>
                </a:lnTo>
                <a:lnTo>
                  <a:pt x="551" y="215"/>
                </a:lnTo>
                <a:lnTo>
                  <a:pt x="555" y="203"/>
                </a:lnTo>
                <a:lnTo>
                  <a:pt x="559" y="189"/>
                </a:lnTo>
                <a:lnTo>
                  <a:pt x="562" y="177"/>
                </a:lnTo>
                <a:lnTo>
                  <a:pt x="563" y="163"/>
                </a:lnTo>
                <a:lnTo>
                  <a:pt x="563" y="150"/>
                </a:lnTo>
                <a:lnTo>
                  <a:pt x="563" y="184"/>
                </a:lnTo>
                <a:lnTo>
                  <a:pt x="562" y="171"/>
                </a:lnTo>
                <a:lnTo>
                  <a:pt x="560" y="158"/>
                </a:lnTo>
                <a:lnTo>
                  <a:pt x="558" y="145"/>
                </a:lnTo>
                <a:lnTo>
                  <a:pt x="555" y="133"/>
                </a:lnTo>
                <a:lnTo>
                  <a:pt x="551" y="120"/>
                </a:lnTo>
                <a:lnTo>
                  <a:pt x="547" y="109"/>
                </a:lnTo>
                <a:lnTo>
                  <a:pt x="542" y="98"/>
                </a:lnTo>
                <a:lnTo>
                  <a:pt x="536" y="87"/>
                </a:lnTo>
                <a:lnTo>
                  <a:pt x="529" y="77"/>
                </a:lnTo>
                <a:lnTo>
                  <a:pt x="523" y="69"/>
                </a:lnTo>
                <a:lnTo>
                  <a:pt x="515" y="60"/>
                </a:lnTo>
                <a:lnTo>
                  <a:pt x="509" y="53"/>
                </a:lnTo>
                <a:lnTo>
                  <a:pt x="500" y="47"/>
                </a:lnTo>
                <a:lnTo>
                  <a:pt x="492" y="42"/>
                </a:lnTo>
                <a:lnTo>
                  <a:pt x="483" y="38"/>
                </a:lnTo>
                <a:lnTo>
                  <a:pt x="474" y="36"/>
                </a:lnTo>
                <a:lnTo>
                  <a:pt x="465" y="35"/>
                </a:lnTo>
                <a:lnTo>
                  <a:pt x="501" y="35"/>
                </a:lnTo>
                <a:lnTo>
                  <a:pt x="491" y="36"/>
                </a:lnTo>
                <a:lnTo>
                  <a:pt x="482" y="37"/>
                </a:lnTo>
                <a:lnTo>
                  <a:pt x="473" y="41"/>
                </a:lnTo>
                <a:lnTo>
                  <a:pt x="463" y="47"/>
                </a:lnTo>
                <a:lnTo>
                  <a:pt x="454" y="54"/>
                </a:lnTo>
                <a:lnTo>
                  <a:pt x="443" y="63"/>
                </a:lnTo>
                <a:lnTo>
                  <a:pt x="76" y="455"/>
                </a:lnTo>
                <a:lnTo>
                  <a:pt x="40" y="421"/>
                </a:lnTo>
                <a:lnTo>
                  <a:pt x="407" y="28"/>
                </a:lnTo>
                <a:lnTo>
                  <a:pt x="418" y="20"/>
                </a:lnTo>
                <a:lnTo>
                  <a:pt x="427" y="12"/>
                </a:lnTo>
                <a:lnTo>
                  <a:pt x="437" y="6"/>
                </a:lnTo>
                <a:lnTo>
                  <a:pt x="446" y="3"/>
                </a:lnTo>
                <a:lnTo>
                  <a:pt x="455" y="1"/>
                </a:lnTo>
                <a:lnTo>
                  <a:pt x="465" y="0"/>
                </a:lnTo>
                <a:lnTo>
                  <a:pt x="501" y="0"/>
                </a:lnTo>
                <a:lnTo>
                  <a:pt x="510" y="1"/>
                </a:lnTo>
                <a:lnTo>
                  <a:pt x="519" y="4"/>
                </a:lnTo>
                <a:lnTo>
                  <a:pt x="528" y="8"/>
                </a:lnTo>
                <a:lnTo>
                  <a:pt x="536" y="12"/>
                </a:lnTo>
                <a:lnTo>
                  <a:pt x="545" y="19"/>
                </a:lnTo>
                <a:lnTo>
                  <a:pt x="551" y="26"/>
                </a:lnTo>
                <a:lnTo>
                  <a:pt x="559" y="35"/>
                </a:lnTo>
                <a:lnTo>
                  <a:pt x="565" y="43"/>
                </a:lnTo>
                <a:lnTo>
                  <a:pt x="572" y="53"/>
                </a:lnTo>
                <a:lnTo>
                  <a:pt x="578" y="64"/>
                </a:lnTo>
                <a:lnTo>
                  <a:pt x="583" y="75"/>
                </a:lnTo>
                <a:lnTo>
                  <a:pt x="587" y="86"/>
                </a:lnTo>
                <a:lnTo>
                  <a:pt x="591" y="98"/>
                </a:lnTo>
                <a:lnTo>
                  <a:pt x="594" y="111"/>
                </a:lnTo>
                <a:lnTo>
                  <a:pt x="596" y="124"/>
                </a:lnTo>
                <a:lnTo>
                  <a:pt x="598" y="136"/>
                </a:lnTo>
                <a:lnTo>
                  <a:pt x="599" y="150"/>
                </a:lnTo>
                <a:lnTo>
                  <a:pt x="599" y="163"/>
                </a:lnTo>
                <a:lnTo>
                  <a:pt x="599" y="198"/>
                </a:lnTo>
                <a:lnTo>
                  <a:pt x="598" y="211"/>
                </a:lnTo>
                <a:lnTo>
                  <a:pt x="595" y="224"/>
                </a:lnTo>
                <a:lnTo>
                  <a:pt x="591" y="237"/>
                </a:lnTo>
                <a:lnTo>
                  <a:pt x="587" y="249"/>
                </a:lnTo>
                <a:lnTo>
                  <a:pt x="582" y="262"/>
                </a:lnTo>
                <a:lnTo>
                  <a:pt x="576" y="273"/>
                </a:lnTo>
                <a:lnTo>
                  <a:pt x="568" y="284"/>
                </a:lnTo>
                <a:lnTo>
                  <a:pt x="559" y="295"/>
                </a:lnTo>
                <a:lnTo>
                  <a:pt x="190" y="686"/>
                </a:lnTo>
                <a:lnTo>
                  <a:pt x="181" y="696"/>
                </a:lnTo>
                <a:lnTo>
                  <a:pt x="171" y="703"/>
                </a:lnTo>
                <a:lnTo>
                  <a:pt x="162" y="708"/>
                </a:lnTo>
                <a:lnTo>
                  <a:pt x="152" y="712"/>
                </a:lnTo>
                <a:lnTo>
                  <a:pt x="143" y="714"/>
                </a:lnTo>
                <a:lnTo>
                  <a:pt x="134" y="714"/>
                </a:lnTo>
                <a:lnTo>
                  <a:pt x="98" y="714"/>
                </a:lnTo>
                <a:lnTo>
                  <a:pt x="89" y="713"/>
                </a:lnTo>
                <a:lnTo>
                  <a:pt x="80" y="711"/>
                </a:lnTo>
                <a:lnTo>
                  <a:pt x="71" y="707"/>
                </a:lnTo>
                <a:lnTo>
                  <a:pt x="62" y="702"/>
                </a:lnTo>
                <a:lnTo>
                  <a:pt x="54" y="696"/>
                </a:lnTo>
                <a:lnTo>
                  <a:pt x="46" y="690"/>
                </a:lnTo>
                <a:lnTo>
                  <a:pt x="40" y="681"/>
                </a:lnTo>
                <a:lnTo>
                  <a:pt x="32" y="673"/>
                </a:lnTo>
                <a:lnTo>
                  <a:pt x="27" y="663"/>
                </a:lnTo>
                <a:lnTo>
                  <a:pt x="21" y="652"/>
                </a:lnTo>
                <a:lnTo>
                  <a:pt x="15" y="641"/>
                </a:lnTo>
                <a:lnTo>
                  <a:pt x="12" y="628"/>
                </a:lnTo>
                <a:lnTo>
                  <a:pt x="8" y="616"/>
                </a:lnTo>
                <a:lnTo>
                  <a:pt x="5" y="604"/>
                </a:lnTo>
                <a:lnTo>
                  <a:pt x="3" y="592"/>
                </a:lnTo>
                <a:lnTo>
                  <a:pt x="1" y="578"/>
                </a:lnTo>
                <a:lnTo>
                  <a:pt x="0" y="565"/>
                </a:lnTo>
                <a:lnTo>
                  <a:pt x="0" y="530"/>
                </a:lnTo>
                <a:lnTo>
                  <a:pt x="0" y="518"/>
                </a:lnTo>
                <a:lnTo>
                  <a:pt x="1" y="505"/>
                </a:lnTo>
                <a:lnTo>
                  <a:pt x="4" y="491"/>
                </a:lnTo>
                <a:lnTo>
                  <a:pt x="8" y="479"/>
                </a:lnTo>
                <a:lnTo>
                  <a:pt x="12" y="466"/>
                </a:lnTo>
                <a:lnTo>
                  <a:pt x="17" y="454"/>
                </a:lnTo>
                <a:lnTo>
                  <a:pt x="23" y="442"/>
                </a:lnTo>
                <a:lnTo>
                  <a:pt x="31" y="431"/>
                </a:lnTo>
                <a:lnTo>
                  <a:pt x="40" y="421"/>
                </a:lnTo>
                <a:lnTo>
                  <a:pt x="76" y="455"/>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94" name="Freeform 216">
            <a:extLst>
              <a:ext uri="{FF2B5EF4-FFF2-40B4-BE49-F238E27FC236}">
                <a16:creationId xmlns:a16="http://schemas.microsoft.com/office/drawing/2014/main" id="{447983DB-F00C-4992-B184-6B05A6C19DEB}"/>
              </a:ext>
            </a:extLst>
          </p:cNvPr>
          <p:cNvSpPr>
            <a:spLocks noChangeAspect="1"/>
          </p:cNvSpPr>
          <p:nvPr/>
        </p:nvSpPr>
        <p:spPr bwMode="auto">
          <a:xfrm>
            <a:off x="4086230" y="3962145"/>
            <a:ext cx="257852" cy="311227"/>
          </a:xfrm>
          <a:custGeom>
            <a:avLst/>
            <a:gdLst>
              <a:gd name="T0" fmla="*/ 31 w 563"/>
              <a:gd name="T1" fmla="*/ 432 h 680"/>
              <a:gd name="T2" fmla="*/ 17 w 563"/>
              <a:gd name="T3" fmla="*/ 454 h 680"/>
              <a:gd name="T4" fmla="*/ 8 w 563"/>
              <a:gd name="T5" fmla="*/ 478 h 680"/>
              <a:gd name="T6" fmla="*/ 1 w 563"/>
              <a:gd name="T7" fmla="*/ 504 h 680"/>
              <a:gd name="T8" fmla="*/ 0 w 563"/>
              <a:gd name="T9" fmla="*/ 531 h 680"/>
              <a:gd name="T10" fmla="*/ 3 w 563"/>
              <a:gd name="T11" fmla="*/ 557 h 680"/>
              <a:gd name="T12" fmla="*/ 8 w 563"/>
              <a:gd name="T13" fmla="*/ 583 h 680"/>
              <a:gd name="T14" fmla="*/ 15 w 563"/>
              <a:gd name="T15" fmla="*/ 606 h 680"/>
              <a:gd name="T16" fmla="*/ 27 w 563"/>
              <a:gd name="T17" fmla="*/ 628 h 680"/>
              <a:gd name="T18" fmla="*/ 40 w 563"/>
              <a:gd name="T19" fmla="*/ 647 h 680"/>
              <a:gd name="T20" fmla="*/ 54 w 563"/>
              <a:gd name="T21" fmla="*/ 662 h 680"/>
              <a:gd name="T22" fmla="*/ 71 w 563"/>
              <a:gd name="T23" fmla="*/ 674 h 680"/>
              <a:gd name="T24" fmla="*/ 89 w 563"/>
              <a:gd name="T25" fmla="*/ 678 h 680"/>
              <a:gd name="T26" fmla="*/ 107 w 563"/>
              <a:gd name="T27" fmla="*/ 680 h 680"/>
              <a:gd name="T28" fmla="*/ 126 w 563"/>
              <a:gd name="T29" fmla="*/ 674 h 680"/>
              <a:gd name="T30" fmla="*/ 145 w 563"/>
              <a:gd name="T31" fmla="*/ 661 h 680"/>
              <a:gd name="T32" fmla="*/ 523 w 563"/>
              <a:gd name="T33" fmla="*/ 260 h 680"/>
              <a:gd name="T34" fmla="*/ 540 w 563"/>
              <a:gd name="T35" fmla="*/ 238 h 680"/>
              <a:gd name="T36" fmla="*/ 551 w 563"/>
              <a:gd name="T37" fmla="*/ 215 h 680"/>
              <a:gd name="T38" fmla="*/ 559 w 563"/>
              <a:gd name="T39" fmla="*/ 189 h 680"/>
              <a:gd name="T40" fmla="*/ 563 w 563"/>
              <a:gd name="T41" fmla="*/ 163 h 680"/>
              <a:gd name="T42" fmla="*/ 562 w 563"/>
              <a:gd name="T43" fmla="*/ 136 h 680"/>
              <a:gd name="T44" fmla="*/ 558 w 563"/>
              <a:gd name="T45" fmla="*/ 110 h 680"/>
              <a:gd name="T46" fmla="*/ 551 w 563"/>
              <a:gd name="T47" fmla="*/ 86 h 680"/>
              <a:gd name="T48" fmla="*/ 542 w 563"/>
              <a:gd name="T49" fmla="*/ 64 h 680"/>
              <a:gd name="T50" fmla="*/ 529 w 563"/>
              <a:gd name="T51" fmla="*/ 43 h 680"/>
              <a:gd name="T52" fmla="*/ 515 w 563"/>
              <a:gd name="T53" fmla="*/ 26 h 680"/>
              <a:gd name="T54" fmla="*/ 500 w 563"/>
              <a:gd name="T55" fmla="*/ 12 h 680"/>
              <a:gd name="T56" fmla="*/ 483 w 563"/>
              <a:gd name="T57" fmla="*/ 4 h 680"/>
              <a:gd name="T58" fmla="*/ 465 w 563"/>
              <a:gd name="T59" fmla="*/ 0 h 680"/>
              <a:gd name="T60" fmla="*/ 446 w 563"/>
              <a:gd name="T61" fmla="*/ 2 h 680"/>
              <a:gd name="T62" fmla="*/ 427 w 563"/>
              <a:gd name="T63" fmla="*/ 12 h 680"/>
              <a:gd name="T64" fmla="*/ 407 w 563"/>
              <a:gd name="T65" fmla="*/ 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1"/>
                </a:moveTo>
                <a:lnTo>
                  <a:pt x="31" y="432"/>
                </a:lnTo>
                <a:lnTo>
                  <a:pt x="23" y="443"/>
                </a:lnTo>
                <a:lnTo>
                  <a:pt x="17" y="454"/>
                </a:lnTo>
                <a:lnTo>
                  <a:pt x="12" y="466"/>
                </a:lnTo>
                <a:lnTo>
                  <a:pt x="8" y="478"/>
                </a:lnTo>
                <a:lnTo>
                  <a:pt x="4" y="492"/>
                </a:lnTo>
                <a:lnTo>
                  <a:pt x="1" y="504"/>
                </a:lnTo>
                <a:lnTo>
                  <a:pt x="0" y="518"/>
                </a:lnTo>
                <a:lnTo>
                  <a:pt x="0" y="531"/>
                </a:lnTo>
                <a:lnTo>
                  <a:pt x="1" y="545"/>
                </a:lnTo>
                <a:lnTo>
                  <a:pt x="3" y="557"/>
                </a:lnTo>
                <a:lnTo>
                  <a:pt x="5" y="570"/>
                </a:lnTo>
                <a:lnTo>
                  <a:pt x="8" y="583"/>
                </a:lnTo>
                <a:lnTo>
                  <a:pt x="12" y="595"/>
                </a:lnTo>
                <a:lnTo>
                  <a:pt x="15" y="606"/>
                </a:lnTo>
                <a:lnTo>
                  <a:pt x="21" y="617"/>
                </a:lnTo>
                <a:lnTo>
                  <a:pt x="27" y="628"/>
                </a:lnTo>
                <a:lnTo>
                  <a:pt x="32" y="638"/>
                </a:lnTo>
                <a:lnTo>
                  <a:pt x="40" y="647"/>
                </a:lnTo>
                <a:lnTo>
                  <a:pt x="46" y="655"/>
                </a:lnTo>
                <a:lnTo>
                  <a:pt x="54" y="662"/>
                </a:lnTo>
                <a:lnTo>
                  <a:pt x="62" y="669"/>
                </a:lnTo>
                <a:lnTo>
                  <a:pt x="71" y="674"/>
                </a:lnTo>
                <a:lnTo>
                  <a:pt x="80" y="677"/>
                </a:lnTo>
                <a:lnTo>
                  <a:pt x="89" y="678"/>
                </a:lnTo>
                <a:lnTo>
                  <a:pt x="98" y="680"/>
                </a:lnTo>
                <a:lnTo>
                  <a:pt x="107" y="680"/>
                </a:lnTo>
                <a:lnTo>
                  <a:pt x="116" y="677"/>
                </a:lnTo>
                <a:lnTo>
                  <a:pt x="126" y="674"/>
                </a:lnTo>
                <a:lnTo>
                  <a:pt x="135" y="669"/>
                </a:lnTo>
                <a:lnTo>
                  <a:pt x="145" y="661"/>
                </a:lnTo>
                <a:lnTo>
                  <a:pt x="154" y="651"/>
                </a:lnTo>
                <a:lnTo>
                  <a:pt x="523" y="260"/>
                </a:lnTo>
                <a:lnTo>
                  <a:pt x="532" y="249"/>
                </a:lnTo>
                <a:lnTo>
                  <a:pt x="540" y="238"/>
                </a:lnTo>
                <a:lnTo>
                  <a:pt x="546" y="227"/>
                </a:lnTo>
                <a:lnTo>
                  <a:pt x="551" y="215"/>
                </a:lnTo>
                <a:lnTo>
                  <a:pt x="555" y="202"/>
                </a:lnTo>
                <a:lnTo>
                  <a:pt x="559" y="189"/>
                </a:lnTo>
                <a:lnTo>
                  <a:pt x="562" y="177"/>
                </a:lnTo>
                <a:lnTo>
                  <a:pt x="563" y="163"/>
                </a:lnTo>
                <a:lnTo>
                  <a:pt x="563" y="150"/>
                </a:lnTo>
                <a:lnTo>
                  <a:pt x="562" y="136"/>
                </a:lnTo>
                <a:lnTo>
                  <a:pt x="560" y="124"/>
                </a:lnTo>
                <a:lnTo>
                  <a:pt x="558" y="110"/>
                </a:lnTo>
                <a:lnTo>
                  <a:pt x="555" y="98"/>
                </a:lnTo>
                <a:lnTo>
                  <a:pt x="551" y="86"/>
                </a:lnTo>
                <a:lnTo>
                  <a:pt x="547" y="75"/>
                </a:lnTo>
                <a:lnTo>
                  <a:pt x="542" y="64"/>
                </a:lnTo>
                <a:lnTo>
                  <a:pt x="536" y="53"/>
                </a:lnTo>
                <a:lnTo>
                  <a:pt x="529" y="43"/>
                </a:lnTo>
                <a:lnTo>
                  <a:pt x="523" y="34"/>
                </a:lnTo>
                <a:lnTo>
                  <a:pt x="515" y="26"/>
                </a:lnTo>
                <a:lnTo>
                  <a:pt x="509" y="18"/>
                </a:lnTo>
                <a:lnTo>
                  <a:pt x="500" y="12"/>
                </a:lnTo>
                <a:lnTo>
                  <a:pt x="492" y="7"/>
                </a:lnTo>
                <a:lnTo>
                  <a:pt x="483" y="4"/>
                </a:lnTo>
                <a:lnTo>
                  <a:pt x="474" y="1"/>
                </a:lnTo>
                <a:lnTo>
                  <a:pt x="465" y="0"/>
                </a:lnTo>
                <a:lnTo>
                  <a:pt x="455" y="1"/>
                </a:lnTo>
                <a:lnTo>
                  <a:pt x="446" y="2"/>
                </a:lnTo>
                <a:lnTo>
                  <a:pt x="437" y="6"/>
                </a:lnTo>
                <a:lnTo>
                  <a:pt x="427" y="12"/>
                </a:lnTo>
                <a:lnTo>
                  <a:pt x="418" y="19"/>
                </a:lnTo>
                <a:lnTo>
                  <a:pt x="407" y="28"/>
                </a:lnTo>
                <a:lnTo>
                  <a:pt x="40" y="4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95" name="Freeform 217">
            <a:extLst>
              <a:ext uri="{FF2B5EF4-FFF2-40B4-BE49-F238E27FC236}">
                <a16:creationId xmlns:a16="http://schemas.microsoft.com/office/drawing/2014/main" id="{3BDBE67D-3EEF-4D07-87B2-FA7F7CE9C511}"/>
              </a:ext>
            </a:extLst>
          </p:cNvPr>
          <p:cNvSpPr>
            <a:spLocks noChangeAspect="1"/>
          </p:cNvSpPr>
          <p:nvPr/>
        </p:nvSpPr>
        <p:spPr bwMode="auto">
          <a:xfrm>
            <a:off x="4078001" y="3955290"/>
            <a:ext cx="274311" cy="326309"/>
          </a:xfrm>
          <a:custGeom>
            <a:avLst/>
            <a:gdLst>
              <a:gd name="T0" fmla="*/ 59 w 599"/>
              <a:gd name="T1" fmla="*/ 477 h 714"/>
              <a:gd name="T2" fmla="*/ 44 w 599"/>
              <a:gd name="T3" fmla="*/ 513 h 714"/>
              <a:gd name="T4" fmla="*/ 36 w 599"/>
              <a:gd name="T5" fmla="*/ 552 h 714"/>
              <a:gd name="T6" fmla="*/ 37 w 599"/>
              <a:gd name="T7" fmla="*/ 545 h 714"/>
              <a:gd name="T8" fmla="*/ 44 w 599"/>
              <a:gd name="T9" fmla="*/ 583 h 714"/>
              <a:gd name="T10" fmla="*/ 57 w 599"/>
              <a:gd name="T11" fmla="*/ 617 h 714"/>
              <a:gd name="T12" fmla="*/ 76 w 599"/>
              <a:gd name="T13" fmla="*/ 646 h 714"/>
              <a:gd name="T14" fmla="*/ 98 w 599"/>
              <a:gd name="T15" fmla="*/ 668 h 714"/>
              <a:gd name="T16" fmla="*/ 125 w 599"/>
              <a:gd name="T17" fmla="*/ 678 h 714"/>
              <a:gd name="T18" fmla="*/ 107 w 599"/>
              <a:gd name="T19" fmla="*/ 679 h 714"/>
              <a:gd name="T20" fmla="*/ 135 w 599"/>
              <a:gd name="T21" fmla="*/ 668 h 714"/>
              <a:gd name="T22" fmla="*/ 523 w 599"/>
              <a:gd name="T23" fmla="*/ 260 h 714"/>
              <a:gd name="T24" fmla="*/ 546 w 599"/>
              <a:gd name="T25" fmla="*/ 227 h 714"/>
              <a:gd name="T26" fmla="*/ 559 w 599"/>
              <a:gd name="T27" fmla="*/ 189 h 714"/>
              <a:gd name="T28" fmla="*/ 563 w 599"/>
              <a:gd name="T29" fmla="*/ 149 h 714"/>
              <a:gd name="T30" fmla="*/ 560 w 599"/>
              <a:gd name="T31" fmla="*/ 158 h 714"/>
              <a:gd name="T32" fmla="*/ 551 w 599"/>
              <a:gd name="T33" fmla="*/ 120 h 714"/>
              <a:gd name="T34" fmla="*/ 536 w 599"/>
              <a:gd name="T35" fmla="*/ 87 h 714"/>
              <a:gd name="T36" fmla="*/ 515 w 599"/>
              <a:gd name="T37" fmla="*/ 60 h 714"/>
              <a:gd name="T38" fmla="*/ 492 w 599"/>
              <a:gd name="T39" fmla="*/ 41 h 714"/>
              <a:gd name="T40" fmla="*/ 465 w 599"/>
              <a:gd name="T41" fmla="*/ 34 h 714"/>
              <a:gd name="T42" fmla="*/ 482 w 599"/>
              <a:gd name="T43" fmla="*/ 36 h 714"/>
              <a:gd name="T44" fmla="*/ 454 w 599"/>
              <a:gd name="T45" fmla="*/ 54 h 714"/>
              <a:gd name="T46" fmla="*/ 40 w 599"/>
              <a:gd name="T47" fmla="*/ 421 h 714"/>
              <a:gd name="T48" fmla="*/ 427 w 599"/>
              <a:gd name="T49" fmla="*/ 12 h 714"/>
              <a:gd name="T50" fmla="*/ 455 w 599"/>
              <a:gd name="T51" fmla="*/ 1 h 714"/>
              <a:gd name="T52" fmla="*/ 510 w 599"/>
              <a:gd name="T53" fmla="*/ 1 h 714"/>
              <a:gd name="T54" fmla="*/ 536 w 599"/>
              <a:gd name="T55" fmla="*/ 12 h 714"/>
              <a:gd name="T56" fmla="*/ 559 w 599"/>
              <a:gd name="T57" fmla="*/ 34 h 714"/>
              <a:gd name="T58" fmla="*/ 578 w 599"/>
              <a:gd name="T59" fmla="*/ 63 h 714"/>
              <a:gd name="T60" fmla="*/ 591 w 599"/>
              <a:gd name="T61" fmla="*/ 98 h 714"/>
              <a:gd name="T62" fmla="*/ 598 w 599"/>
              <a:gd name="T63" fmla="*/ 136 h 714"/>
              <a:gd name="T64" fmla="*/ 599 w 599"/>
              <a:gd name="T65" fmla="*/ 197 h 714"/>
              <a:gd name="T66" fmla="*/ 591 w 599"/>
              <a:gd name="T67" fmla="*/ 237 h 714"/>
              <a:gd name="T68" fmla="*/ 576 w 599"/>
              <a:gd name="T69" fmla="*/ 272 h 714"/>
              <a:gd name="T70" fmla="*/ 190 w 599"/>
              <a:gd name="T71" fmla="*/ 686 h 714"/>
              <a:gd name="T72" fmla="*/ 162 w 599"/>
              <a:gd name="T73" fmla="*/ 708 h 714"/>
              <a:gd name="T74" fmla="*/ 134 w 599"/>
              <a:gd name="T75" fmla="*/ 714 h 714"/>
              <a:gd name="T76" fmla="*/ 80 w 599"/>
              <a:gd name="T77" fmla="*/ 711 h 714"/>
              <a:gd name="T78" fmla="*/ 54 w 599"/>
              <a:gd name="T79" fmla="*/ 697 h 714"/>
              <a:gd name="T80" fmla="*/ 32 w 599"/>
              <a:gd name="T81" fmla="*/ 672 h 714"/>
              <a:gd name="T82" fmla="*/ 15 w 599"/>
              <a:gd name="T83" fmla="*/ 640 h 714"/>
              <a:gd name="T84" fmla="*/ 5 w 599"/>
              <a:gd name="T85" fmla="*/ 605 h 714"/>
              <a:gd name="T86" fmla="*/ 0 w 599"/>
              <a:gd name="T87" fmla="*/ 565 h 714"/>
              <a:gd name="T88" fmla="*/ 1 w 599"/>
              <a:gd name="T89" fmla="*/ 504 h 714"/>
              <a:gd name="T90" fmla="*/ 12 w 599"/>
              <a:gd name="T91" fmla="*/ 466 h 714"/>
              <a:gd name="T92" fmla="*/ 31 w 599"/>
              <a:gd name="T93" fmla="*/ 432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5"/>
                </a:moveTo>
                <a:lnTo>
                  <a:pt x="67" y="466"/>
                </a:lnTo>
                <a:lnTo>
                  <a:pt x="59" y="477"/>
                </a:lnTo>
                <a:lnTo>
                  <a:pt x="53" y="488"/>
                </a:lnTo>
                <a:lnTo>
                  <a:pt x="48" y="500"/>
                </a:lnTo>
                <a:lnTo>
                  <a:pt x="44" y="513"/>
                </a:lnTo>
                <a:lnTo>
                  <a:pt x="40" y="526"/>
                </a:lnTo>
                <a:lnTo>
                  <a:pt x="37" y="538"/>
                </a:lnTo>
                <a:lnTo>
                  <a:pt x="36" y="552"/>
                </a:lnTo>
                <a:lnTo>
                  <a:pt x="36" y="518"/>
                </a:lnTo>
                <a:lnTo>
                  <a:pt x="36" y="531"/>
                </a:lnTo>
                <a:lnTo>
                  <a:pt x="37" y="545"/>
                </a:lnTo>
                <a:lnTo>
                  <a:pt x="39" y="557"/>
                </a:lnTo>
                <a:lnTo>
                  <a:pt x="41" y="570"/>
                </a:lnTo>
                <a:lnTo>
                  <a:pt x="44" y="583"/>
                </a:lnTo>
                <a:lnTo>
                  <a:pt x="48" y="595"/>
                </a:lnTo>
                <a:lnTo>
                  <a:pt x="51" y="606"/>
                </a:lnTo>
                <a:lnTo>
                  <a:pt x="57" y="617"/>
                </a:lnTo>
                <a:lnTo>
                  <a:pt x="63" y="628"/>
                </a:lnTo>
                <a:lnTo>
                  <a:pt x="68" y="638"/>
                </a:lnTo>
                <a:lnTo>
                  <a:pt x="76" y="646"/>
                </a:lnTo>
                <a:lnTo>
                  <a:pt x="82" y="655"/>
                </a:lnTo>
                <a:lnTo>
                  <a:pt x="90" y="662"/>
                </a:lnTo>
                <a:lnTo>
                  <a:pt x="98" y="668"/>
                </a:lnTo>
                <a:lnTo>
                  <a:pt x="107" y="673"/>
                </a:lnTo>
                <a:lnTo>
                  <a:pt x="116" y="677"/>
                </a:lnTo>
                <a:lnTo>
                  <a:pt x="125" y="678"/>
                </a:lnTo>
                <a:lnTo>
                  <a:pt x="134" y="679"/>
                </a:lnTo>
                <a:lnTo>
                  <a:pt x="98" y="679"/>
                </a:lnTo>
                <a:lnTo>
                  <a:pt x="107" y="679"/>
                </a:lnTo>
                <a:lnTo>
                  <a:pt x="116" y="677"/>
                </a:lnTo>
                <a:lnTo>
                  <a:pt x="126" y="673"/>
                </a:lnTo>
                <a:lnTo>
                  <a:pt x="135" y="668"/>
                </a:lnTo>
                <a:lnTo>
                  <a:pt x="145" y="661"/>
                </a:lnTo>
                <a:lnTo>
                  <a:pt x="154" y="651"/>
                </a:lnTo>
                <a:lnTo>
                  <a:pt x="523" y="260"/>
                </a:lnTo>
                <a:lnTo>
                  <a:pt x="532" y="249"/>
                </a:lnTo>
                <a:lnTo>
                  <a:pt x="540" y="238"/>
                </a:lnTo>
                <a:lnTo>
                  <a:pt x="546" y="227"/>
                </a:lnTo>
                <a:lnTo>
                  <a:pt x="551" y="214"/>
                </a:lnTo>
                <a:lnTo>
                  <a:pt x="555" y="202"/>
                </a:lnTo>
                <a:lnTo>
                  <a:pt x="559" y="189"/>
                </a:lnTo>
                <a:lnTo>
                  <a:pt x="562" y="176"/>
                </a:lnTo>
                <a:lnTo>
                  <a:pt x="563" y="163"/>
                </a:lnTo>
                <a:lnTo>
                  <a:pt x="563" y="149"/>
                </a:lnTo>
                <a:lnTo>
                  <a:pt x="563" y="184"/>
                </a:lnTo>
                <a:lnTo>
                  <a:pt x="562" y="170"/>
                </a:lnTo>
                <a:lnTo>
                  <a:pt x="560" y="158"/>
                </a:lnTo>
                <a:lnTo>
                  <a:pt x="558" y="144"/>
                </a:lnTo>
                <a:lnTo>
                  <a:pt x="555" y="132"/>
                </a:lnTo>
                <a:lnTo>
                  <a:pt x="551" y="120"/>
                </a:lnTo>
                <a:lnTo>
                  <a:pt x="547" y="109"/>
                </a:lnTo>
                <a:lnTo>
                  <a:pt x="542" y="98"/>
                </a:lnTo>
                <a:lnTo>
                  <a:pt x="536" y="87"/>
                </a:lnTo>
                <a:lnTo>
                  <a:pt x="529" y="77"/>
                </a:lnTo>
                <a:lnTo>
                  <a:pt x="523" y="68"/>
                </a:lnTo>
                <a:lnTo>
                  <a:pt x="515" y="60"/>
                </a:lnTo>
                <a:lnTo>
                  <a:pt x="509" y="52"/>
                </a:lnTo>
                <a:lnTo>
                  <a:pt x="500" y="46"/>
                </a:lnTo>
                <a:lnTo>
                  <a:pt x="492" y="41"/>
                </a:lnTo>
                <a:lnTo>
                  <a:pt x="483" y="38"/>
                </a:lnTo>
                <a:lnTo>
                  <a:pt x="474" y="35"/>
                </a:lnTo>
                <a:lnTo>
                  <a:pt x="465" y="34"/>
                </a:lnTo>
                <a:lnTo>
                  <a:pt x="501" y="34"/>
                </a:lnTo>
                <a:lnTo>
                  <a:pt x="491" y="35"/>
                </a:lnTo>
                <a:lnTo>
                  <a:pt x="482" y="36"/>
                </a:lnTo>
                <a:lnTo>
                  <a:pt x="473" y="40"/>
                </a:lnTo>
                <a:lnTo>
                  <a:pt x="463" y="46"/>
                </a:lnTo>
                <a:lnTo>
                  <a:pt x="454" y="54"/>
                </a:lnTo>
                <a:lnTo>
                  <a:pt x="443" y="62"/>
                </a:lnTo>
                <a:lnTo>
                  <a:pt x="76" y="455"/>
                </a:lnTo>
                <a:lnTo>
                  <a:pt x="40" y="421"/>
                </a:lnTo>
                <a:lnTo>
                  <a:pt x="407" y="28"/>
                </a:lnTo>
                <a:lnTo>
                  <a:pt x="418" y="19"/>
                </a:lnTo>
                <a:lnTo>
                  <a:pt x="427" y="12"/>
                </a:lnTo>
                <a:lnTo>
                  <a:pt x="437" y="6"/>
                </a:lnTo>
                <a:lnTo>
                  <a:pt x="446" y="2"/>
                </a:lnTo>
                <a:lnTo>
                  <a:pt x="455" y="1"/>
                </a:lnTo>
                <a:lnTo>
                  <a:pt x="465" y="0"/>
                </a:lnTo>
                <a:lnTo>
                  <a:pt x="501" y="0"/>
                </a:lnTo>
                <a:lnTo>
                  <a:pt x="510" y="1"/>
                </a:lnTo>
                <a:lnTo>
                  <a:pt x="519" y="3"/>
                </a:lnTo>
                <a:lnTo>
                  <a:pt x="528" y="7"/>
                </a:lnTo>
                <a:lnTo>
                  <a:pt x="536" y="12"/>
                </a:lnTo>
                <a:lnTo>
                  <a:pt x="545" y="18"/>
                </a:lnTo>
                <a:lnTo>
                  <a:pt x="551" y="25"/>
                </a:lnTo>
                <a:lnTo>
                  <a:pt x="559" y="34"/>
                </a:lnTo>
                <a:lnTo>
                  <a:pt x="565" y="43"/>
                </a:lnTo>
                <a:lnTo>
                  <a:pt x="572" y="52"/>
                </a:lnTo>
                <a:lnTo>
                  <a:pt x="578" y="63"/>
                </a:lnTo>
                <a:lnTo>
                  <a:pt x="583" y="75"/>
                </a:lnTo>
                <a:lnTo>
                  <a:pt x="587" y="86"/>
                </a:lnTo>
                <a:lnTo>
                  <a:pt x="591" y="98"/>
                </a:lnTo>
                <a:lnTo>
                  <a:pt x="594" y="110"/>
                </a:lnTo>
                <a:lnTo>
                  <a:pt x="596" y="124"/>
                </a:lnTo>
                <a:lnTo>
                  <a:pt x="598" y="136"/>
                </a:lnTo>
                <a:lnTo>
                  <a:pt x="599" y="149"/>
                </a:lnTo>
                <a:lnTo>
                  <a:pt x="599" y="163"/>
                </a:lnTo>
                <a:lnTo>
                  <a:pt x="599" y="197"/>
                </a:lnTo>
                <a:lnTo>
                  <a:pt x="598" y="211"/>
                </a:lnTo>
                <a:lnTo>
                  <a:pt x="595" y="223"/>
                </a:lnTo>
                <a:lnTo>
                  <a:pt x="591" y="237"/>
                </a:lnTo>
                <a:lnTo>
                  <a:pt x="587" y="249"/>
                </a:lnTo>
                <a:lnTo>
                  <a:pt x="582" y="261"/>
                </a:lnTo>
                <a:lnTo>
                  <a:pt x="576" y="272"/>
                </a:lnTo>
                <a:lnTo>
                  <a:pt x="568" y="283"/>
                </a:lnTo>
                <a:lnTo>
                  <a:pt x="559" y="294"/>
                </a:lnTo>
                <a:lnTo>
                  <a:pt x="190" y="686"/>
                </a:lnTo>
                <a:lnTo>
                  <a:pt x="181" y="695"/>
                </a:lnTo>
                <a:lnTo>
                  <a:pt x="171" y="703"/>
                </a:lnTo>
                <a:lnTo>
                  <a:pt x="162" y="708"/>
                </a:lnTo>
                <a:lnTo>
                  <a:pt x="152" y="711"/>
                </a:lnTo>
                <a:lnTo>
                  <a:pt x="143" y="714"/>
                </a:lnTo>
                <a:lnTo>
                  <a:pt x="134" y="714"/>
                </a:lnTo>
                <a:lnTo>
                  <a:pt x="98" y="714"/>
                </a:lnTo>
                <a:lnTo>
                  <a:pt x="89" y="713"/>
                </a:lnTo>
                <a:lnTo>
                  <a:pt x="80" y="711"/>
                </a:lnTo>
                <a:lnTo>
                  <a:pt x="71" y="708"/>
                </a:lnTo>
                <a:lnTo>
                  <a:pt x="62" y="703"/>
                </a:lnTo>
                <a:lnTo>
                  <a:pt x="54" y="697"/>
                </a:lnTo>
                <a:lnTo>
                  <a:pt x="46" y="689"/>
                </a:lnTo>
                <a:lnTo>
                  <a:pt x="40" y="681"/>
                </a:lnTo>
                <a:lnTo>
                  <a:pt x="32" y="672"/>
                </a:lnTo>
                <a:lnTo>
                  <a:pt x="27" y="662"/>
                </a:lnTo>
                <a:lnTo>
                  <a:pt x="21" y="651"/>
                </a:lnTo>
                <a:lnTo>
                  <a:pt x="15" y="640"/>
                </a:lnTo>
                <a:lnTo>
                  <a:pt x="12" y="629"/>
                </a:lnTo>
                <a:lnTo>
                  <a:pt x="8" y="617"/>
                </a:lnTo>
                <a:lnTo>
                  <a:pt x="5" y="605"/>
                </a:lnTo>
                <a:lnTo>
                  <a:pt x="3" y="591"/>
                </a:lnTo>
                <a:lnTo>
                  <a:pt x="1" y="579"/>
                </a:lnTo>
                <a:lnTo>
                  <a:pt x="0" y="565"/>
                </a:lnTo>
                <a:lnTo>
                  <a:pt x="0" y="531"/>
                </a:lnTo>
                <a:lnTo>
                  <a:pt x="0" y="518"/>
                </a:lnTo>
                <a:lnTo>
                  <a:pt x="1" y="504"/>
                </a:lnTo>
                <a:lnTo>
                  <a:pt x="4" y="492"/>
                </a:lnTo>
                <a:lnTo>
                  <a:pt x="8" y="478"/>
                </a:lnTo>
                <a:lnTo>
                  <a:pt x="12" y="466"/>
                </a:lnTo>
                <a:lnTo>
                  <a:pt x="17" y="454"/>
                </a:lnTo>
                <a:lnTo>
                  <a:pt x="23" y="443"/>
                </a:lnTo>
                <a:lnTo>
                  <a:pt x="31" y="432"/>
                </a:lnTo>
                <a:lnTo>
                  <a:pt x="40" y="421"/>
                </a:lnTo>
                <a:lnTo>
                  <a:pt x="76" y="455"/>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96" name="Freeform 218">
            <a:extLst>
              <a:ext uri="{FF2B5EF4-FFF2-40B4-BE49-F238E27FC236}">
                <a16:creationId xmlns:a16="http://schemas.microsoft.com/office/drawing/2014/main" id="{26C9BE48-305E-4BBD-96CD-E5E75CD0359B}"/>
              </a:ext>
            </a:extLst>
          </p:cNvPr>
          <p:cNvSpPr>
            <a:spLocks noChangeAspect="1"/>
          </p:cNvSpPr>
          <p:nvPr/>
        </p:nvSpPr>
        <p:spPr bwMode="auto">
          <a:xfrm>
            <a:off x="4086230" y="4122557"/>
            <a:ext cx="257852" cy="311227"/>
          </a:xfrm>
          <a:custGeom>
            <a:avLst/>
            <a:gdLst>
              <a:gd name="T0" fmla="*/ 31 w 563"/>
              <a:gd name="T1" fmla="*/ 432 h 680"/>
              <a:gd name="T2" fmla="*/ 17 w 563"/>
              <a:gd name="T3" fmla="*/ 454 h 680"/>
              <a:gd name="T4" fmla="*/ 8 w 563"/>
              <a:gd name="T5" fmla="*/ 478 h 680"/>
              <a:gd name="T6" fmla="*/ 1 w 563"/>
              <a:gd name="T7" fmla="*/ 504 h 680"/>
              <a:gd name="T8" fmla="*/ 0 w 563"/>
              <a:gd name="T9" fmla="*/ 531 h 680"/>
              <a:gd name="T10" fmla="*/ 3 w 563"/>
              <a:gd name="T11" fmla="*/ 557 h 680"/>
              <a:gd name="T12" fmla="*/ 8 w 563"/>
              <a:gd name="T13" fmla="*/ 583 h 680"/>
              <a:gd name="T14" fmla="*/ 15 w 563"/>
              <a:gd name="T15" fmla="*/ 606 h 680"/>
              <a:gd name="T16" fmla="*/ 27 w 563"/>
              <a:gd name="T17" fmla="*/ 628 h 680"/>
              <a:gd name="T18" fmla="*/ 40 w 563"/>
              <a:gd name="T19" fmla="*/ 647 h 680"/>
              <a:gd name="T20" fmla="*/ 54 w 563"/>
              <a:gd name="T21" fmla="*/ 662 h 680"/>
              <a:gd name="T22" fmla="*/ 71 w 563"/>
              <a:gd name="T23" fmla="*/ 673 h 680"/>
              <a:gd name="T24" fmla="*/ 89 w 563"/>
              <a:gd name="T25" fmla="*/ 678 h 680"/>
              <a:gd name="T26" fmla="*/ 107 w 563"/>
              <a:gd name="T27" fmla="*/ 680 h 680"/>
              <a:gd name="T28" fmla="*/ 126 w 563"/>
              <a:gd name="T29" fmla="*/ 673 h 680"/>
              <a:gd name="T30" fmla="*/ 145 w 563"/>
              <a:gd name="T31" fmla="*/ 661 h 680"/>
              <a:gd name="T32" fmla="*/ 523 w 563"/>
              <a:gd name="T33" fmla="*/ 260 h 680"/>
              <a:gd name="T34" fmla="*/ 540 w 563"/>
              <a:gd name="T35" fmla="*/ 238 h 680"/>
              <a:gd name="T36" fmla="*/ 551 w 563"/>
              <a:gd name="T37" fmla="*/ 215 h 680"/>
              <a:gd name="T38" fmla="*/ 559 w 563"/>
              <a:gd name="T39" fmla="*/ 189 h 680"/>
              <a:gd name="T40" fmla="*/ 563 w 563"/>
              <a:gd name="T41" fmla="*/ 163 h 680"/>
              <a:gd name="T42" fmla="*/ 562 w 563"/>
              <a:gd name="T43" fmla="*/ 136 h 680"/>
              <a:gd name="T44" fmla="*/ 558 w 563"/>
              <a:gd name="T45" fmla="*/ 110 h 680"/>
              <a:gd name="T46" fmla="*/ 551 w 563"/>
              <a:gd name="T47" fmla="*/ 86 h 680"/>
              <a:gd name="T48" fmla="*/ 542 w 563"/>
              <a:gd name="T49" fmla="*/ 64 h 680"/>
              <a:gd name="T50" fmla="*/ 529 w 563"/>
              <a:gd name="T51" fmla="*/ 43 h 680"/>
              <a:gd name="T52" fmla="*/ 515 w 563"/>
              <a:gd name="T53" fmla="*/ 26 h 680"/>
              <a:gd name="T54" fmla="*/ 500 w 563"/>
              <a:gd name="T55" fmla="*/ 12 h 680"/>
              <a:gd name="T56" fmla="*/ 483 w 563"/>
              <a:gd name="T57" fmla="*/ 3 h 680"/>
              <a:gd name="T58" fmla="*/ 465 w 563"/>
              <a:gd name="T59" fmla="*/ 0 h 680"/>
              <a:gd name="T60" fmla="*/ 446 w 563"/>
              <a:gd name="T61" fmla="*/ 2 h 680"/>
              <a:gd name="T62" fmla="*/ 427 w 563"/>
              <a:gd name="T63" fmla="*/ 12 h 680"/>
              <a:gd name="T64" fmla="*/ 407 w 563"/>
              <a:gd name="T65" fmla="*/ 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1"/>
                </a:moveTo>
                <a:lnTo>
                  <a:pt x="31" y="432"/>
                </a:lnTo>
                <a:lnTo>
                  <a:pt x="23" y="443"/>
                </a:lnTo>
                <a:lnTo>
                  <a:pt x="17" y="454"/>
                </a:lnTo>
                <a:lnTo>
                  <a:pt x="12" y="466"/>
                </a:lnTo>
                <a:lnTo>
                  <a:pt x="8" y="478"/>
                </a:lnTo>
                <a:lnTo>
                  <a:pt x="4" y="492"/>
                </a:lnTo>
                <a:lnTo>
                  <a:pt x="1" y="504"/>
                </a:lnTo>
                <a:lnTo>
                  <a:pt x="0" y="518"/>
                </a:lnTo>
                <a:lnTo>
                  <a:pt x="0" y="531"/>
                </a:lnTo>
                <a:lnTo>
                  <a:pt x="1" y="545"/>
                </a:lnTo>
                <a:lnTo>
                  <a:pt x="3" y="557"/>
                </a:lnTo>
                <a:lnTo>
                  <a:pt x="5" y="570"/>
                </a:lnTo>
                <a:lnTo>
                  <a:pt x="8" y="583"/>
                </a:lnTo>
                <a:lnTo>
                  <a:pt x="12" y="595"/>
                </a:lnTo>
                <a:lnTo>
                  <a:pt x="15" y="606"/>
                </a:lnTo>
                <a:lnTo>
                  <a:pt x="21" y="617"/>
                </a:lnTo>
                <a:lnTo>
                  <a:pt x="27" y="628"/>
                </a:lnTo>
                <a:lnTo>
                  <a:pt x="32" y="638"/>
                </a:lnTo>
                <a:lnTo>
                  <a:pt x="40" y="647"/>
                </a:lnTo>
                <a:lnTo>
                  <a:pt x="46" y="655"/>
                </a:lnTo>
                <a:lnTo>
                  <a:pt x="54" y="662"/>
                </a:lnTo>
                <a:lnTo>
                  <a:pt x="62" y="669"/>
                </a:lnTo>
                <a:lnTo>
                  <a:pt x="71" y="673"/>
                </a:lnTo>
                <a:lnTo>
                  <a:pt x="80" y="677"/>
                </a:lnTo>
                <a:lnTo>
                  <a:pt x="89" y="678"/>
                </a:lnTo>
                <a:lnTo>
                  <a:pt x="98" y="680"/>
                </a:lnTo>
                <a:lnTo>
                  <a:pt x="107" y="680"/>
                </a:lnTo>
                <a:lnTo>
                  <a:pt x="116" y="677"/>
                </a:lnTo>
                <a:lnTo>
                  <a:pt x="126" y="673"/>
                </a:lnTo>
                <a:lnTo>
                  <a:pt x="135" y="669"/>
                </a:lnTo>
                <a:lnTo>
                  <a:pt x="145" y="661"/>
                </a:lnTo>
                <a:lnTo>
                  <a:pt x="154" y="651"/>
                </a:lnTo>
                <a:lnTo>
                  <a:pt x="523" y="260"/>
                </a:lnTo>
                <a:lnTo>
                  <a:pt x="532" y="249"/>
                </a:lnTo>
                <a:lnTo>
                  <a:pt x="540" y="238"/>
                </a:lnTo>
                <a:lnTo>
                  <a:pt x="546" y="227"/>
                </a:lnTo>
                <a:lnTo>
                  <a:pt x="551" y="215"/>
                </a:lnTo>
                <a:lnTo>
                  <a:pt x="555" y="202"/>
                </a:lnTo>
                <a:lnTo>
                  <a:pt x="559" y="189"/>
                </a:lnTo>
                <a:lnTo>
                  <a:pt x="562" y="177"/>
                </a:lnTo>
                <a:lnTo>
                  <a:pt x="563" y="163"/>
                </a:lnTo>
                <a:lnTo>
                  <a:pt x="563" y="150"/>
                </a:lnTo>
                <a:lnTo>
                  <a:pt x="562" y="136"/>
                </a:lnTo>
                <a:lnTo>
                  <a:pt x="560" y="124"/>
                </a:lnTo>
                <a:lnTo>
                  <a:pt x="558" y="110"/>
                </a:lnTo>
                <a:lnTo>
                  <a:pt x="555" y="98"/>
                </a:lnTo>
                <a:lnTo>
                  <a:pt x="551" y="86"/>
                </a:lnTo>
                <a:lnTo>
                  <a:pt x="547" y="75"/>
                </a:lnTo>
                <a:lnTo>
                  <a:pt x="542" y="64"/>
                </a:lnTo>
                <a:lnTo>
                  <a:pt x="536" y="53"/>
                </a:lnTo>
                <a:lnTo>
                  <a:pt x="529" y="43"/>
                </a:lnTo>
                <a:lnTo>
                  <a:pt x="523" y="34"/>
                </a:lnTo>
                <a:lnTo>
                  <a:pt x="515" y="26"/>
                </a:lnTo>
                <a:lnTo>
                  <a:pt x="509" y="18"/>
                </a:lnTo>
                <a:lnTo>
                  <a:pt x="500" y="12"/>
                </a:lnTo>
                <a:lnTo>
                  <a:pt x="492" y="7"/>
                </a:lnTo>
                <a:lnTo>
                  <a:pt x="483" y="3"/>
                </a:lnTo>
                <a:lnTo>
                  <a:pt x="474" y="1"/>
                </a:lnTo>
                <a:lnTo>
                  <a:pt x="465" y="0"/>
                </a:lnTo>
                <a:lnTo>
                  <a:pt x="455" y="1"/>
                </a:lnTo>
                <a:lnTo>
                  <a:pt x="446" y="2"/>
                </a:lnTo>
                <a:lnTo>
                  <a:pt x="437" y="6"/>
                </a:lnTo>
                <a:lnTo>
                  <a:pt x="427" y="12"/>
                </a:lnTo>
                <a:lnTo>
                  <a:pt x="418" y="19"/>
                </a:lnTo>
                <a:lnTo>
                  <a:pt x="407" y="28"/>
                </a:lnTo>
                <a:lnTo>
                  <a:pt x="40" y="4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97" name="Freeform 219">
            <a:extLst>
              <a:ext uri="{FF2B5EF4-FFF2-40B4-BE49-F238E27FC236}">
                <a16:creationId xmlns:a16="http://schemas.microsoft.com/office/drawing/2014/main" id="{49F72DB1-9984-48C5-8A69-E1B5445F26B7}"/>
              </a:ext>
            </a:extLst>
          </p:cNvPr>
          <p:cNvSpPr>
            <a:spLocks noChangeAspect="1"/>
          </p:cNvSpPr>
          <p:nvPr/>
        </p:nvSpPr>
        <p:spPr bwMode="auto">
          <a:xfrm>
            <a:off x="4078001" y="4115702"/>
            <a:ext cx="274311" cy="326309"/>
          </a:xfrm>
          <a:custGeom>
            <a:avLst/>
            <a:gdLst>
              <a:gd name="T0" fmla="*/ 59 w 599"/>
              <a:gd name="T1" fmla="*/ 477 h 714"/>
              <a:gd name="T2" fmla="*/ 44 w 599"/>
              <a:gd name="T3" fmla="*/ 513 h 714"/>
              <a:gd name="T4" fmla="*/ 36 w 599"/>
              <a:gd name="T5" fmla="*/ 552 h 714"/>
              <a:gd name="T6" fmla="*/ 37 w 599"/>
              <a:gd name="T7" fmla="*/ 544 h 714"/>
              <a:gd name="T8" fmla="*/ 44 w 599"/>
              <a:gd name="T9" fmla="*/ 583 h 714"/>
              <a:gd name="T10" fmla="*/ 57 w 599"/>
              <a:gd name="T11" fmla="*/ 617 h 714"/>
              <a:gd name="T12" fmla="*/ 76 w 599"/>
              <a:gd name="T13" fmla="*/ 646 h 714"/>
              <a:gd name="T14" fmla="*/ 98 w 599"/>
              <a:gd name="T15" fmla="*/ 668 h 714"/>
              <a:gd name="T16" fmla="*/ 125 w 599"/>
              <a:gd name="T17" fmla="*/ 678 h 714"/>
              <a:gd name="T18" fmla="*/ 107 w 599"/>
              <a:gd name="T19" fmla="*/ 679 h 714"/>
              <a:gd name="T20" fmla="*/ 135 w 599"/>
              <a:gd name="T21" fmla="*/ 668 h 714"/>
              <a:gd name="T22" fmla="*/ 523 w 599"/>
              <a:gd name="T23" fmla="*/ 260 h 714"/>
              <a:gd name="T24" fmla="*/ 546 w 599"/>
              <a:gd name="T25" fmla="*/ 227 h 714"/>
              <a:gd name="T26" fmla="*/ 559 w 599"/>
              <a:gd name="T27" fmla="*/ 189 h 714"/>
              <a:gd name="T28" fmla="*/ 563 w 599"/>
              <a:gd name="T29" fmla="*/ 149 h 714"/>
              <a:gd name="T30" fmla="*/ 560 w 599"/>
              <a:gd name="T31" fmla="*/ 158 h 714"/>
              <a:gd name="T32" fmla="*/ 551 w 599"/>
              <a:gd name="T33" fmla="*/ 120 h 714"/>
              <a:gd name="T34" fmla="*/ 536 w 599"/>
              <a:gd name="T35" fmla="*/ 87 h 714"/>
              <a:gd name="T36" fmla="*/ 515 w 599"/>
              <a:gd name="T37" fmla="*/ 60 h 714"/>
              <a:gd name="T38" fmla="*/ 492 w 599"/>
              <a:gd name="T39" fmla="*/ 41 h 714"/>
              <a:gd name="T40" fmla="*/ 465 w 599"/>
              <a:gd name="T41" fmla="*/ 34 h 714"/>
              <a:gd name="T42" fmla="*/ 482 w 599"/>
              <a:gd name="T43" fmla="*/ 36 h 714"/>
              <a:gd name="T44" fmla="*/ 454 w 599"/>
              <a:gd name="T45" fmla="*/ 54 h 714"/>
              <a:gd name="T46" fmla="*/ 40 w 599"/>
              <a:gd name="T47" fmla="*/ 421 h 714"/>
              <a:gd name="T48" fmla="*/ 427 w 599"/>
              <a:gd name="T49" fmla="*/ 12 h 714"/>
              <a:gd name="T50" fmla="*/ 455 w 599"/>
              <a:gd name="T51" fmla="*/ 1 h 714"/>
              <a:gd name="T52" fmla="*/ 510 w 599"/>
              <a:gd name="T53" fmla="*/ 1 h 714"/>
              <a:gd name="T54" fmla="*/ 536 w 599"/>
              <a:gd name="T55" fmla="*/ 12 h 714"/>
              <a:gd name="T56" fmla="*/ 559 w 599"/>
              <a:gd name="T57" fmla="*/ 34 h 714"/>
              <a:gd name="T58" fmla="*/ 578 w 599"/>
              <a:gd name="T59" fmla="*/ 63 h 714"/>
              <a:gd name="T60" fmla="*/ 591 w 599"/>
              <a:gd name="T61" fmla="*/ 98 h 714"/>
              <a:gd name="T62" fmla="*/ 598 w 599"/>
              <a:gd name="T63" fmla="*/ 136 h 714"/>
              <a:gd name="T64" fmla="*/ 599 w 599"/>
              <a:gd name="T65" fmla="*/ 197 h 714"/>
              <a:gd name="T66" fmla="*/ 591 w 599"/>
              <a:gd name="T67" fmla="*/ 236 h 714"/>
              <a:gd name="T68" fmla="*/ 576 w 599"/>
              <a:gd name="T69" fmla="*/ 272 h 714"/>
              <a:gd name="T70" fmla="*/ 190 w 599"/>
              <a:gd name="T71" fmla="*/ 686 h 714"/>
              <a:gd name="T72" fmla="*/ 162 w 599"/>
              <a:gd name="T73" fmla="*/ 708 h 714"/>
              <a:gd name="T74" fmla="*/ 134 w 599"/>
              <a:gd name="T75" fmla="*/ 714 h 714"/>
              <a:gd name="T76" fmla="*/ 80 w 599"/>
              <a:gd name="T77" fmla="*/ 711 h 714"/>
              <a:gd name="T78" fmla="*/ 54 w 599"/>
              <a:gd name="T79" fmla="*/ 697 h 714"/>
              <a:gd name="T80" fmla="*/ 32 w 599"/>
              <a:gd name="T81" fmla="*/ 672 h 714"/>
              <a:gd name="T82" fmla="*/ 15 w 599"/>
              <a:gd name="T83" fmla="*/ 640 h 714"/>
              <a:gd name="T84" fmla="*/ 5 w 599"/>
              <a:gd name="T85" fmla="*/ 605 h 714"/>
              <a:gd name="T86" fmla="*/ 0 w 599"/>
              <a:gd name="T87" fmla="*/ 565 h 714"/>
              <a:gd name="T88" fmla="*/ 1 w 599"/>
              <a:gd name="T89" fmla="*/ 504 h 714"/>
              <a:gd name="T90" fmla="*/ 12 w 599"/>
              <a:gd name="T91" fmla="*/ 466 h 714"/>
              <a:gd name="T92" fmla="*/ 31 w 599"/>
              <a:gd name="T93" fmla="*/ 432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5"/>
                </a:moveTo>
                <a:lnTo>
                  <a:pt x="67" y="466"/>
                </a:lnTo>
                <a:lnTo>
                  <a:pt x="59" y="477"/>
                </a:lnTo>
                <a:lnTo>
                  <a:pt x="53" y="488"/>
                </a:lnTo>
                <a:lnTo>
                  <a:pt x="48" y="500"/>
                </a:lnTo>
                <a:lnTo>
                  <a:pt x="44" y="513"/>
                </a:lnTo>
                <a:lnTo>
                  <a:pt x="40" y="526"/>
                </a:lnTo>
                <a:lnTo>
                  <a:pt x="37" y="538"/>
                </a:lnTo>
                <a:lnTo>
                  <a:pt x="36" y="552"/>
                </a:lnTo>
                <a:lnTo>
                  <a:pt x="36" y="517"/>
                </a:lnTo>
                <a:lnTo>
                  <a:pt x="36" y="531"/>
                </a:lnTo>
                <a:lnTo>
                  <a:pt x="37" y="544"/>
                </a:lnTo>
                <a:lnTo>
                  <a:pt x="39" y="557"/>
                </a:lnTo>
                <a:lnTo>
                  <a:pt x="41" y="570"/>
                </a:lnTo>
                <a:lnTo>
                  <a:pt x="44" y="583"/>
                </a:lnTo>
                <a:lnTo>
                  <a:pt x="48" y="595"/>
                </a:lnTo>
                <a:lnTo>
                  <a:pt x="51" y="606"/>
                </a:lnTo>
                <a:lnTo>
                  <a:pt x="57" y="617"/>
                </a:lnTo>
                <a:lnTo>
                  <a:pt x="63" y="628"/>
                </a:lnTo>
                <a:lnTo>
                  <a:pt x="68" y="638"/>
                </a:lnTo>
                <a:lnTo>
                  <a:pt x="76" y="646"/>
                </a:lnTo>
                <a:lnTo>
                  <a:pt x="82" y="655"/>
                </a:lnTo>
                <a:lnTo>
                  <a:pt x="90" y="662"/>
                </a:lnTo>
                <a:lnTo>
                  <a:pt x="98" y="668"/>
                </a:lnTo>
                <a:lnTo>
                  <a:pt x="107" y="673"/>
                </a:lnTo>
                <a:lnTo>
                  <a:pt x="116" y="677"/>
                </a:lnTo>
                <a:lnTo>
                  <a:pt x="125" y="678"/>
                </a:lnTo>
                <a:lnTo>
                  <a:pt x="134" y="679"/>
                </a:lnTo>
                <a:lnTo>
                  <a:pt x="98" y="679"/>
                </a:lnTo>
                <a:lnTo>
                  <a:pt x="107" y="679"/>
                </a:lnTo>
                <a:lnTo>
                  <a:pt x="116" y="677"/>
                </a:lnTo>
                <a:lnTo>
                  <a:pt x="126" y="673"/>
                </a:lnTo>
                <a:lnTo>
                  <a:pt x="135" y="668"/>
                </a:lnTo>
                <a:lnTo>
                  <a:pt x="145" y="661"/>
                </a:lnTo>
                <a:lnTo>
                  <a:pt x="154" y="651"/>
                </a:lnTo>
                <a:lnTo>
                  <a:pt x="523" y="260"/>
                </a:lnTo>
                <a:lnTo>
                  <a:pt x="532" y="249"/>
                </a:lnTo>
                <a:lnTo>
                  <a:pt x="540" y="238"/>
                </a:lnTo>
                <a:lnTo>
                  <a:pt x="546" y="227"/>
                </a:lnTo>
                <a:lnTo>
                  <a:pt x="551" y="214"/>
                </a:lnTo>
                <a:lnTo>
                  <a:pt x="555" y="202"/>
                </a:lnTo>
                <a:lnTo>
                  <a:pt x="559" y="189"/>
                </a:lnTo>
                <a:lnTo>
                  <a:pt x="562" y="176"/>
                </a:lnTo>
                <a:lnTo>
                  <a:pt x="563" y="163"/>
                </a:lnTo>
                <a:lnTo>
                  <a:pt x="563" y="149"/>
                </a:lnTo>
                <a:lnTo>
                  <a:pt x="563" y="184"/>
                </a:lnTo>
                <a:lnTo>
                  <a:pt x="562" y="170"/>
                </a:lnTo>
                <a:lnTo>
                  <a:pt x="560" y="158"/>
                </a:lnTo>
                <a:lnTo>
                  <a:pt x="558" y="144"/>
                </a:lnTo>
                <a:lnTo>
                  <a:pt x="555" y="132"/>
                </a:lnTo>
                <a:lnTo>
                  <a:pt x="551" y="120"/>
                </a:lnTo>
                <a:lnTo>
                  <a:pt x="547" y="109"/>
                </a:lnTo>
                <a:lnTo>
                  <a:pt x="542" y="98"/>
                </a:lnTo>
                <a:lnTo>
                  <a:pt x="536" y="87"/>
                </a:lnTo>
                <a:lnTo>
                  <a:pt x="529" y="77"/>
                </a:lnTo>
                <a:lnTo>
                  <a:pt x="523" y="68"/>
                </a:lnTo>
                <a:lnTo>
                  <a:pt x="515" y="60"/>
                </a:lnTo>
                <a:lnTo>
                  <a:pt x="509" y="52"/>
                </a:lnTo>
                <a:lnTo>
                  <a:pt x="500" y="46"/>
                </a:lnTo>
                <a:lnTo>
                  <a:pt x="492" y="41"/>
                </a:lnTo>
                <a:lnTo>
                  <a:pt x="483" y="38"/>
                </a:lnTo>
                <a:lnTo>
                  <a:pt x="474" y="35"/>
                </a:lnTo>
                <a:lnTo>
                  <a:pt x="465" y="34"/>
                </a:lnTo>
                <a:lnTo>
                  <a:pt x="501" y="34"/>
                </a:lnTo>
                <a:lnTo>
                  <a:pt x="491" y="35"/>
                </a:lnTo>
                <a:lnTo>
                  <a:pt x="482" y="36"/>
                </a:lnTo>
                <a:lnTo>
                  <a:pt x="473" y="40"/>
                </a:lnTo>
                <a:lnTo>
                  <a:pt x="463" y="46"/>
                </a:lnTo>
                <a:lnTo>
                  <a:pt x="454" y="54"/>
                </a:lnTo>
                <a:lnTo>
                  <a:pt x="443" y="62"/>
                </a:lnTo>
                <a:lnTo>
                  <a:pt x="76" y="455"/>
                </a:lnTo>
                <a:lnTo>
                  <a:pt x="40" y="421"/>
                </a:lnTo>
                <a:lnTo>
                  <a:pt x="407" y="28"/>
                </a:lnTo>
                <a:lnTo>
                  <a:pt x="418" y="19"/>
                </a:lnTo>
                <a:lnTo>
                  <a:pt x="427" y="12"/>
                </a:lnTo>
                <a:lnTo>
                  <a:pt x="437" y="6"/>
                </a:lnTo>
                <a:lnTo>
                  <a:pt x="446" y="2"/>
                </a:lnTo>
                <a:lnTo>
                  <a:pt x="455" y="1"/>
                </a:lnTo>
                <a:lnTo>
                  <a:pt x="465" y="0"/>
                </a:lnTo>
                <a:lnTo>
                  <a:pt x="501" y="0"/>
                </a:lnTo>
                <a:lnTo>
                  <a:pt x="510" y="1"/>
                </a:lnTo>
                <a:lnTo>
                  <a:pt x="519" y="3"/>
                </a:lnTo>
                <a:lnTo>
                  <a:pt x="528" y="7"/>
                </a:lnTo>
                <a:lnTo>
                  <a:pt x="536" y="12"/>
                </a:lnTo>
                <a:lnTo>
                  <a:pt x="545" y="18"/>
                </a:lnTo>
                <a:lnTo>
                  <a:pt x="551" y="25"/>
                </a:lnTo>
                <a:lnTo>
                  <a:pt x="559" y="34"/>
                </a:lnTo>
                <a:lnTo>
                  <a:pt x="565" y="43"/>
                </a:lnTo>
                <a:lnTo>
                  <a:pt x="572" y="52"/>
                </a:lnTo>
                <a:lnTo>
                  <a:pt x="578" y="63"/>
                </a:lnTo>
                <a:lnTo>
                  <a:pt x="583" y="74"/>
                </a:lnTo>
                <a:lnTo>
                  <a:pt x="587" y="86"/>
                </a:lnTo>
                <a:lnTo>
                  <a:pt x="591" y="98"/>
                </a:lnTo>
                <a:lnTo>
                  <a:pt x="594" y="110"/>
                </a:lnTo>
                <a:lnTo>
                  <a:pt x="596" y="124"/>
                </a:lnTo>
                <a:lnTo>
                  <a:pt x="598" y="136"/>
                </a:lnTo>
                <a:lnTo>
                  <a:pt x="599" y="149"/>
                </a:lnTo>
                <a:lnTo>
                  <a:pt x="599" y="163"/>
                </a:lnTo>
                <a:lnTo>
                  <a:pt x="599" y="197"/>
                </a:lnTo>
                <a:lnTo>
                  <a:pt x="598" y="211"/>
                </a:lnTo>
                <a:lnTo>
                  <a:pt x="595" y="223"/>
                </a:lnTo>
                <a:lnTo>
                  <a:pt x="591" y="236"/>
                </a:lnTo>
                <a:lnTo>
                  <a:pt x="587" y="249"/>
                </a:lnTo>
                <a:lnTo>
                  <a:pt x="582" y="261"/>
                </a:lnTo>
                <a:lnTo>
                  <a:pt x="576" y="272"/>
                </a:lnTo>
                <a:lnTo>
                  <a:pt x="568" y="283"/>
                </a:lnTo>
                <a:lnTo>
                  <a:pt x="559" y="294"/>
                </a:lnTo>
                <a:lnTo>
                  <a:pt x="190" y="686"/>
                </a:lnTo>
                <a:lnTo>
                  <a:pt x="181" y="695"/>
                </a:lnTo>
                <a:lnTo>
                  <a:pt x="171" y="703"/>
                </a:lnTo>
                <a:lnTo>
                  <a:pt x="162" y="708"/>
                </a:lnTo>
                <a:lnTo>
                  <a:pt x="152" y="711"/>
                </a:lnTo>
                <a:lnTo>
                  <a:pt x="143" y="714"/>
                </a:lnTo>
                <a:lnTo>
                  <a:pt x="134" y="714"/>
                </a:lnTo>
                <a:lnTo>
                  <a:pt x="98" y="714"/>
                </a:lnTo>
                <a:lnTo>
                  <a:pt x="89" y="713"/>
                </a:lnTo>
                <a:lnTo>
                  <a:pt x="80" y="711"/>
                </a:lnTo>
                <a:lnTo>
                  <a:pt x="71" y="708"/>
                </a:lnTo>
                <a:lnTo>
                  <a:pt x="62" y="703"/>
                </a:lnTo>
                <a:lnTo>
                  <a:pt x="54" y="697"/>
                </a:lnTo>
                <a:lnTo>
                  <a:pt x="46" y="689"/>
                </a:lnTo>
                <a:lnTo>
                  <a:pt x="40" y="681"/>
                </a:lnTo>
                <a:lnTo>
                  <a:pt x="32" y="672"/>
                </a:lnTo>
                <a:lnTo>
                  <a:pt x="27" y="662"/>
                </a:lnTo>
                <a:lnTo>
                  <a:pt x="21" y="651"/>
                </a:lnTo>
                <a:lnTo>
                  <a:pt x="15" y="640"/>
                </a:lnTo>
                <a:lnTo>
                  <a:pt x="12" y="629"/>
                </a:lnTo>
                <a:lnTo>
                  <a:pt x="8" y="617"/>
                </a:lnTo>
                <a:lnTo>
                  <a:pt x="5" y="605"/>
                </a:lnTo>
                <a:lnTo>
                  <a:pt x="3" y="591"/>
                </a:lnTo>
                <a:lnTo>
                  <a:pt x="1" y="579"/>
                </a:lnTo>
                <a:lnTo>
                  <a:pt x="0" y="565"/>
                </a:lnTo>
                <a:lnTo>
                  <a:pt x="0" y="531"/>
                </a:lnTo>
                <a:lnTo>
                  <a:pt x="0" y="517"/>
                </a:lnTo>
                <a:lnTo>
                  <a:pt x="1" y="504"/>
                </a:lnTo>
                <a:lnTo>
                  <a:pt x="4" y="492"/>
                </a:lnTo>
                <a:lnTo>
                  <a:pt x="8" y="478"/>
                </a:lnTo>
                <a:lnTo>
                  <a:pt x="12" y="466"/>
                </a:lnTo>
                <a:lnTo>
                  <a:pt x="17" y="454"/>
                </a:lnTo>
                <a:lnTo>
                  <a:pt x="23" y="443"/>
                </a:lnTo>
                <a:lnTo>
                  <a:pt x="31" y="432"/>
                </a:lnTo>
                <a:lnTo>
                  <a:pt x="40" y="421"/>
                </a:lnTo>
                <a:lnTo>
                  <a:pt x="76" y="455"/>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98" name="Freeform 220">
            <a:extLst>
              <a:ext uri="{FF2B5EF4-FFF2-40B4-BE49-F238E27FC236}">
                <a16:creationId xmlns:a16="http://schemas.microsoft.com/office/drawing/2014/main" id="{CE177CAC-BBA1-4C17-829B-AE9394A3B54B}"/>
              </a:ext>
            </a:extLst>
          </p:cNvPr>
          <p:cNvSpPr>
            <a:spLocks noChangeAspect="1"/>
          </p:cNvSpPr>
          <p:nvPr/>
        </p:nvSpPr>
        <p:spPr bwMode="auto">
          <a:xfrm>
            <a:off x="4086230" y="4288454"/>
            <a:ext cx="257852" cy="311227"/>
          </a:xfrm>
          <a:custGeom>
            <a:avLst/>
            <a:gdLst>
              <a:gd name="T0" fmla="*/ 31 w 563"/>
              <a:gd name="T1" fmla="*/ 431 h 680"/>
              <a:gd name="T2" fmla="*/ 17 w 563"/>
              <a:gd name="T3" fmla="*/ 454 h 680"/>
              <a:gd name="T4" fmla="*/ 8 w 563"/>
              <a:gd name="T5" fmla="*/ 479 h 680"/>
              <a:gd name="T6" fmla="*/ 1 w 563"/>
              <a:gd name="T7" fmla="*/ 504 h 680"/>
              <a:gd name="T8" fmla="*/ 0 w 563"/>
              <a:gd name="T9" fmla="*/ 530 h 680"/>
              <a:gd name="T10" fmla="*/ 3 w 563"/>
              <a:gd name="T11" fmla="*/ 557 h 680"/>
              <a:gd name="T12" fmla="*/ 8 w 563"/>
              <a:gd name="T13" fmla="*/ 582 h 680"/>
              <a:gd name="T14" fmla="*/ 15 w 563"/>
              <a:gd name="T15" fmla="*/ 606 h 680"/>
              <a:gd name="T16" fmla="*/ 27 w 563"/>
              <a:gd name="T17" fmla="*/ 628 h 680"/>
              <a:gd name="T18" fmla="*/ 40 w 563"/>
              <a:gd name="T19" fmla="*/ 647 h 680"/>
              <a:gd name="T20" fmla="*/ 54 w 563"/>
              <a:gd name="T21" fmla="*/ 661 h 680"/>
              <a:gd name="T22" fmla="*/ 71 w 563"/>
              <a:gd name="T23" fmla="*/ 672 h 680"/>
              <a:gd name="T24" fmla="*/ 89 w 563"/>
              <a:gd name="T25" fmla="*/ 679 h 680"/>
              <a:gd name="T26" fmla="*/ 107 w 563"/>
              <a:gd name="T27" fmla="*/ 680 h 680"/>
              <a:gd name="T28" fmla="*/ 126 w 563"/>
              <a:gd name="T29" fmla="*/ 674 h 680"/>
              <a:gd name="T30" fmla="*/ 145 w 563"/>
              <a:gd name="T31" fmla="*/ 661 h 680"/>
              <a:gd name="T32" fmla="*/ 523 w 563"/>
              <a:gd name="T33" fmla="*/ 260 h 680"/>
              <a:gd name="T34" fmla="*/ 540 w 563"/>
              <a:gd name="T35" fmla="*/ 238 h 680"/>
              <a:gd name="T36" fmla="*/ 551 w 563"/>
              <a:gd name="T37" fmla="*/ 215 h 680"/>
              <a:gd name="T38" fmla="*/ 559 w 563"/>
              <a:gd name="T39" fmla="*/ 189 h 680"/>
              <a:gd name="T40" fmla="*/ 563 w 563"/>
              <a:gd name="T41" fmla="*/ 163 h 680"/>
              <a:gd name="T42" fmla="*/ 562 w 563"/>
              <a:gd name="T43" fmla="*/ 136 h 680"/>
              <a:gd name="T44" fmla="*/ 558 w 563"/>
              <a:gd name="T45" fmla="*/ 110 h 680"/>
              <a:gd name="T46" fmla="*/ 551 w 563"/>
              <a:gd name="T47" fmla="*/ 86 h 680"/>
              <a:gd name="T48" fmla="*/ 542 w 563"/>
              <a:gd name="T49" fmla="*/ 64 h 680"/>
              <a:gd name="T50" fmla="*/ 529 w 563"/>
              <a:gd name="T51" fmla="*/ 43 h 680"/>
              <a:gd name="T52" fmla="*/ 515 w 563"/>
              <a:gd name="T53" fmla="*/ 26 h 680"/>
              <a:gd name="T54" fmla="*/ 500 w 563"/>
              <a:gd name="T55" fmla="*/ 12 h 680"/>
              <a:gd name="T56" fmla="*/ 483 w 563"/>
              <a:gd name="T57" fmla="*/ 4 h 680"/>
              <a:gd name="T58" fmla="*/ 465 w 563"/>
              <a:gd name="T59" fmla="*/ 0 h 680"/>
              <a:gd name="T60" fmla="*/ 446 w 563"/>
              <a:gd name="T61" fmla="*/ 2 h 680"/>
              <a:gd name="T62" fmla="*/ 427 w 563"/>
              <a:gd name="T63" fmla="*/ 12 h 680"/>
              <a:gd name="T64" fmla="*/ 407 w 563"/>
              <a:gd name="T65" fmla="*/ 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1"/>
                </a:moveTo>
                <a:lnTo>
                  <a:pt x="31" y="431"/>
                </a:lnTo>
                <a:lnTo>
                  <a:pt x="23" y="442"/>
                </a:lnTo>
                <a:lnTo>
                  <a:pt x="17" y="454"/>
                </a:lnTo>
                <a:lnTo>
                  <a:pt x="12" y="466"/>
                </a:lnTo>
                <a:lnTo>
                  <a:pt x="8" y="479"/>
                </a:lnTo>
                <a:lnTo>
                  <a:pt x="4" y="491"/>
                </a:lnTo>
                <a:lnTo>
                  <a:pt x="1" y="504"/>
                </a:lnTo>
                <a:lnTo>
                  <a:pt x="0" y="518"/>
                </a:lnTo>
                <a:lnTo>
                  <a:pt x="0" y="530"/>
                </a:lnTo>
                <a:lnTo>
                  <a:pt x="1" y="544"/>
                </a:lnTo>
                <a:lnTo>
                  <a:pt x="3" y="557"/>
                </a:lnTo>
                <a:lnTo>
                  <a:pt x="5" y="569"/>
                </a:lnTo>
                <a:lnTo>
                  <a:pt x="8" y="582"/>
                </a:lnTo>
                <a:lnTo>
                  <a:pt x="12" y="594"/>
                </a:lnTo>
                <a:lnTo>
                  <a:pt x="15" y="606"/>
                </a:lnTo>
                <a:lnTo>
                  <a:pt x="21" y="617"/>
                </a:lnTo>
                <a:lnTo>
                  <a:pt x="27" y="628"/>
                </a:lnTo>
                <a:lnTo>
                  <a:pt x="32" y="638"/>
                </a:lnTo>
                <a:lnTo>
                  <a:pt x="40" y="647"/>
                </a:lnTo>
                <a:lnTo>
                  <a:pt x="46" y="655"/>
                </a:lnTo>
                <a:lnTo>
                  <a:pt x="54" y="661"/>
                </a:lnTo>
                <a:lnTo>
                  <a:pt x="62" y="668"/>
                </a:lnTo>
                <a:lnTo>
                  <a:pt x="71" y="672"/>
                </a:lnTo>
                <a:lnTo>
                  <a:pt x="80" y="676"/>
                </a:lnTo>
                <a:lnTo>
                  <a:pt x="89" y="679"/>
                </a:lnTo>
                <a:lnTo>
                  <a:pt x="98" y="680"/>
                </a:lnTo>
                <a:lnTo>
                  <a:pt x="107" y="680"/>
                </a:lnTo>
                <a:lnTo>
                  <a:pt x="116" y="677"/>
                </a:lnTo>
                <a:lnTo>
                  <a:pt x="126" y="674"/>
                </a:lnTo>
                <a:lnTo>
                  <a:pt x="135" y="669"/>
                </a:lnTo>
                <a:lnTo>
                  <a:pt x="145" y="661"/>
                </a:lnTo>
                <a:lnTo>
                  <a:pt x="154" y="652"/>
                </a:lnTo>
                <a:lnTo>
                  <a:pt x="523" y="260"/>
                </a:lnTo>
                <a:lnTo>
                  <a:pt x="532" y="249"/>
                </a:lnTo>
                <a:lnTo>
                  <a:pt x="540" y="238"/>
                </a:lnTo>
                <a:lnTo>
                  <a:pt x="546" y="227"/>
                </a:lnTo>
                <a:lnTo>
                  <a:pt x="551" y="215"/>
                </a:lnTo>
                <a:lnTo>
                  <a:pt x="555" y="203"/>
                </a:lnTo>
                <a:lnTo>
                  <a:pt x="559" y="189"/>
                </a:lnTo>
                <a:lnTo>
                  <a:pt x="562" y="177"/>
                </a:lnTo>
                <a:lnTo>
                  <a:pt x="563" y="163"/>
                </a:lnTo>
                <a:lnTo>
                  <a:pt x="563" y="150"/>
                </a:lnTo>
                <a:lnTo>
                  <a:pt x="562" y="136"/>
                </a:lnTo>
                <a:lnTo>
                  <a:pt x="560" y="124"/>
                </a:lnTo>
                <a:lnTo>
                  <a:pt x="558" y="110"/>
                </a:lnTo>
                <a:lnTo>
                  <a:pt x="555" y="98"/>
                </a:lnTo>
                <a:lnTo>
                  <a:pt x="551" y="86"/>
                </a:lnTo>
                <a:lnTo>
                  <a:pt x="547" y="75"/>
                </a:lnTo>
                <a:lnTo>
                  <a:pt x="542" y="64"/>
                </a:lnTo>
                <a:lnTo>
                  <a:pt x="536" y="53"/>
                </a:lnTo>
                <a:lnTo>
                  <a:pt x="529" y="43"/>
                </a:lnTo>
                <a:lnTo>
                  <a:pt x="523" y="34"/>
                </a:lnTo>
                <a:lnTo>
                  <a:pt x="515" y="26"/>
                </a:lnTo>
                <a:lnTo>
                  <a:pt x="509" y="18"/>
                </a:lnTo>
                <a:lnTo>
                  <a:pt x="500" y="12"/>
                </a:lnTo>
                <a:lnTo>
                  <a:pt x="492" y="7"/>
                </a:lnTo>
                <a:lnTo>
                  <a:pt x="483" y="4"/>
                </a:lnTo>
                <a:lnTo>
                  <a:pt x="474" y="1"/>
                </a:lnTo>
                <a:lnTo>
                  <a:pt x="465" y="0"/>
                </a:lnTo>
                <a:lnTo>
                  <a:pt x="455" y="1"/>
                </a:lnTo>
                <a:lnTo>
                  <a:pt x="446" y="2"/>
                </a:lnTo>
                <a:lnTo>
                  <a:pt x="437" y="6"/>
                </a:lnTo>
                <a:lnTo>
                  <a:pt x="427" y="12"/>
                </a:lnTo>
                <a:lnTo>
                  <a:pt x="418" y="20"/>
                </a:lnTo>
                <a:lnTo>
                  <a:pt x="407" y="28"/>
                </a:lnTo>
                <a:lnTo>
                  <a:pt x="40" y="4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99" name="Freeform 221">
            <a:extLst>
              <a:ext uri="{FF2B5EF4-FFF2-40B4-BE49-F238E27FC236}">
                <a16:creationId xmlns:a16="http://schemas.microsoft.com/office/drawing/2014/main" id="{EA731784-BFAD-48E3-BD46-A23E58EF2056}"/>
              </a:ext>
            </a:extLst>
          </p:cNvPr>
          <p:cNvSpPr>
            <a:spLocks noChangeAspect="1"/>
          </p:cNvSpPr>
          <p:nvPr/>
        </p:nvSpPr>
        <p:spPr bwMode="auto">
          <a:xfrm>
            <a:off x="4078001" y="4281599"/>
            <a:ext cx="274311" cy="326309"/>
          </a:xfrm>
          <a:custGeom>
            <a:avLst/>
            <a:gdLst>
              <a:gd name="T0" fmla="*/ 59 w 599"/>
              <a:gd name="T1" fmla="*/ 476 h 714"/>
              <a:gd name="T2" fmla="*/ 44 w 599"/>
              <a:gd name="T3" fmla="*/ 513 h 714"/>
              <a:gd name="T4" fmla="*/ 36 w 599"/>
              <a:gd name="T5" fmla="*/ 552 h 714"/>
              <a:gd name="T6" fmla="*/ 37 w 599"/>
              <a:gd name="T7" fmla="*/ 543 h 714"/>
              <a:gd name="T8" fmla="*/ 44 w 599"/>
              <a:gd name="T9" fmla="*/ 582 h 714"/>
              <a:gd name="T10" fmla="*/ 57 w 599"/>
              <a:gd name="T11" fmla="*/ 617 h 714"/>
              <a:gd name="T12" fmla="*/ 76 w 599"/>
              <a:gd name="T13" fmla="*/ 647 h 714"/>
              <a:gd name="T14" fmla="*/ 98 w 599"/>
              <a:gd name="T15" fmla="*/ 667 h 714"/>
              <a:gd name="T16" fmla="*/ 125 w 599"/>
              <a:gd name="T17" fmla="*/ 678 h 714"/>
              <a:gd name="T18" fmla="*/ 107 w 599"/>
              <a:gd name="T19" fmla="*/ 680 h 714"/>
              <a:gd name="T20" fmla="*/ 135 w 599"/>
              <a:gd name="T21" fmla="*/ 669 h 714"/>
              <a:gd name="T22" fmla="*/ 523 w 599"/>
              <a:gd name="T23" fmla="*/ 260 h 714"/>
              <a:gd name="T24" fmla="*/ 546 w 599"/>
              <a:gd name="T25" fmla="*/ 227 h 714"/>
              <a:gd name="T26" fmla="*/ 559 w 599"/>
              <a:gd name="T27" fmla="*/ 189 h 714"/>
              <a:gd name="T28" fmla="*/ 563 w 599"/>
              <a:gd name="T29" fmla="*/ 150 h 714"/>
              <a:gd name="T30" fmla="*/ 560 w 599"/>
              <a:gd name="T31" fmla="*/ 158 h 714"/>
              <a:gd name="T32" fmla="*/ 551 w 599"/>
              <a:gd name="T33" fmla="*/ 120 h 714"/>
              <a:gd name="T34" fmla="*/ 536 w 599"/>
              <a:gd name="T35" fmla="*/ 87 h 714"/>
              <a:gd name="T36" fmla="*/ 515 w 599"/>
              <a:gd name="T37" fmla="*/ 60 h 714"/>
              <a:gd name="T38" fmla="*/ 492 w 599"/>
              <a:gd name="T39" fmla="*/ 42 h 714"/>
              <a:gd name="T40" fmla="*/ 465 w 599"/>
              <a:gd name="T41" fmla="*/ 34 h 714"/>
              <a:gd name="T42" fmla="*/ 482 w 599"/>
              <a:gd name="T43" fmla="*/ 37 h 714"/>
              <a:gd name="T44" fmla="*/ 454 w 599"/>
              <a:gd name="T45" fmla="*/ 54 h 714"/>
              <a:gd name="T46" fmla="*/ 40 w 599"/>
              <a:gd name="T47" fmla="*/ 421 h 714"/>
              <a:gd name="T48" fmla="*/ 427 w 599"/>
              <a:gd name="T49" fmla="*/ 12 h 714"/>
              <a:gd name="T50" fmla="*/ 455 w 599"/>
              <a:gd name="T51" fmla="*/ 1 h 714"/>
              <a:gd name="T52" fmla="*/ 510 w 599"/>
              <a:gd name="T53" fmla="*/ 1 h 714"/>
              <a:gd name="T54" fmla="*/ 536 w 599"/>
              <a:gd name="T55" fmla="*/ 12 h 714"/>
              <a:gd name="T56" fmla="*/ 559 w 599"/>
              <a:gd name="T57" fmla="*/ 34 h 714"/>
              <a:gd name="T58" fmla="*/ 578 w 599"/>
              <a:gd name="T59" fmla="*/ 64 h 714"/>
              <a:gd name="T60" fmla="*/ 591 w 599"/>
              <a:gd name="T61" fmla="*/ 98 h 714"/>
              <a:gd name="T62" fmla="*/ 598 w 599"/>
              <a:gd name="T63" fmla="*/ 136 h 714"/>
              <a:gd name="T64" fmla="*/ 599 w 599"/>
              <a:gd name="T65" fmla="*/ 197 h 714"/>
              <a:gd name="T66" fmla="*/ 591 w 599"/>
              <a:gd name="T67" fmla="*/ 237 h 714"/>
              <a:gd name="T68" fmla="*/ 576 w 599"/>
              <a:gd name="T69" fmla="*/ 272 h 714"/>
              <a:gd name="T70" fmla="*/ 190 w 599"/>
              <a:gd name="T71" fmla="*/ 686 h 714"/>
              <a:gd name="T72" fmla="*/ 162 w 599"/>
              <a:gd name="T73" fmla="*/ 708 h 714"/>
              <a:gd name="T74" fmla="*/ 134 w 599"/>
              <a:gd name="T75" fmla="*/ 714 h 714"/>
              <a:gd name="T76" fmla="*/ 80 w 599"/>
              <a:gd name="T77" fmla="*/ 710 h 714"/>
              <a:gd name="T78" fmla="*/ 54 w 599"/>
              <a:gd name="T79" fmla="*/ 696 h 714"/>
              <a:gd name="T80" fmla="*/ 32 w 599"/>
              <a:gd name="T81" fmla="*/ 672 h 714"/>
              <a:gd name="T82" fmla="*/ 15 w 599"/>
              <a:gd name="T83" fmla="*/ 640 h 714"/>
              <a:gd name="T84" fmla="*/ 5 w 599"/>
              <a:gd name="T85" fmla="*/ 604 h 714"/>
              <a:gd name="T86" fmla="*/ 0 w 599"/>
              <a:gd name="T87" fmla="*/ 564 h 714"/>
              <a:gd name="T88" fmla="*/ 1 w 599"/>
              <a:gd name="T89" fmla="*/ 504 h 714"/>
              <a:gd name="T90" fmla="*/ 12 w 599"/>
              <a:gd name="T91" fmla="*/ 466 h 714"/>
              <a:gd name="T92" fmla="*/ 31 w 599"/>
              <a:gd name="T93" fmla="*/ 43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5"/>
                </a:moveTo>
                <a:lnTo>
                  <a:pt x="67" y="465"/>
                </a:lnTo>
                <a:lnTo>
                  <a:pt x="59" y="476"/>
                </a:lnTo>
                <a:lnTo>
                  <a:pt x="53" y="488"/>
                </a:lnTo>
                <a:lnTo>
                  <a:pt x="48" y="501"/>
                </a:lnTo>
                <a:lnTo>
                  <a:pt x="44" y="513"/>
                </a:lnTo>
                <a:lnTo>
                  <a:pt x="40" y="525"/>
                </a:lnTo>
                <a:lnTo>
                  <a:pt x="37" y="539"/>
                </a:lnTo>
                <a:lnTo>
                  <a:pt x="36" y="552"/>
                </a:lnTo>
                <a:lnTo>
                  <a:pt x="36" y="518"/>
                </a:lnTo>
                <a:lnTo>
                  <a:pt x="36" y="530"/>
                </a:lnTo>
                <a:lnTo>
                  <a:pt x="37" y="543"/>
                </a:lnTo>
                <a:lnTo>
                  <a:pt x="39" y="557"/>
                </a:lnTo>
                <a:lnTo>
                  <a:pt x="41" y="569"/>
                </a:lnTo>
                <a:lnTo>
                  <a:pt x="44" y="582"/>
                </a:lnTo>
                <a:lnTo>
                  <a:pt x="48" y="594"/>
                </a:lnTo>
                <a:lnTo>
                  <a:pt x="51" y="606"/>
                </a:lnTo>
                <a:lnTo>
                  <a:pt x="57" y="617"/>
                </a:lnTo>
                <a:lnTo>
                  <a:pt x="63" y="628"/>
                </a:lnTo>
                <a:lnTo>
                  <a:pt x="68" y="638"/>
                </a:lnTo>
                <a:lnTo>
                  <a:pt x="76" y="647"/>
                </a:lnTo>
                <a:lnTo>
                  <a:pt x="82" y="655"/>
                </a:lnTo>
                <a:lnTo>
                  <a:pt x="90" y="661"/>
                </a:lnTo>
                <a:lnTo>
                  <a:pt x="98" y="667"/>
                </a:lnTo>
                <a:lnTo>
                  <a:pt x="107" y="672"/>
                </a:lnTo>
                <a:lnTo>
                  <a:pt x="116" y="676"/>
                </a:lnTo>
                <a:lnTo>
                  <a:pt x="125" y="678"/>
                </a:lnTo>
                <a:lnTo>
                  <a:pt x="134" y="680"/>
                </a:lnTo>
                <a:lnTo>
                  <a:pt x="98" y="680"/>
                </a:lnTo>
                <a:lnTo>
                  <a:pt x="107" y="680"/>
                </a:lnTo>
                <a:lnTo>
                  <a:pt x="116" y="677"/>
                </a:lnTo>
                <a:lnTo>
                  <a:pt x="126" y="674"/>
                </a:lnTo>
                <a:lnTo>
                  <a:pt x="135" y="669"/>
                </a:lnTo>
                <a:lnTo>
                  <a:pt x="145" y="661"/>
                </a:lnTo>
                <a:lnTo>
                  <a:pt x="154" y="651"/>
                </a:lnTo>
                <a:lnTo>
                  <a:pt x="523" y="260"/>
                </a:lnTo>
                <a:lnTo>
                  <a:pt x="532" y="249"/>
                </a:lnTo>
                <a:lnTo>
                  <a:pt x="540" y="238"/>
                </a:lnTo>
                <a:lnTo>
                  <a:pt x="546" y="227"/>
                </a:lnTo>
                <a:lnTo>
                  <a:pt x="551" y="215"/>
                </a:lnTo>
                <a:lnTo>
                  <a:pt x="555" y="202"/>
                </a:lnTo>
                <a:lnTo>
                  <a:pt x="559" y="189"/>
                </a:lnTo>
                <a:lnTo>
                  <a:pt x="562" y="177"/>
                </a:lnTo>
                <a:lnTo>
                  <a:pt x="563" y="163"/>
                </a:lnTo>
                <a:lnTo>
                  <a:pt x="563" y="150"/>
                </a:lnTo>
                <a:lnTo>
                  <a:pt x="563" y="184"/>
                </a:lnTo>
                <a:lnTo>
                  <a:pt x="562" y="170"/>
                </a:lnTo>
                <a:lnTo>
                  <a:pt x="560" y="158"/>
                </a:lnTo>
                <a:lnTo>
                  <a:pt x="558" y="145"/>
                </a:lnTo>
                <a:lnTo>
                  <a:pt x="555" y="132"/>
                </a:lnTo>
                <a:lnTo>
                  <a:pt x="551" y="120"/>
                </a:lnTo>
                <a:lnTo>
                  <a:pt x="547" y="109"/>
                </a:lnTo>
                <a:lnTo>
                  <a:pt x="542" y="98"/>
                </a:lnTo>
                <a:lnTo>
                  <a:pt x="536" y="87"/>
                </a:lnTo>
                <a:lnTo>
                  <a:pt x="529" y="77"/>
                </a:lnTo>
                <a:lnTo>
                  <a:pt x="523" y="69"/>
                </a:lnTo>
                <a:lnTo>
                  <a:pt x="515" y="60"/>
                </a:lnTo>
                <a:lnTo>
                  <a:pt x="509" y="53"/>
                </a:lnTo>
                <a:lnTo>
                  <a:pt x="500" y="46"/>
                </a:lnTo>
                <a:lnTo>
                  <a:pt x="492" y="42"/>
                </a:lnTo>
                <a:lnTo>
                  <a:pt x="483" y="38"/>
                </a:lnTo>
                <a:lnTo>
                  <a:pt x="474" y="35"/>
                </a:lnTo>
                <a:lnTo>
                  <a:pt x="465" y="34"/>
                </a:lnTo>
                <a:lnTo>
                  <a:pt x="501" y="34"/>
                </a:lnTo>
                <a:lnTo>
                  <a:pt x="491" y="35"/>
                </a:lnTo>
                <a:lnTo>
                  <a:pt x="482" y="37"/>
                </a:lnTo>
                <a:lnTo>
                  <a:pt x="473" y="40"/>
                </a:lnTo>
                <a:lnTo>
                  <a:pt x="463" y="46"/>
                </a:lnTo>
                <a:lnTo>
                  <a:pt x="454" y="54"/>
                </a:lnTo>
                <a:lnTo>
                  <a:pt x="443" y="62"/>
                </a:lnTo>
                <a:lnTo>
                  <a:pt x="76" y="455"/>
                </a:lnTo>
                <a:lnTo>
                  <a:pt x="40" y="421"/>
                </a:lnTo>
                <a:lnTo>
                  <a:pt x="407" y="28"/>
                </a:lnTo>
                <a:lnTo>
                  <a:pt x="418" y="19"/>
                </a:lnTo>
                <a:lnTo>
                  <a:pt x="427" y="12"/>
                </a:lnTo>
                <a:lnTo>
                  <a:pt x="437" y="6"/>
                </a:lnTo>
                <a:lnTo>
                  <a:pt x="446" y="2"/>
                </a:lnTo>
                <a:lnTo>
                  <a:pt x="455" y="1"/>
                </a:lnTo>
                <a:lnTo>
                  <a:pt x="465" y="0"/>
                </a:lnTo>
                <a:lnTo>
                  <a:pt x="501" y="0"/>
                </a:lnTo>
                <a:lnTo>
                  <a:pt x="510" y="1"/>
                </a:lnTo>
                <a:lnTo>
                  <a:pt x="519" y="4"/>
                </a:lnTo>
                <a:lnTo>
                  <a:pt x="528" y="7"/>
                </a:lnTo>
                <a:lnTo>
                  <a:pt x="536" y="12"/>
                </a:lnTo>
                <a:lnTo>
                  <a:pt x="545" y="18"/>
                </a:lnTo>
                <a:lnTo>
                  <a:pt x="551" y="26"/>
                </a:lnTo>
                <a:lnTo>
                  <a:pt x="559" y="34"/>
                </a:lnTo>
                <a:lnTo>
                  <a:pt x="565" y="43"/>
                </a:lnTo>
                <a:lnTo>
                  <a:pt x="572" y="53"/>
                </a:lnTo>
                <a:lnTo>
                  <a:pt x="578" y="64"/>
                </a:lnTo>
                <a:lnTo>
                  <a:pt x="583" y="75"/>
                </a:lnTo>
                <a:lnTo>
                  <a:pt x="587" y="86"/>
                </a:lnTo>
                <a:lnTo>
                  <a:pt x="591" y="98"/>
                </a:lnTo>
                <a:lnTo>
                  <a:pt x="594" y="110"/>
                </a:lnTo>
                <a:lnTo>
                  <a:pt x="596" y="124"/>
                </a:lnTo>
                <a:lnTo>
                  <a:pt x="598" y="136"/>
                </a:lnTo>
                <a:lnTo>
                  <a:pt x="599" y="150"/>
                </a:lnTo>
                <a:lnTo>
                  <a:pt x="599" y="163"/>
                </a:lnTo>
                <a:lnTo>
                  <a:pt x="599" y="197"/>
                </a:lnTo>
                <a:lnTo>
                  <a:pt x="598" y="211"/>
                </a:lnTo>
                <a:lnTo>
                  <a:pt x="595" y="223"/>
                </a:lnTo>
                <a:lnTo>
                  <a:pt x="591" y="237"/>
                </a:lnTo>
                <a:lnTo>
                  <a:pt x="587" y="249"/>
                </a:lnTo>
                <a:lnTo>
                  <a:pt x="582" y="261"/>
                </a:lnTo>
                <a:lnTo>
                  <a:pt x="576" y="272"/>
                </a:lnTo>
                <a:lnTo>
                  <a:pt x="568" y="283"/>
                </a:lnTo>
                <a:lnTo>
                  <a:pt x="559" y="294"/>
                </a:lnTo>
                <a:lnTo>
                  <a:pt x="190" y="686"/>
                </a:lnTo>
                <a:lnTo>
                  <a:pt x="181" y="696"/>
                </a:lnTo>
                <a:lnTo>
                  <a:pt x="171" y="703"/>
                </a:lnTo>
                <a:lnTo>
                  <a:pt x="162" y="708"/>
                </a:lnTo>
                <a:lnTo>
                  <a:pt x="152" y="712"/>
                </a:lnTo>
                <a:lnTo>
                  <a:pt x="143" y="714"/>
                </a:lnTo>
                <a:lnTo>
                  <a:pt x="134" y="714"/>
                </a:lnTo>
                <a:lnTo>
                  <a:pt x="98" y="714"/>
                </a:lnTo>
                <a:lnTo>
                  <a:pt x="89" y="713"/>
                </a:lnTo>
                <a:lnTo>
                  <a:pt x="80" y="710"/>
                </a:lnTo>
                <a:lnTo>
                  <a:pt x="71" y="707"/>
                </a:lnTo>
                <a:lnTo>
                  <a:pt x="62" y="702"/>
                </a:lnTo>
                <a:lnTo>
                  <a:pt x="54" y="696"/>
                </a:lnTo>
                <a:lnTo>
                  <a:pt x="46" y="689"/>
                </a:lnTo>
                <a:lnTo>
                  <a:pt x="40" y="681"/>
                </a:lnTo>
                <a:lnTo>
                  <a:pt x="32" y="672"/>
                </a:lnTo>
                <a:lnTo>
                  <a:pt x="27" y="662"/>
                </a:lnTo>
                <a:lnTo>
                  <a:pt x="21" y="651"/>
                </a:lnTo>
                <a:lnTo>
                  <a:pt x="15" y="640"/>
                </a:lnTo>
                <a:lnTo>
                  <a:pt x="12" y="628"/>
                </a:lnTo>
                <a:lnTo>
                  <a:pt x="8" y="616"/>
                </a:lnTo>
                <a:lnTo>
                  <a:pt x="5" y="604"/>
                </a:lnTo>
                <a:lnTo>
                  <a:pt x="3" y="591"/>
                </a:lnTo>
                <a:lnTo>
                  <a:pt x="1" y="578"/>
                </a:lnTo>
                <a:lnTo>
                  <a:pt x="0" y="564"/>
                </a:lnTo>
                <a:lnTo>
                  <a:pt x="0" y="530"/>
                </a:lnTo>
                <a:lnTo>
                  <a:pt x="0" y="518"/>
                </a:lnTo>
                <a:lnTo>
                  <a:pt x="1" y="504"/>
                </a:lnTo>
                <a:lnTo>
                  <a:pt x="4" y="491"/>
                </a:lnTo>
                <a:lnTo>
                  <a:pt x="8" y="478"/>
                </a:lnTo>
                <a:lnTo>
                  <a:pt x="12" y="466"/>
                </a:lnTo>
                <a:lnTo>
                  <a:pt x="17" y="454"/>
                </a:lnTo>
                <a:lnTo>
                  <a:pt x="23" y="442"/>
                </a:lnTo>
                <a:lnTo>
                  <a:pt x="31" y="431"/>
                </a:lnTo>
                <a:lnTo>
                  <a:pt x="40" y="421"/>
                </a:lnTo>
                <a:lnTo>
                  <a:pt x="76" y="455"/>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00" name="Freeform 222">
            <a:extLst>
              <a:ext uri="{FF2B5EF4-FFF2-40B4-BE49-F238E27FC236}">
                <a16:creationId xmlns:a16="http://schemas.microsoft.com/office/drawing/2014/main" id="{469C31B4-2DCB-45E7-A061-D22732AD2BC7}"/>
              </a:ext>
            </a:extLst>
          </p:cNvPr>
          <p:cNvSpPr>
            <a:spLocks noChangeAspect="1"/>
          </p:cNvSpPr>
          <p:nvPr/>
        </p:nvSpPr>
        <p:spPr bwMode="auto">
          <a:xfrm>
            <a:off x="4086230" y="4443382"/>
            <a:ext cx="257852" cy="309856"/>
          </a:xfrm>
          <a:custGeom>
            <a:avLst/>
            <a:gdLst>
              <a:gd name="T0" fmla="*/ 31 w 563"/>
              <a:gd name="T1" fmla="*/ 432 h 680"/>
              <a:gd name="T2" fmla="*/ 17 w 563"/>
              <a:gd name="T3" fmla="*/ 455 h 680"/>
              <a:gd name="T4" fmla="*/ 8 w 563"/>
              <a:gd name="T5" fmla="*/ 479 h 680"/>
              <a:gd name="T6" fmla="*/ 1 w 563"/>
              <a:gd name="T7" fmla="*/ 505 h 680"/>
              <a:gd name="T8" fmla="*/ 0 w 563"/>
              <a:gd name="T9" fmla="*/ 532 h 680"/>
              <a:gd name="T10" fmla="*/ 3 w 563"/>
              <a:gd name="T11" fmla="*/ 558 h 680"/>
              <a:gd name="T12" fmla="*/ 8 w 563"/>
              <a:gd name="T13" fmla="*/ 583 h 680"/>
              <a:gd name="T14" fmla="*/ 15 w 563"/>
              <a:gd name="T15" fmla="*/ 607 h 680"/>
              <a:gd name="T16" fmla="*/ 27 w 563"/>
              <a:gd name="T17" fmla="*/ 629 h 680"/>
              <a:gd name="T18" fmla="*/ 40 w 563"/>
              <a:gd name="T19" fmla="*/ 647 h 680"/>
              <a:gd name="T20" fmla="*/ 54 w 563"/>
              <a:gd name="T21" fmla="*/ 663 h 680"/>
              <a:gd name="T22" fmla="*/ 71 w 563"/>
              <a:gd name="T23" fmla="*/ 674 h 680"/>
              <a:gd name="T24" fmla="*/ 89 w 563"/>
              <a:gd name="T25" fmla="*/ 679 h 680"/>
              <a:gd name="T26" fmla="*/ 107 w 563"/>
              <a:gd name="T27" fmla="*/ 680 h 680"/>
              <a:gd name="T28" fmla="*/ 126 w 563"/>
              <a:gd name="T29" fmla="*/ 674 h 680"/>
              <a:gd name="T30" fmla="*/ 145 w 563"/>
              <a:gd name="T31" fmla="*/ 662 h 680"/>
              <a:gd name="T32" fmla="*/ 523 w 563"/>
              <a:gd name="T33" fmla="*/ 261 h 680"/>
              <a:gd name="T34" fmla="*/ 540 w 563"/>
              <a:gd name="T35" fmla="*/ 239 h 680"/>
              <a:gd name="T36" fmla="*/ 551 w 563"/>
              <a:gd name="T37" fmla="*/ 215 h 680"/>
              <a:gd name="T38" fmla="*/ 559 w 563"/>
              <a:gd name="T39" fmla="*/ 189 h 680"/>
              <a:gd name="T40" fmla="*/ 563 w 563"/>
              <a:gd name="T41" fmla="*/ 164 h 680"/>
              <a:gd name="T42" fmla="*/ 562 w 563"/>
              <a:gd name="T43" fmla="*/ 137 h 680"/>
              <a:gd name="T44" fmla="*/ 558 w 563"/>
              <a:gd name="T45" fmla="*/ 111 h 680"/>
              <a:gd name="T46" fmla="*/ 551 w 563"/>
              <a:gd name="T47" fmla="*/ 86 h 680"/>
              <a:gd name="T48" fmla="*/ 542 w 563"/>
              <a:gd name="T49" fmla="*/ 64 h 680"/>
              <a:gd name="T50" fmla="*/ 529 w 563"/>
              <a:gd name="T51" fmla="*/ 43 h 680"/>
              <a:gd name="T52" fmla="*/ 515 w 563"/>
              <a:gd name="T53" fmla="*/ 26 h 680"/>
              <a:gd name="T54" fmla="*/ 500 w 563"/>
              <a:gd name="T55" fmla="*/ 13 h 680"/>
              <a:gd name="T56" fmla="*/ 483 w 563"/>
              <a:gd name="T57" fmla="*/ 4 h 680"/>
              <a:gd name="T58" fmla="*/ 465 w 563"/>
              <a:gd name="T59" fmla="*/ 0 h 680"/>
              <a:gd name="T60" fmla="*/ 446 w 563"/>
              <a:gd name="T61" fmla="*/ 3 h 680"/>
              <a:gd name="T62" fmla="*/ 427 w 563"/>
              <a:gd name="T63" fmla="*/ 13 h 680"/>
              <a:gd name="T64" fmla="*/ 407 w 563"/>
              <a:gd name="T65" fmla="*/ 2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1"/>
                </a:moveTo>
                <a:lnTo>
                  <a:pt x="31" y="432"/>
                </a:lnTo>
                <a:lnTo>
                  <a:pt x="23" y="443"/>
                </a:lnTo>
                <a:lnTo>
                  <a:pt x="17" y="455"/>
                </a:lnTo>
                <a:lnTo>
                  <a:pt x="12" y="467"/>
                </a:lnTo>
                <a:lnTo>
                  <a:pt x="8" y="479"/>
                </a:lnTo>
                <a:lnTo>
                  <a:pt x="4" y="493"/>
                </a:lnTo>
                <a:lnTo>
                  <a:pt x="1" y="505"/>
                </a:lnTo>
                <a:lnTo>
                  <a:pt x="0" y="518"/>
                </a:lnTo>
                <a:lnTo>
                  <a:pt x="0" y="532"/>
                </a:lnTo>
                <a:lnTo>
                  <a:pt x="1" y="545"/>
                </a:lnTo>
                <a:lnTo>
                  <a:pt x="3" y="558"/>
                </a:lnTo>
                <a:lnTo>
                  <a:pt x="5" y="571"/>
                </a:lnTo>
                <a:lnTo>
                  <a:pt x="8" y="583"/>
                </a:lnTo>
                <a:lnTo>
                  <a:pt x="12" y="596"/>
                </a:lnTo>
                <a:lnTo>
                  <a:pt x="15" y="607"/>
                </a:lnTo>
                <a:lnTo>
                  <a:pt x="21" y="618"/>
                </a:lnTo>
                <a:lnTo>
                  <a:pt x="27" y="629"/>
                </a:lnTo>
                <a:lnTo>
                  <a:pt x="32" y="639"/>
                </a:lnTo>
                <a:lnTo>
                  <a:pt x="40" y="647"/>
                </a:lnTo>
                <a:lnTo>
                  <a:pt x="46" y="656"/>
                </a:lnTo>
                <a:lnTo>
                  <a:pt x="54" y="663"/>
                </a:lnTo>
                <a:lnTo>
                  <a:pt x="62" y="669"/>
                </a:lnTo>
                <a:lnTo>
                  <a:pt x="71" y="674"/>
                </a:lnTo>
                <a:lnTo>
                  <a:pt x="80" y="678"/>
                </a:lnTo>
                <a:lnTo>
                  <a:pt x="89" y="679"/>
                </a:lnTo>
                <a:lnTo>
                  <a:pt x="98" y="680"/>
                </a:lnTo>
                <a:lnTo>
                  <a:pt x="107" y="680"/>
                </a:lnTo>
                <a:lnTo>
                  <a:pt x="116" y="678"/>
                </a:lnTo>
                <a:lnTo>
                  <a:pt x="126" y="674"/>
                </a:lnTo>
                <a:lnTo>
                  <a:pt x="135" y="669"/>
                </a:lnTo>
                <a:lnTo>
                  <a:pt x="145" y="662"/>
                </a:lnTo>
                <a:lnTo>
                  <a:pt x="154" y="652"/>
                </a:lnTo>
                <a:lnTo>
                  <a:pt x="523" y="261"/>
                </a:lnTo>
                <a:lnTo>
                  <a:pt x="532" y="250"/>
                </a:lnTo>
                <a:lnTo>
                  <a:pt x="540" y="239"/>
                </a:lnTo>
                <a:lnTo>
                  <a:pt x="546" y="228"/>
                </a:lnTo>
                <a:lnTo>
                  <a:pt x="551" y="215"/>
                </a:lnTo>
                <a:lnTo>
                  <a:pt x="555" y="203"/>
                </a:lnTo>
                <a:lnTo>
                  <a:pt x="559" y="189"/>
                </a:lnTo>
                <a:lnTo>
                  <a:pt x="562" y="177"/>
                </a:lnTo>
                <a:lnTo>
                  <a:pt x="563" y="164"/>
                </a:lnTo>
                <a:lnTo>
                  <a:pt x="563" y="150"/>
                </a:lnTo>
                <a:lnTo>
                  <a:pt x="562" y="137"/>
                </a:lnTo>
                <a:lnTo>
                  <a:pt x="560" y="124"/>
                </a:lnTo>
                <a:lnTo>
                  <a:pt x="558" y="111"/>
                </a:lnTo>
                <a:lnTo>
                  <a:pt x="555" y="99"/>
                </a:lnTo>
                <a:lnTo>
                  <a:pt x="551" y="86"/>
                </a:lnTo>
                <a:lnTo>
                  <a:pt x="547" y="75"/>
                </a:lnTo>
                <a:lnTo>
                  <a:pt x="542" y="64"/>
                </a:lnTo>
                <a:lnTo>
                  <a:pt x="536" y="53"/>
                </a:lnTo>
                <a:lnTo>
                  <a:pt x="529" y="43"/>
                </a:lnTo>
                <a:lnTo>
                  <a:pt x="523" y="35"/>
                </a:lnTo>
                <a:lnTo>
                  <a:pt x="515" y="26"/>
                </a:lnTo>
                <a:lnTo>
                  <a:pt x="509" y="19"/>
                </a:lnTo>
                <a:lnTo>
                  <a:pt x="500" y="13"/>
                </a:lnTo>
                <a:lnTo>
                  <a:pt x="492" y="8"/>
                </a:lnTo>
                <a:lnTo>
                  <a:pt x="483" y="4"/>
                </a:lnTo>
                <a:lnTo>
                  <a:pt x="474" y="2"/>
                </a:lnTo>
                <a:lnTo>
                  <a:pt x="465" y="0"/>
                </a:lnTo>
                <a:lnTo>
                  <a:pt x="455" y="2"/>
                </a:lnTo>
                <a:lnTo>
                  <a:pt x="446" y="3"/>
                </a:lnTo>
                <a:lnTo>
                  <a:pt x="437" y="7"/>
                </a:lnTo>
                <a:lnTo>
                  <a:pt x="427" y="13"/>
                </a:lnTo>
                <a:lnTo>
                  <a:pt x="418" y="20"/>
                </a:lnTo>
                <a:lnTo>
                  <a:pt x="407" y="29"/>
                </a:lnTo>
                <a:lnTo>
                  <a:pt x="40" y="4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01" name="Freeform 223">
            <a:extLst>
              <a:ext uri="{FF2B5EF4-FFF2-40B4-BE49-F238E27FC236}">
                <a16:creationId xmlns:a16="http://schemas.microsoft.com/office/drawing/2014/main" id="{2F783605-A7C5-4196-B87D-9BC2FC1EEB7B}"/>
              </a:ext>
            </a:extLst>
          </p:cNvPr>
          <p:cNvSpPr>
            <a:spLocks noChangeAspect="1"/>
          </p:cNvSpPr>
          <p:nvPr/>
        </p:nvSpPr>
        <p:spPr bwMode="auto">
          <a:xfrm>
            <a:off x="4078001" y="4435156"/>
            <a:ext cx="274311" cy="326309"/>
          </a:xfrm>
          <a:custGeom>
            <a:avLst/>
            <a:gdLst>
              <a:gd name="T0" fmla="*/ 59 w 599"/>
              <a:gd name="T1" fmla="*/ 478 h 714"/>
              <a:gd name="T2" fmla="*/ 44 w 599"/>
              <a:gd name="T3" fmla="*/ 513 h 714"/>
              <a:gd name="T4" fmla="*/ 36 w 599"/>
              <a:gd name="T5" fmla="*/ 553 h 714"/>
              <a:gd name="T6" fmla="*/ 37 w 599"/>
              <a:gd name="T7" fmla="*/ 545 h 714"/>
              <a:gd name="T8" fmla="*/ 44 w 599"/>
              <a:gd name="T9" fmla="*/ 583 h 714"/>
              <a:gd name="T10" fmla="*/ 57 w 599"/>
              <a:gd name="T11" fmla="*/ 618 h 714"/>
              <a:gd name="T12" fmla="*/ 76 w 599"/>
              <a:gd name="T13" fmla="*/ 647 h 714"/>
              <a:gd name="T14" fmla="*/ 98 w 599"/>
              <a:gd name="T15" fmla="*/ 669 h 714"/>
              <a:gd name="T16" fmla="*/ 125 w 599"/>
              <a:gd name="T17" fmla="*/ 679 h 714"/>
              <a:gd name="T18" fmla="*/ 107 w 599"/>
              <a:gd name="T19" fmla="*/ 680 h 714"/>
              <a:gd name="T20" fmla="*/ 135 w 599"/>
              <a:gd name="T21" fmla="*/ 669 h 714"/>
              <a:gd name="T22" fmla="*/ 523 w 599"/>
              <a:gd name="T23" fmla="*/ 260 h 714"/>
              <a:gd name="T24" fmla="*/ 546 w 599"/>
              <a:gd name="T25" fmla="*/ 227 h 714"/>
              <a:gd name="T26" fmla="*/ 559 w 599"/>
              <a:gd name="T27" fmla="*/ 189 h 714"/>
              <a:gd name="T28" fmla="*/ 563 w 599"/>
              <a:gd name="T29" fmla="*/ 150 h 714"/>
              <a:gd name="T30" fmla="*/ 560 w 599"/>
              <a:gd name="T31" fmla="*/ 159 h 714"/>
              <a:gd name="T32" fmla="*/ 551 w 599"/>
              <a:gd name="T33" fmla="*/ 121 h 714"/>
              <a:gd name="T34" fmla="*/ 536 w 599"/>
              <a:gd name="T35" fmla="*/ 87 h 714"/>
              <a:gd name="T36" fmla="*/ 515 w 599"/>
              <a:gd name="T37" fmla="*/ 60 h 714"/>
              <a:gd name="T38" fmla="*/ 492 w 599"/>
              <a:gd name="T39" fmla="*/ 42 h 714"/>
              <a:gd name="T40" fmla="*/ 465 w 599"/>
              <a:gd name="T41" fmla="*/ 35 h 714"/>
              <a:gd name="T42" fmla="*/ 482 w 599"/>
              <a:gd name="T43" fmla="*/ 37 h 714"/>
              <a:gd name="T44" fmla="*/ 454 w 599"/>
              <a:gd name="T45" fmla="*/ 54 h 714"/>
              <a:gd name="T46" fmla="*/ 40 w 599"/>
              <a:gd name="T47" fmla="*/ 421 h 714"/>
              <a:gd name="T48" fmla="*/ 427 w 599"/>
              <a:gd name="T49" fmla="*/ 13 h 714"/>
              <a:gd name="T50" fmla="*/ 455 w 599"/>
              <a:gd name="T51" fmla="*/ 2 h 714"/>
              <a:gd name="T52" fmla="*/ 510 w 599"/>
              <a:gd name="T53" fmla="*/ 2 h 714"/>
              <a:gd name="T54" fmla="*/ 536 w 599"/>
              <a:gd name="T55" fmla="*/ 13 h 714"/>
              <a:gd name="T56" fmla="*/ 559 w 599"/>
              <a:gd name="T57" fmla="*/ 35 h 714"/>
              <a:gd name="T58" fmla="*/ 578 w 599"/>
              <a:gd name="T59" fmla="*/ 64 h 714"/>
              <a:gd name="T60" fmla="*/ 591 w 599"/>
              <a:gd name="T61" fmla="*/ 98 h 714"/>
              <a:gd name="T62" fmla="*/ 598 w 599"/>
              <a:gd name="T63" fmla="*/ 137 h 714"/>
              <a:gd name="T64" fmla="*/ 599 w 599"/>
              <a:gd name="T65" fmla="*/ 198 h 714"/>
              <a:gd name="T66" fmla="*/ 591 w 599"/>
              <a:gd name="T67" fmla="*/ 237 h 714"/>
              <a:gd name="T68" fmla="*/ 576 w 599"/>
              <a:gd name="T69" fmla="*/ 273 h 714"/>
              <a:gd name="T70" fmla="*/ 190 w 599"/>
              <a:gd name="T71" fmla="*/ 686 h 714"/>
              <a:gd name="T72" fmla="*/ 162 w 599"/>
              <a:gd name="T73" fmla="*/ 708 h 714"/>
              <a:gd name="T74" fmla="*/ 134 w 599"/>
              <a:gd name="T75" fmla="*/ 714 h 714"/>
              <a:gd name="T76" fmla="*/ 80 w 599"/>
              <a:gd name="T77" fmla="*/ 712 h 714"/>
              <a:gd name="T78" fmla="*/ 54 w 599"/>
              <a:gd name="T79" fmla="*/ 697 h 714"/>
              <a:gd name="T80" fmla="*/ 32 w 599"/>
              <a:gd name="T81" fmla="*/ 673 h 714"/>
              <a:gd name="T82" fmla="*/ 15 w 599"/>
              <a:gd name="T83" fmla="*/ 641 h 714"/>
              <a:gd name="T84" fmla="*/ 5 w 599"/>
              <a:gd name="T85" fmla="*/ 605 h 714"/>
              <a:gd name="T86" fmla="*/ 0 w 599"/>
              <a:gd name="T87" fmla="*/ 566 h 714"/>
              <a:gd name="T88" fmla="*/ 1 w 599"/>
              <a:gd name="T89" fmla="*/ 505 h 714"/>
              <a:gd name="T90" fmla="*/ 12 w 599"/>
              <a:gd name="T91" fmla="*/ 467 h 714"/>
              <a:gd name="T92" fmla="*/ 31 w 599"/>
              <a:gd name="T93" fmla="*/ 432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6"/>
                </a:moveTo>
                <a:lnTo>
                  <a:pt x="67" y="467"/>
                </a:lnTo>
                <a:lnTo>
                  <a:pt x="59" y="478"/>
                </a:lnTo>
                <a:lnTo>
                  <a:pt x="53" y="489"/>
                </a:lnTo>
                <a:lnTo>
                  <a:pt x="48" y="501"/>
                </a:lnTo>
                <a:lnTo>
                  <a:pt x="44" y="513"/>
                </a:lnTo>
                <a:lnTo>
                  <a:pt x="40" y="527"/>
                </a:lnTo>
                <a:lnTo>
                  <a:pt x="37" y="539"/>
                </a:lnTo>
                <a:lnTo>
                  <a:pt x="36" y="553"/>
                </a:lnTo>
                <a:lnTo>
                  <a:pt x="36" y="518"/>
                </a:lnTo>
                <a:lnTo>
                  <a:pt x="36" y="532"/>
                </a:lnTo>
                <a:lnTo>
                  <a:pt x="37" y="545"/>
                </a:lnTo>
                <a:lnTo>
                  <a:pt x="39" y="557"/>
                </a:lnTo>
                <a:lnTo>
                  <a:pt x="41" y="571"/>
                </a:lnTo>
                <a:lnTo>
                  <a:pt x="44" y="583"/>
                </a:lnTo>
                <a:lnTo>
                  <a:pt x="48" y="595"/>
                </a:lnTo>
                <a:lnTo>
                  <a:pt x="51" y="607"/>
                </a:lnTo>
                <a:lnTo>
                  <a:pt x="57" y="618"/>
                </a:lnTo>
                <a:lnTo>
                  <a:pt x="63" y="629"/>
                </a:lnTo>
                <a:lnTo>
                  <a:pt x="68" y="638"/>
                </a:lnTo>
                <a:lnTo>
                  <a:pt x="76" y="647"/>
                </a:lnTo>
                <a:lnTo>
                  <a:pt x="82" y="656"/>
                </a:lnTo>
                <a:lnTo>
                  <a:pt x="90" y="663"/>
                </a:lnTo>
                <a:lnTo>
                  <a:pt x="98" y="669"/>
                </a:lnTo>
                <a:lnTo>
                  <a:pt x="107" y="674"/>
                </a:lnTo>
                <a:lnTo>
                  <a:pt x="116" y="678"/>
                </a:lnTo>
                <a:lnTo>
                  <a:pt x="125" y="679"/>
                </a:lnTo>
                <a:lnTo>
                  <a:pt x="134" y="680"/>
                </a:lnTo>
                <a:lnTo>
                  <a:pt x="98" y="680"/>
                </a:lnTo>
                <a:lnTo>
                  <a:pt x="107" y="680"/>
                </a:lnTo>
                <a:lnTo>
                  <a:pt x="116" y="678"/>
                </a:lnTo>
                <a:lnTo>
                  <a:pt x="126" y="674"/>
                </a:lnTo>
                <a:lnTo>
                  <a:pt x="135" y="669"/>
                </a:lnTo>
                <a:lnTo>
                  <a:pt x="145" y="662"/>
                </a:lnTo>
                <a:lnTo>
                  <a:pt x="154" y="652"/>
                </a:lnTo>
                <a:lnTo>
                  <a:pt x="523" y="260"/>
                </a:lnTo>
                <a:lnTo>
                  <a:pt x="532" y="249"/>
                </a:lnTo>
                <a:lnTo>
                  <a:pt x="540" y="238"/>
                </a:lnTo>
                <a:lnTo>
                  <a:pt x="546" y="227"/>
                </a:lnTo>
                <a:lnTo>
                  <a:pt x="551" y="215"/>
                </a:lnTo>
                <a:lnTo>
                  <a:pt x="555" y="203"/>
                </a:lnTo>
                <a:lnTo>
                  <a:pt x="559" y="189"/>
                </a:lnTo>
                <a:lnTo>
                  <a:pt x="562" y="177"/>
                </a:lnTo>
                <a:lnTo>
                  <a:pt x="563" y="164"/>
                </a:lnTo>
                <a:lnTo>
                  <a:pt x="563" y="150"/>
                </a:lnTo>
                <a:lnTo>
                  <a:pt x="563" y="184"/>
                </a:lnTo>
                <a:lnTo>
                  <a:pt x="562" y="171"/>
                </a:lnTo>
                <a:lnTo>
                  <a:pt x="560" y="159"/>
                </a:lnTo>
                <a:lnTo>
                  <a:pt x="558" y="145"/>
                </a:lnTo>
                <a:lnTo>
                  <a:pt x="555" y="133"/>
                </a:lnTo>
                <a:lnTo>
                  <a:pt x="551" y="121"/>
                </a:lnTo>
                <a:lnTo>
                  <a:pt x="547" y="110"/>
                </a:lnTo>
                <a:lnTo>
                  <a:pt x="542" y="98"/>
                </a:lnTo>
                <a:lnTo>
                  <a:pt x="536" y="87"/>
                </a:lnTo>
                <a:lnTo>
                  <a:pt x="529" y="78"/>
                </a:lnTo>
                <a:lnTo>
                  <a:pt x="523" y="69"/>
                </a:lnTo>
                <a:lnTo>
                  <a:pt x="515" y="60"/>
                </a:lnTo>
                <a:lnTo>
                  <a:pt x="509" y="53"/>
                </a:lnTo>
                <a:lnTo>
                  <a:pt x="500" y="47"/>
                </a:lnTo>
                <a:lnTo>
                  <a:pt x="492" y="42"/>
                </a:lnTo>
                <a:lnTo>
                  <a:pt x="483" y="38"/>
                </a:lnTo>
                <a:lnTo>
                  <a:pt x="474" y="36"/>
                </a:lnTo>
                <a:lnTo>
                  <a:pt x="465" y="35"/>
                </a:lnTo>
                <a:lnTo>
                  <a:pt x="501" y="35"/>
                </a:lnTo>
                <a:lnTo>
                  <a:pt x="491" y="36"/>
                </a:lnTo>
                <a:lnTo>
                  <a:pt x="482" y="37"/>
                </a:lnTo>
                <a:lnTo>
                  <a:pt x="473" y="41"/>
                </a:lnTo>
                <a:lnTo>
                  <a:pt x="463" y="47"/>
                </a:lnTo>
                <a:lnTo>
                  <a:pt x="454" y="54"/>
                </a:lnTo>
                <a:lnTo>
                  <a:pt x="443" y="63"/>
                </a:lnTo>
                <a:lnTo>
                  <a:pt x="76" y="456"/>
                </a:lnTo>
                <a:lnTo>
                  <a:pt x="40" y="421"/>
                </a:lnTo>
                <a:lnTo>
                  <a:pt x="407" y="29"/>
                </a:lnTo>
                <a:lnTo>
                  <a:pt x="418" y="20"/>
                </a:lnTo>
                <a:lnTo>
                  <a:pt x="427" y="13"/>
                </a:lnTo>
                <a:lnTo>
                  <a:pt x="437" y="6"/>
                </a:lnTo>
                <a:lnTo>
                  <a:pt x="446" y="3"/>
                </a:lnTo>
                <a:lnTo>
                  <a:pt x="455" y="2"/>
                </a:lnTo>
                <a:lnTo>
                  <a:pt x="465" y="0"/>
                </a:lnTo>
                <a:lnTo>
                  <a:pt x="501" y="0"/>
                </a:lnTo>
                <a:lnTo>
                  <a:pt x="510" y="2"/>
                </a:lnTo>
                <a:lnTo>
                  <a:pt x="519" y="4"/>
                </a:lnTo>
                <a:lnTo>
                  <a:pt x="528" y="8"/>
                </a:lnTo>
                <a:lnTo>
                  <a:pt x="536" y="13"/>
                </a:lnTo>
                <a:lnTo>
                  <a:pt x="545" y="19"/>
                </a:lnTo>
                <a:lnTo>
                  <a:pt x="551" y="26"/>
                </a:lnTo>
                <a:lnTo>
                  <a:pt x="559" y="35"/>
                </a:lnTo>
                <a:lnTo>
                  <a:pt x="565" y="43"/>
                </a:lnTo>
                <a:lnTo>
                  <a:pt x="572" y="53"/>
                </a:lnTo>
                <a:lnTo>
                  <a:pt x="578" y="64"/>
                </a:lnTo>
                <a:lnTo>
                  <a:pt x="583" y="75"/>
                </a:lnTo>
                <a:lnTo>
                  <a:pt x="587" y="86"/>
                </a:lnTo>
                <a:lnTo>
                  <a:pt x="591" y="98"/>
                </a:lnTo>
                <a:lnTo>
                  <a:pt x="594" y="111"/>
                </a:lnTo>
                <a:lnTo>
                  <a:pt x="596" y="124"/>
                </a:lnTo>
                <a:lnTo>
                  <a:pt x="598" y="137"/>
                </a:lnTo>
                <a:lnTo>
                  <a:pt x="599" y="150"/>
                </a:lnTo>
                <a:lnTo>
                  <a:pt x="599" y="164"/>
                </a:lnTo>
                <a:lnTo>
                  <a:pt x="599" y="198"/>
                </a:lnTo>
                <a:lnTo>
                  <a:pt x="598" y="211"/>
                </a:lnTo>
                <a:lnTo>
                  <a:pt x="595" y="224"/>
                </a:lnTo>
                <a:lnTo>
                  <a:pt x="591" y="237"/>
                </a:lnTo>
                <a:lnTo>
                  <a:pt x="587" y="249"/>
                </a:lnTo>
                <a:lnTo>
                  <a:pt x="582" y="262"/>
                </a:lnTo>
                <a:lnTo>
                  <a:pt x="576" y="273"/>
                </a:lnTo>
                <a:lnTo>
                  <a:pt x="568" y="284"/>
                </a:lnTo>
                <a:lnTo>
                  <a:pt x="559" y="295"/>
                </a:lnTo>
                <a:lnTo>
                  <a:pt x="190" y="686"/>
                </a:lnTo>
                <a:lnTo>
                  <a:pt x="181" y="696"/>
                </a:lnTo>
                <a:lnTo>
                  <a:pt x="171" y="703"/>
                </a:lnTo>
                <a:lnTo>
                  <a:pt x="162" y="708"/>
                </a:lnTo>
                <a:lnTo>
                  <a:pt x="152" y="712"/>
                </a:lnTo>
                <a:lnTo>
                  <a:pt x="143" y="714"/>
                </a:lnTo>
                <a:lnTo>
                  <a:pt x="134" y="714"/>
                </a:lnTo>
                <a:lnTo>
                  <a:pt x="98" y="714"/>
                </a:lnTo>
                <a:lnTo>
                  <a:pt x="89" y="713"/>
                </a:lnTo>
                <a:lnTo>
                  <a:pt x="80" y="712"/>
                </a:lnTo>
                <a:lnTo>
                  <a:pt x="71" y="708"/>
                </a:lnTo>
                <a:lnTo>
                  <a:pt x="62" y="703"/>
                </a:lnTo>
                <a:lnTo>
                  <a:pt x="54" y="697"/>
                </a:lnTo>
                <a:lnTo>
                  <a:pt x="46" y="690"/>
                </a:lnTo>
                <a:lnTo>
                  <a:pt x="40" y="681"/>
                </a:lnTo>
                <a:lnTo>
                  <a:pt x="32" y="673"/>
                </a:lnTo>
                <a:lnTo>
                  <a:pt x="27" y="663"/>
                </a:lnTo>
                <a:lnTo>
                  <a:pt x="21" y="652"/>
                </a:lnTo>
                <a:lnTo>
                  <a:pt x="15" y="641"/>
                </a:lnTo>
                <a:lnTo>
                  <a:pt x="12" y="630"/>
                </a:lnTo>
                <a:lnTo>
                  <a:pt x="8" y="618"/>
                </a:lnTo>
                <a:lnTo>
                  <a:pt x="5" y="605"/>
                </a:lnTo>
                <a:lnTo>
                  <a:pt x="3" y="592"/>
                </a:lnTo>
                <a:lnTo>
                  <a:pt x="1" y="580"/>
                </a:lnTo>
                <a:lnTo>
                  <a:pt x="0" y="566"/>
                </a:lnTo>
                <a:lnTo>
                  <a:pt x="0" y="532"/>
                </a:lnTo>
                <a:lnTo>
                  <a:pt x="0" y="518"/>
                </a:lnTo>
                <a:lnTo>
                  <a:pt x="1" y="505"/>
                </a:lnTo>
                <a:lnTo>
                  <a:pt x="4" y="492"/>
                </a:lnTo>
                <a:lnTo>
                  <a:pt x="8" y="479"/>
                </a:lnTo>
                <a:lnTo>
                  <a:pt x="12" y="467"/>
                </a:lnTo>
                <a:lnTo>
                  <a:pt x="17" y="454"/>
                </a:lnTo>
                <a:lnTo>
                  <a:pt x="23" y="443"/>
                </a:lnTo>
                <a:lnTo>
                  <a:pt x="31" y="432"/>
                </a:lnTo>
                <a:lnTo>
                  <a:pt x="40" y="421"/>
                </a:lnTo>
                <a:lnTo>
                  <a:pt x="76" y="456"/>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02" name="Freeform 224">
            <a:extLst>
              <a:ext uri="{FF2B5EF4-FFF2-40B4-BE49-F238E27FC236}">
                <a16:creationId xmlns:a16="http://schemas.microsoft.com/office/drawing/2014/main" id="{DBCD5D9B-4436-422C-BA2E-1B761EFB09AC}"/>
              </a:ext>
            </a:extLst>
          </p:cNvPr>
          <p:cNvSpPr>
            <a:spLocks noChangeAspect="1"/>
          </p:cNvSpPr>
          <p:nvPr/>
        </p:nvSpPr>
        <p:spPr bwMode="auto">
          <a:xfrm>
            <a:off x="4086230" y="4602424"/>
            <a:ext cx="257852" cy="311227"/>
          </a:xfrm>
          <a:custGeom>
            <a:avLst/>
            <a:gdLst>
              <a:gd name="T0" fmla="*/ 31 w 563"/>
              <a:gd name="T1" fmla="*/ 431 h 680"/>
              <a:gd name="T2" fmla="*/ 17 w 563"/>
              <a:gd name="T3" fmla="*/ 453 h 680"/>
              <a:gd name="T4" fmla="*/ 8 w 563"/>
              <a:gd name="T5" fmla="*/ 478 h 680"/>
              <a:gd name="T6" fmla="*/ 1 w 563"/>
              <a:gd name="T7" fmla="*/ 503 h 680"/>
              <a:gd name="T8" fmla="*/ 0 w 563"/>
              <a:gd name="T9" fmla="*/ 530 h 680"/>
              <a:gd name="T10" fmla="*/ 3 w 563"/>
              <a:gd name="T11" fmla="*/ 556 h 680"/>
              <a:gd name="T12" fmla="*/ 8 w 563"/>
              <a:gd name="T13" fmla="*/ 582 h 680"/>
              <a:gd name="T14" fmla="*/ 15 w 563"/>
              <a:gd name="T15" fmla="*/ 605 h 680"/>
              <a:gd name="T16" fmla="*/ 27 w 563"/>
              <a:gd name="T17" fmla="*/ 627 h 680"/>
              <a:gd name="T18" fmla="*/ 40 w 563"/>
              <a:gd name="T19" fmla="*/ 646 h 680"/>
              <a:gd name="T20" fmla="*/ 54 w 563"/>
              <a:gd name="T21" fmla="*/ 662 h 680"/>
              <a:gd name="T22" fmla="*/ 71 w 563"/>
              <a:gd name="T23" fmla="*/ 673 h 680"/>
              <a:gd name="T24" fmla="*/ 89 w 563"/>
              <a:gd name="T25" fmla="*/ 679 h 680"/>
              <a:gd name="T26" fmla="*/ 107 w 563"/>
              <a:gd name="T27" fmla="*/ 679 h 680"/>
              <a:gd name="T28" fmla="*/ 126 w 563"/>
              <a:gd name="T29" fmla="*/ 674 h 680"/>
              <a:gd name="T30" fmla="*/ 145 w 563"/>
              <a:gd name="T31" fmla="*/ 660 h 680"/>
              <a:gd name="T32" fmla="*/ 523 w 563"/>
              <a:gd name="T33" fmla="*/ 259 h 680"/>
              <a:gd name="T34" fmla="*/ 540 w 563"/>
              <a:gd name="T35" fmla="*/ 238 h 680"/>
              <a:gd name="T36" fmla="*/ 551 w 563"/>
              <a:gd name="T37" fmla="*/ 214 h 680"/>
              <a:gd name="T38" fmla="*/ 559 w 563"/>
              <a:gd name="T39" fmla="*/ 189 h 680"/>
              <a:gd name="T40" fmla="*/ 563 w 563"/>
              <a:gd name="T41" fmla="*/ 162 h 680"/>
              <a:gd name="T42" fmla="*/ 562 w 563"/>
              <a:gd name="T43" fmla="*/ 136 h 680"/>
              <a:gd name="T44" fmla="*/ 558 w 563"/>
              <a:gd name="T45" fmla="*/ 111 h 680"/>
              <a:gd name="T46" fmla="*/ 551 w 563"/>
              <a:gd name="T47" fmla="*/ 86 h 680"/>
              <a:gd name="T48" fmla="*/ 542 w 563"/>
              <a:gd name="T49" fmla="*/ 63 h 680"/>
              <a:gd name="T50" fmla="*/ 529 w 563"/>
              <a:gd name="T51" fmla="*/ 42 h 680"/>
              <a:gd name="T52" fmla="*/ 515 w 563"/>
              <a:gd name="T53" fmla="*/ 25 h 680"/>
              <a:gd name="T54" fmla="*/ 500 w 563"/>
              <a:gd name="T55" fmla="*/ 12 h 680"/>
              <a:gd name="T56" fmla="*/ 483 w 563"/>
              <a:gd name="T57" fmla="*/ 4 h 680"/>
              <a:gd name="T58" fmla="*/ 465 w 563"/>
              <a:gd name="T59" fmla="*/ 0 h 680"/>
              <a:gd name="T60" fmla="*/ 446 w 563"/>
              <a:gd name="T61" fmla="*/ 3 h 680"/>
              <a:gd name="T62" fmla="*/ 427 w 563"/>
              <a:gd name="T63" fmla="*/ 11 h 680"/>
              <a:gd name="T64" fmla="*/ 407 w 563"/>
              <a:gd name="T65" fmla="*/ 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0"/>
                </a:moveTo>
                <a:lnTo>
                  <a:pt x="31" y="431"/>
                </a:lnTo>
                <a:lnTo>
                  <a:pt x="23" y="442"/>
                </a:lnTo>
                <a:lnTo>
                  <a:pt x="17" y="453"/>
                </a:lnTo>
                <a:lnTo>
                  <a:pt x="12" y="465"/>
                </a:lnTo>
                <a:lnTo>
                  <a:pt x="8" y="478"/>
                </a:lnTo>
                <a:lnTo>
                  <a:pt x="4" y="491"/>
                </a:lnTo>
                <a:lnTo>
                  <a:pt x="1" y="503"/>
                </a:lnTo>
                <a:lnTo>
                  <a:pt x="0" y="517"/>
                </a:lnTo>
                <a:lnTo>
                  <a:pt x="0" y="530"/>
                </a:lnTo>
                <a:lnTo>
                  <a:pt x="1" y="544"/>
                </a:lnTo>
                <a:lnTo>
                  <a:pt x="3" y="556"/>
                </a:lnTo>
                <a:lnTo>
                  <a:pt x="5" y="570"/>
                </a:lnTo>
                <a:lnTo>
                  <a:pt x="8" y="582"/>
                </a:lnTo>
                <a:lnTo>
                  <a:pt x="12" y="594"/>
                </a:lnTo>
                <a:lnTo>
                  <a:pt x="15" y="605"/>
                </a:lnTo>
                <a:lnTo>
                  <a:pt x="21" y="617"/>
                </a:lnTo>
                <a:lnTo>
                  <a:pt x="27" y="627"/>
                </a:lnTo>
                <a:lnTo>
                  <a:pt x="32" y="637"/>
                </a:lnTo>
                <a:lnTo>
                  <a:pt x="40" y="646"/>
                </a:lnTo>
                <a:lnTo>
                  <a:pt x="46" y="654"/>
                </a:lnTo>
                <a:lnTo>
                  <a:pt x="54" y="662"/>
                </a:lnTo>
                <a:lnTo>
                  <a:pt x="62" y="668"/>
                </a:lnTo>
                <a:lnTo>
                  <a:pt x="71" y="673"/>
                </a:lnTo>
                <a:lnTo>
                  <a:pt x="80" y="676"/>
                </a:lnTo>
                <a:lnTo>
                  <a:pt x="89" y="679"/>
                </a:lnTo>
                <a:lnTo>
                  <a:pt x="98" y="680"/>
                </a:lnTo>
                <a:lnTo>
                  <a:pt x="107" y="679"/>
                </a:lnTo>
                <a:lnTo>
                  <a:pt x="116" y="678"/>
                </a:lnTo>
                <a:lnTo>
                  <a:pt x="126" y="674"/>
                </a:lnTo>
                <a:lnTo>
                  <a:pt x="135" y="668"/>
                </a:lnTo>
                <a:lnTo>
                  <a:pt x="145" y="660"/>
                </a:lnTo>
                <a:lnTo>
                  <a:pt x="154" y="652"/>
                </a:lnTo>
                <a:lnTo>
                  <a:pt x="523" y="259"/>
                </a:lnTo>
                <a:lnTo>
                  <a:pt x="532" y="249"/>
                </a:lnTo>
                <a:lnTo>
                  <a:pt x="540" y="238"/>
                </a:lnTo>
                <a:lnTo>
                  <a:pt x="546" y="226"/>
                </a:lnTo>
                <a:lnTo>
                  <a:pt x="551" y="214"/>
                </a:lnTo>
                <a:lnTo>
                  <a:pt x="555" y="201"/>
                </a:lnTo>
                <a:lnTo>
                  <a:pt x="559" y="189"/>
                </a:lnTo>
                <a:lnTo>
                  <a:pt x="562" y="176"/>
                </a:lnTo>
                <a:lnTo>
                  <a:pt x="563" y="162"/>
                </a:lnTo>
                <a:lnTo>
                  <a:pt x="563" y="150"/>
                </a:lnTo>
                <a:lnTo>
                  <a:pt x="562" y="136"/>
                </a:lnTo>
                <a:lnTo>
                  <a:pt x="560" y="123"/>
                </a:lnTo>
                <a:lnTo>
                  <a:pt x="558" y="111"/>
                </a:lnTo>
                <a:lnTo>
                  <a:pt x="555" y="98"/>
                </a:lnTo>
                <a:lnTo>
                  <a:pt x="551" y="86"/>
                </a:lnTo>
                <a:lnTo>
                  <a:pt x="547" y="74"/>
                </a:lnTo>
                <a:lnTo>
                  <a:pt x="542" y="63"/>
                </a:lnTo>
                <a:lnTo>
                  <a:pt x="536" y="52"/>
                </a:lnTo>
                <a:lnTo>
                  <a:pt x="529" y="42"/>
                </a:lnTo>
                <a:lnTo>
                  <a:pt x="523" y="33"/>
                </a:lnTo>
                <a:lnTo>
                  <a:pt x="515" y="25"/>
                </a:lnTo>
                <a:lnTo>
                  <a:pt x="509" y="19"/>
                </a:lnTo>
                <a:lnTo>
                  <a:pt x="500" y="12"/>
                </a:lnTo>
                <a:lnTo>
                  <a:pt x="492" y="8"/>
                </a:lnTo>
                <a:lnTo>
                  <a:pt x="483" y="4"/>
                </a:lnTo>
                <a:lnTo>
                  <a:pt x="474" y="1"/>
                </a:lnTo>
                <a:lnTo>
                  <a:pt x="465" y="0"/>
                </a:lnTo>
                <a:lnTo>
                  <a:pt x="455" y="0"/>
                </a:lnTo>
                <a:lnTo>
                  <a:pt x="446" y="3"/>
                </a:lnTo>
                <a:lnTo>
                  <a:pt x="437" y="6"/>
                </a:lnTo>
                <a:lnTo>
                  <a:pt x="427" y="11"/>
                </a:lnTo>
                <a:lnTo>
                  <a:pt x="418" y="19"/>
                </a:lnTo>
                <a:lnTo>
                  <a:pt x="407" y="28"/>
                </a:lnTo>
                <a:lnTo>
                  <a:pt x="40" y="4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03" name="Freeform 225">
            <a:extLst>
              <a:ext uri="{FF2B5EF4-FFF2-40B4-BE49-F238E27FC236}">
                <a16:creationId xmlns:a16="http://schemas.microsoft.com/office/drawing/2014/main" id="{816770CB-7D71-4EE4-B3CC-49F310C25AE8}"/>
              </a:ext>
            </a:extLst>
          </p:cNvPr>
          <p:cNvSpPr>
            <a:spLocks noChangeAspect="1"/>
          </p:cNvSpPr>
          <p:nvPr/>
        </p:nvSpPr>
        <p:spPr bwMode="auto">
          <a:xfrm>
            <a:off x="4078001" y="4595568"/>
            <a:ext cx="274311" cy="326309"/>
          </a:xfrm>
          <a:custGeom>
            <a:avLst/>
            <a:gdLst>
              <a:gd name="T0" fmla="*/ 59 w 599"/>
              <a:gd name="T1" fmla="*/ 476 h 714"/>
              <a:gd name="T2" fmla="*/ 44 w 599"/>
              <a:gd name="T3" fmla="*/ 512 h 714"/>
              <a:gd name="T4" fmla="*/ 36 w 599"/>
              <a:gd name="T5" fmla="*/ 551 h 714"/>
              <a:gd name="T6" fmla="*/ 37 w 599"/>
              <a:gd name="T7" fmla="*/ 544 h 714"/>
              <a:gd name="T8" fmla="*/ 44 w 599"/>
              <a:gd name="T9" fmla="*/ 582 h 714"/>
              <a:gd name="T10" fmla="*/ 57 w 599"/>
              <a:gd name="T11" fmla="*/ 617 h 714"/>
              <a:gd name="T12" fmla="*/ 76 w 599"/>
              <a:gd name="T13" fmla="*/ 646 h 714"/>
              <a:gd name="T14" fmla="*/ 98 w 599"/>
              <a:gd name="T15" fmla="*/ 668 h 714"/>
              <a:gd name="T16" fmla="*/ 125 w 599"/>
              <a:gd name="T17" fmla="*/ 679 h 714"/>
              <a:gd name="T18" fmla="*/ 107 w 599"/>
              <a:gd name="T19" fmla="*/ 679 h 714"/>
              <a:gd name="T20" fmla="*/ 135 w 599"/>
              <a:gd name="T21" fmla="*/ 668 h 714"/>
              <a:gd name="T22" fmla="*/ 523 w 599"/>
              <a:gd name="T23" fmla="*/ 259 h 714"/>
              <a:gd name="T24" fmla="*/ 546 w 599"/>
              <a:gd name="T25" fmla="*/ 226 h 714"/>
              <a:gd name="T26" fmla="*/ 559 w 599"/>
              <a:gd name="T27" fmla="*/ 189 h 714"/>
              <a:gd name="T28" fmla="*/ 563 w 599"/>
              <a:gd name="T29" fmla="*/ 150 h 714"/>
              <a:gd name="T30" fmla="*/ 560 w 599"/>
              <a:gd name="T31" fmla="*/ 157 h 714"/>
              <a:gd name="T32" fmla="*/ 551 w 599"/>
              <a:gd name="T33" fmla="*/ 120 h 714"/>
              <a:gd name="T34" fmla="*/ 536 w 599"/>
              <a:gd name="T35" fmla="*/ 86 h 714"/>
              <a:gd name="T36" fmla="*/ 515 w 599"/>
              <a:gd name="T37" fmla="*/ 59 h 714"/>
              <a:gd name="T38" fmla="*/ 492 w 599"/>
              <a:gd name="T39" fmla="*/ 42 h 714"/>
              <a:gd name="T40" fmla="*/ 465 w 599"/>
              <a:gd name="T41" fmla="*/ 34 h 714"/>
              <a:gd name="T42" fmla="*/ 482 w 599"/>
              <a:gd name="T43" fmla="*/ 37 h 714"/>
              <a:gd name="T44" fmla="*/ 454 w 599"/>
              <a:gd name="T45" fmla="*/ 53 h 714"/>
              <a:gd name="T46" fmla="*/ 40 w 599"/>
              <a:gd name="T47" fmla="*/ 420 h 714"/>
              <a:gd name="T48" fmla="*/ 427 w 599"/>
              <a:gd name="T49" fmla="*/ 11 h 714"/>
              <a:gd name="T50" fmla="*/ 455 w 599"/>
              <a:gd name="T51" fmla="*/ 0 h 714"/>
              <a:gd name="T52" fmla="*/ 510 w 599"/>
              <a:gd name="T53" fmla="*/ 1 h 714"/>
              <a:gd name="T54" fmla="*/ 536 w 599"/>
              <a:gd name="T55" fmla="*/ 12 h 714"/>
              <a:gd name="T56" fmla="*/ 559 w 599"/>
              <a:gd name="T57" fmla="*/ 33 h 714"/>
              <a:gd name="T58" fmla="*/ 578 w 599"/>
              <a:gd name="T59" fmla="*/ 63 h 714"/>
              <a:gd name="T60" fmla="*/ 591 w 599"/>
              <a:gd name="T61" fmla="*/ 98 h 714"/>
              <a:gd name="T62" fmla="*/ 598 w 599"/>
              <a:gd name="T63" fmla="*/ 136 h 714"/>
              <a:gd name="T64" fmla="*/ 599 w 599"/>
              <a:gd name="T65" fmla="*/ 196 h 714"/>
              <a:gd name="T66" fmla="*/ 591 w 599"/>
              <a:gd name="T67" fmla="*/ 236 h 714"/>
              <a:gd name="T68" fmla="*/ 576 w 599"/>
              <a:gd name="T69" fmla="*/ 272 h 714"/>
              <a:gd name="T70" fmla="*/ 190 w 599"/>
              <a:gd name="T71" fmla="*/ 686 h 714"/>
              <a:gd name="T72" fmla="*/ 162 w 599"/>
              <a:gd name="T73" fmla="*/ 708 h 714"/>
              <a:gd name="T74" fmla="*/ 134 w 599"/>
              <a:gd name="T75" fmla="*/ 714 h 714"/>
              <a:gd name="T76" fmla="*/ 80 w 599"/>
              <a:gd name="T77" fmla="*/ 711 h 714"/>
              <a:gd name="T78" fmla="*/ 54 w 599"/>
              <a:gd name="T79" fmla="*/ 696 h 714"/>
              <a:gd name="T80" fmla="*/ 32 w 599"/>
              <a:gd name="T81" fmla="*/ 671 h 714"/>
              <a:gd name="T82" fmla="*/ 15 w 599"/>
              <a:gd name="T83" fmla="*/ 639 h 714"/>
              <a:gd name="T84" fmla="*/ 5 w 599"/>
              <a:gd name="T85" fmla="*/ 604 h 714"/>
              <a:gd name="T86" fmla="*/ 0 w 599"/>
              <a:gd name="T87" fmla="*/ 565 h 714"/>
              <a:gd name="T88" fmla="*/ 1 w 599"/>
              <a:gd name="T89" fmla="*/ 503 h 714"/>
              <a:gd name="T90" fmla="*/ 12 w 599"/>
              <a:gd name="T91" fmla="*/ 465 h 714"/>
              <a:gd name="T92" fmla="*/ 31 w 599"/>
              <a:gd name="T93" fmla="*/ 43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4"/>
                </a:moveTo>
                <a:lnTo>
                  <a:pt x="67" y="465"/>
                </a:lnTo>
                <a:lnTo>
                  <a:pt x="59" y="476"/>
                </a:lnTo>
                <a:lnTo>
                  <a:pt x="53" y="487"/>
                </a:lnTo>
                <a:lnTo>
                  <a:pt x="48" y="499"/>
                </a:lnTo>
                <a:lnTo>
                  <a:pt x="44" y="512"/>
                </a:lnTo>
                <a:lnTo>
                  <a:pt x="40" y="525"/>
                </a:lnTo>
                <a:lnTo>
                  <a:pt x="37" y="538"/>
                </a:lnTo>
                <a:lnTo>
                  <a:pt x="36" y="551"/>
                </a:lnTo>
                <a:lnTo>
                  <a:pt x="36" y="517"/>
                </a:lnTo>
                <a:lnTo>
                  <a:pt x="36" y="530"/>
                </a:lnTo>
                <a:lnTo>
                  <a:pt x="37" y="544"/>
                </a:lnTo>
                <a:lnTo>
                  <a:pt x="39" y="556"/>
                </a:lnTo>
                <a:lnTo>
                  <a:pt x="41" y="569"/>
                </a:lnTo>
                <a:lnTo>
                  <a:pt x="44" y="582"/>
                </a:lnTo>
                <a:lnTo>
                  <a:pt x="48" y="594"/>
                </a:lnTo>
                <a:lnTo>
                  <a:pt x="51" y="605"/>
                </a:lnTo>
                <a:lnTo>
                  <a:pt x="57" y="617"/>
                </a:lnTo>
                <a:lnTo>
                  <a:pt x="63" y="627"/>
                </a:lnTo>
                <a:lnTo>
                  <a:pt x="68" y="637"/>
                </a:lnTo>
                <a:lnTo>
                  <a:pt x="76" y="646"/>
                </a:lnTo>
                <a:lnTo>
                  <a:pt x="82" y="654"/>
                </a:lnTo>
                <a:lnTo>
                  <a:pt x="90" y="661"/>
                </a:lnTo>
                <a:lnTo>
                  <a:pt x="98" y="668"/>
                </a:lnTo>
                <a:lnTo>
                  <a:pt x="107" y="672"/>
                </a:lnTo>
                <a:lnTo>
                  <a:pt x="116" y="676"/>
                </a:lnTo>
                <a:lnTo>
                  <a:pt x="125" y="679"/>
                </a:lnTo>
                <a:lnTo>
                  <a:pt x="134" y="680"/>
                </a:lnTo>
                <a:lnTo>
                  <a:pt x="98" y="680"/>
                </a:lnTo>
                <a:lnTo>
                  <a:pt x="107" y="679"/>
                </a:lnTo>
                <a:lnTo>
                  <a:pt x="116" y="677"/>
                </a:lnTo>
                <a:lnTo>
                  <a:pt x="126" y="674"/>
                </a:lnTo>
                <a:lnTo>
                  <a:pt x="135" y="668"/>
                </a:lnTo>
                <a:lnTo>
                  <a:pt x="145" y="660"/>
                </a:lnTo>
                <a:lnTo>
                  <a:pt x="154" y="652"/>
                </a:lnTo>
                <a:lnTo>
                  <a:pt x="523" y="259"/>
                </a:lnTo>
                <a:lnTo>
                  <a:pt x="532" y="249"/>
                </a:lnTo>
                <a:lnTo>
                  <a:pt x="540" y="238"/>
                </a:lnTo>
                <a:lnTo>
                  <a:pt x="546" y="226"/>
                </a:lnTo>
                <a:lnTo>
                  <a:pt x="551" y="214"/>
                </a:lnTo>
                <a:lnTo>
                  <a:pt x="555" y="201"/>
                </a:lnTo>
                <a:lnTo>
                  <a:pt x="559" y="189"/>
                </a:lnTo>
                <a:lnTo>
                  <a:pt x="562" y="176"/>
                </a:lnTo>
                <a:lnTo>
                  <a:pt x="563" y="162"/>
                </a:lnTo>
                <a:lnTo>
                  <a:pt x="563" y="150"/>
                </a:lnTo>
                <a:lnTo>
                  <a:pt x="563" y="184"/>
                </a:lnTo>
                <a:lnTo>
                  <a:pt x="562" y="171"/>
                </a:lnTo>
                <a:lnTo>
                  <a:pt x="560" y="157"/>
                </a:lnTo>
                <a:lnTo>
                  <a:pt x="558" y="145"/>
                </a:lnTo>
                <a:lnTo>
                  <a:pt x="555" y="133"/>
                </a:lnTo>
                <a:lnTo>
                  <a:pt x="551" y="120"/>
                </a:lnTo>
                <a:lnTo>
                  <a:pt x="547" y="108"/>
                </a:lnTo>
                <a:lnTo>
                  <a:pt x="542" y="97"/>
                </a:lnTo>
                <a:lnTo>
                  <a:pt x="536" y="86"/>
                </a:lnTo>
                <a:lnTo>
                  <a:pt x="529" y="76"/>
                </a:lnTo>
                <a:lnTo>
                  <a:pt x="523" y="68"/>
                </a:lnTo>
                <a:lnTo>
                  <a:pt x="515" y="59"/>
                </a:lnTo>
                <a:lnTo>
                  <a:pt x="509" y="53"/>
                </a:lnTo>
                <a:lnTo>
                  <a:pt x="500" y="47"/>
                </a:lnTo>
                <a:lnTo>
                  <a:pt x="492" y="42"/>
                </a:lnTo>
                <a:lnTo>
                  <a:pt x="483" y="38"/>
                </a:lnTo>
                <a:lnTo>
                  <a:pt x="474" y="36"/>
                </a:lnTo>
                <a:lnTo>
                  <a:pt x="465" y="34"/>
                </a:lnTo>
                <a:lnTo>
                  <a:pt x="501" y="34"/>
                </a:lnTo>
                <a:lnTo>
                  <a:pt x="491" y="34"/>
                </a:lnTo>
                <a:lnTo>
                  <a:pt x="482" y="37"/>
                </a:lnTo>
                <a:lnTo>
                  <a:pt x="473" y="41"/>
                </a:lnTo>
                <a:lnTo>
                  <a:pt x="463" y="45"/>
                </a:lnTo>
                <a:lnTo>
                  <a:pt x="454" y="53"/>
                </a:lnTo>
                <a:lnTo>
                  <a:pt x="443" y="63"/>
                </a:lnTo>
                <a:lnTo>
                  <a:pt x="76" y="454"/>
                </a:lnTo>
                <a:lnTo>
                  <a:pt x="40" y="420"/>
                </a:lnTo>
                <a:lnTo>
                  <a:pt x="407" y="28"/>
                </a:lnTo>
                <a:lnTo>
                  <a:pt x="418" y="18"/>
                </a:lnTo>
                <a:lnTo>
                  <a:pt x="427" y="11"/>
                </a:lnTo>
                <a:lnTo>
                  <a:pt x="437" y="6"/>
                </a:lnTo>
                <a:lnTo>
                  <a:pt x="446" y="2"/>
                </a:lnTo>
                <a:lnTo>
                  <a:pt x="455" y="0"/>
                </a:lnTo>
                <a:lnTo>
                  <a:pt x="465" y="0"/>
                </a:lnTo>
                <a:lnTo>
                  <a:pt x="501" y="0"/>
                </a:lnTo>
                <a:lnTo>
                  <a:pt x="510" y="1"/>
                </a:lnTo>
                <a:lnTo>
                  <a:pt x="519" y="4"/>
                </a:lnTo>
                <a:lnTo>
                  <a:pt x="528" y="7"/>
                </a:lnTo>
                <a:lnTo>
                  <a:pt x="536" y="12"/>
                </a:lnTo>
                <a:lnTo>
                  <a:pt x="545" y="18"/>
                </a:lnTo>
                <a:lnTo>
                  <a:pt x="551" y="25"/>
                </a:lnTo>
                <a:lnTo>
                  <a:pt x="559" y="33"/>
                </a:lnTo>
                <a:lnTo>
                  <a:pt x="565" y="42"/>
                </a:lnTo>
                <a:lnTo>
                  <a:pt x="572" y="52"/>
                </a:lnTo>
                <a:lnTo>
                  <a:pt x="578" y="63"/>
                </a:lnTo>
                <a:lnTo>
                  <a:pt x="583" y="74"/>
                </a:lnTo>
                <a:lnTo>
                  <a:pt x="587" y="86"/>
                </a:lnTo>
                <a:lnTo>
                  <a:pt x="591" y="98"/>
                </a:lnTo>
                <a:lnTo>
                  <a:pt x="594" y="110"/>
                </a:lnTo>
                <a:lnTo>
                  <a:pt x="596" y="123"/>
                </a:lnTo>
                <a:lnTo>
                  <a:pt x="598" y="136"/>
                </a:lnTo>
                <a:lnTo>
                  <a:pt x="599" y="150"/>
                </a:lnTo>
                <a:lnTo>
                  <a:pt x="599" y="162"/>
                </a:lnTo>
                <a:lnTo>
                  <a:pt x="599" y="196"/>
                </a:lnTo>
                <a:lnTo>
                  <a:pt x="598" y="210"/>
                </a:lnTo>
                <a:lnTo>
                  <a:pt x="595" y="223"/>
                </a:lnTo>
                <a:lnTo>
                  <a:pt x="591" y="236"/>
                </a:lnTo>
                <a:lnTo>
                  <a:pt x="587" y="248"/>
                </a:lnTo>
                <a:lnTo>
                  <a:pt x="582" y="260"/>
                </a:lnTo>
                <a:lnTo>
                  <a:pt x="576" y="272"/>
                </a:lnTo>
                <a:lnTo>
                  <a:pt x="568" y="284"/>
                </a:lnTo>
                <a:lnTo>
                  <a:pt x="559" y="293"/>
                </a:lnTo>
                <a:lnTo>
                  <a:pt x="190" y="686"/>
                </a:lnTo>
                <a:lnTo>
                  <a:pt x="181" y="695"/>
                </a:lnTo>
                <a:lnTo>
                  <a:pt x="171" y="702"/>
                </a:lnTo>
                <a:lnTo>
                  <a:pt x="162" y="708"/>
                </a:lnTo>
                <a:lnTo>
                  <a:pt x="152" y="712"/>
                </a:lnTo>
                <a:lnTo>
                  <a:pt x="143" y="713"/>
                </a:lnTo>
                <a:lnTo>
                  <a:pt x="134" y="714"/>
                </a:lnTo>
                <a:lnTo>
                  <a:pt x="98" y="714"/>
                </a:lnTo>
                <a:lnTo>
                  <a:pt x="89" y="713"/>
                </a:lnTo>
                <a:lnTo>
                  <a:pt x="80" y="711"/>
                </a:lnTo>
                <a:lnTo>
                  <a:pt x="71" y="707"/>
                </a:lnTo>
                <a:lnTo>
                  <a:pt x="62" y="702"/>
                </a:lnTo>
                <a:lnTo>
                  <a:pt x="54" y="696"/>
                </a:lnTo>
                <a:lnTo>
                  <a:pt x="46" y="688"/>
                </a:lnTo>
                <a:lnTo>
                  <a:pt x="40" y="680"/>
                </a:lnTo>
                <a:lnTo>
                  <a:pt x="32" y="671"/>
                </a:lnTo>
                <a:lnTo>
                  <a:pt x="27" y="661"/>
                </a:lnTo>
                <a:lnTo>
                  <a:pt x="21" y="652"/>
                </a:lnTo>
                <a:lnTo>
                  <a:pt x="15" y="639"/>
                </a:lnTo>
                <a:lnTo>
                  <a:pt x="12" y="628"/>
                </a:lnTo>
                <a:lnTo>
                  <a:pt x="8" y="616"/>
                </a:lnTo>
                <a:lnTo>
                  <a:pt x="5" y="604"/>
                </a:lnTo>
                <a:lnTo>
                  <a:pt x="3" y="590"/>
                </a:lnTo>
                <a:lnTo>
                  <a:pt x="1" y="578"/>
                </a:lnTo>
                <a:lnTo>
                  <a:pt x="0" y="565"/>
                </a:lnTo>
                <a:lnTo>
                  <a:pt x="0" y="530"/>
                </a:lnTo>
                <a:lnTo>
                  <a:pt x="0" y="517"/>
                </a:lnTo>
                <a:lnTo>
                  <a:pt x="1" y="503"/>
                </a:lnTo>
                <a:lnTo>
                  <a:pt x="4" y="491"/>
                </a:lnTo>
                <a:lnTo>
                  <a:pt x="8" y="477"/>
                </a:lnTo>
                <a:lnTo>
                  <a:pt x="12" y="465"/>
                </a:lnTo>
                <a:lnTo>
                  <a:pt x="17" y="453"/>
                </a:lnTo>
                <a:lnTo>
                  <a:pt x="23" y="442"/>
                </a:lnTo>
                <a:lnTo>
                  <a:pt x="31" y="431"/>
                </a:lnTo>
                <a:lnTo>
                  <a:pt x="40" y="420"/>
                </a:lnTo>
                <a:lnTo>
                  <a:pt x="76" y="454"/>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04" name="Freeform 226">
            <a:extLst>
              <a:ext uri="{FF2B5EF4-FFF2-40B4-BE49-F238E27FC236}">
                <a16:creationId xmlns:a16="http://schemas.microsoft.com/office/drawing/2014/main" id="{94FFDB35-5051-473F-8788-4155726A0058}"/>
              </a:ext>
            </a:extLst>
          </p:cNvPr>
          <p:cNvSpPr>
            <a:spLocks noChangeAspect="1"/>
          </p:cNvSpPr>
          <p:nvPr/>
        </p:nvSpPr>
        <p:spPr bwMode="auto">
          <a:xfrm>
            <a:off x="4086230" y="4773804"/>
            <a:ext cx="257852" cy="311227"/>
          </a:xfrm>
          <a:custGeom>
            <a:avLst/>
            <a:gdLst>
              <a:gd name="T0" fmla="*/ 31 w 563"/>
              <a:gd name="T1" fmla="*/ 431 h 680"/>
              <a:gd name="T2" fmla="*/ 17 w 563"/>
              <a:gd name="T3" fmla="*/ 453 h 680"/>
              <a:gd name="T4" fmla="*/ 8 w 563"/>
              <a:gd name="T5" fmla="*/ 478 h 680"/>
              <a:gd name="T6" fmla="*/ 1 w 563"/>
              <a:gd name="T7" fmla="*/ 504 h 680"/>
              <a:gd name="T8" fmla="*/ 0 w 563"/>
              <a:gd name="T9" fmla="*/ 531 h 680"/>
              <a:gd name="T10" fmla="*/ 3 w 563"/>
              <a:gd name="T11" fmla="*/ 556 h 680"/>
              <a:gd name="T12" fmla="*/ 8 w 563"/>
              <a:gd name="T13" fmla="*/ 582 h 680"/>
              <a:gd name="T14" fmla="*/ 15 w 563"/>
              <a:gd name="T15" fmla="*/ 605 h 680"/>
              <a:gd name="T16" fmla="*/ 27 w 563"/>
              <a:gd name="T17" fmla="*/ 628 h 680"/>
              <a:gd name="T18" fmla="*/ 40 w 563"/>
              <a:gd name="T19" fmla="*/ 646 h 680"/>
              <a:gd name="T20" fmla="*/ 54 w 563"/>
              <a:gd name="T21" fmla="*/ 662 h 680"/>
              <a:gd name="T22" fmla="*/ 71 w 563"/>
              <a:gd name="T23" fmla="*/ 673 h 680"/>
              <a:gd name="T24" fmla="*/ 89 w 563"/>
              <a:gd name="T25" fmla="*/ 679 h 680"/>
              <a:gd name="T26" fmla="*/ 107 w 563"/>
              <a:gd name="T27" fmla="*/ 679 h 680"/>
              <a:gd name="T28" fmla="*/ 126 w 563"/>
              <a:gd name="T29" fmla="*/ 674 h 680"/>
              <a:gd name="T30" fmla="*/ 145 w 563"/>
              <a:gd name="T31" fmla="*/ 661 h 680"/>
              <a:gd name="T32" fmla="*/ 523 w 563"/>
              <a:gd name="T33" fmla="*/ 259 h 680"/>
              <a:gd name="T34" fmla="*/ 540 w 563"/>
              <a:gd name="T35" fmla="*/ 237 h 680"/>
              <a:gd name="T36" fmla="*/ 551 w 563"/>
              <a:gd name="T37" fmla="*/ 214 h 680"/>
              <a:gd name="T38" fmla="*/ 559 w 563"/>
              <a:gd name="T39" fmla="*/ 188 h 680"/>
              <a:gd name="T40" fmla="*/ 563 w 563"/>
              <a:gd name="T41" fmla="*/ 162 h 680"/>
              <a:gd name="T42" fmla="*/ 562 w 563"/>
              <a:gd name="T43" fmla="*/ 135 h 680"/>
              <a:gd name="T44" fmla="*/ 558 w 563"/>
              <a:gd name="T45" fmla="*/ 110 h 680"/>
              <a:gd name="T46" fmla="*/ 551 w 563"/>
              <a:gd name="T47" fmla="*/ 85 h 680"/>
              <a:gd name="T48" fmla="*/ 542 w 563"/>
              <a:gd name="T49" fmla="*/ 63 h 680"/>
              <a:gd name="T50" fmla="*/ 529 w 563"/>
              <a:gd name="T51" fmla="*/ 42 h 680"/>
              <a:gd name="T52" fmla="*/ 515 w 563"/>
              <a:gd name="T53" fmla="*/ 25 h 680"/>
              <a:gd name="T54" fmla="*/ 500 w 563"/>
              <a:gd name="T55" fmla="*/ 12 h 680"/>
              <a:gd name="T56" fmla="*/ 483 w 563"/>
              <a:gd name="T57" fmla="*/ 3 h 680"/>
              <a:gd name="T58" fmla="*/ 465 w 563"/>
              <a:gd name="T59" fmla="*/ 0 h 680"/>
              <a:gd name="T60" fmla="*/ 446 w 563"/>
              <a:gd name="T61" fmla="*/ 3 h 680"/>
              <a:gd name="T62" fmla="*/ 427 w 563"/>
              <a:gd name="T63" fmla="*/ 12 h 680"/>
              <a:gd name="T64" fmla="*/ 407 w 563"/>
              <a:gd name="T65" fmla="*/ 2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0"/>
                </a:moveTo>
                <a:lnTo>
                  <a:pt x="31" y="431"/>
                </a:lnTo>
                <a:lnTo>
                  <a:pt x="23" y="442"/>
                </a:lnTo>
                <a:lnTo>
                  <a:pt x="17" y="453"/>
                </a:lnTo>
                <a:lnTo>
                  <a:pt x="12" y="466"/>
                </a:lnTo>
                <a:lnTo>
                  <a:pt x="8" y="478"/>
                </a:lnTo>
                <a:lnTo>
                  <a:pt x="4" y="491"/>
                </a:lnTo>
                <a:lnTo>
                  <a:pt x="1" y="504"/>
                </a:lnTo>
                <a:lnTo>
                  <a:pt x="0" y="517"/>
                </a:lnTo>
                <a:lnTo>
                  <a:pt x="0" y="531"/>
                </a:lnTo>
                <a:lnTo>
                  <a:pt x="1" y="544"/>
                </a:lnTo>
                <a:lnTo>
                  <a:pt x="3" y="556"/>
                </a:lnTo>
                <a:lnTo>
                  <a:pt x="5" y="570"/>
                </a:lnTo>
                <a:lnTo>
                  <a:pt x="8" y="582"/>
                </a:lnTo>
                <a:lnTo>
                  <a:pt x="12" y="594"/>
                </a:lnTo>
                <a:lnTo>
                  <a:pt x="15" y="605"/>
                </a:lnTo>
                <a:lnTo>
                  <a:pt x="21" y="618"/>
                </a:lnTo>
                <a:lnTo>
                  <a:pt x="27" y="628"/>
                </a:lnTo>
                <a:lnTo>
                  <a:pt x="32" y="637"/>
                </a:lnTo>
                <a:lnTo>
                  <a:pt x="40" y="646"/>
                </a:lnTo>
                <a:lnTo>
                  <a:pt x="46" y="655"/>
                </a:lnTo>
                <a:lnTo>
                  <a:pt x="54" y="662"/>
                </a:lnTo>
                <a:lnTo>
                  <a:pt x="62" y="668"/>
                </a:lnTo>
                <a:lnTo>
                  <a:pt x="71" y="673"/>
                </a:lnTo>
                <a:lnTo>
                  <a:pt x="80" y="677"/>
                </a:lnTo>
                <a:lnTo>
                  <a:pt x="89" y="679"/>
                </a:lnTo>
                <a:lnTo>
                  <a:pt x="98" y="680"/>
                </a:lnTo>
                <a:lnTo>
                  <a:pt x="107" y="679"/>
                </a:lnTo>
                <a:lnTo>
                  <a:pt x="116" y="678"/>
                </a:lnTo>
                <a:lnTo>
                  <a:pt x="126" y="674"/>
                </a:lnTo>
                <a:lnTo>
                  <a:pt x="135" y="668"/>
                </a:lnTo>
                <a:lnTo>
                  <a:pt x="145" y="661"/>
                </a:lnTo>
                <a:lnTo>
                  <a:pt x="154" y="652"/>
                </a:lnTo>
                <a:lnTo>
                  <a:pt x="523" y="259"/>
                </a:lnTo>
                <a:lnTo>
                  <a:pt x="532" y="248"/>
                </a:lnTo>
                <a:lnTo>
                  <a:pt x="540" y="237"/>
                </a:lnTo>
                <a:lnTo>
                  <a:pt x="546" y="226"/>
                </a:lnTo>
                <a:lnTo>
                  <a:pt x="551" y="214"/>
                </a:lnTo>
                <a:lnTo>
                  <a:pt x="555" y="202"/>
                </a:lnTo>
                <a:lnTo>
                  <a:pt x="559" y="188"/>
                </a:lnTo>
                <a:lnTo>
                  <a:pt x="562" y="176"/>
                </a:lnTo>
                <a:lnTo>
                  <a:pt x="563" y="162"/>
                </a:lnTo>
                <a:lnTo>
                  <a:pt x="563" y="149"/>
                </a:lnTo>
                <a:lnTo>
                  <a:pt x="562" y="135"/>
                </a:lnTo>
                <a:lnTo>
                  <a:pt x="560" y="123"/>
                </a:lnTo>
                <a:lnTo>
                  <a:pt x="558" y="110"/>
                </a:lnTo>
                <a:lnTo>
                  <a:pt x="555" y="97"/>
                </a:lnTo>
                <a:lnTo>
                  <a:pt x="551" y="85"/>
                </a:lnTo>
                <a:lnTo>
                  <a:pt x="547" y="74"/>
                </a:lnTo>
                <a:lnTo>
                  <a:pt x="542" y="63"/>
                </a:lnTo>
                <a:lnTo>
                  <a:pt x="536" y="52"/>
                </a:lnTo>
                <a:lnTo>
                  <a:pt x="529" y="42"/>
                </a:lnTo>
                <a:lnTo>
                  <a:pt x="523" y="34"/>
                </a:lnTo>
                <a:lnTo>
                  <a:pt x="515" y="25"/>
                </a:lnTo>
                <a:lnTo>
                  <a:pt x="509" y="18"/>
                </a:lnTo>
                <a:lnTo>
                  <a:pt x="500" y="12"/>
                </a:lnTo>
                <a:lnTo>
                  <a:pt x="492" y="7"/>
                </a:lnTo>
                <a:lnTo>
                  <a:pt x="483" y="3"/>
                </a:lnTo>
                <a:lnTo>
                  <a:pt x="474" y="2"/>
                </a:lnTo>
                <a:lnTo>
                  <a:pt x="465" y="0"/>
                </a:lnTo>
                <a:lnTo>
                  <a:pt x="455" y="0"/>
                </a:lnTo>
                <a:lnTo>
                  <a:pt x="446" y="3"/>
                </a:lnTo>
                <a:lnTo>
                  <a:pt x="437" y="7"/>
                </a:lnTo>
                <a:lnTo>
                  <a:pt x="427" y="12"/>
                </a:lnTo>
                <a:lnTo>
                  <a:pt x="418" y="19"/>
                </a:lnTo>
                <a:lnTo>
                  <a:pt x="407" y="29"/>
                </a:lnTo>
                <a:lnTo>
                  <a:pt x="40" y="4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05" name="Freeform 227">
            <a:extLst>
              <a:ext uri="{FF2B5EF4-FFF2-40B4-BE49-F238E27FC236}">
                <a16:creationId xmlns:a16="http://schemas.microsoft.com/office/drawing/2014/main" id="{E3EA44CF-C459-4B0D-A108-7F666642A023}"/>
              </a:ext>
            </a:extLst>
          </p:cNvPr>
          <p:cNvSpPr>
            <a:spLocks noChangeAspect="1"/>
          </p:cNvSpPr>
          <p:nvPr/>
        </p:nvSpPr>
        <p:spPr bwMode="auto">
          <a:xfrm>
            <a:off x="4078001" y="4765578"/>
            <a:ext cx="274311" cy="326309"/>
          </a:xfrm>
          <a:custGeom>
            <a:avLst/>
            <a:gdLst>
              <a:gd name="T0" fmla="*/ 59 w 599"/>
              <a:gd name="T1" fmla="*/ 476 h 714"/>
              <a:gd name="T2" fmla="*/ 44 w 599"/>
              <a:gd name="T3" fmla="*/ 512 h 714"/>
              <a:gd name="T4" fmla="*/ 36 w 599"/>
              <a:gd name="T5" fmla="*/ 551 h 714"/>
              <a:gd name="T6" fmla="*/ 37 w 599"/>
              <a:gd name="T7" fmla="*/ 544 h 714"/>
              <a:gd name="T8" fmla="*/ 44 w 599"/>
              <a:gd name="T9" fmla="*/ 582 h 714"/>
              <a:gd name="T10" fmla="*/ 57 w 599"/>
              <a:gd name="T11" fmla="*/ 618 h 714"/>
              <a:gd name="T12" fmla="*/ 76 w 599"/>
              <a:gd name="T13" fmla="*/ 646 h 714"/>
              <a:gd name="T14" fmla="*/ 98 w 599"/>
              <a:gd name="T15" fmla="*/ 668 h 714"/>
              <a:gd name="T16" fmla="*/ 125 w 599"/>
              <a:gd name="T17" fmla="*/ 679 h 714"/>
              <a:gd name="T18" fmla="*/ 107 w 599"/>
              <a:gd name="T19" fmla="*/ 679 h 714"/>
              <a:gd name="T20" fmla="*/ 135 w 599"/>
              <a:gd name="T21" fmla="*/ 668 h 714"/>
              <a:gd name="T22" fmla="*/ 523 w 599"/>
              <a:gd name="T23" fmla="*/ 259 h 714"/>
              <a:gd name="T24" fmla="*/ 546 w 599"/>
              <a:gd name="T25" fmla="*/ 226 h 714"/>
              <a:gd name="T26" fmla="*/ 559 w 599"/>
              <a:gd name="T27" fmla="*/ 188 h 714"/>
              <a:gd name="T28" fmla="*/ 563 w 599"/>
              <a:gd name="T29" fmla="*/ 149 h 714"/>
              <a:gd name="T30" fmla="*/ 560 w 599"/>
              <a:gd name="T31" fmla="*/ 157 h 714"/>
              <a:gd name="T32" fmla="*/ 551 w 599"/>
              <a:gd name="T33" fmla="*/ 119 h 714"/>
              <a:gd name="T34" fmla="*/ 536 w 599"/>
              <a:gd name="T35" fmla="*/ 86 h 714"/>
              <a:gd name="T36" fmla="*/ 515 w 599"/>
              <a:gd name="T37" fmla="*/ 59 h 714"/>
              <a:gd name="T38" fmla="*/ 492 w 599"/>
              <a:gd name="T39" fmla="*/ 41 h 714"/>
              <a:gd name="T40" fmla="*/ 465 w 599"/>
              <a:gd name="T41" fmla="*/ 35 h 714"/>
              <a:gd name="T42" fmla="*/ 482 w 599"/>
              <a:gd name="T43" fmla="*/ 37 h 714"/>
              <a:gd name="T44" fmla="*/ 454 w 599"/>
              <a:gd name="T45" fmla="*/ 53 h 714"/>
              <a:gd name="T46" fmla="*/ 40 w 599"/>
              <a:gd name="T47" fmla="*/ 420 h 714"/>
              <a:gd name="T48" fmla="*/ 427 w 599"/>
              <a:gd name="T49" fmla="*/ 11 h 714"/>
              <a:gd name="T50" fmla="*/ 455 w 599"/>
              <a:gd name="T51" fmla="*/ 0 h 714"/>
              <a:gd name="T52" fmla="*/ 510 w 599"/>
              <a:gd name="T53" fmla="*/ 2 h 714"/>
              <a:gd name="T54" fmla="*/ 536 w 599"/>
              <a:gd name="T55" fmla="*/ 11 h 714"/>
              <a:gd name="T56" fmla="*/ 559 w 599"/>
              <a:gd name="T57" fmla="*/ 33 h 714"/>
              <a:gd name="T58" fmla="*/ 578 w 599"/>
              <a:gd name="T59" fmla="*/ 63 h 714"/>
              <a:gd name="T60" fmla="*/ 591 w 599"/>
              <a:gd name="T61" fmla="*/ 97 h 714"/>
              <a:gd name="T62" fmla="*/ 598 w 599"/>
              <a:gd name="T63" fmla="*/ 135 h 714"/>
              <a:gd name="T64" fmla="*/ 599 w 599"/>
              <a:gd name="T65" fmla="*/ 197 h 714"/>
              <a:gd name="T66" fmla="*/ 591 w 599"/>
              <a:gd name="T67" fmla="*/ 236 h 714"/>
              <a:gd name="T68" fmla="*/ 576 w 599"/>
              <a:gd name="T69" fmla="*/ 272 h 714"/>
              <a:gd name="T70" fmla="*/ 190 w 599"/>
              <a:gd name="T71" fmla="*/ 686 h 714"/>
              <a:gd name="T72" fmla="*/ 162 w 599"/>
              <a:gd name="T73" fmla="*/ 708 h 714"/>
              <a:gd name="T74" fmla="*/ 134 w 599"/>
              <a:gd name="T75" fmla="*/ 714 h 714"/>
              <a:gd name="T76" fmla="*/ 80 w 599"/>
              <a:gd name="T77" fmla="*/ 711 h 714"/>
              <a:gd name="T78" fmla="*/ 54 w 599"/>
              <a:gd name="T79" fmla="*/ 696 h 714"/>
              <a:gd name="T80" fmla="*/ 32 w 599"/>
              <a:gd name="T81" fmla="*/ 672 h 714"/>
              <a:gd name="T82" fmla="*/ 15 w 599"/>
              <a:gd name="T83" fmla="*/ 640 h 714"/>
              <a:gd name="T84" fmla="*/ 5 w 599"/>
              <a:gd name="T85" fmla="*/ 604 h 714"/>
              <a:gd name="T86" fmla="*/ 0 w 599"/>
              <a:gd name="T87" fmla="*/ 565 h 714"/>
              <a:gd name="T88" fmla="*/ 1 w 599"/>
              <a:gd name="T89" fmla="*/ 503 h 714"/>
              <a:gd name="T90" fmla="*/ 12 w 599"/>
              <a:gd name="T91" fmla="*/ 465 h 714"/>
              <a:gd name="T92" fmla="*/ 31 w 599"/>
              <a:gd name="T93" fmla="*/ 43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4"/>
                </a:moveTo>
                <a:lnTo>
                  <a:pt x="67" y="465"/>
                </a:lnTo>
                <a:lnTo>
                  <a:pt x="59" y="476"/>
                </a:lnTo>
                <a:lnTo>
                  <a:pt x="53" y="487"/>
                </a:lnTo>
                <a:lnTo>
                  <a:pt x="48" y="500"/>
                </a:lnTo>
                <a:lnTo>
                  <a:pt x="44" y="512"/>
                </a:lnTo>
                <a:lnTo>
                  <a:pt x="40" y="526"/>
                </a:lnTo>
                <a:lnTo>
                  <a:pt x="37" y="538"/>
                </a:lnTo>
                <a:lnTo>
                  <a:pt x="36" y="551"/>
                </a:lnTo>
                <a:lnTo>
                  <a:pt x="36" y="517"/>
                </a:lnTo>
                <a:lnTo>
                  <a:pt x="36" y="530"/>
                </a:lnTo>
                <a:lnTo>
                  <a:pt x="37" y="544"/>
                </a:lnTo>
                <a:lnTo>
                  <a:pt x="39" y="556"/>
                </a:lnTo>
                <a:lnTo>
                  <a:pt x="41" y="570"/>
                </a:lnTo>
                <a:lnTo>
                  <a:pt x="44" y="582"/>
                </a:lnTo>
                <a:lnTo>
                  <a:pt x="48" y="594"/>
                </a:lnTo>
                <a:lnTo>
                  <a:pt x="51" y="605"/>
                </a:lnTo>
                <a:lnTo>
                  <a:pt x="57" y="618"/>
                </a:lnTo>
                <a:lnTo>
                  <a:pt x="63" y="627"/>
                </a:lnTo>
                <a:lnTo>
                  <a:pt x="68" y="637"/>
                </a:lnTo>
                <a:lnTo>
                  <a:pt x="76" y="646"/>
                </a:lnTo>
                <a:lnTo>
                  <a:pt x="82" y="654"/>
                </a:lnTo>
                <a:lnTo>
                  <a:pt x="90" y="662"/>
                </a:lnTo>
                <a:lnTo>
                  <a:pt x="98" y="668"/>
                </a:lnTo>
                <a:lnTo>
                  <a:pt x="107" y="673"/>
                </a:lnTo>
                <a:lnTo>
                  <a:pt x="116" y="676"/>
                </a:lnTo>
                <a:lnTo>
                  <a:pt x="125" y="679"/>
                </a:lnTo>
                <a:lnTo>
                  <a:pt x="134" y="680"/>
                </a:lnTo>
                <a:lnTo>
                  <a:pt x="98" y="680"/>
                </a:lnTo>
                <a:lnTo>
                  <a:pt x="107" y="679"/>
                </a:lnTo>
                <a:lnTo>
                  <a:pt x="116" y="678"/>
                </a:lnTo>
                <a:lnTo>
                  <a:pt x="126" y="674"/>
                </a:lnTo>
                <a:lnTo>
                  <a:pt x="135" y="668"/>
                </a:lnTo>
                <a:lnTo>
                  <a:pt x="145" y="660"/>
                </a:lnTo>
                <a:lnTo>
                  <a:pt x="154" y="652"/>
                </a:lnTo>
                <a:lnTo>
                  <a:pt x="523" y="259"/>
                </a:lnTo>
                <a:lnTo>
                  <a:pt x="532" y="248"/>
                </a:lnTo>
                <a:lnTo>
                  <a:pt x="540" y="237"/>
                </a:lnTo>
                <a:lnTo>
                  <a:pt x="546" y="226"/>
                </a:lnTo>
                <a:lnTo>
                  <a:pt x="551" y="214"/>
                </a:lnTo>
                <a:lnTo>
                  <a:pt x="555" y="202"/>
                </a:lnTo>
                <a:lnTo>
                  <a:pt x="559" y="188"/>
                </a:lnTo>
                <a:lnTo>
                  <a:pt x="562" y="176"/>
                </a:lnTo>
                <a:lnTo>
                  <a:pt x="563" y="162"/>
                </a:lnTo>
                <a:lnTo>
                  <a:pt x="563" y="149"/>
                </a:lnTo>
                <a:lnTo>
                  <a:pt x="563" y="183"/>
                </a:lnTo>
                <a:lnTo>
                  <a:pt x="562" y="170"/>
                </a:lnTo>
                <a:lnTo>
                  <a:pt x="560" y="157"/>
                </a:lnTo>
                <a:lnTo>
                  <a:pt x="558" y="144"/>
                </a:lnTo>
                <a:lnTo>
                  <a:pt x="555" y="132"/>
                </a:lnTo>
                <a:lnTo>
                  <a:pt x="551" y="119"/>
                </a:lnTo>
                <a:lnTo>
                  <a:pt x="547" y="108"/>
                </a:lnTo>
                <a:lnTo>
                  <a:pt x="542" y="97"/>
                </a:lnTo>
                <a:lnTo>
                  <a:pt x="536" y="86"/>
                </a:lnTo>
                <a:lnTo>
                  <a:pt x="529" y="76"/>
                </a:lnTo>
                <a:lnTo>
                  <a:pt x="523" y="68"/>
                </a:lnTo>
                <a:lnTo>
                  <a:pt x="515" y="59"/>
                </a:lnTo>
                <a:lnTo>
                  <a:pt x="509" y="52"/>
                </a:lnTo>
                <a:lnTo>
                  <a:pt x="500" y="46"/>
                </a:lnTo>
                <a:lnTo>
                  <a:pt x="492" y="41"/>
                </a:lnTo>
                <a:lnTo>
                  <a:pt x="483" y="37"/>
                </a:lnTo>
                <a:lnTo>
                  <a:pt x="474" y="36"/>
                </a:lnTo>
                <a:lnTo>
                  <a:pt x="465" y="35"/>
                </a:lnTo>
                <a:lnTo>
                  <a:pt x="501" y="35"/>
                </a:lnTo>
                <a:lnTo>
                  <a:pt x="491" y="35"/>
                </a:lnTo>
                <a:lnTo>
                  <a:pt x="482" y="37"/>
                </a:lnTo>
                <a:lnTo>
                  <a:pt x="473" y="41"/>
                </a:lnTo>
                <a:lnTo>
                  <a:pt x="463" y="46"/>
                </a:lnTo>
                <a:lnTo>
                  <a:pt x="454" y="53"/>
                </a:lnTo>
                <a:lnTo>
                  <a:pt x="443" y="63"/>
                </a:lnTo>
                <a:lnTo>
                  <a:pt x="76" y="454"/>
                </a:lnTo>
                <a:lnTo>
                  <a:pt x="40" y="420"/>
                </a:lnTo>
                <a:lnTo>
                  <a:pt x="407" y="29"/>
                </a:lnTo>
                <a:lnTo>
                  <a:pt x="418" y="19"/>
                </a:lnTo>
                <a:lnTo>
                  <a:pt x="427" y="11"/>
                </a:lnTo>
                <a:lnTo>
                  <a:pt x="437" y="6"/>
                </a:lnTo>
                <a:lnTo>
                  <a:pt x="446" y="3"/>
                </a:lnTo>
                <a:lnTo>
                  <a:pt x="455" y="0"/>
                </a:lnTo>
                <a:lnTo>
                  <a:pt x="465" y="0"/>
                </a:lnTo>
                <a:lnTo>
                  <a:pt x="501" y="0"/>
                </a:lnTo>
                <a:lnTo>
                  <a:pt x="510" y="2"/>
                </a:lnTo>
                <a:lnTo>
                  <a:pt x="519" y="3"/>
                </a:lnTo>
                <a:lnTo>
                  <a:pt x="528" y="6"/>
                </a:lnTo>
                <a:lnTo>
                  <a:pt x="536" y="11"/>
                </a:lnTo>
                <a:lnTo>
                  <a:pt x="545" y="17"/>
                </a:lnTo>
                <a:lnTo>
                  <a:pt x="551" y="25"/>
                </a:lnTo>
                <a:lnTo>
                  <a:pt x="559" y="33"/>
                </a:lnTo>
                <a:lnTo>
                  <a:pt x="565" y="42"/>
                </a:lnTo>
                <a:lnTo>
                  <a:pt x="572" y="52"/>
                </a:lnTo>
                <a:lnTo>
                  <a:pt x="578" y="63"/>
                </a:lnTo>
                <a:lnTo>
                  <a:pt x="583" y="74"/>
                </a:lnTo>
                <a:lnTo>
                  <a:pt x="587" y="85"/>
                </a:lnTo>
                <a:lnTo>
                  <a:pt x="591" y="97"/>
                </a:lnTo>
                <a:lnTo>
                  <a:pt x="594" y="110"/>
                </a:lnTo>
                <a:lnTo>
                  <a:pt x="596" y="123"/>
                </a:lnTo>
                <a:lnTo>
                  <a:pt x="598" y="135"/>
                </a:lnTo>
                <a:lnTo>
                  <a:pt x="599" y="149"/>
                </a:lnTo>
                <a:lnTo>
                  <a:pt x="599" y="162"/>
                </a:lnTo>
                <a:lnTo>
                  <a:pt x="599" y="197"/>
                </a:lnTo>
                <a:lnTo>
                  <a:pt x="598" y="210"/>
                </a:lnTo>
                <a:lnTo>
                  <a:pt x="595" y="222"/>
                </a:lnTo>
                <a:lnTo>
                  <a:pt x="591" y="236"/>
                </a:lnTo>
                <a:lnTo>
                  <a:pt x="587" y="248"/>
                </a:lnTo>
                <a:lnTo>
                  <a:pt x="582" y="260"/>
                </a:lnTo>
                <a:lnTo>
                  <a:pt x="576" y="272"/>
                </a:lnTo>
                <a:lnTo>
                  <a:pt x="568" y="283"/>
                </a:lnTo>
                <a:lnTo>
                  <a:pt x="559" y="294"/>
                </a:lnTo>
                <a:lnTo>
                  <a:pt x="190" y="686"/>
                </a:lnTo>
                <a:lnTo>
                  <a:pt x="181" y="695"/>
                </a:lnTo>
                <a:lnTo>
                  <a:pt x="171" y="702"/>
                </a:lnTo>
                <a:lnTo>
                  <a:pt x="162" y="708"/>
                </a:lnTo>
                <a:lnTo>
                  <a:pt x="152" y="712"/>
                </a:lnTo>
                <a:lnTo>
                  <a:pt x="143" y="713"/>
                </a:lnTo>
                <a:lnTo>
                  <a:pt x="134" y="714"/>
                </a:lnTo>
                <a:lnTo>
                  <a:pt x="98" y="714"/>
                </a:lnTo>
                <a:lnTo>
                  <a:pt x="89" y="713"/>
                </a:lnTo>
                <a:lnTo>
                  <a:pt x="80" y="711"/>
                </a:lnTo>
                <a:lnTo>
                  <a:pt x="71" y="707"/>
                </a:lnTo>
                <a:lnTo>
                  <a:pt x="62" y="702"/>
                </a:lnTo>
                <a:lnTo>
                  <a:pt x="54" y="696"/>
                </a:lnTo>
                <a:lnTo>
                  <a:pt x="46" y="689"/>
                </a:lnTo>
                <a:lnTo>
                  <a:pt x="40" y="680"/>
                </a:lnTo>
                <a:lnTo>
                  <a:pt x="32" y="672"/>
                </a:lnTo>
                <a:lnTo>
                  <a:pt x="27" y="662"/>
                </a:lnTo>
                <a:lnTo>
                  <a:pt x="21" y="652"/>
                </a:lnTo>
                <a:lnTo>
                  <a:pt x="15" y="640"/>
                </a:lnTo>
                <a:lnTo>
                  <a:pt x="12" y="629"/>
                </a:lnTo>
                <a:lnTo>
                  <a:pt x="8" y="616"/>
                </a:lnTo>
                <a:lnTo>
                  <a:pt x="5" y="604"/>
                </a:lnTo>
                <a:lnTo>
                  <a:pt x="3" y="591"/>
                </a:lnTo>
                <a:lnTo>
                  <a:pt x="1" y="578"/>
                </a:lnTo>
                <a:lnTo>
                  <a:pt x="0" y="565"/>
                </a:lnTo>
                <a:lnTo>
                  <a:pt x="0" y="530"/>
                </a:lnTo>
                <a:lnTo>
                  <a:pt x="0" y="517"/>
                </a:lnTo>
                <a:lnTo>
                  <a:pt x="1" y="503"/>
                </a:lnTo>
                <a:lnTo>
                  <a:pt x="4" y="491"/>
                </a:lnTo>
                <a:lnTo>
                  <a:pt x="8" y="478"/>
                </a:lnTo>
                <a:lnTo>
                  <a:pt x="12" y="465"/>
                </a:lnTo>
                <a:lnTo>
                  <a:pt x="17" y="453"/>
                </a:lnTo>
                <a:lnTo>
                  <a:pt x="23" y="442"/>
                </a:lnTo>
                <a:lnTo>
                  <a:pt x="31" y="431"/>
                </a:lnTo>
                <a:lnTo>
                  <a:pt x="40" y="420"/>
                </a:lnTo>
                <a:lnTo>
                  <a:pt x="76" y="454"/>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06" name="Freeform 228">
            <a:extLst>
              <a:ext uri="{FF2B5EF4-FFF2-40B4-BE49-F238E27FC236}">
                <a16:creationId xmlns:a16="http://schemas.microsoft.com/office/drawing/2014/main" id="{B9674E4A-8098-49F7-BBB1-BA40110B395C}"/>
              </a:ext>
            </a:extLst>
          </p:cNvPr>
          <p:cNvSpPr>
            <a:spLocks noChangeAspect="1"/>
          </p:cNvSpPr>
          <p:nvPr/>
        </p:nvSpPr>
        <p:spPr bwMode="auto">
          <a:xfrm>
            <a:off x="4086230" y="4928733"/>
            <a:ext cx="257852" cy="311227"/>
          </a:xfrm>
          <a:custGeom>
            <a:avLst/>
            <a:gdLst>
              <a:gd name="T0" fmla="*/ 31 w 563"/>
              <a:gd name="T1" fmla="*/ 431 h 680"/>
              <a:gd name="T2" fmla="*/ 17 w 563"/>
              <a:gd name="T3" fmla="*/ 453 h 680"/>
              <a:gd name="T4" fmla="*/ 8 w 563"/>
              <a:gd name="T5" fmla="*/ 478 h 680"/>
              <a:gd name="T6" fmla="*/ 1 w 563"/>
              <a:gd name="T7" fmla="*/ 503 h 680"/>
              <a:gd name="T8" fmla="*/ 0 w 563"/>
              <a:gd name="T9" fmla="*/ 530 h 680"/>
              <a:gd name="T10" fmla="*/ 3 w 563"/>
              <a:gd name="T11" fmla="*/ 556 h 680"/>
              <a:gd name="T12" fmla="*/ 8 w 563"/>
              <a:gd name="T13" fmla="*/ 582 h 680"/>
              <a:gd name="T14" fmla="*/ 15 w 563"/>
              <a:gd name="T15" fmla="*/ 605 h 680"/>
              <a:gd name="T16" fmla="*/ 27 w 563"/>
              <a:gd name="T17" fmla="*/ 627 h 680"/>
              <a:gd name="T18" fmla="*/ 40 w 563"/>
              <a:gd name="T19" fmla="*/ 646 h 680"/>
              <a:gd name="T20" fmla="*/ 54 w 563"/>
              <a:gd name="T21" fmla="*/ 662 h 680"/>
              <a:gd name="T22" fmla="*/ 71 w 563"/>
              <a:gd name="T23" fmla="*/ 673 h 680"/>
              <a:gd name="T24" fmla="*/ 89 w 563"/>
              <a:gd name="T25" fmla="*/ 679 h 680"/>
              <a:gd name="T26" fmla="*/ 107 w 563"/>
              <a:gd name="T27" fmla="*/ 679 h 680"/>
              <a:gd name="T28" fmla="*/ 126 w 563"/>
              <a:gd name="T29" fmla="*/ 674 h 680"/>
              <a:gd name="T30" fmla="*/ 145 w 563"/>
              <a:gd name="T31" fmla="*/ 660 h 680"/>
              <a:gd name="T32" fmla="*/ 523 w 563"/>
              <a:gd name="T33" fmla="*/ 259 h 680"/>
              <a:gd name="T34" fmla="*/ 540 w 563"/>
              <a:gd name="T35" fmla="*/ 237 h 680"/>
              <a:gd name="T36" fmla="*/ 551 w 563"/>
              <a:gd name="T37" fmla="*/ 214 h 680"/>
              <a:gd name="T38" fmla="*/ 559 w 563"/>
              <a:gd name="T39" fmla="*/ 188 h 680"/>
              <a:gd name="T40" fmla="*/ 563 w 563"/>
              <a:gd name="T41" fmla="*/ 162 h 680"/>
              <a:gd name="T42" fmla="*/ 562 w 563"/>
              <a:gd name="T43" fmla="*/ 135 h 680"/>
              <a:gd name="T44" fmla="*/ 558 w 563"/>
              <a:gd name="T45" fmla="*/ 109 h 680"/>
              <a:gd name="T46" fmla="*/ 551 w 563"/>
              <a:gd name="T47" fmla="*/ 85 h 680"/>
              <a:gd name="T48" fmla="*/ 542 w 563"/>
              <a:gd name="T49" fmla="*/ 63 h 680"/>
              <a:gd name="T50" fmla="*/ 529 w 563"/>
              <a:gd name="T51" fmla="*/ 42 h 680"/>
              <a:gd name="T52" fmla="*/ 515 w 563"/>
              <a:gd name="T53" fmla="*/ 25 h 680"/>
              <a:gd name="T54" fmla="*/ 500 w 563"/>
              <a:gd name="T55" fmla="*/ 11 h 680"/>
              <a:gd name="T56" fmla="*/ 483 w 563"/>
              <a:gd name="T57" fmla="*/ 3 h 680"/>
              <a:gd name="T58" fmla="*/ 465 w 563"/>
              <a:gd name="T59" fmla="*/ 0 h 680"/>
              <a:gd name="T60" fmla="*/ 446 w 563"/>
              <a:gd name="T61" fmla="*/ 3 h 680"/>
              <a:gd name="T62" fmla="*/ 427 w 563"/>
              <a:gd name="T63" fmla="*/ 11 h 680"/>
              <a:gd name="T64" fmla="*/ 407 w 563"/>
              <a:gd name="T65" fmla="*/ 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0"/>
                </a:moveTo>
                <a:lnTo>
                  <a:pt x="31" y="431"/>
                </a:lnTo>
                <a:lnTo>
                  <a:pt x="23" y="442"/>
                </a:lnTo>
                <a:lnTo>
                  <a:pt x="17" y="453"/>
                </a:lnTo>
                <a:lnTo>
                  <a:pt x="12" y="465"/>
                </a:lnTo>
                <a:lnTo>
                  <a:pt x="8" y="478"/>
                </a:lnTo>
                <a:lnTo>
                  <a:pt x="4" y="491"/>
                </a:lnTo>
                <a:lnTo>
                  <a:pt x="1" y="503"/>
                </a:lnTo>
                <a:lnTo>
                  <a:pt x="0" y="517"/>
                </a:lnTo>
                <a:lnTo>
                  <a:pt x="0" y="530"/>
                </a:lnTo>
                <a:lnTo>
                  <a:pt x="1" y="544"/>
                </a:lnTo>
                <a:lnTo>
                  <a:pt x="3" y="556"/>
                </a:lnTo>
                <a:lnTo>
                  <a:pt x="5" y="570"/>
                </a:lnTo>
                <a:lnTo>
                  <a:pt x="8" y="582"/>
                </a:lnTo>
                <a:lnTo>
                  <a:pt x="12" y="594"/>
                </a:lnTo>
                <a:lnTo>
                  <a:pt x="15" y="605"/>
                </a:lnTo>
                <a:lnTo>
                  <a:pt x="21" y="617"/>
                </a:lnTo>
                <a:lnTo>
                  <a:pt x="27" y="627"/>
                </a:lnTo>
                <a:lnTo>
                  <a:pt x="32" y="637"/>
                </a:lnTo>
                <a:lnTo>
                  <a:pt x="40" y="646"/>
                </a:lnTo>
                <a:lnTo>
                  <a:pt x="46" y="654"/>
                </a:lnTo>
                <a:lnTo>
                  <a:pt x="54" y="662"/>
                </a:lnTo>
                <a:lnTo>
                  <a:pt x="62" y="668"/>
                </a:lnTo>
                <a:lnTo>
                  <a:pt x="71" y="673"/>
                </a:lnTo>
                <a:lnTo>
                  <a:pt x="80" y="676"/>
                </a:lnTo>
                <a:lnTo>
                  <a:pt x="89" y="679"/>
                </a:lnTo>
                <a:lnTo>
                  <a:pt x="98" y="680"/>
                </a:lnTo>
                <a:lnTo>
                  <a:pt x="107" y="679"/>
                </a:lnTo>
                <a:lnTo>
                  <a:pt x="116" y="678"/>
                </a:lnTo>
                <a:lnTo>
                  <a:pt x="126" y="674"/>
                </a:lnTo>
                <a:lnTo>
                  <a:pt x="135" y="668"/>
                </a:lnTo>
                <a:lnTo>
                  <a:pt x="145" y="660"/>
                </a:lnTo>
                <a:lnTo>
                  <a:pt x="154" y="652"/>
                </a:lnTo>
                <a:lnTo>
                  <a:pt x="523" y="259"/>
                </a:lnTo>
                <a:lnTo>
                  <a:pt x="532" y="248"/>
                </a:lnTo>
                <a:lnTo>
                  <a:pt x="540" y="237"/>
                </a:lnTo>
                <a:lnTo>
                  <a:pt x="546" y="226"/>
                </a:lnTo>
                <a:lnTo>
                  <a:pt x="551" y="214"/>
                </a:lnTo>
                <a:lnTo>
                  <a:pt x="555" y="201"/>
                </a:lnTo>
                <a:lnTo>
                  <a:pt x="559" y="188"/>
                </a:lnTo>
                <a:lnTo>
                  <a:pt x="562" y="176"/>
                </a:lnTo>
                <a:lnTo>
                  <a:pt x="563" y="162"/>
                </a:lnTo>
                <a:lnTo>
                  <a:pt x="563" y="149"/>
                </a:lnTo>
                <a:lnTo>
                  <a:pt x="562" y="135"/>
                </a:lnTo>
                <a:lnTo>
                  <a:pt x="560" y="123"/>
                </a:lnTo>
                <a:lnTo>
                  <a:pt x="558" y="109"/>
                </a:lnTo>
                <a:lnTo>
                  <a:pt x="555" y="97"/>
                </a:lnTo>
                <a:lnTo>
                  <a:pt x="551" y="85"/>
                </a:lnTo>
                <a:lnTo>
                  <a:pt x="547" y="74"/>
                </a:lnTo>
                <a:lnTo>
                  <a:pt x="542" y="63"/>
                </a:lnTo>
                <a:lnTo>
                  <a:pt x="536" y="52"/>
                </a:lnTo>
                <a:lnTo>
                  <a:pt x="529" y="42"/>
                </a:lnTo>
                <a:lnTo>
                  <a:pt x="523" y="33"/>
                </a:lnTo>
                <a:lnTo>
                  <a:pt x="515" y="25"/>
                </a:lnTo>
                <a:lnTo>
                  <a:pt x="509" y="17"/>
                </a:lnTo>
                <a:lnTo>
                  <a:pt x="500" y="11"/>
                </a:lnTo>
                <a:lnTo>
                  <a:pt x="492" y="6"/>
                </a:lnTo>
                <a:lnTo>
                  <a:pt x="483" y="3"/>
                </a:lnTo>
                <a:lnTo>
                  <a:pt x="474" y="1"/>
                </a:lnTo>
                <a:lnTo>
                  <a:pt x="465" y="0"/>
                </a:lnTo>
                <a:lnTo>
                  <a:pt x="455" y="0"/>
                </a:lnTo>
                <a:lnTo>
                  <a:pt x="446" y="3"/>
                </a:lnTo>
                <a:lnTo>
                  <a:pt x="437" y="6"/>
                </a:lnTo>
                <a:lnTo>
                  <a:pt x="427" y="11"/>
                </a:lnTo>
                <a:lnTo>
                  <a:pt x="418" y="19"/>
                </a:lnTo>
                <a:lnTo>
                  <a:pt x="407" y="28"/>
                </a:lnTo>
                <a:lnTo>
                  <a:pt x="40" y="4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07" name="Freeform 229">
            <a:extLst>
              <a:ext uri="{FF2B5EF4-FFF2-40B4-BE49-F238E27FC236}">
                <a16:creationId xmlns:a16="http://schemas.microsoft.com/office/drawing/2014/main" id="{B4BCED4B-D580-43C3-BB84-0EB3ED9F6949}"/>
              </a:ext>
            </a:extLst>
          </p:cNvPr>
          <p:cNvSpPr>
            <a:spLocks noChangeAspect="1"/>
          </p:cNvSpPr>
          <p:nvPr/>
        </p:nvSpPr>
        <p:spPr bwMode="auto">
          <a:xfrm>
            <a:off x="4078001" y="4920506"/>
            <a:ext cx="274311" cy="326309"/>
          </a:xfrm>
          <a:custGeom>
            <a:avLst/>
            <a:gdLst>
              <a:gd name="T0" fmla="*/ 59 w 599"/>
              <a:gd name="T1" fmla="*/ 476 h 714"/>
              <a:gd name="T2" fmla="*/ 44 w 599"/>
              <a:gd name="T3" fmla="*/ 512 h 714"/>
              <a:gd name="T4" fmla="*/ 36 w 599"/>
              <a:gd name="T5" fmla="*/ 551 h 714"/>
              <a:gd name="T6" fmla="*/ 37 w 599"/>
              <a:gd name="T7" fmla="*/ 544 h 714"/>
              <a:gd name="T8" fmla="*/ 44 w 599"/>
              <a:gd name="T9" fmla="*/ 582 h 714"/>
              <a:gd name="T10" fmla="*/ 57 w 599"/>
              <a:gd name="T11" fmla="*/ 617 h 714"/>
              <a:gd name="T12" fmla="*/ 76 w 599"/>
              <a:gd name="T13" fmla="*/ 645 h 714"/>
              <a:gd name="T14" fmla="*/ 98 w 599"/>
              <a:gd name="T15" fmla="*/ 668 h 714"/>
              <a:gd name="T16" fmla="*/ 125 w 599"/>
              <a:gd name="T17" fmla="*/ 679 h 714"/>
              <a:gd name="T18" fmla="*/ 107 w 599"/>
              <a:gd name="T19" fmla="*/ 679 h 714"/>
              <a:gd name="T20" fmla="*/ 135 w 599"/>
              <a:gd name="T21" fmla="*/ 668 h 714"/>
              <a:gd name="T22" fmla="*/ 523 w 599"/>
              <a:gd name="T23" fmla="*/ 259 h 714"/>
              <a:gd name="T24" fmla="*/ 546 w 599"/>
              <a:gd name="T25" fmla="*/ 226 h 714"/>
              <a:gd name="T26" fmla="*/ 559 w 599"/>
              <a:gd name="T27" fmla="*/ 188 h 714"/>
              <a:gd name="T28" fmla="*/ 563 w 599"/>
              <a:gd name="T29" fmla="*/ 148 h 714"/>
              <a:gd name="T30" fmla="*/ 560 w 599"/>
              <a:gd name="T31" fmla="*/ 157 h 714"/>
              <a:gd name="T32" fmla="*/ 551 w 599"/>
              <a:gd name="T33" fmla="*/ 119 h 714"/>
              <a:gd name="T34" fmla="*/ 536 w 599"/>
              <a:gd name="T35" fmla="*/ 86 h 714"/>
              <a:gd name="T36" fmla="*/ 515 w 599"/>
              <a:gd name="T37" fmla="*/ 59 h 714"/>
              <a:gd name="T38" fmla="*/ 492 w 599"/>
              <a:gd name="T39" fmla="*/ 40 h 714"/>
              <a:gd name="T40" fmla="*/ 465 w 599"/>
              <a:gd name="T41" fmla="*/ 34 h 714"/>
              <a:gd name="T42" fmla="*/ 482 w 599"/>
              <a:gd name="T43" fmla="*/ 37 h 714"/>
              <a:gd name="T44" fmla="*/ 454 w 599"/>
              <a:gd name="T45" fmla="*/ 53 h 714"/>
              <a:gd name="T46" fmla="*/ 40 w 599"/>
              <a:gd name="T47" fmla="*/ 420 h 714"/>
              <a:gd name="T48" fmla="*/ 427 w 599"/>
              <a:gd name="T49" fmla="*/ 11 h 714"/>
              <a:gd name="T50" fmla="*/ 455 w 599"/>
              <a:gd name="T51" fmla="*/ 0 h 714"/>
              <a:gd name="T52" fmla="*/ 510 w 599"/>
              <a:gd name="T53" fmla="*/ 1 h 714"/>
              <a:gd name="T54" fmla="*/ 536 w 599"/>
              <a:gd name="T55" fmla="*/ 11 h 714"/>
              <a:gd name="T56" fmla="*/ 559 w 599"/>
              <a:gd name="T57" fmla="*/ 33 h 714"/>
              <a:gd name="T58" fmla="*/ 578 w 599"/>
              <a:gd name="T59" fmla="*/ 63 h 714"/>
              <a:gd name="T60" fmla="*/ 591 w 599"/>
              <a:gd name="T61" fmla="*/ 97 h 714"/>
              <a:gd name="T62" fmla="*/ 598 w 599"/>
              <a:gd name="T63" fmla="*/ 135 h 714"/>
              <a:gd name="T64" fmla="*/ 599 w 599"/>
              <a:gd name="T65" fmla="*/ 196 h 714"/>
              <a:gd name="T66" fmla="*/ 591 w 599"/>
              <a:gd name="T67" fmla="*/ 236 h 714"/>
              <a:gd name="T68" fmla="*/ 576 w 599"/>
              <a:gd name="T69" fmla="*/ 271 h 714"/>
              <a:gd name="T70" fmla="*/ 190 w 599"/>
              <a:gd name="T71" fmla="*/ 686 h 714"/>
              <a:gd name="T72" fmla="*/ 162 w 599"/>
              <a:gd name="T73" fmla="*/ 708 h 714"/>
              <a:gd name="T74" fmla="*/ 134 w 599"/>
              <a:gd name="T75" fmla="*/ 714 h 714"/>
              <a:gd name="T76" fmla="*/ 80 w 599"/>
              <a:gd name="T77" fmla="*/ 710 h 714"/>
              <a:gd name="T78" fmla="*/ 54 w 599"/>
              <a:gd name="T79" fmla="*/ 696 h 714"/>
              <a:gd name="T80" fmla="*/ 32 w 599"/>
              <a:gd name="T81" fmla="*/ 671 h 714"/>
              <a:gd name="T82" fmla="*/ 15 w 599"/>
              <a:gd name="T83" fmla="*/ 639 h 714"/>
              <a:gd name="T84" fmla="*/ 5 w 599"/>
              <a:gd name="T85" fmla="*/ 604 h 714"/>
              <a:gd name="T86" fmla="*/ 0 w 599"/>
              <a:gd name="T87" fmla="*/ 564 h 714"/>
              <a:gd name="T88" fmla="*/ 1 w 599"/>
              <a:gd name="T89" fmla="*/ 503 h 714"/>
              <a:gd name="T90" fmla="*/ 12 w 599"/>
              <a:gd name="T91" fmla="*/ 465 h 714"/>
              <a:gd name="T92" fmla="*/ 31 w 599"/>
              <a:gd name="T93" fmla="*/ 43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4"/>
                </a:moveTo>
                <a:lnTo>
                  <a:pt x="67" y="465"/>
                </a:lnTo>
                <a:lnTo>
                  <a:pt x="59" y="476"/>
                </a:lnTo>
                <a:lnTo>
                  <a:pt x="53" y="487"/>
                </a:lnTo>
                <a:lnTo>
                  <a:pt x="48" y="499"/>
                </a:lnTo>
                <a:lnTo>
                  <a:pt x="44" y="512"/>
                </a:lnTo>
                <a:lnTo>
                  <a:pt x="40" y="525"/>
                </a:lnTo>
                <a:lnTo>
                  <a:pt x="37" y="537"/>
                </a:lnTo>
                <a:lnTo>
                  <a:pt x="36" y="551"/>
                </a:lnTo>
                <a:lnTo>
                  <a:pt x="36" y="517"/>
                </a:lnTo>
                <a:lnTo>
                  <a:pt x="36" y="530"/>
                </a:lnTo>
                <a:lnTo>
                  <a:pt x="37" y="544"/>
                </a:lnTo>
                <a:lnTo>
                  <a:pt x="39" y="556"/>
                </a:lnTo>
                <a:lnTo>
                  <a:pt x="41" y="569"/>
                </a:lnTo>
                <a:lnTo>
                  <a:pt x="44" y="582"/>
                </a:lnTo>
                <a:lnTo>
                  <a:pt x="48" y="594"/>
                </a:lnTo>
                <a:lnTo>
                  <a:pt x="51" y="605"/>
                </a:lnTo>
                <a:lnTo>
                  <a:pt x="57" y="617"/>
                </a:lnTo>
                <a:lnTo>
                  <a:pt x="63" y="627"/>
                </a:lnTo>
                <a:lnTo>
                  <a:pt x="68" y="637"/>
                </a:lnTo>
                <a:lnTo>
                  <a:pt x="76" y="645"/>
                </a:lnTo>
                <a:lnTo>
                  <a:pt x="82" y="654"/>
                </a:lnTo>
                <a:lnTo>
                  <a:pt x="90" y="661"/>
                </a:lnTo>
                <a:lnTo>
                  <a:pt x="98" y="668"/>
                </a:lnTo>
                <a:lnTo>
                  <a:pt x="107" y="672"/>
                </a:lnTo>
                <a:lnTo>
                  <a:pt x="116" y="676"/>
                </a:lnTo>
                <a:lnTo>
                  <a:pt x="125" y="679"/>
                </a:lnTo>
                <a:lnTo>
                  <a:pt x="134" y="680"/>
                </a:lnTo>
                <a:lnTo>
                  <a:pt x="98" y="680"/>
                </a:lnTo>
                <a:lnTo>
                  <a:pt x="107" y="679"/>
                </a:lnTo>
                <a:lnTo>
                  <a:pt x="116" y="677"/>
                </a:lnTo>
                <a:lnTo>
                  <a:pt x="126" y="674"/>
                </a:lnTo>
                <a:lnTo>
                  <a:pt x="135" y="668"/>
                </a:lnTo>
                <a:lnTo>
                  <a:pt x="145" y="660"/>
                </a:lnTo>
                <a:lnTo>
                  <a:pt x="154" y="652"/>
                </a:lnTo>
                <a:lnTo>
                  <a:pt x="523" y="259"/>
                </a:lnTo>
                <a:lnTo>
                  <a:pt x="532" y="248"/>
                </a:lnTo>
                <a:lnTo>
                  <a:pt x="540" y="237"/>
                </a:lnTo>
                <a:lnTo>
                  <a:pt x="546" y="226"/>
                </a:lnTo>
                <a:lnTo>
                  <a:pt x="551" y="214"/>
                </a:lnTo>
                <a:lnTo>
                  <a:pt x="555" y="201"/>
                </a:lnTo>
                <a:lnTo>
                  <a:pt x="559" y="188"/>
                </a:lnTo>
                <a:lnTo>
                  <a:pt x="562" y="175"/>
                </a:lnTo>
                <a:lnTo>
                  <a:pt x="563" y="162"/>
                </a:lnTo>
                <a:lnTo>
                  <a:pt x="563" y="148"/>
                </a:lnTo>
                <a:lnTo>
                  <a:pt x="563" y="183"/>
                </a:lnTo>
                <a:lnTo>
                  <a:pt x="562" y="169"/>
                </a:lnTo>
                <a:lnTo>
                  <a:pt x="560" y="157"/>
                </a:lnTo>
                <a:lnTo>
                  <a:pt x="558" y="144"/>
                </a:lnTo>
                <a:lnTo>
                  <a:pt x="555" y="131"/>
                </a:lnTo>
                <a:lnTo>
                  <a:pt x="551" y="119"/>
                </a:lnTo>
                <a:lnTo>
                  <a:pt x="547" y="108"/>
                </a:lnTo>
                <a:lnTo>
                  <a:pt x="542" y="97"/>
                </a:lnTo>
                <a:lnTo>
                  <a:pt x="536" y="86"/>
                </a:lnTo>
                <a:lnTo>
                  <a:pt x="529" y="76"/>
                </a:lnTo>
                <a:lnTo>
                  <a:pt x="523" y="67"/>
                </a:lnTo>
                <a:lnTo>
                  <a:pt x="515" y="59"/>
                </a:lnTo>
                <a:lnTo>
                  <a:pt x="509" y="52"/>
                </a:lnTo>
                <a:lnTo>
                  <a:pt x="500" y="45"/>
                </a:lnTo>
                <a:lnTo>
                  <a:pt x="492" y="40"/>
                </a:lnTo>
                <a:lnTo>
                  <a:pt x="483" y="37"/>
                </a:lnTo>
                <a:lnTo>
                  <a:pt x="474" y="36"/>
                </a:lnTo>
                <a:lnTo>
                  <a:pt x="465" y="34"/>
                </a:lnTo>
                <a:lnTo>
                  <a:pt x="501" y="34"/>
                </a:lnTo>
                <a:lnTo>
                  <a:pt x="491" y="34"/>
                </a:lnTo>
                <a:lnTo>
                  <a:pt x="482" y="37"/>
                </a:lnTo>
                <a:lnTo>
                  <a:pt x="473" y="40"/>
                </a:lnTo>
                <a:lnTo>
                  <a:pt x="463" y="45"/>
                </a:lnTo>
                <a:lnTo>
                  <a:pt x="454" y="53"/>
                </a:lnTo>
                <a:lnTo>
                  <a:pt x="443" y="63"/>
                </a:lnTo>
                <a:lnTo>
                  <a:pt x="76" y="454"/>
                </a:lnTo>
                <a:lnTo>
                  <a:pt x="40" y="420"/>
                </a:lnTo>
                <a:lnTo>
                  <a:pt x="407" y="28"/>
                </a:lnTo>
                <a:lnTo>
                  <a:pt x="418" y="18"/>
                </a:lnTo>
                <a:lnTo>
                  <a:pt x="427" y="11"/>
                </a:lnTo>
                <a:lnTo>
                  <a:pt x="437" y="6"/>
                </a:lnTo>
                <a:lnTo>
                  <a:pt x="446" y="2"/>
                </a:lnTo>
                <a:lnTo>
                  <a:pt x="455" y="0"/>
                </a:lnTo>
                <a:lnTo>
                  <a:pt x="465" y="0"/>
                </a:lnTo>
                <a:lnTo>
                  <a:pt x="501" y="0"/>
                </a:lnTo>
                <a:lnTo>
                  <a:pt x="510" y="1"/>
                </a:lnTo>
                <a:lnTo>
                  <a:pt x="519" y="2"/>
                </a:lnTo>
                <a:lnTo>
                  <a:pt x="528" y="6"/>
                </a:lnTo>
                <a:lnTo>
                  <a:pt x="536" y="11"/>
                </a:lnTo>
                <a:lnTo>
                  <a:pt x="545" y="17"/>
                </a:lnTo>
                <a:lnTo>
                  <a:pt x="551" y="25"/>
                </a:lnTo>
                <a:lnTo>
                  <a:pt x="559" y="33"/>
                </a:lnTo>
                <a:lnTo>
                  <a:pt x="565" y="42"/>
                </a:lnTo>
                <a:lnTo>
                  <a:pt x="572" y="52"/>
                </a:lnTo>
                <a:lnTo>
                  <a:pt x="578" y="63"/>
                </a:lnTo>
                <a:lnTo>
                  <a:pt x="583" y="74"/>
                </a:lnTo>
                <a:lnTo>
                  <a:pt x="587" y="85"/>
                </a:lnTo>
                <a:lnTo>
                  <a:pt x="591" y="97"/>
                </a:lnTo>
                <a:lnTo>
                  <a:pt x="594" y="109"/>
                </a:lnTo>
                <a:lnTo>
                  <a:pt x="596" y="123"/>
                </a:lnTo>
                <a:lnTo>
                  <a:pt x="598" y="135"/>
                </a:lnTo>
                <a:lnTo>
                  <a:pt x="599" y="148"/>
                </a:lnTo>
                <a:lnTo>
                  <a:pt x="599" y="162"/>
                </a:lnTo>
                <a:lnTo>
                  <a:pt x="599" y="196"/>
                </a:lnTo>
                <a:lnTo>
                  <a:pt x="598" y="210"/>
                </a:lnTo>
                <a:lnTo>
                  <a:pt x="595" y="222"/>
                </a:lnTo>
                <a:lnTo>
                  <a:pt x="591" y="236"/>
                </a:lnTo>
                <a:lnTo>
                  <a:pt x="587" y="248"/>
                </a:lnTo>
                <a:lnTo>
                  <a:pt x="582" y="260"/>
                </a:lnTo>
                <a:lnTo>
                  <a:pt x="576" y="271"/>
                </a:lnTo>
                <a:lnTo>
                  <a:pt x="568" y="282"/>
                </a:lnTo>
                <a:lnTo>
                  <a:pt x="559" y="293"/>
                </a:lnTo>
                <a:lnTo>
                  <a:pt x="190" y="686"/>
                </a:lnTo>
                <a:lnTo>
                  <a:pt x="181" y="695"/>
                </a:lnTo>
                <a:lnTo>
                  <a:pt x="171" y="702"/>
                </a:lnTo>
                <a:lnTo>
                  <a:pt x="162" y="708"/>
                </a:lnTo>
                <a:lnTo>
                  <a:pt x="152" y="712"/>
                </a:lnTo>
                <a:lnTo>
                  <a:pt x="143" y="713"/>
                </a:lnTo>
                <a:lnTo>
                  <a:pt x="134" y="714"/>
                </a:lnTo>
                <a:lnTo>
                  <a:pt x="98" y="714"/>
                </a:lnTo>
                <a:lnTo>
                  <a:pt x="89" y="713"/>
                </a:lnTo>
                <a:lnTo>
                  <a:pt x="80" y="710"/>
                </a:lnTo>
                <a:lnTo>
                  <a:pt x="71" y="707"/>
                </a:lnTo>
                <a:lnTo>
                  <a:pt x="62" y="702"/>
                </a:lnTo>
                <a:lnTo>
                  <a:pt x="54" y="696"/>
                </a:lnTo>
                <a:lnTo>
                  <a:pt x="46" y="688"/>
                </a:lnTo>
                <a:lnTo>
                  <a:pt x="40" y="680"/>
                </a:lnTo>
                <a:lnTo>
                  <a:pt x="32" y="671"/>
                </a:lnTo>
                <a:lnTo>
                  <a:pt x="27" y="661"/>
                </a:lnTo>
                <a:lnTo>
                  <a:pt x="21" y="652"/>
                </a:lnTo>
                <a:lnTo>
                  <a:pt x="15" y="639"/>
                </a:lnTo>
                <a:lnTo>
                  <a:pt x="12" y="628"/>
                </a:lnTo>
                <a:lnTo>
                  <a:pt x="8" y="616"/>
                </a:lnTo>
                <a:lnTo>
                  <a:pt x="5" y="604"/>
                </a:lnTo>
                <a:lnTo>
                  <a:pt x="3" y="590"/>
                </a:lnTo>
                <a:lnTo>
                  <a:pt x="1" y="578"/>
                </a:lnTo>
                <a:lnTo>
                  <a:pt x="0" y="564"/>
                </a:lnTo>
                <a:lnTo>
                  <a:pt x="0" y="530"/>
                </a:lnTo>
                <a:lnTo>
                  <a:pt x="0" y="517"/>
                </a:lnTo>
                <a:lnTo>
                  <a:pt x="1" y="503"/>
                </a:lnTo>
                <a:lnTo>
                  <a:pt x="4" y="491"/>
                </a:lnTo>
                <a:lnTo>
                  <a:pt x="8" y="477"/>
                </a:lnTo>
                <a:lnTo>
                  <a:pt x="12" y="465"/>
                </a:lnTo>
                <a:lnTo>
                  <a:pt x="17" y="453"/>
                </a:lnTo>
                <a:lnTo>
                  <a:pt x="23" y="442"/>
                </a:lnTo>
                <a:lnTo>
                  <a:pt x="31" y="431"/>
                </a:lnTo>
                <a:lnTo>
                  <a:pt x="40" y="420"/>
                </a:lnTo>
                <a:lnTo>
                  <a:pt x="76" y="454"/>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08" name="Freeform 230">
            <a:extLst>
              <a:ext uri="{FF2B5EF4-FFF2-40B4-BE49-F238E27FC236}">
                <a16:creationId xmlns:a16="http://schemas.microsoft.com/office/drawing/2014/main" id="{AA340734-14B6-4A0E-8D58-F21D8334AE26}"/>
              </a:ext>
            </a:extLst>
          </p:cNvPr>
          <p:cNvSpPr>
            <a:spLocks noChangeAspect="1"/>
          </p:cNvSpPr>
          <p:nvPr/>
        </p:nvSpPr>
        <p:spPr bwMode="auto">
          <a:xfrm>
            <a:off x="4086230" y="5083661"/>
            <a:ext cx="257852" cy="311227"/>
          </a:xfrm>
          <a:custGeom>
            <a:avLst/>
            <a:gdLst>
              <a:gd name="T0" fmla="*/ 31 w 563"/>
              <a:gd name="T1" fmla="*/ 432 h 680"/>
              <a:gd name="T2" fmla="*/ 17 w 563"/>
              <a:gd name="T3" fmla="*/ 454 h 680"/>
              <a:gd name="T4" fmla="*/ 8 w 563"/>
              <a:gd name="T5" fmla="*/ 478 h 680"/>
              <a:gd name="T6" fmla="*/ 1 w 563"/>
              <a:gd name="T7" fmla="*/ 504 h 680"/>
              <a:gd name="T8" fmla="*/ 0 w 563"/>
              <a:gd name="T9" fmla="*/ 531 h 680"/>
              <a:gd name="T10" fmla="*/ 3 w 563"/>
              <a:gd name="T11" fmla="*/ 557 h 680"/>
              <a:gd name="T12" fmla="*/ 8 w 563"/>
              <a:gd name="T13" fmla="*/ 583 h 680"/>
              <a:gd name="T14" fmla="*/ 15 w 563"/>
              <a:gd name="T15" fmla="*/ 606 h 680"/>
              <a:gd name="T16" fmla="*/ 27 w 563"/>
              <a:gd name="T17" fmla="*/ 628 h 680"/>
              <a:gd name="T18" fmla="*/ 40 w 563"/>
              <a:gd name="T19" fmla="*/ 647 h 680"/>
              <a:gd name="T20" fmla="*/ 54 w 563"/>
              <a:gd name="T21" fmla="*/ 661 h 680"/>
              <a:gd name="T22" fmla="*/ 71 w 563"/>
              <a:gd name="T23" fmla="*/ 672 h 680"/>
              <a:gd name="T24" fmla="*/ 89 w 563"/>
              <a:gd name="T25" fmla="*/ 678 h 680"/>
              <a:gd name="T26" fmla="*/ 107 w 563"/>
              <a:gd name="T27" fmla="*/ 678 h 680"/>
              <a:gd name="T28" fmla="*/ 126 w 563"/>
              <a:gd name="T29" fmla="*/ 674 h 680"/>
              <a:gd name="T30" fmla="*/ 145 w 563"/>
              <a:gd name="T31" fmla="*/ 660 h 680"/>
              <a:gd name="T32" fmla="*/ 523 w 563"/>
              <a:gd name="T33" fmla="*/ 259 h 680"/>
              <a:gd name="T34" fmla="*/ 540 w 563"/>
              <a:gd name="T35" fmla="*/ 237 h 680"/>
              <a:gd name="T36" fmla="*/ 551 w 563"/>
              <a:gd name="T37" fmla="*/ 213 h 680"/>
              <a:gd name="T38" fmla="*/ 559 w 563"/>
              <a:gd name="T39" fmla="*/ 188 h 680"/>
              <a:gd name="T40" fmla="*/ 563 w 563"/>
              <a:gd name="T41" fmla="*/ 162 h 680"/>
              <a:gd name="T42" fmla="*/ 562 w 563"/>
              <a:gd name="T43" fmla="*/ 136 h 680"/>
              <a:gd name="T44" fmla="*/ 558 w 563"/>
              <a:gd name="T45" fmla="*/ 110 h 680"/>
              <a:gd name="T46" fmla="*/ 551 w 563"/>
              <a:gd name="T47" fmla="*/ 86 h 680"/>
              <a:gd name="T48" fmla="*/ 542 w 563"/>
              <a:gd name="T49" fmla="*/ 62 h 680"/>
              <a:gd name="T50" fmla="*/ 529 w 563"/>
              <a:gd name="T51" fmla="*/ 42 h 680"/>
              <a:gd name="T52" fmla="*/ 515 w 563"/>
              <a:gd name="T53" fmla="*/ 26 h 680"/>
              <a:gd name="T54" fmla="*/ 500 w 563"/>
              <a:gd name="T55" fmla="*/ 12 h 680"/>
              <a:gd name="T56" fmla="*/ 483 w 563"/>
              <a:gd name="T57" fmla="*/ 4 h 680"/>
              <a:gd name="T58" fmla="*/ 465 w 563"/>
              <a:gd name="T59" fmla="*/ 0 h 680"/>
              <a:gd name="T60" fmla="*/ 446 w 563"/>
              <a:gd name="T61" fmla="*/ 2 h 680"/>
              <a:gd name="T62" fmla="*/ 427 w 563"/>
              <a:gd name="T63" fmla="*/ 12 h 680"/>
              <a:gd name="T64" fmla="*/ 407 w 563"/>
              <a:gd name="T65" fmla="*/ 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1"/>
                </a:moveTo>
                <a:lnTo>
                  <a:pt x="31" y="432"/>
                </a:lnTo>
                <a:lnTo>
                  <a:pt x="23" y="443"/>
                </a:lnTo>
                <a:lnTo>
                  <a:pt x="17" y="454"/>
                </a:lnTo>
                <a:lnTo>
                  <a:pt x="12" y="466"/>
                </a:lnTo>
                <a:lnTo>
                  <a:pt x="8" y="478"/>
                </a:lnTo>
                <a:lnTo>
                  <a:pt x="4" y="492"/>
                </a:lnTo>
                <a:lnTo>
                  <a:pt x="1" y="504"/>
                </a:lnTo>
                <a:lnTo>
                  <a:pt x="0" y="518"/>
                </a:lnTo>
                <a:lnTo>
                  <a:pt x="0" y="531"/>
                </a:lnTo>
                <a:lnTo>
                  <a:pt x="1" y="543"/>
                </a:lnTo>
                <a:lnTo>
                  <a:pt x="3" y="557"/>
                </a:lnTo>
                <a:lnTo>
                  <a:pt x="5" y="569"/>
                </a:lnTo>
                <a:lnTo>
                  <a:pt x="8" y="583"/>
                </a:lnTo>
                <a:lnTo>
                  <a:pt x="12" y="594"/>
                </a:lnTo>
                <a:lnTo>
                  <a:pt x="15" y="606"/>
                </a:lnTo>
                <a:lnTo>
                  <a:pt x="21" y="617"/>
                </a:lnTo>
                <a:lnTo>
                  <a:pt x="27" y="628"/>
                </a:lnTo>
                <a:lnTo>
                  <a:pt x="32" y="638"/>
                </a:lnTo>
                <a:lnTo>
                  <a:pt x="40" y="647"/>
                </a:lnTo>
                <a:lnTo>
                  <a:pt x="46" y="654"/>
                </a:lnTo>
                <a:lnTo>
                  <a:pt x="54" y="661"/>
                </a:lnTo>
                <a:lnTo>
                  <a:pt x="62" y="667"/>
                </a:lnTo>
                <a:lnTo>
                  <a:pt x="71" y="672"/>
                </a:lnTo>
                <a:lnTo>
                  <a:pt x="80" y="676"/>
                </a:lnTo>
                <a:lnTo>
                  <a:pt x="89" y="678"/>
                </a:lnTo>
                <a:lnTo>
                  <a:pt x="98" y="680"/>
                </a:lnTo>
                <a:lnTo>
                  <a:pt x="107" y="678"/>
                </a:lnTo>
                <a:lnTo>
                  <a:pt x="116" y="677"/>
                </a:lnTo>
                <a:lnTo>
                  <a:pt x="126" y="674"/>
                </a:lnTo>
                <a:lnTo>
                  <a:pt x="135" y="667"/>
                </a:lnTo>
                <a:lnTo>
                  <a:pt x="145" y="660"/>
                </a:lnTo>
                <a:lnTo>
                  <a:pt x="154" y="651"/>
                </a:lnTo>
                <a:lnTo>
                  <a:pt x="523" y="259"/>
                </a:lnTo>
                <a:lnTo>
                  <a:pt x="532" y="248"/>
                </a:lnTo>
                <a:lnTo>
                  <a:pt x="540" y="237"/>
                </a:lnTo>
                <a:lnTo>
                  <a:pt x="546" y="226"/>
                </a:lnTo>
                <a:lnTo>
                  <a:pt x="551" y="213"/>
                </a:lnTo>
                <a:lnTo>
                  <a:pt x="555" y="201"/>
                </a:lnTo>
                <a:lnTo>
                  <a:pt x="559" y="188"/>
                </a:lnTo>
                <a:lnTo>
                  <a:pt x="562" y="175"/>
                </a:lnTo>
                <a:lnTo>
                  <a:pt x="563" y="162"/>
                </a:lnTo>
                <a:lnTo>
                  <a:pt x="563" y="148"/>
                </a:lnTo>
                <a:lnTo>
                  <a:pt x="562" y="136"/>
                </a:lnTo>
                <a:lnTo>
                  <a:pt x="560" y="123"/>
                </a:lnTo>
                <a:lnTo>
                  <a:pt x="558" y="110"/>
                </a:lnTo>
                <a:lnTo>
                  <a:pt x="555" y="97"/>
                </a:lnTo>
                <a:lnTo>
                  <a:pt x="551" y="86"/>
                </a:lnTo>
                <a:lnTo>
                  <a:pt x="547" y="73"/>
                </a:lnTo>
                <a:lnTo>
                  <a:pt x="542" y="62"/>
                </a:lnTo>
                <a:lnTo>
                  <a:pt x="536" y="51"/>
                </a:lnTo>
                <a:lnTo>
                  <a:pt x="529" y="42"/>
                </a:lnTo>
                <a:lnTo>
                  <a:pt x="523" y="33"/>
                </a:lnTo>
                <a:lnTo>
                  <a:pt x="515" y="26"/>
                </a:lnTo>
                <a:lnTo>
                  <a:pt x="509" y="18"/>
                </a:lnTo>
                <a:lnTo>
                  <a:pt x="500" y="12"/>
                </a:lnTo>
                <a:lnTo>
                  <a:pt x="492" y="7"/>
                </a:lnTo>
                <a:lnTo>
                  <a:pt x="483" y="4"/>
                </a:lnTo>
                <a:lnTo>
                  <a:pt x="474" y="1"/>
                </a:lnTo>
                <a:lnTo>
                  <a:pt x="465" y="0"/>
                </a:lnTo>
                <a:lnTo>
                  <a:pt x="455" y="1"/>
                </a:lnTo>
                <a:lnTo>
                  <a:pt x="446" y="2"/>
                </a:lnTo>
                <a:lnTo>
                  <a:pt x="437" y="6"/>
                </a:lnTo>
                <a:lnTo>
                  <a:pt x="427" y="12"/>
                </a:lnTo>
                <a:lnTo>
                  <a:pt x="418" y="19"/>
                </a:lnTo>
                <a:lnTo>
                  <a:pt x="407" y="28"/>
                </a:lnTo>
                <a:lnTo>
                  <a:pt x="40" y="4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09" name="Freeform 231">
            <a:extLst>
              <a:ext uri="{FF2B5EF4-FFF2-40B4-BE49-F238E27FC236}">
                <a16:creationId xmlns:a16="http://schemas.microsoft.com/office/drawing/2014/main" id="{CF44264A-144C-495A-B9E3-DB4AB04BE6C7}"/>
              </a:ext>
            </a:extLst>
          </p:cNvPr>
          <p:cNvSpPr>
            <a:spLocks noChangeAspect="1"/>
          </p:cNvSpPr>
          <p:nvPr/>
        </p:nvSpPr>
        <p:spPr bwMode="auto">
          <a:xfrm>
            <a:off x="4078001" y="5075435"/>
            <a:ext cx="274311" cy="326309"/>
          </a:xfrm>
          <a:custGeom>
            <a:avLst/>
            <a:gdLst>
              <a:gd name="T0" fmla="*/ 59 w 599"/>
              <a:gd name="T1" fmla="*/ 477 h 714"/>
              <a:gd name="T2" fmla="*/ 44 w 599"/>
              <a:gd name="T3" fmla="*/ 513 h 714"/>
              <a:gd name="T4" fmla="*/ 36 w 599"/>
              <a:gd name="T5" fmla="*/ 552 h 714"/>
              <a:gd name="T6" fmla="*/ 37 w 599"/>
              <a:gd name="T7" fmla="*/ 543 h 714"/>
              <a:gd name="T8" fmla="*/ 44 w 599"/>
              <a:gd name="T9" fmla="*/ 583 h 714"/>
              <a:gd name="T10" fmla="*/ 57 w 599"/>
              <a:gd name="T11" fmla="*/ 617 h 714"/>
              <a:gd name="T12" fmla="*/ 76 w 599"/>
              <a:gd name="T13" fmla="*/ 646 h 714"/>
              <a:gd name="T14" fmla="*/ 98 w 599"/>
              <a:gd name="T15" fmla="*/ 667 h 714"/>
              <a:gd name="T16" fmla="*/ 125 w 599"/>
              <a:gd name="T17" fmla="*/ 678 h 714"/>
              <a:gd name="T18" fmla="*/ 107 w 599"/>
              <a:gd name="T19" fmla="*/ 678 h 714"/>
              <a:gd name="T20" fmla="*/ 135 w 599"/>
              <a:gd name="T21" fmla="*/ 667 h 714"/>
              <a:gd name="T22" fmla="*/ 523 w 599"/>
              <a:gd name="T23" fmla="*/ 259 h 714"/>
              <a:gd name="T24" fmla="*/ 546 w 599"/>
              <a:gd name="T25" fmla="*/ 225 h 714"/>
              <a:gd name="T26" fmla="*/ 559 w 599"/>
              <a:gd name="T27" fmla="*/ 187 h 714"/>
              <a:gd name="T28" fmla="*/ 563 w 599"/>
              <a:gd name="T29" fmla="*/ 148 h 714"/>
              <a:gd name="T30" fmla="*/ 560 w 599"/>
              <a:gd name="T31" fmla="*/ 157 h 714"/>
              <a:gd name="T32" fmla="*/ 551 w 599"/>
              <a:gd name="T33" fmla="*/ 120 h 714"/>
              <a:gd name="T34" fmla="*/ 536 w 599"/>
              <a:gd name="T35" fmla="*/ 86 h 714"/>
              <a:gd name="T36" fmla="*/ 515 w 599"/>
              <a:gd name="T37" fmla="*/ 60 h 714"/>
              <a:gd name="T38" fmla="*/ 492 w 599"/>
              <a:gd name="T39" fmla="*/ 41 h 714"/>
              <a:gd name="T40" fmla="*/ 465 w 599"/>
              <a:gd name="T41" fmla="*/ 34 h 714"/>
              <a:gd name="T42" fmla="*/ 482 w 599"/>
              <a:gd name="T43" fmla="*/ 36 h 714"/>
              <a:gd name="T44" fmla="*/ 454 w 599"/>
              <a:gd name="T45" fmla="*/ 54 h 714"/>
              <a:gd name="T46" fmla="*/ 40 w 599"/>
              <a:gd name="T47" fmla="*/ 421 h 714"/>
              <a:gd name="T48" fmla="*/ 427 w 599"/>
              <a:gd name="T49" fmla="*/ 12 h 714"/>
              <a:gd name="T50" fmla="*/ 455 w 599"/>
              <a:gd name="T51" fmla="*/ 1 h 714"/>
              <a:gd name="T52" fmla="*/ 510 w 599"/>
              <a:gd name="T53" fmla="*/ 1 h 714"/>
              <a:gd name="T54" fmla="*/ 536 w 599"/>
              <a:gd name="T55" fmla="*/ 12 h 714"/>
              <a:gd name="T56" fmla="*/ 559 w 599"/>
              <a:gd name="T57" fmla="*/ 33 h 714"/>
              <a:gd name="T58" fmla="*/ 578 w 599"/>
              <a:gd name="T59" fmla="*/ 62 h 714"/>
              <a:gd name="T60" fmla="*/ 591 w 599"/>
              <a:gd name="T61" fmla="*/ 97 h 714"/>
              <a:gd name="T62" fmla="*/ 598 w 599"/>
              <a:gd name="T63" fmla="*/ 136 h 714"/>
              <a:gd name="T64" fmla="*/ 599 w 599"/>
              <a:gd name="T65" fmla="*/ 196 h 714"/>
              <a:gd name="T66" fmla="*/ 591 w 599"/>
              <a:gd name="T67" fmla="*/ 235 h 714"/>
              <a:gd name="T68" fmla="*/ 576 w 599"/>
              <a:gd name="T69" fmla="*/ 271 h 714"/>
              <a:gd name="T70" fmla="*/ 190 w 599"/>
              <a:gd name="T71" fmla="*/ 686 h 714"/>
              <a:gd name="T72" fmla="*/ 162 w 599"/>
              <a:gd name="T73" fmla="*/ 708 h 714"/>
              <a:gd name="T74" fmla="*/ 134 w 599"/>
              <a:gd name="T75" fmla="*/ 714 h 714"/>
              <a:gd name="T76" fmla="*/ 80 w 599"/>
              <a:gd name="T77" fmla="*/ 710 h 714"/>
              <a:gd name="T78" fmla="*/ 54 w 599"/>
              <a:gd name="T79" fmla="*/ 695 h 714"/>
              <a:gd name="T80" fmla="*/ 32 w 599"/>
              <a:gd name="T81" fmla="*/ 672 h 714"/>
              <a:gd name="T82" fmla="*/ 15 w 599"/>
              <a:gd name="T83" fmla="*/ 640 h 714"/>
              <a:gd name="T84" fmla="*/ 5 w 599"/>
              <a:gd name="T85" fmla="*/ 603 h 714"/>
              <a:gd name="T86" fmla="*/ 0 w 599"/>
              <a:gd name="T87" fmla="*/ 565 h 714"/>
              <a:gd name="T88" fmla="*/ 1 w 599"/>
              <a:gd name="T89" fmla="*/ 504 h 714"/>
              <a:gd name="T90" fmla="*/ 12 w 599"/>
              <a:gd name="T91" fmla="*/ 466 h 714"/>
              <a:gd name="T92" fmla="*/ 31 w 599"/>
              <a:gd name="T93" fmla="*/ 432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5"/>
                </a:moveTo>
                <a:lnTo>
                  <a:pt x="67" y="466"/>
                </a:lnTo>
                <a:lnTo>
                  <a:pt x="59" y="477"/>
                </a:lnTo>
                <a:lnTo>
                  <a:pt x="53" y="488"/>
                </a:lnTo>
                <a:lnTo>
                  <a:pt x="48" y="500"/>
                </a:lnTo>
                <a:lnTo>
                  <a:pt x="44" y="513"/>
                </a:lnTo>
                <a:lnTo>
                  <a:pt x="40" y="526"/>
                </a:lnTo>
                <a:lnTo>
                  <a:pt x="37" y="538"/>
                </a:lnTo>
                <a:lnTo>
                  <a:pt x="36" y="552"/>
                </a:lnTo>
                <a:lnTo>
                  <a:pt x="36" y="518"/>
                </a:lnTo>
                <a:lnTo>
                  <a:pt x="36" y="531"/>
                </a:lnTo>
                <a:lnTo>
                  <a:pt x="37" y="543"/>
                </a:lnTo>
                <a:lnTo>
                  <a:pt x="39" y="557"/>
                </a:lnTo>
                <a:lnTo>
                  <a:pt x="41" y="569"/>
                </a:lnTo>
                <a:lnTo>
                  <a:pt x="44" y="583"/>
                </a:lnTo>
                <a:lnTo>
                  <a:pt x="48" y="594"/>
                </a:lnTo>
                <a:lnTo>
                  <a:pt x="51" y="606"/>
                </a:lnTo>
                <a:lnTo>
                  <a:pt x="57" y="617"/>
                </a:lnTo>
                <a:lnTo>
                  <a:pt x="63" y="628"/>
                </a:lnTo>
                <a:lnTo>
                  <a:pt x="68" y="638"/>
                </a:lnTo>
                <a:lnTo>
                  <a:pt x="76" y="646"/>
                </a:lnTo>
                <a:lnTo>
                  <a:pt x="82" y="654"/>
                </a:lnTo>
                <a:lnTo>
                  <a:pt x="90" y="661"/>
                </a:lnTo>
                <a:lnTo>
                  <a:pt x="98" y="667"/>
                </a:lnTo>
                <a:lnTo>
                  <a:pt x="107" y="672"/>
                </a:lnTo>
                <a:lnTo>
                  <a:pt x="116" y="676"/>
                </a:lnTo>
                <a:lnTo>
                  <a:pt x="125" y="678"/>
                </a:lnTo>
                <a:lnTo>
                  <a:pt x="134" y="679"/>
                </a:lnTo>
                <a:lnTo>
                  <a:pt x="98" y="679"/>
                </a:lnTo>
                <a:lnTo>
                  <a:pt x="107" y="678"/>
                </a:lnTo>
                <a:lnTo>
                  <a:pt x="116" y="677"/>
                </a:lnTo>
                <a:lnTo>
                  <a:pt x="126" y="673"/>
                </a:lnTo>
                <a:lnTo>
                  <a:pt x="135" y="667"/>
                </a:lnTo>
                <a:lnTo>
                  <a:pt x="145" y="660"/>
                </a:lnTo>
                <a:lnTo>
                  <a:pt x="154" y="651"/>
                </a:lnTo>
                <a:lnTo>
                  <a:pt x="523" y="259"/>
                </a:lnTo>
                <a:lnTo>
                  <a:pt x="532" y="248"/>
                </a:lnTo>
                <a:lnTo>
                  <a:pt x="540" y="237"/>
                </a:lnTo>
                <a:lnTo>
                  <a:pt x="546" y="225"/>
                </a:lnTo>
                <a:lnTo>
                  <a:pt x="551" y="213"/>
                </a:lnTo>
                <a:lnTo>
                  <a:pt x="555" y="201"/>
                </a:lnTo>
                <a:lnTo>
                  <a:pt x="559" y="187"/>
                </a:lnTo>
                <a:lnTo>
                  <a:pt x="562" y="175"/>
                </a:lnTo>
                <a:lnTo>
                  <a:pt x="563" y="162"/>
                </a:lnTo>
                <a:lnTo>
                  <a:pt x="563" y="148"/>
                </a:lnTo>
                <a:lnTo>
                  <a:pt x="563" y="183"/>
                </a:lnTo>
                <a:lnTo>
                  <a:pt x="562" y="170"/>
                </a:lnTo>
                <a:lnTo>
                  <a:pt x="560" y="157"/>
                </a:lnTo>
                <a:lnTo>
                  <a:pt x="558" y="144"/>
                </a:lnTo>
                <a:lnTo>
                  <a:pt x="555" y="131"/>
                </a:lnTo>
                <a:lnTo>
                  <a:pt x="551" y="120"/>
                </a:lnTo>
                <a:lnTo>
                  <a:pt x="547" y="108"/>
                </a:lnTo>
                <a:lnTo>
                  <a:pt x="542" y="97"/>
                </a:lnTo>
                <a:lnTo>
                  <a:pt x="536" y="86"/>
                </a:lnTo>
                <a:lnTo>
                  <a:pt x="529" y="76"/>
                </a:lnTo>
                <a:lnTo>
                  <a:pt x="523" y="67"/>
                </a:lnTo>
                <a:lnTo>
                  <a:pt x="515" y="60"/>
                </a:lnTo>
                <a:lnTo>
                  <a:pt x="509" y="52"/>
                </a:lnTo>
                <a:lnTo>
                  <a:pt x="500" y="46"/>
                </a:lnTo>
                <a:lnTo>
                  <a:pt x="492" y="41"/>
                </a:lnTo>
                <a:lnTo>
                  <a:pt x="483" y="38"/>
                </a:lnTo>
                <a:lnTo>
                  <a:pt x="474" y="35"/>
                </a:lnTo>
                <a:lnTo>
                  <a:pt x="465" y="34"/>
                </a:lnTo>
                <a:lnTo>
                  <a:pt x="501" y="34"/>
                </a:lnTo>
                <a:lnTo>
                  <a:pt x="491" y="35"/>
                </a:lnTo>
                <a:lnTo>
                  <a:pt x="482" y="36"/>
                </a:lnTo>
                <a:lnTo>
                  <a:pt x="473" y="40"/>
                </a:lnTo>
                <a:lnTo>
                  <a:pt x="463" y="46"/>
                </a:lnTo>
                <a:lnTo>
                  <a:pt x="454" y="54"/>
                </a:lnTo>
                <a:lnTo>
                  <a:pt x="443" y="62"/>
                </a:lnTo>
                <a:lnTo>
                  <a:pt x="76" y="455"/>
                </a:lnTo>
                <a:lnTo>
                  <a:pt x="40" y="421"/>
                </a:lnTo>
                <a:lnTo>
                  <a:pt x="407" y="28"/>
                </a:lnTo>
                <a:lnTo>
                  <a:pt x="418" y="19"/>
                </a:lnTo>
                <a:lnTo>
                  <a:pt x="427" y="12"/>
                </a:lnTo>
                <a:lnTo>
                  <a:pt x="437" y="6"/>
                </a:lnTo>
                <a:lnTo>
                  <a:pt x="446" y="2"/>
                </a:lnTo>
                <a:lnTo>
                  <a:pt x="455" y="1"/>
                </a:lnTo>
                <a:lnTo>
                  <a:pt x="465" y="0"/>
                </a:lnTo>
                <a:lnTo>
                  <a:pt x="501" y="0"/>
                </a:lnTo>
                <a:lnTo>
                  <a:pt x="510" y="1"/>
                </a:lnTo>
                <a:lnTo>
                  <a:pt x="519" y="3"/>
                </a:lnTo>
                <a:lnTo>
                  <a:pt x="528" y="7"/>
                </a:lnTo>
                <a:lnTo>
                  <a:pt x="536" y="12"/>
                </a:lnTo>
                <a:lnTo>
                  <a:pt x="545" y="18"/>
                </a:lnTo>
                <a:lnTo>
                  <a:pt x="551" y="25"/>
                </a:lnTo>
                <a:lnTo>
                  <a:pt x="559" y="33"/>
                </a:lnTo>
                <a:lnTo>
                  <a:pt x="565" y="41"/>
                </a:lnTo>
                <a:lnTo>
                  <a:pt x="572" y="51"/>
                </a:lnTo>
                <a:lnTo>
                  <a:pt x="578" y="62"/>
                </a:lnTo>
                <a:lnTo>
                  <a:pt x="583" y="73"/>
                </a:lnTo>
                <a:lnTo>
                  <a:pt x="587" y="86"/>
                </a:lnTo>
                <a:lnTo>
                  <a:pt x="591" y="97"/>
                </a:lnTo>
                <a:lnTo>
                  <a:pt x="594" y="110"/>
                </a:lnTo>
                <a:lnTo>
                  <a:pt x="596" y="122"/>
                </a:lnTo>
                <a:lnTo>
                  <a:pt x="598" y="136"/>
                </a:lnTo>
                <a:lnTo>
                  <a:pt x="599" y="148"/>
                </a:lnTo>
                <a:lnTo>
                  <a:pt x="599" y="162"/>
                </a:lnTo>
                <a:lnTo>
                  <a:pt x="599" y="196"/>
                </a:lnTo>
                <a:lnTo>
                  <a:pt x="598" y="210"/>
                </a:lnTo>
                <a:lnTo>
                  <a:pt x="595" y="222"/>
                </a:lnTo>
                <a:lnTo>
                  <a:pt x="591" y="235"/>
                </a:lnTo>
                <a:lnTo>
                  <a:pt x="587" y="248"/>
                </a:lnTo>
                <a:lnTo>
                  <a:pt x="582" y="260"/>
                </a:lnTo>
                <a:lnTo>
                  <a:pt x="576" y="271"/>
                </a:lnTo>
                <a:lnTo>
                  <a:pt x="568" y="282"/>
                </a:lnTo>
                <a:lnTo>
                  <a:pt x="559" y="293"/>
                </a:lnTo>
                <a:lnTo>
                  <a:pt x="190" y="686"/>
                </a:lnTo>
                <a:lnTo>
                  <a:pt x="181" y="694"/>
                </a:lnTo>
                <a:lnTo>
                  <a:pt x="171" y="702"/>
                </a:lnTo>
                <a:lnTo>
                  <a:pt x="162" y="708"/>
                </a:lnTo>
                <a:lnTo>
                  <a:pt x="152" y="711"/>
                </a:lnTo>
                <a:lnTo>
                  <a:pt x="143" y="713"/>
                </a:lnTo>
                <a:lnTo>
                  <a:pt x="134" y="714"/>
                </a:lnTo>
                <a:lnTo>
                  <a:pt x="98" y="714"/>
                </a:lnTo>
                <a:lnTo>
                  <a:pt x="89" y="713"/>
                </a:lnTo>
                <a:lnTo>
                  <a:pt x="80" y="710"/>
                </a:lnTo>
                <a:lnTo>
                  <a:pt x="71" y="706"/>
                </a:lnTo>
                <a:lnTo>
                  <a:pt x="62" y="702"/>
                </a:lnTo>
                <a:lnTo>
                  <a:pt x="54" y="695"/>
                </a:lnTo>
                <a:lnTo>
                  <a:pt x="46" y="688"/>
                </a:lnTo>
                <a:lnTo>
                  <a:pt x="40" y="681"/>
                </a:lnTo>
                <a:lnTo>
                  <a:pt x="32" y="672"/>
                </a:lnTo>
                <a:lnTo>
                  <a:pt x="27" y="662"/>
                </a:lnTo>
                <a:lnTo>
                  <a:pt x="21" y="651"/>
                </a:lnTo>
                <a:lnTo>
                  <a:pt x="15" y="640"/>
                </a:lnTo>
                <a:lnTo>
                  <a:pt x="12" y="628"/>
                </a:lnTo>
                <a:lnTo>
                  <a:pt x="8" y="617"/>
                </a:lnTo>
                <a:lnTo>
                  <a:pt x="5" y="603"/>
                </a:lnTo>
                <a:lnTo>
                  <a:pt x="3" y="591"/>
                </a:lnTo>
                <a:lnTo>
                  <a:pt x="1" y="578"/>
                </a:lnTo>
                <a:lnTo>
                  <a:pt x="0" y="565"/>
                </a:lnTo>
                <a:lnTo>
                  <a:pt x="0" y="531"/>
                </a:lnTo>
                <a:lnTo>
                  <a:pt x="0" y="518"/>
                </a:lnTo>
                <a:lnTo>
                  <a:pt x="1" y="504"/>
                </a:lnTo>
                <a:lnTo>
                  <a:pt x="4" y="492"/>
                </a:lnTo>
                <a:lnTo>
                  <a:pt x="8" y="478"/>
                </a:lnTo>
                <a:lnTo>
                  <a:pt x="12" y="466"/>
                </a:lnTo>
                <a:lnTo>
                  <a:pt x="17" y="454"/>
                </a:lnTo>
                <a:lnTo>
                  <a:pt x="23" y="443"/>
                </a:lnTo>
                <a:lnTo>
                  <a:pt x="31" y="432"/>
                </a:lnTo>
                <a:lnTo>
                  <a:pt x="40" y="421"/>
                </a:lnTo>
                <a:lnTo>
                  <a:pt x="76" y="455"/>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10" name="Line 232">
            <a:extLst>
              <a:ext uri="{FF2B5EF4-FFF2-40B4-BE49-F238E27FC236}">
                <a16:creationId xmlns:a16="http://schemas.microsoft.com/office/drawing/2014/main" id="{749112A0-4FA6-47C7-8355-C27750AE0C02}"/>
              </a:ext>
            </a:extLst>
          </p:cNvPr>
          <p:cNvSpPr>
            <a:spLocks noChangeAspect="1" noChangeShapeType="1"/>
          </p:cNvSpPr>
          <p:nvPr/>
        </p:nvSpPr>
        <p:spPr bwMode="auto">
          <a:xfrm flipH="1" flipV="1">
            <a:off x="2034384" y="2648683"/>
            <a:ext cx="855850" cy="526482"/>
          </a:xfrm>
          <a:prstGeom prst="line">
            <a:avLst/>
          </a:prstGeom>
          <a:noFill/>
          <a:ln w="50800">
            <a:solidFill>
              <a:schemeClr val="tx2"/>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dirty="0"/>
          </a:p>
        </p:txBody>
      </p:sp>
      <p:sp>
        <p:nvSpPr>
          <p:cNvPr id="111" name="Line 233">
            <a:extLst>
              <a:ext uri="{FF2B5EF4-FFF2-40B4-BE49-F238E27FC236}">
                <a16:creationId xmlns:a16="http://schemas.microsoft.com/office/drawing/2014/main" id="{8D116752-AA76-406F-89EB-B835115774DC}"/>
              </a:ext>
            </a:extLst>
          </p:cNvPr>
          <p:cNvSpPr>
            <a:spLocks noChangeAspect="1" noChangeShapeType="1"/>
          </p:cNvSpPr>
          <p:nvPr/>
        </p:nvSpPr>
        <p:spPr bwMode="auto">
          <a:xfrm flipH="1" flipV="1">
            <a:off x="1585884" y="3996420"/>
            <a:ext cx="1414479" cy="239285"/>
          </a:xfrm>
          <a:prstGeom prst="line">
            <a:avLst/>
          </a:prstGeom>
          <a:noFill/>
          <a:ln w="50800">
            <a:solidFill>
              <a:schemeClr val="tx2"/>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dirty="0"/>
          </a:p>
        </p:txBody>
      </p:sp>
      <p:sp>
        <p:nvSpPr>
          <p:cNvPr id="112" name="Line 234">
            <a:extLst>
              <a:ext uri="{FF2B5EF4-FFF2-40B4-BE49-F238E27FC236}">
                <a16:creationId xmlns:a16="http://schemas.microsoft.com/office/drawing/2014/main" id="{A712872C-0407-4C5F-8888-41AEB3A7ED48}"/>
              </a:ext>
            </a:extLst>
          </p:cNvPr>
          <p:cNvSpPr>
            <a:spLocks noChangeAspect="1" noChangeShapeType="1"/>
          </p:cNvSpPr>
          <p:nvPr/>
        </p:nvSpPr>
        <p:spPr bwMode="auto">
          <a:xfrm flipV="1">
            <a:off x="4401688" y="2497868"/>
            <a:ext cx="2562065" cy="1952370"/>
          </a:xfrm>
          <a:prstGeom prst="line">
            <a:avLst/>
          </a:prstGeom>
          <a:noFill/>
          <a:ln w="50800">
            <a:solidFill>
              <a:schemeClr val="tx2"/>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dirty="0"/>
          </a:p>
        </p:txBody>
      </p:sp>
      <p:sp>
        <p:nvSpPr>
          <p:cNvPr id="113" name="Rectangle 235">
            <a:extLst>
              <a:ext uri="{FF2B5EF4-FFF2-40B4-BE49-F238E27FC236}">
                <a16:creationId xmlns:a16="http://schemas.microsoft.com/office/drawing/2014/main" id="{B205D2C7-DBF7-4A03-B33E-C1908F49B6E6}"/>
              </a:ext>
            </a:extLst>
          </p:cNvPr>
          <p:cNvSpPr>
            <a:spLocks noChangeAspect="1" noChangeArrowheads="1"/>
          </p:cNvSpPr>
          <p:nvPr/>
        </p:nvSpPr>
        <p:spPr bwMode="auto">
          <a:xfrm>
            <a:off x="6892432" y="2304550"/>
            <a:ext cx="2013443" cy="45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en-GB" sz="2400" dirty="0"/>
              <a:t>Nucleic Acid</a:t>
            </a:r>
          </a:p>
        </p:txBody>
      </p:sp>
      <p:sp>
        <p:nvSpPr>
          <p:cNvPr id="114" name="Rectangle 236">
            <a:extLst>
              <a:ext uri="{FF2B5EF4-FFF2-40B4-BE49-F238E27FC236}">
                <a16:creationId xmlns:a16="http://schemas.microsoft.com/office/drawing/2014/main" id="{E87EC17B-D760-4988-A446-E3111FACB4D9}"/>
              </a:ext>
            </a:extLst>
          </p:cNvPr>
          <p:cNvSpPr>
            <a:spLocks noChangeAspect="1" noChangeArrowheads="1"/>
          </p:cNvSpPr>
          <p:nvPr/>
        </p:nvSpPr>
        <p:spPr bwMode="auto">
          <a:xfrm>
            <a:off x="6971982" y="5400373"/>
            <a:ext cx="1843370" cy="82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en-GB" sz="2400" dirty="0"/>
              <a:t>Spike </a:t>
            </a:r>
          </a:p>
          <a:p>
            <a:pPr defTabSz="762000" eaLnBrk="0" hangingPunct="0"/>
            <a:r>
              <a:rPr lang="en-GB" sz="2400" dirty="0"/>
              <a:t>Projections</a:t>
            </a:r>
          </a:p>
        </p:txBody>
      </p:sp>
      <p:sp>
        <p:nvSpPr>
          <p:cNvPr id="115" name="Rectangle 237">
            <a:extLst>
              <a:ext uri="{FF2B5EF4-FFF2-40B4-BE49-F238E27FC236}">
                <a16:creationId xmlns:a16="http://schemas.microsoft.com/office/drawing/2014/main" id="{ACD87035-FE16-43ED-8DA0-74EB38579638}"/>
              </a:ext>
            </a:extLst>
          </p:cNvPr>
          <p:cNvSpPr>
            <a:spLocks noChangeAspect="1" noChangeArrowheads="1"/>
          </p:cNvSpPr>
          <p:nvPr/>
        </p:nvSpPr>
        <p:spPr bwMode="auto">
          <a:xfrm>
            <a:off x="406348" y="3631723"/>
            <a:ext cx="1233028" cy="82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en-GB" sz="2400" dirty="0"/>
              <a:t>Protein</a:t>
            </a:r>
          </a:p>
          <a:p>
            <a:pPr defTabSz="762000" eaLnBrk="0" hangingPunct="0"/>
            <a:r>
              <a:rPr lang="en-GB" sz="2400" dirty="0"/>
              <a:t>Capsid</a:t>
            </a:r>
          </a:p>
        </p:txBody>
      </p:sp>
      <p:sp>
        <p:nvSpPr>
          <p:cNvPr id="116" name="Rectangle 238">
            <a:extLst>
              <a:ext uri="{FF2B5EF4-FFF2-40B4-BE49-F238E27FC236}">
                <a16:creationId xmlns:a16="http://schemas.microsoft.com/office/drawing/2014/main" id="{71C4F4A9-6A6D-4AF6-9FFB-FF82E6BE4028}"/>
              </a:ext>
            </a:extLst>
          </p:cNvPr>
          <p:cNvSpPr>
            <a:spLocks noChangeAspect="1" noChangeArrowheads="1"/>
          </p:cNvSpPr>
          <p:nvPr/>
        </p:nvSpPr>
        <p:spPr bwMode="auto">
          <a:xfrm>
            <a:off x="638140" y="2240111"/>
            <a:ext cx="2348102" cy="45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en-GB" sz="2400" dirty="0"/>
              <a:t>Lipid Envelope</a:t>
            </a:r>
          </a:p>
        </p:txBody>
      </p:sp>
      <p:sp>
        <p:nvSpPr>
          <p:cNvPr id="117" name="Line 239">
            <a:extLst>
              <a:ext uri="{FF2B5EF4-FFF2-40B4-BE49-F238E27FC236}">
                <a16:creationId xmlns:a16="http://schemas.microsoft.com/office/drawing/2014/main" id="{9AC6E228-6501-4A18-8977-36F5F69A805F}"/>
              </a:ext>
            </a:extLst>
          </p:cNvPr>
          <p:cNvSpPr>
            <a:spLocks noChangeAspect="1" noChangeShapeType="1"/>
          </p:cNvSpPr>
          <p:nvPr/>
        </p:nvSpPr>
        <p:spPr bwMode="auto">
          <a:xfrm flipV="1">
            <a:off x="5326116" y="6005004"/>
            <a:ext cx="1580032" cy="224852"/>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dirty="0"/>
          </a:p>
        </p:txBody>
      </p:sp>
      <p:sp>
        <p:nvSpPr>
          <p:cNvPr id="118" name="Line 240">
            <a:extLst>
              <a:ext uri="{FF2B5EF4-FFF2-40B4-BE49-F238E27FC236}">
                <a16:creationId xmlns:a16="http://schemas.microsoft.com/office/drawing/2014/main" id="{88C85B7E-0D6F-4155-99CD-E7BC8A5A70C1}"/>
              </a:ext>
            </a:extLst>
          </p:cNvPr>
          <p:cNvSpPr>
            <a:spLocks noChangeAspect="1" noChangeShapeType="1"/>
          </p:cNvSpPr>
          <p:nvPr/>
        </p:nvSpPr>
        <p:spPr bwMode="auto">
          <a:xfrm>
            <a:off x="6576974" y="4491369"/>
            <a:ext cx="526677" cy="921343"/>
          </a:xfrm>
          <a:prstGeom prst="line">
            <a:avLst/>
          </a:prstGeom>
          <a:noFill/>
          <a:ln w="28575">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dirty="0"/>
          </a:p>
        </p:txBody>
      </p:sp>
      <p:sp>
        <p:nvSpPr>
          <p:cNvPr id="119" name="Oval 241">
            <a:extLst>
              <a:ext uri="{FF2B5EF4-FFF2-40B4-BE49-F238E27FC236}">
                <a16:creationId xmlns:a16="http://schemas.microsoft.com/office/drawing/2014/main" id="{43DB21A0-68E9-46D5-9187-871FAE1E8A9B}"/>
              </a:ext>
            </a:extLst>
          </p:cNvPr>
          <p:cNvSpPr>
            <a:spLocks noChangeAspect="1" noChangeArrowheads="1"/>
          </p:cNvSpPr>
          <p:nvPr/>
        </p:nvSpPr>
        <p:spPr bwMode="auto">
          <a:xfrm>
            <a:off x="3884611" y="3707130"/>
            <a:ext cx="185160" cy="252273"/>
          </a:xfrm>
          <a:prstGeom prst="ellipse">
            <a:avLst/>
          </a:prstGeom>
          <a:solidFill>
            <a:schemeClr val="accent1"/>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dirty="0"/>
          </a:p>
        </p:txBody>
      </p:sp>
      <p:sp>
        <p:nvSpPr>
          <p:cNvPr id="120" name="Oval 242">
            <a:extLst>
              <a:ext uri="{FF2B5EF4-FFF2-40B4-BE49-F238E27FC236}">
                <a16:creationId xmlns:a16="http://schemas.microsoft.com/office/drawing/2014/main" id="{09567727-F2A9-4D64-9CFC-57CCA2DA658A}"/>
              </a:ext>
            </a:extLst>
          </p:cNvPr>
          <p:cNvSpPr>
            <a:spLocks noChangeAspect="1" noChangeArrowheads="1"/>
          </p:cNvSpPr>
          <p:nvPr/>
        </p:nvSpPr>
        <p:spPr bwMode="auto">
          <a:xfrm>
            <a:off x="4324881" y="3409613"/>
            <a:ext cx="185160" cy="252273"/>
          </a:xfrm>
          <a:prstGeom prst="ellipse">
            <a:avLst/>
          </a:prstGeom>
          <a:solidFill>
            <a:schemeClr val="accent1"/>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dirty="0"/>
          </a:p>
        </p:txBody>
      </p:sp>
      <p:sp>
        <p:nvSpPr>
          <p:cNvPr id="121" name="Oval 243">
            <a:extLst>
              <a:ext uri="{FF2B5EF4-FFF2-40B4-BE49-F238E27FC236}">
                <a16:creationId xmlns:a16="http://schemas.microsoft.com/office/drawing/2014/main" id="{F80E82E0-91F5-4615-A91D-C1BDBC863155}"/>
              </a:ext>
            </a:extLst>
          </p:cNvPr>
          <p:cNvSpPr>
            <a:spLocks noChangeAspect="1" noChangeArrowheads="1"/>
          </p:cNvSpPr>
          <p:nvPr/>
        </p:nvSpPr>
        <p:spPr bwMode="auto">
          <a:xfrm>
            <a:off x="3884611" y="4431043"/>
            <a:ext cx="185160" cy="252273"/>
          </a:xfrm>
          <a:prstGeom prst="ellipse">
            <a:avLst/>
          </a:prstGeom>
          <a:solidFill>
            <a:schemeClr val="accent1"/>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dirty="0"/>
          </a:p>
        </p:txBody>
      </p:sp>
      <p:sp>
        <p:nvSpPr>
          <p:cNvPr id="122" name="Oval 244">
            <a:extLst>
              <a:ext uri="{FF2B5EF4-FFF2-40B4-BE49-F238E27FC236}">
                <a16:creationId xmlns:a16="http://schemas.microsoft.com/office/drawing/2014/main" id="{6F026149-7CED-4FFB-86DC-161A06E9FF86}"/>
              </a:ext>
            </a:extLst>
          </p:cNvPr>
          <p:cNvSpPr>
            <a:spLocks noChangeAspect="1" noChangeArrowheads="1"/>
          </p:cNvSpPr>
          <p:nvPr/>
        </p:nvSpPr>
        <p:spPr bwMode="auto">
          <a:xfrm>
            <a:off x="4322138" y="3849719"/>
            <a:ext cx="185160" cy="252273"/>
          </a:xfrm>
          <a:prstGeom prst="ellipse">
            <a:avLst/>
          </a:prstGeom>
          <a:solidFill>
            <a:schemeClr val="accent1"/>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dirty="0"/>
          </a:p>
        </p:txBody>
      </p:sp>
      <p:sp>
        <p:nvSpPr>
          <p:cNvPr id="123" name="Oval 245">
            <a:extLst>
              <a:ext uri="{FF2B5EF4-FFF2-40B4-BE49-F238E27FC236}">
                <a16:creationId xmlns:a16="http://schemas.microsoft.com/office/drawing/2014/main" id="{35EDEC80-E834-4392-B36B-61CDE0823FA3}"/>
              </a:ext>
            </a:extLst>
          </p:cNvPr>
          <p:cNvSpPr>
            <a:spLocks noChangeAspect="1" noChangeArrowheads="1"/>
          </p:cNvSpPr>
          <p:nvPr/>
        </p:nvSpPr>
        <p:spPr bwMode="auto">
          <a:xfrm>
            <a:off x="4319394" y="4824533"/>
            <a:ext cx="185160" cy="252273"/>
          </a:xfrm>
          <a:prstGeom prst="ellipse">
            <a:avLst/>
          </a:prstGeom>
          <a:solidFill>
            <a:schemeClr val="accent1"/>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dirty="0"/>
          </a:p>
        </p:txBody>
      </p:sp>
      <p:sp>
        <p:nvSpPr>
          <p:cNvPr id="124" name="Oval 246">
            <a:extLst>
              <a:ext uri="{FF2B5EF4-FFF2-40B4-BE49-F238E27FC236}">
                <a16:creationId xmlns:a16="http://schemas.microsoft.com/office/drawing/2014/main" id="{F31760A7-1C6C-4CE3-99E4-5F92E2B17AE0}"/>
              </a:ext>
            </a:extLst>
          </p:cNvPr>
          <p:cNvSpPr>
            <a:spLocks noChangeAspect="1" noChangeArrowheads="1"/>
          </p:cNvSpPr>
          <p:nvPr/>
        </p:nvSpPr>
        <p:spPr bwMode="auto">
          <a:xfrm>
            <a:off x="3869524" y="5123421"/>
            <a:ext cx="185160" cy="252273"/>
          </a:xfrm>
          <a:prstGeom prst="ellipse">
            <a:avLst/>
          </a:prstGeom>
          <a:solidFill>
            <a:schemeClr val="accent1"/>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dirty="0"/>
          </a:p>
        </p:txBody>
      </p:sp>
      <p:sp>
        <p:nvSpPr>
          <p:cNvPr id="125" name="Rectangle 247">
            <a:extLst>
              <a:ext uri="{FF2B5EF4-FFF2-40B4-BE49-F238E27FC236}">
                <a16:creationId xmlns:a16="http://schemas.microsoft.com/office/drawing/2014/main" id="{3DB16068-626D-45A5-9C04-E4B14BB1480A}"/>
              </a:ext>
            </a:extLst>
          </p:cNvPr>
          <p:cNvSpPr>
            <a:spLocks noChangeAspect="1" noChangeArrowheads="1"/>
          </p:cNvSpPr>
          <p:nvPr/>
        </p:nvSpPr>
        <p:spPr bwMode="auto">
          <a:xfrm>
            <a:off x="355600" y="4861551"/>
            <a:ext cx="1896861" cy="11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sz="2400" dirty="0"/>
              <a:t>Virion</a:t>
            </a:r>
          </a:p>
          <a:p>
            <a:pPr eaLnBrk="0" hangingPunct="0"/>
            <a:r>
              <a:rPr lang="en-GB" sz="2400" dirty="0"/>
              <a:t>Associated</a:t>
            </a:r>
          </a:p>
          <a:p>
            <a:pPr eaLnBrk="0" hangingPunct="0"/>
            <a:r>
              <a:rPr lang="en-GB" sz="2400" dirty="0"/>
              <a:t>Polymerase</a:t>
            </a:r>
          </a:p>
        </p:txBody>
      </p:sp>
      <p:sp>
        <p:nvSpPr>
          <p:cNvPr id="126" name="Line 248">
            <a:extLst>
              <a:ext uri="{FF2B5EF4-FFF2-40B4-BE49-F238E27FC236}">
                <a16:creationId xmlns:a16="http://schemas.microsoft.com/office/drawing/2014/main" id="{D048168B-0ABC-450A-A661-FA9B24CAA288}"/>
              </a:ext>
            </a:extLst>
          </p:cNvPr>
          <p:cNvSpPr>
            <a:spLocks noChangeAspect="1" noChangeShapeType="1"/>
          </p:cNvSpPr>
          <p:nvPr/>
        </p:nvSpPr>
        <p:spPr bwMode="auto">
          <a:xfrm flipH="1">
            <a:off x="2123535" y="4622989"/>
            <a:ext cx="1744618" cy="828112"/>
          </a:xfrm>
          <a:prstGeom prst="line">
            <a:avLst/>
          </a:prstGeom>
          <a:noFill/>
          <a:ln w="50800">
            <a:solidFill>
              <a:schemeClr val="tx2"/>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dirty="0"/>
          </a:p>
        </p:txBody>
      </p:sp>
      <p:sp>
        <p:nvSpPr>
          <p:cNvPr id="127" name="Freeform 249">
            <a:extLst>
              <a:ext uri="{FF2B5EF4-FFF2-40B4-BE49-F238E27FC236}">
                <a16:creationId xmlns:a16="http://schemas.microsoft.com/office/drawing/2014/main" id="{CE074178-E850-4D10-8F6D-021DE7D947DE}"/>
              </a:ext>
            </a:extLst>
          </p:cNvPr>
          <p:cNvSpPr>
            <a:spLocks noChangeAspect="1"/>
          </p:cNvSpPr>
          <p:nvPr/>
        </p:nvSpPr>
        <p:spPr bwMode="auto">
          <a:xfrm rot="1275856">
            <a:off x="5700551" y="2876276"/>
            <a:ext cx="303114" cy="222109"/>
          </a:xfrm>
          <a:custGeom>
            <a:avLst/>
            <a:gdLst>
              <a:gd name="T0" fmla="*/ 627 w 661"/>
              <a:gd name="T1" fmla="*/ 266 h 487"/>
              <a:gd name="T2" fmla="*/ 644 w 661"/>
              <a:gd name="T3" fmla="*/ 282 h 487"/>
              <a:gd name="T4" fmla="*/ 654 w 661"/>
              <a:gd name="T5" fmla="*/ 301 h 487"/>
              <a:gd name="T6" fmla="*/ 660 w 661"/>
              <a:gd name="T7" fmla="*/ 320 h 487"/>
              <a:gd name="T8" fmla="*/ 661 w 661"/>
              <a:gd name="T9" fmla="*/ 342 h 487"/>
              <a:gd name="T10" fmla="*/ 657 w 661"/>
              <a:gd name="T11" fmla="*/ 365 h 487"/>
              <a:gd name="T12" fmla="*/ 649 w 661"/>
              <a:gd name="T13" fmla="*/ 387 h 487"/>
              <a:gd name="T14" fmla="*/ 639 w 661"/>
              <a:gd name="T15" fmla="*/ 407 h 487"/>
              <a:gd name="T16" fmla="*/ 626 w 661"/>
              <a:gd name="T17" fmla="*/ 428 h 487"/>
              <a:gd name="T18" fmla="*/ 609 w 661"/>
              <a:gd name="T19" fmla="*/ 446 h 487"/>
              <a:gd name="T20" fmla="*/ 591 w 661"/>
              <a:gd name="T21" fmla="*/ 461 h 487"/>
              <a:gd name="T22" fmla="*/ 571 w 661"/>
              <a:gd name="T23" fmla="*/ 474 h 487"/>
              <a:gd name="T24" fmla="*/ 550 w 661"/>
              <a:gd name="T25" fmla="*/ 482 h 487"/>
              <a:gd name="T26" fmla="*/ 527 w 661"/>
              <a:gd name="T27" fmla="*/ 487 h 487"/>
              <a:gd name="T28" fmla="*/ 505 w 661"/>
              <a:gd name="T29" fmla="*/ 486 h 487"/>
              <a:gd name="T30" fmla="*/ 483 w 661"/>
              <a:gd name="T31" fmla="*/ 480 h 487"/>
              <a:gd name="T32" fmla="*/ 44 w 661"/>
              <a:gd name="T33" fmla="*/ 228 h 487"/>
              <a:gd name="T34" fmla="*/ 25 w 661"/>
              <a:gd name="T35" fmla="*/ 214 h 487"/>
              <a:gd name="T36" fmla="*/ 12 w 661"/>
              <a:gd name="T37" fmla="*/ 196 h 487"/>
              <a:gd name="T38" fmla="*/ 3 w 661"/>
              <a:gd name="T39" fmla="*/ 177 h 487"/>
              <a:gd name="T40" fmla="*/ 0 w 661"/>
              <a:gd name="T41" fmla="*/ 156 h 487"/>
              <a:gd name="T42" fmla="*/ 2 w 661"/>
              <a:gd name="T43" fmla="*/ 134 h 487"/>
              <a:gd name="T44" fmla="*/ 7 w 661"/>
              <a:gd name="T45" fmla="*/ 112 h 487"/>
              <a:gd name="T46" fmla="*/ 16 w 661"/>
              <a:gd name="T47" fmla="*/ 90 h 487"/>
              <a:gd name="T48" fmla="*/ 29 w 661"/>
              <a:gd name="T49" fmla="*/ 70 h 487"/>
              <a:gd name="T50" fmla="*/ 44 w 661"/>
              <a:gd name="T51" fmla="*/ 50 h 487"/>
              <a:gd name="T52" fmla="*/ 61 w 661"/>
              <a:gd name="T53" fmla="*/ 33 h 487"/>
              <a:gd name="T54" fmla="*/ 80 w 661"/>
              <a:gd name="T55" fmla="*/ 18 h 487"/>
              <a:gd name="T56" fmla="*/ 100 w 661"/>
              <a:gd name="T57" fmla="*/ 9 h 487"/>
              <a:gd name="T58" fmla="*/ 122 w 661"/>
              <a:gd name="T59" fmla="*/ 3 h 487"/>
              <a:gd name="T60" fmla="*/ 144 w 661"/>
              <a:gd name="T61" fmla="*/ 0 h 487"/>
              <a:gd name="T62" fmla="*/ 167 w 661"/>
              <a:gd name="T63" fmla="*/ 4 h 487"/>
              <a:gd name="T64" fmla="*/ 189 w 661"/>
              <a:gd name="T65" fmla="*/ 1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1" h="487">
                <a:moveTo>
                  <a:pt x="617" y="259"/>
                </a:moveTo>
                <a:lnTo>
                  <a:pt x="627" y="266"/>
                </a:lnTo>
                <a:lnTo>
                  <a:pt x="636" y="274"/>
                </a:lnTo>
                <a:lnTo>
                  <a:pt x="644" y="282"/>
                </a:lnTo>
                <a:lnTo>
                  <a:pt x="649" y="291"/>
                </a:lnTo>
                <a:lnTo>
                  <a:pt x="654" y="301"/>
                </a:lnTo>
                <a:lnTo>
                  <a:pt x="658" y="311"/>
                </a:lnTo>
                <a:lnTo>
                  <a:pt x="660" y="320"/>
                </a:lnTo>
                <a:lnTo>
                  <a:pt x="661" y="331"/>
                </a:lnTo>
                <a:lnTo>
                  <a:pt x="661" y="342"/>
                </a:lnTo>
                <a:lnTo>
                  <a:pt x="660" y="353"/>
                </a:lnTo>
                <a:lnTo>
                  <a:pt x="657" y="365"/>
                </a:lnTo>
                <a:lnTo>
                  <a:pt x="654" y="376"/>
                </a:lnTo>
                <a:lnTo>
                  <a:pt x="649" y="387"/>
                </a:lnTo>
                <a:lnTo>
                  <a:pt x="645" y="398"/>
                </a:lnTo>
                <a:lnTo>
                  <a:pt x="639" y="407"/>
                </a:lnTo>
                <a:lnTo>
                  <a:pt x="633" y="419"/>
                </a:lnTo>
                <a:lnTo>
                  <a:pt x="626" y="428"/>
                </a:lnTo>
                <a:lnTo>
                  <a:pt x="617" y="437"/>
                </a:lnTo>
                <a:lnTo>
                  <a:pt x="609" y="446"/>
                </a:lnTo>
                <a:lnTo>
                  <a:pt x="600" y="454"/>
                </a:lnTo>
                <a:lnTo>
                  <a:pt x="591" y="461"/>
                </a:lnTo>
                <a:lnTo>
                  <a:pt x="581" y="469"/>
                </a:lnTo>
                <a:lnTo>
                  <a:pt x="571" y="474"/>
                </a:lnTo>
                <a:lnTo>
                  <a:pt x="561" y="479"/>
                </a:lnTo>
                <a:lnTo>
                  <a:pt x="550" y="482"/>
                </a:lnTo>
                <a:lnTo>
                  <a:pt x="539" y="485"/>
                </a:lnTo>
                <a:lnTo>
                  <a:pt x="527" y="487"/>
                </a:lnTo>
                <a:lnTo>
                  <a:pt x="517" y="487"/>
                </a:lnTo>
                <a:lnTo>
                  <a:pt x="505" y="486"/>
                </a:lnTo>
                <a:lnTo>
                  <a:pt x="494" y="484"/>
                </a:lnTo>
                <a:lnTo>
                  <a:pt x="483" y="480"/>
                </a:lnTo>
                <a:lnTo>
                  <a:pt x="472" y="474"/>
                </a:lnTo>
                <a:lnTo>
                  <a:pt x="44" y="228"/>
                </a:lnTo>
                <a:lnTo>
                  <a:pt x="34" y="221"/>
                </a:lnTo>
                <a:lnTo>
                  <a:pt x="25" y="214"/>
                </a:lnTo>
                <a:lnTo>
                  <a:pt x="17" y="205"/>
                </a:lnTo>
                <a:lnTo>
                  <a:pt x="12" y="196"/>
                </a:lnTo>
                <a:lnTo>
                  <a:pt x="7" y="187"/>
                </a:lnTo>
                <a:lnTo>
                  <a:pt x="3" y="177"/>
                </a:lnTo>
                <a:lnTo>
                  <a:pt x="2" y="167"/>
                </a:lnTo>
                <a:lnTo>
                  <a:pt x="0" y="156"/>
                </a:lnTo>
                <a:lnTo>
                  <a:pt x="0" y="145"/>
                </a:lnTo>
                <a:lnTo>
                  <a:pt x="2" y="134"/>
                </a:lnTo>
                <a:lnTo>
                  <a:pt x="4" y="123"/>
                </a:lnTo>
                <a:lnTo>
                  <a:pt x="7" y="112"/>
                </a:lnTo>
                <a:lnTo>
                  <a:pt x="12" y="101"/>
                </a:lnTo>
                <a:lnTo>
                  <a:pt x="16" y="90"/>
                </a:lnTo>
                <a:lnTo>
                  <a:pt x="22" y="80"/>
                </a:lnTo>
                <a:lnTo>
                  <a:pt x="29" y="70"/>
                </a:lnTo>
                <a:lnTo>
                  <a:pt x="35" y="59"/>
                </a:lnTo>
                <a:lnTo>
                  <a:pt x="44" y="50"/>
                </a:lnTo>
                <a:lnTo>
                  <a:pt x="52" y="42"/>
                </a:lnTo>
                <a:lnTo>
                  <a:pt x="61" y="33"/>
                </a:lnTo>
                <a:lnTo>
                  <a:pt x="70" y="26"/>
                </a:lnTo>
                <a:lnTo>
                  <a:pt x="80" y="18"/>
                </a:lnTo>
                <a:lnTo>
                  <a:pt x="90" y="14"/>
                </a:lnTo>
                <a:lnTo>
                  <a:pt x="100" y="9"/>
                </a:lnTo>
                <a:lnTo>
                  <a:pt x="111" y="5"/>
                </a:lnTo>
                <a:lnTo>
                  <a:pt x="122" y="3"/>
                </a:lnTo>
                <a:lnTo>
                  <a:pt x="134" y="0"/>
                </a:lnTo>
                <a:lnTo>
                  <a:pt x="144" y="0"/>
                </a:lnTo>
                <a:lnTo>
                  <a:pt x="156" y="1"/>
                </a:lnTo>
                <a:lnTo>
                  <a:pt x="167" y="4"/>
                </a:lnTo>
                <a:lnTo>
                  <a:pt x="178" y="7"/>
                </a:lnTo>
                <a:lnTo>
                  <a:pt x="189" y="14"/>
                </a:lnTo>
                <a:lnTo>
                  <a:pt x="617" y="259"/>
                </a:lnTo>
                <a:close/>
              </a:path>
            </a:pathLst>
          </a:custGeom>
          <a:solidFill>
            <a:srgbClr val="FFFF00"/>
          </a:solidFill>
          <a:ln w="19050" cmpd="sng">
            <a:solidFill>
              <a:schemeClr val="bg2"/>
            </a:solidFill>
            <a:round/>
            <a:headEnd/>
            <a:tailEnd/>
          </a:ln>
        </p:spPr>
        <p:txBody>
          <a:bodyPr/>
          <a:lstStyle/>
          <a:p>
            <a:endParaRPr lang="en-IN" dirty="0"/>
          </a:p>
        </p:txBody>
      </p:sp>
      <p:sp>
        <p:nvSpPr>
          <p:cNvPr id="128" name="Freeform 250">
            <a:extLst>
              <a:ext uri="{FF2B5EF4-FFF2-40B4-BE49-F238E27FC236}">
                <a16:creationId xmlns:a16="http://schemas.microsoft.com/office/drawing/2014/main" id="{568F2E02-F7A3-47E7-BB27-5787130255A2}"/>
              </a:ext>
            </a:extLst>
          </p:cNvPr>
          <p:cNvSpPr>
            <a:spLocks noChangeAspect="1"/>
          </p:cNvSpPr>
          <p:nvPr/>
        </p:nvSpPr>
        <p:spPr bwMode="auto">
          <a:xfrm rot="2519516">
            <a:off x="5996806" y="5329078"/>
            <a:ext cx="139899" cy="301630"/>
          </a:xfrm>
          <a:custGeom>
            <a:avLst/>
            <a:gdLst>
              <a:gd name="T0" fmla="*/ 306 w 306"/>
              <a:gd name="T1" fmla="*/ 562 h 659"/>
              <a:gd name="T2" fmla="*/ 302 w 306"/>
              <a:gd name="T3" fmla="*/ 583 h 659"/>
              <a:gd name="T4" fmla="*/ 293 w 306"/>
              <a:gd name="T5" fmla="*/ 602 h 659"/>
              <a:gd name="T6" fmla="*/ 280 w 306"/>
              <a:gd name="T7" fmla="*/ 619 h 659"/>
              <a:gd name="T8" fmla="*/ 262 w 306"/>
              <a:gd name="T9" fmla="*/ 633 h 659"/>
              <a:gd name="T10" fmla="*/ 241 w 306"/>
              <a:gd name="T11" fmla="*/ 644 h 659"/>
              <a:gd name="T12" fmla="*/ 220 w 306"/>
              <a:gd name="T13" fmla="*/ 651 h 659"/>
              <a:gd name="T14" fmla="*/ 195 w 306"/>
              <a:gd name="T15" fmla="*/ 656 h 659"/>
              <a:gd name="T16" fmla="*/ 171 w 306"/>
              <a:gd name="T17" fmla="*/ 659 h 659"/>
              <a:gd name="T18" fmla="*/ 146 w 306"/>
              <a:gd name="T19" fmla="*/ 658 h 659"/>
              <a:gd name="T20" fmla="*/ 123 w 306"/>
              <a:gd name="T21" fmla="*/ 654 h 659"/>
              <a:gd name="T22" fmla="*/ 100 w 306"/>
              <a:gd name="T23" fmla="*/ 646 h 659"/>
              <a:gd name="T24" fmla="*/ 81 w 306"/>
              <a:gd name="T25" fmla="*/ 637 h 659"/>
              <a:gd name="T26" fmla="*/ 64 w 306"/>
              <a:gd name="T27" fmla="*/ 622 h 659"/>
              <a:gd name="T28" fmla="*/ 53 w 306"/>
              <a:gd name="T29" fmla="*/ 605 h 659"/>
              <a:gd name="T30" fmla="*/ 44 w 306"/>
              <a:gd name="T31" fmla="*/ 584 h 659"/>
              <a:gd name="T32" fmla="*/ 0 w 306"/>
              <a:gd name="T33" fmla="*/ 108 h 659"/>
              <a:gd name="T34" fmla="*/ 1 w 306"/>
              <a:gd name="T35" fmla="*/ 84 h 659"/>
              <a:gd name="T36" fmla="*/ 8 w 306"/>
              <a:gd name="T37" fmla="*/ 65 h 659"/>
              <a:gd name="T38" fmla="*/ 19 w 306"/>
              <a:gd name="T39" fmla="*/ 46 h 659"/>
              <a:gd name="T40" fmla="*/ 35 w 306"/>
              <a:gd name="T41" fmla="*/ 32 h 659"/>
              <a:gd name="T42" fmla="*/ 54 w 306"/>
              <a:gd name="T43" fmla="*/ 19 h 659"/>
              <a:gd name="T44" fmla="*/ 76 w 306"/>
              <a:gd name="T45" fmla="*/ 10 h 659"/>
              <a:gd name="T46" fmla="*/ 99 w 306"/>
              <a:gd name="T47" fmla="*/ 3 h 659"/>
              <a:gd name="T48" fmla="*/ 123 w 306"/>
              <a:gd name="T49" fmla="*/ 0 h 659"/>
              <a:gd name="T50" fmla="*/ 148 w 306"/>
              <a:gd name="T51" fmla="*/ 0 h 659"/>
              <a:gd name="T52" fmla="*/ 172 w 306"/>
              <a:gd name="T53" fmla="*/ 2 h 659"/>
              <a:gd name="T54" fmla="*/ 195 w 306"/>
              <a:gd name="T55" fmla="*/ 7 h 659"/>
              <a:gd name="T56" fmla="*/ 216 w 306"/>
              <a:gd name="T57" fmla="*/ 17 h 659"/>
              <a:gd name="T58" fmla="*/ 235 w 306"/>
              <a:gd name="T59" fmla="*/ 29 h 659"/>
              <a:gd name="T60" fmla="*/ 249 w 306"/>
              <a:gd name="T61" fmla="*/ 44 h 659"/>
              <a:gd name="T62" fmla="*/ 259 w 306"/>
              <a:gd name="T63" fmla="*/ 64 h 659"/>
              <a:gd name="T64" fmla="*/ 265 w 306"/>
              <a:gd name="T65" fmla="*/ 8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6" h="659">
                <a:moveTo>
                  <a:pt x="306" y="550"/>
                </a:moveTo>
                <a:lnTo>
                  <a:pt x="306" y="562"/>
                </a:lnTo>
                <a:lnTo>
                  <a:pt x="304" y="573"/>
                </a:lnTo>
                <a:lnTo>
                  <a:pt x="302" y="583"/>
                </a:lnTo>
                <a:lnTo>
                  <a:pt x="298" y="594"/>
                </a:lnTo>
                <a:lnTo>
                  <a:pt x="293" y="602"/>
                </a:lnTo>
                <a:lnTo>
                  <a:pt x="286" y="611"/>
                </a:lnTo>
                <a:lnTo>
                  <a:pt x="280" y="619"/>
                </a:lnTo>
                <a:lnTo>
                  <a:pt x="271" y="626"/>
                </a:lnTo>
                <a:lnTo>
                  <a:pt x="262" y="633"/>
                </a:lnTo>
                <a:lnTo>
                  <a:pt x="252" y="639"/>
                </a:lnTo>
                <a:lnTo>
                  <a:pt x="241" y="644"/>
                </a:lnTo>
                <a:lnTo>
                  <a:pt x="231" y="648"/>
                </a:lnTo>
                <a:lnTo>
                  <a:pt x="220" y="651"/>
                </a:lnTo>
                <a:lnTo>
                  <a:pt x="208" y="655"/>
                </a:lnTo>
                <a:lnTo>
                  <a:pt x="195" y="656"/>
                </a:lnTo>
                <a:lnTo>
                  <a:pt x="184" y="659"/>
                </a:lnTo>
                <a:lnTo>
                  <a:pt x="171" y="659"/>
                </a:lnTo>
                <a:lnTo>
                  <a:pt x="158" y="659"/>
                </a:lnTo>
                <a:lnTo>
                  <a:pt x="146" y="658"/>
                </a:lnTo>
                <a:lnTo>
                  <a:pt x="135" y="656"/>
                </a:lnTo>
                <a:lnTo>
                  <a:pt x="123" y="654"/>
                </a:lnTo>
                <a:lnTo>
                  <a:pt x="112" y="650"/>
                </a:lnTo>
                <a:lnTo>
                  <a:pt x="100" y="646"/>
                </a:lnTo>
                <a:lnTo>
                  <a:pt x="91" y="642"/>
                </a:lnTo>
                <a:lnTo>
                  <a:pt x="81" y="637"/>
                </a:lnTo>
                <a:lnTo>
                  <a:pt x="72" y="629"/>
                </a:lnTo>
                <a:lnTo>
                  <a:pt x="64" y="622"/>
                </a:lnTo>
                <a:lnTo>
                  <a:pt x="58" y="615"/>
                </a:lnTo>
                <a:lnTo>
                  <a:pt x="53" y="605"/>
                </a:lnTo>
                <a:lnTo>
                  <a:pt x="47" y="595"/>
                </a:lnTo>
                <a:lnTo>
                  <a:pt x="44" y="584"/>
                </a:lnTo>
                <a:lnTo>
                  <a:pt x="42" y="573"/>
                </a:lnTo>
                <a:lnTo>
                  <a:pt x="0" y="108"/>
                </a:lnTo>
                <a:lnTo>
                  <a:pt x="0" y="95"/>
                </a:lnTo>
                <a:lnTo>
                  <a:pt x="1" y="84"/>
                </a:lnTo>
                <a:lnTo>
                  <a:pt x="4" y="75"/>
                </a:lnTo>
                <a:lnTo>
                  <a:pt x="8" y="65"/>
                </a:lnTo>
                <a:lnTo>
                  <a:pt x="13" y="55"/>
                </a:lnTo>
                <a:lnTo>
                  <a:pt x="19" y="46"/>
                </a:lnTo>
                <a:lnTo>
                  <a:pt x="27" y="39"/>
                </a:lnTo>
                <a:lnTo>
                  <a:pt x="35" y="32"/>
                </a:lnTo>
                <a:lnTo>
                  <a:pt x="44" y="26"/>
                </a:lnTo>
                <a:lnTo>
                  <a:pt x="54" y="19"/>
                </a:lnTo>
                <a:lnTo>
                  <a:pt x="64" y="15"/>
                </a:lnTo>
                <a:lnTo>
                  <a:pt x="76" y="10"/>
                </a:lnTo>
                <a:lnTo>
                  <a:pt x="87" y="7"/>
                </a:lnTo>
                <a:lnTo>
                  <a:pt x="99" y="3"/>
                </a:lnTo>
                <a:lnTo>
                  <a:pt x="110" y="1"/>
                </a:lnTo>
                <a:lnTo>
                  <a:pt x="123" y="0"/>
                </a:lnTo>
                <a:lnTo>
                  <a:pt x="136" y="0"/>
                </a:lnTo>
                <a:lnTo>
                  <a:pt x="148" y="0"/>
                </a:lnTo>
                <a:lnTo>
                  <a:pt x="161" y="1"/>
                </a:lnTo>
                <a:lnTo>
                  <a:pt x="172" y="2"/>
                </a:lnTo>
                <a:lnTo>
                  <a:pt x="184" y="5"/>
                </a:lnTo>
                <a:lnTo>
                  <a:pt x="195" y="7"/>
                </a:lnTo>
                <a:lnTo>
                  <a:pt x="206" y="12"/>
                </a:lnTo>
                <a:lnTo>
                  <a:pt x="216" y="17"/>
                </a:lnTo>
                <a:lnTo>
                  <a:pt x="226" y="22"/>
                </a:lnTo>
                <a:lnTo>
                  <a:pt x="235" y="29"/>
                </a:lnTo>
                <a:lnTo>
                  <a:pt x="243" y="37"/>
                </a:lnTo>
                <a:lnTo>
                  <a:pt x="249" y="44"/>
                </a:lnTo>
                <a:lnTo>
                  <a:pt x="254" y="54"/>
                </a:lnTo>
                <a:lnTo>
                  <a:pt x="259" y="64"/>
                </a:lnTo>
                <a:lnTo>
                  <a:pt x="263" y="75"/>
                </a:lnTo>
                <a:lnTo>
                  <a:pt x="265" y="86"/>
                </a:lnTo>
                <a:lnTo>
                  <a:pt x="306" y="550"/>
                </a:lnTo>
                <a:close/>
              </a:path>
            </a:pathLst>
          </a:custGeom>
          <a:solidFill>
            <a:srgbClr val="FFFF00"/>
          </a:solidFill>
          <a:ln w="19050" cmpd="sng">
            <a:solidFill>
              <a:schemeClr val="bg2"/>
            </a:solidFill>
            <a:round/>
            <a:headEnd/>
            <a:tailEnd/>
          </a:ln>
        </p:spPr>
        <p:txBody>
          <a:bodyPr/>
          <a:lstStyle/>
          <a:p>
            <a:endParaRPr lang="en-IN" dirty="0"/>
          </a:p>
        </p:txBody>
      </p:sp>
      <p:sp>
        <p:nvSpPr>
          <p:cNvPr id="3" name="Rectangle 2">
            <a:extLst>
              <a:ext uri="{FF2B5EF4-FFF2-40B4-BE49-F238E27FC236}">
                <a16:creationId xmlns:a16="http://schemas.microsoft.com/office/drawing/2014/main" id="{EE97BEBE-5B25-4A9D-94A8-F97BC4E72FED}"/>
              </a:ext>
            </a:extLst>
          </p:cNvPr>
          <p:cNvSpPr/>
          <p:nvPr/>
        </p:nvSpPr>
        <p:spPr>
          <a:xfrm>
            <a:off x="499160" y="1152535"/>
            <a:ext cx="2867708" cy="523220"/>
          </a:xfrm>
          <a:prstGeom prst="rect">
            <a:avLst/>
          </a:prstGeom>
        </p:spPr>
        <p:txBody>
          <a:bodyPr wrap="none">
            <a:spAutoFit/>
          </a:bodyPr>
          <a:lstStyle/>
          <a:p>
            <a:r>
              <a:rPr lang="en-US" sz="2800" b="1" dirty="0">
                <a:solidFill>
                  <a:srgbClr val="FF0000"/>
                </a:solidFill>
                <a:latin typeface="Calibri" panose="020F0502020204030204" pitchFamily="34" charset="0"/>
                <a:ea typeface="Calibri" panose="020F0502020204030204" pitchFamily="34" charset="0"/>
                <a:cs typeface="Arial" panose="020B0604020202020204" pitchFamily="34" charset="0"/>
              </a:rPr>
              <a:t>Enveloped viruses</a:t>
            </a:r>
            <a:endParaRPr lang="en-US" sz="2800" b="1" dirty="0">
              <a:solidFill>
                <a:srgbClr val="FF0000"/>
              </a:solidFill>
            </a:endParaRPr>
          </a:p>
        </p:txBody>
      </p:sp>
    </p:spTree>
    <p:extLst>
      <p:ext uri="{BB962C8B-B14F-4D97-AF65-F5344CB8AC3E}">
        <p14:creationId xmlns:p14="http://schemas.microsoft.com/office/powerpoint/2010/main" val="323518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slide(fromBottom)">
                                      <p:cBhvr>
                                        <p:cTn id="7" dur="500"/>
                                        <p:tgtEl>
                                          <p:spTgt spid="11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slide(fromBottom)">
                                      <p:cBhvr>
                                        <p:cTn id="10" dur="500"/>
                                        <p:tgtEl>
                                          <p:spTgt spid="1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slide(fromBottom)">
                                      <p:cBhvr>
                                        <p:cTn id="15" dur="500"/>
                                        <p:tgtEl>
                                          <p:spTgt spid="12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26"/>
                                        </p:tgtEl>
                                        <p:attrNameLst>
                                          <p:attrName>style.visibility</p:attrName>
                                        </p:attrNameLst>
                                      </p:cBhvr>
                                      <p:to>
                                        <p:strVal val="visible"/>
                                      </p:to>
                                    </p:set>
                                    <p:animEffect transition="in" filter="slide(fromBottom)">
                                      <p:cBhvr>
                                        <p:cTn id="18" dur="500"/>
                                        <p:tgtEl>
                                          <p:spTgt spid="12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slide(fromBottom)">
                                      <p:cBhvr>
                                        <p:cTn id="23" dur="500"/>
                                        <p:tgtEl>
                                          <p:spTgt spid="111"/>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slide(fromBottom)">
                                      <p:cBhvr>
                                        <p:cTn id="26" dur="500"/>
                                        <p:tgtEl>
                                          <p:spTgt spid="1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fade">
                                      <p:cBhvr>
                                        <p:cTn id="31" dur="500"/>
                                        <p:tgtEl>
                                          <p:spTgt spid="1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6"/>
                                        </p:tgtEl>
                                        <p:attrNameLst>
                                          <p:attrName>style.visibility</p:attrName>
                                        </p:attrNameLst>
                                      </p:cBhvr>
                                      <p:to>
                                        <p:strVal val="visible"/>
                                      </p:to>
                                    </p:set>
                                    <p:animEffect transition="in" filter="fade">
                                      <p:cBhvr>
                                        <p:cTn id="34" dur="500"/>
                                        <p:tgtEl>
                                          <p:spTgt spid="1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fade">
                                      <p:cBhvr>
                                        <p:cTn id="42" dur="500"/>
                                        <p:tgtEl>
                                          <p:spTgt spid="1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4"/>
                                        </p:tgtEl>
                                        <p:attrNameLst>
                                          <p:attrName>style.visibility</p:attrName>
                                        </p:attrNameLst>
                                      </p:cBhvr>
                                      <p:to>
                                        <p:strVal val="visible"/>
                                      </p:to>
                                    </p:set>
                                    <p:animEffect transition="in" filter="fade">
                                      <p:cBhvr>
                                        <p:cTn id="45"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13" grpId="0"/>
      <p:bldP spid="114" grpId="0"/>
      <p:bldP spid="115" grpId="0"/>
      <p:bldP spid="116" grpId="0"/>
      <p:bldP spid="117" grpId="0" animBg="1"/>
      <p:bldP spid="118" grpId="0" animBg="1"/>
      <p:bldP spid="125" grpId="0"/>
      <p:bldP spid="1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CDCC3-785F-44FF-B1E2-CA525591A6E1}"/>
              </a:ext>
            </a:extLst>
          </p:cNvPr>
          <p:cNvPicPr>
            <a:picLocks noChangeAspect="1"/>
          </p:cNvPicPr>
          <p:nvPr/>
        </p:nvPicPr>
        <p:blipFill>
          <a:blip r:embed="rId2" cstate="print"/>
          <a:stretch>
            <a:fillRect/>
          </a:stretch>
        </p:blipFill>
        <p:spPr>
          <a:xfrm>
            <a:off x="2043878" y="2235360"/>
            <a:ext cx="3960440" cy="4039914"/>
          </a:xfrm>
          <a:prstGeom prst="rect">
            <a:avLst/>
          </a:prstGeom>
        </p:spPr>
      </p:pic>
      <p:pic>
        <p:nvPicPr>
          <p:cNvPr id="10" name="Picture 9">
            <a:extLst>
              <a:ext uri="{FF2B5EF4-FFF2-40B4-BE49-F238E27FC236}">
                <a16:creationId xmlns:a16="http://schemas.microsoft.com/office/drawing/2014/main" id="{3677B54C-7BB3-4B1F-97AC-53D2696CB9A3}"/>
              </a:ext>
            </a:extLst>
          </p:cNvPr>
          <p:cNvPicPr>
            <a:picLocks noChangeAspect="1"/>
          </p:cNvPicPr>
          <p:nvPr/>
        </p:nvPicPr>
        <p:blipFill>
          <a:blip r:embed="rId3" cstate="print"/>
          <a:stretch>
            <a:fillRect/>
          </a:stretch>
        </p:blipFill>
        <p:spPr>
          <a:xfrm>
            <a:off x="807663" y="2092474"/>
            <a:ext cx="1734772" cy="1046160"/>
          </a:xfrm>
          <a:prstGeom prst="rect">
            <a:avLst/>
          </a:prstGeom>
        </p:spPr>
      </p:pic>
      <p:pic>
        <p:nvPicPr>
          <p:cNvPr id="11" name="Picture 10">
            <a:extLst>
              <a:ext uri="{FF2B5EF4-FFF2-40B4-BE49-F238E27FC236}">
                <a16:creationId xmlns:a16="http://schemas.microsoft.com/office/drawing/2014/main" id="{BFC04C97-F4A4-4D9A-980F-25654A824CD7}"/>
              </a:ext>
            </a:extLst>
          </p:cNvPr>
          <p:cNvPicPr>
            <a:picLocks noChangeAspect="1"/>
          </p:cNvPicPr>
          <p:nvPr/>
        </p:nvPicPr>
        <p:blipFill>
          <a:blip r:embed="rId4" cstate="print"/>
          <a:stretch>
            <a:fillRect/>
          </a:stretch>
        </p:blipFill>
        <p:spPr>
          <a:xfrm>
            <a:off x="1091821" y="4998454"/>
            <a:ext cx="1440160" cy="372747"/>
          </a:xfrm>
          <a:prstGeom prst="rect">
            <a:avLst/>
          </a:prstGeom>
        </p:spPr>
      </p:pic>
      <p:pic>
        <p:nvPicPr>
          <p:cNvPr id="12" name="Picture 11">
            <a:extLst>
              <a:ext uri="{FF2B5EF4-FFF2-40B4-BE49-F238E27FC236}">
                <a16:creationId xmlns:a16="http://schemas.microsoft.com/office/drawing/2014/main" id="{EC818D08-A6FC-421C-AD4D-CE2C4F037E5F}"/>
              </a:ext>
            </a:extLst>
          </p:cNvPr>
          <p:cNvPicPr>
            <a:picLocks noChangeAspect="1"/>
          </p:cNvPicPr>
          <p:nvPr/>
        </p:nvPicPr>
        <p:blipFill>
          <a:blip r:embed="rId5" cstate="print"/>
          <a:stretch>
            <a:fillRect/>
          </a:stretch>
        </p:blipFill>
        <p:spPr>
          <a:xfrm>
            <a:off x="5785348" y="2406003"/>
            <a:ext cx="1187459" cy="419103"/>
          </a:xfrm>
          <a:prstGeom prst="rect">
            <a:avLst/>
          </a:prstGeom>
        </p:spPr>
      </p:pic>
      <p:pic>
        <p:nvPicPr>
          <p:cNvPr id="13" name="Picture 12">
            <a:extLst>
              <a:ext uri="{FF2B5EF4-FFF2-40B4-BE49-F238E27FC236}">
                <a16:creationId xmlns:a16="http://schemas.microsoft.com/office/drawing/2014/main" id="{D81A5A90-76F4-4D50-B5F2-E407BB6F5441}"/>
              </a:ext>
            </a:extLst>
          </p:cNvPr>
          <p:cNvPicPr>
            <a:picLocks noChangeAspect="1"/>
          </p:cNvPicPr>
          <p:nvPr/>
        </p:nvPicPr>
        <p:blipFill>
          <a:blip r:embed="rId6" cstate="print"/>
          <a:stretch>
            <a:fillRect/>
          </a:stretch>
        </p:blipFill>
        <p:spPr>
          <a:xfrm>
            <a:off x="5436096" y="6322265"/>
            <a:ext cx="942982" cy="419103"/>
          </a:xfrm>
          <a:prstGeom prst="rect">
            <a:avLst/>
          </a:prstGeom>
        </p:spPr>
      </p:pic>
      <p:sp>
        <p:nvSpPr>
          <p:cNvPr id="14" name="Title 1">
            <a:extLst>
              <a:ext uri="{FF2B5EF4-FFF2-40B4-BE49-F238E27FC236}">
                <a16:creationId xmlns:a16="http://schemas.microsoft.com/office/drawing/2014/main" id="{1D1C083E-D445-4BC0-B91F-DA0970FBC37C}"/>
              </a:ext>
            </a:extLst>
          </p:cNvPr>
          <p:cNvSpPr>
            <a:spLocks noGrp="1"/>
          </p:cNvSpPr>
          <p:nvPr>
            <p:ph type="title"/>
          </p:nvPr>
        </p:nvSpPr>
        <p:spPr>
          <a:xfrm>
            <a:off x="251520" y="44624"/>
            <a:ext cx="8568952" cy="792088"/>
          </a:xfrm>
          <a:solidFill>
            <a:schemeClr val="accent3">
              <a:lumMod val="20000"/>
              <a:lumOff val="80000"/>
            </a:schemeClr>
          </a:solidFill>
        </p:spPr>
        <p:txBody>
          <a:bodyPr>
            <a:noAutofit/>
          </a:bodyPr>
          <a:lstStyle/>
          <a:p>
            <a:r>
              <a:rPr lang="en-US" sz="4000" b="1" dirty="0"/>
              <a:t>STRUCTURE OF VIRUSES</a:t>
            </a:r>
          </a:p>
        </p:txBody>
      </p:sp>
      <p:sp>
        <p:nvSpPr>
          <p:cNvPr id="15" name="Rectangle 14">
            <a:extLst>
              <a:ext uri="{FF2B5EF4-FFF2-40B4-BE49-F238E27FC236}">
                <a16:creationId xmlns:a16="http://schemas.microsoft.com/office/drawing/2014/main" id="{DB91E830-4CC4-4139-8239-909CB5B31302}"/>
              </a:ext>
            </a:extLst>
          </p:cNvPr>
          <p:cNvSpPr/>
          <p:nvPr/>
        </p:nvSpPr>
        <p:spPr>
          <a:xfrm>
            <a:off x="499160" y="1152535"/>
            <a:ext cx="2867708" cy="523220"/>
          </a:xfrm>
          <a:prstGeom prst="rect">
            <a:avLst/>
          </a:prstGeom>
        </p:spPr>
        <p:txBody>
          <a:bodyPr wrap="none">
            <a:spAutoFit/>
          </a:bodyPr>
          <a:lstStyle/>
          <a:p>
            <a:r>
              <a:rPr lang="en-US" sz="2800" b="1" dirty="0">
                <a:solidFill>
                  <a:srgbClr val="FF0000"/>
                </a:solidFill>
                <a:latin typeface="Calibri" panose="020F0502020204030204" pitchFamily="34" charset="0"/>
                <a:ea typeface="Calibri" panose="020F0502020204030204" pitchFamily="34" charset="0"/>
                <a:cs typeface="Arial" panose="020B0604020202020204" pitchFamily="34" charset="0"/>
              </a:rPr>
              <a:t>Enveloped viruses</a:t>
            </a:r>
            <a:endParaRPr lang="en-US" sz="2800" b="1" dirty="0">
              <a:solidFill>
                <a:srgbClr val="FF0000"/>
              </a:solidFill>
            </a:endParaRPr>
          </a:p>
        </p:txBody>
      </p:sp>
    </p:spTree>
    <p:extLst>
      <p:ext uri="{BB962C8B-B14F-4D97-AF65-F5344CB8AC3E}">
        <p14:creationId xmlns:p14="http://schemas.microsoft.com/office/powerpoint/2010/main" val="353153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6608-5128-4C05-B9AB-D17C120E370B}"/>
              </a:ext>
            </a:extLst>
          </p:cNvPr>
          <p:cNvSpPr>
            <a:spLocks noGrp="1"/>
          </p:cNvSpPr>
          <p:nvPr>
            <p:ph type="title"/>
          </p:nvPr>
        </p:nvSpPr>
        <p:spPr>
          <a:xfrm>
            <a:off x="251520" y="44624"/>
            <a:ext cx="8568952" cy="792088"/>
          </a:xfrm>
          <a:solidFill>
            <a:schemeClr val="accent3">
              <a:lumMod val="20000"/>
              <a:lumOff val="80000"/>
            </a:schemeClr>
          </a:solidFill>
        </p:spPr>
        <p:txBody>
          <a:bodyPr>
            <a:noAutofit/>
          </a:bodyPr>
          <a:lstStyle/>
          <a:p>
            <a:r>
              <a:rPr lang="en-US" sz="4000" b="1" dirty="0"/>
              <a:t>STRUCTURE OF VIRUSES</a:t>
            </a:r>
          </a:p>
        </p:txBody>
      </p:sp>
      <p:sp>
        <p:nvSpPr>
          <p:cNvPr id="3" name="Rectangle 2">
            <a:extLst>
              <a:ext uri="{FF2B5EF4-FFF2-40B4-BE49-F238E27FC236}">
                <a16:creationId xmlns:a16="http://schemas.microsoft.com/office/drawing/2014/main" id="{EE97BEBE-5B25-4A9D-94A8-F97BC4E72FED}"/>
              </a:ext>
            </a:extLst>
          </p:cNvPr>
          <p:cNvSpPr/>
          <p:nvPr/>
        </p:nvSpPr>
        <p:spPr>
          <a:xfrm>
            <a:off x="96253" y="764704"/>
            <a:ext cx="2867708" cy="523220"/>
          </a:xfrm>
          <a:prstGeom prst="rect">
            <a:avLst/>
          </a:prstGeom>
        </p:spPr>
        <p:txBody>
          <a:bodyPr wrap="none">
            <a:spAutoFit/>
          </a:bodyPr>
          <a:lstStyle/>
          <a:p>
            <a:r>
              <a:rPr lang="en-US" sz="2800" b="1" dirty="0">
                <a:solidFill>
                  <a:srgbClr val="FF0000"/>
                </a:solidFill>
                <a:latin typeface="Calibri" panose="020F0502020204030204" pitchFamily="34" charset="0"/>
                <a:ea typeface="Calibri" panose="020F0502020204030204" pitchFamily="34" charset="0"/>
                <a:cs typeface="Arial" panose="020B0604020202020204" pitchFamily="34" charset="0"/>
              </a:rPr>
              <a:t>Enveloped viruses</a:t>
            </a:r>
            <a:endParaRPr lang="en-US" sz="2800" b="1" dirty="0">
              <a:solidFill>
                <a:srgbClr val="FF0000"/>
              </a:solidFill>
            </a:endParaRPr>
          </a:p>
        </p:txBody>
      </p:sp>
      <p:sp>
        <p:nvSpPr>
          <p:cNvPr id="4" name="Rectangle 3">
            <a:extLst>
              <a:ext uri="{FF2B5EF4-FFF2-40B4-BE49-F238E27FC236}">
                <a16:creationId xmlns:a16="http://schemas.microsoft.com/office/drawing/2014/main" id="{F8FA5A58-F8B0-427D-B96C-B92A0DA6AE05}"/>
              </a:ext>
            </a:extLst>
          </p:cNvPr>
          <p:cNvSpPr/>
          <p:nvPr/>
        </p:nvSpPr>
        <p:spPr>
          <a:xfrm>
            <a:off x="0" y="1268760"/>
            <a:ext cx="4788024" cy="5353389"/>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Arial" panose="020B0604020202020204" pitchFamily="34" charset="0"/>
              </a:rPr>
              <a:t>Most viruses also have an envelope surrounding the capsid.</a:t>
            </a:r>
          </a:p>
          <a:p>
            <a:pPr marL="285750" indent="-285750" algn="just">
              <a:lnSpc>
                <a:spcPct val="107000"/>
              </a:lnSpc>
              <a:spcAft>
                <a:spcPts val="80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Arial" panose="020B0604020202020204" pitchFamily="34" charset="0"/>
              </a:rPr>
              <a:t>The envelope is a lipid membrane that is derived from one of the cell’s membranes, most often the plasma membrane,  endoplasmic reticulum, Golgi complex, or even the nuclear membrane.</a:t>
            </a:r>
          </a:p>
          <a:p>
            <a:pPr marL="285750" indent="-285750" algn="just">
              <a:lnSpc>
                <a:spcPct val="107000"/>
              </a:lnSpc>
              <a:spcAft>
                <a:spcPts val="800"/>
              </a:spcAft>
              <a:buFont typeface="Arial" panose="020B0604020202020204" pitchFamily="34" charset="0"/>
              <a:buChar char="•"/>
            </a:pPr>
            <a:r>
              <a:rPr lang="en-US" sz="2200" dirty="0"/>
              <a:t>Enveloped viruses are more sensitive to heat , drying , detergents, and lipid solvents such as alcohol and ether than are nonenveloped viruses, which are composed only of nucleic acid and capsid proteins.</a:t>
            </a:r>
            <a:endParaRPr lang="en-US" sz="2200"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8AC7F7F-58F4-453F-BF4A-0547FD9E3A15}"/>
              </a:ext>
            </a:extLst>
          </p:cNvPr>
          <p:cNvPicPr>
            <a:picLocks noChangeAspect="1"/>
          </p:cNvPicPr>
          <p:nvPr/>
        </p:nvPicPr>
        <p:blipFill>
          <a:blip r:embed="rId3"/>
          <a:stretch>
            <a:fillRect/>
          </a:stretch>
        </p:blipFill>
        <p:spPr>
          <a:xfrm>
            <a:off x="7754333" y="2780928"/>
            <a:ext cx="1354171" cy="409723"/>
          </a:xfrm>
          <a:prstGeom prst="rect">
            <a:avLst/>
          </a:prstGeom>
        </p:spPr>
      </p:pic>
      <p:pic>
        <p:nvPicPr>
          <p:cNvPr id="7" name="Picture 6">
            <a:extLst>
              <a:ext uri="{FF2B5EF4-FFF2-40B4-BE49-F238E27FC236}">
                <a16:creationId xmlns:a16="http://schemas.microsoft.com/office/drawing/2014/main" id="{841B9A04-41D2-421C-B7CD-3DA94321B8C4}"/>
              </a:ext>
            </a:extLst>
          </p:cNvPr>
          <p:cNvPicPr>
            <a:picLocks noChangeAspect="1"/>
          </p:cNvPicPr>
          <p:nvPr/>
        </p:nvPicPr>
        <p:blipFill>
          <a:blip r:embed="rId4"/>
          <a:stretch>
            <a:fillRect/>
          </a:stretch>
        </p:blipFill>
        <p:spPr>
          <a:xfrm>
            <a:off x="7767906" y="3355686"/>
            <a:ext cx="1214347" cy="283553"/>
          </a:xfrm>
          <a:prstGeom prst="rect">
            <a:avLst/>
          </a:prstGeom>
        </p:spPr>
      </p:pic>
      <p:pic>
        <p:nvPicPr>
          <p:cNvPr id="8" name="Picture 7">
            <a:extLst>
              <a:ext uri="{FF2B5EF4-FFF2-40B4-BE49-F238E27FC236}">
                <a16:creationId xmlns:a16="http://schemas.microsoft.com/office/drawing/2014/main" id="{E0E218BF-8808-4CAD-BAA1-C5C87DD0A8BB}"/>
              </a:ext>
            </a:extLst>
          </p:cNvPr>
          <p:cNvPicPr>
            <a:picLocks noChangeAspect="1"/>
          </p:cNvPicPr>
          <p:nvPr/>
        </p:nvPicPr>
        <p:blipFill>
          <a:blip r:embed="rId5"/>
          <a:stretch>
            <a:fillRect/>
          </a:stretch>
        </p:blipFill>
        <p:spPr>
          <a:xfrm>
            <a:off x="7767906" y="3820535"/>
            <a:ext cx="1214347" cy="520835"/>
          </a:xfrm>
          <a:prstGeom prst="rect">
            <a:avLst/>
          </a:prstGeom>
        </p:spPr>
      </p:pic>
      <p:pic>
        <p:nvPicPr>
          <p:cNvPr id="9" name="Picture 8">
            <a:extLst>
              <a:ext uri="{FF2B5EF4-FFF2-40B4-BE49-F238E27FC236}">
                <a16:creationId xmlns:a16="http://schemas.microsoft.com/office/drawing/2014/main" id="{60E84D3D-2618-4D9F-9DCF-242451B8ABFF}"/>
              </a:ext>
            </a:extLst>
          </p:cNvPr>
          <p:cNvPicPr>
            <a:picLocks noChangeAspect="1"/>
          </p:cNvPicPr>
          <p:nvPr/>
        </p:nvPicPr>
        <p:blipFill>
          <a:blip r:embed="rId6"/>
          <a:stretch>
            <a:fillRect/>
          </a:stretch>
        </p:blipFill>
        <p:spPr>
          <a:xfrm>
            <a:off x="7757953" y="4513800"/>
            <a:ext cx="756947" cy="298612"/>
          </a:xfrm>
          <a:prstGeom prst="rect">
            <a:avLst/>
          </a:prstGeom>
        </p:spPr>
      </p:pic>
      <p:pic>
        <p:nvPicPr>
          <p:cNvPr id="10" name="Picture 9">
            <a:extLst>
              <a:ext uri="{FF2B5EF4-FFF2-40B4-BE49-F238E27FC236}">
                <a16:creationId xmlns:a16="http://schemas.microsoft.com/office/drawing/2014/main" id="{3C943C41-9842-4BD5-9577-2CC3149092AD}"/>
              </a:ext>
            </a:extLst>
          </p:cNvPr>
          <p:cNvPicPr>
            <a:picLocks noChangeAspect="1"/>
          </p:cNvPicPr>
          <p:nvPr/>
        </p:nvPicPr>
        <p:blipFill>
          <a:blip r:embed="rId7"/>
          <a:stretch>
            <a:fillRect/>
          </a:stretch>
        </p:blipFill>
        <p:spPr>
          <a:xfrm>
            <a:off x="4733781" y="2276872"/>
            <a:ext cx="2963256" cy="2625341"/>
          </a:xfrm>
          <a:prstGeom prst="rect">
            <a:avLst/>
          </a:prstGeom>
        </p:spPr>
      </p:pic>
    </p:spTree>
    <p:extLst>
      <p:ext uri="{BB962C8B-B14F-4D97-AF65-F5344CB8AC3E}">
        <p14:creationId xmlns:p14="http://schemas.microsoft.com/office/powerpoint/2010/main" val="365236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772816"/>
            <a:ext cx="8496944" cy="4525963"/>
          </a:xfrm>
        </p:spPr>
        <p:txBody>
          <a:bodyPr>
            <a:normAutofit fontScale="70000" lnSpcReduction="20000"/>
          </a:bodyPr>
          <a:lstStyle/>
          <a:p>
            <a:pPr algn="just"/>
            <a:r>
              <a:rPr lang="en-US" dirty="0"/>
              <a:t>Virtually all viruses that are transmitted by the fecal– oral route (those that have to survive in the environment) do not have an envelope, that is, they are naked </a:t>
            </a:r>
            <a:r>
              <a:rPr lang="en-US" dirty="0" err="1"/>
              <a:t>nucleocapsid</a:t>
            </a:r>
            <a:r>
              <a:rPr lang="en-US" dirty="0"/>
              <a:t> viruses. These include viruses such as hepatitis A virus, poliovirus, Coxsackie virus, echovirus, Norwalk virus, and rotavirus.</a:t>
            </a:r>
          </a:p>
          <a:p>
            <a:pPr algn="just"/>
            <a:r>
              <a:rPr lang="en-US" dirty="0"/>
              <a:t>In contrast, enveloped viruses are most often transmitted by direct contact, such as by blood or by sexual transmission. Examples of these include HIV, herpes simplex virus type 2, and HBV and HCV. Other enveloped viruses are transmitted directly by insect bite (e.g., yellow fever virus and West Nile virus) or by animal bite (e.g., rabies virus).</a:t>
            </a:r>
          </a:p>
          <a:p>
            <a:pPr algn="just"/>
            <a:r>
              <a:rPr lang="en-US" dirty="0"/>
              <a:t>Many other enveloped viruses are transmitted from person to person in respiratory aerosol droplets, such as influenza virus, measles virus, rubella virus, respiratory </a:t>
            </a:r>
            <a:r>
              <a:rPr lang="en-US" dirty="0" err="1"/>
              <a:t>syncytial</a:t>
            </a:r>
            <a:r>
              <a:rPr lang="en-US" dirty="0"/>
              <a:t> virus, and </a:t>
            </a:r>
            <a:r>
              <a:rPr lang="en-US" dirty="0" err="1"/>
              <a:t>varicella</a:t>
            </a:r>
            <a:r>
              <a:rPr lang="en-US" dirty="0"/>
              <a:t>-zoster virus. If the droplets do not infect directly, they can dry out in the environment, and these enveloped viruses are rapidly inactivated. </a:t>
            </a:r>
            <a:endParaRPr lang="ar-SA" dirty="0"/>
          </a:p>
          <a:p>
            <a:pPr algn="just"/>
            <a:endParaRPr lang="ar-SA" dirty="0"/>
          </a:p>
          <a:p>
            <a:pPr algn="just"/>
            <a:endParaRPr lang="ar-SA" dirty="0"/>
          </a:p>
        </p:txBody>
      </p:sp>
      <p:sp>
        <p:nvSpPr>
          <p:cNvPr id="4" name="Title 1">
            <a:extLst>
              <a:ext uri="{FF2B5EF4-FFF2-40B4-BE49-F238E27FC236}">
                <a16:creationId xmlns:a16="http://schemas.microsoft.com/office/drawing/2014/main" id="{21C56608-5128-4C05-B9AB-D17C120E370B}"/>
              </a:ext>
            </a:extLst>
          </p:cNvPr>
          <p:cNvSpPr txBox="1">
            <a:spLocks/>
          </p:cNvSpPr>
          <p:nvPr/>
        </p:nvSpPr>
        <p:spPr>
          <a:xfrm>
            <a:off x="251520" y="44624"/>
            <a:ext cx="8568952" cy="792088"/>
          </a:xfrm>
          <a:prstGeom prst="rect">
            <a:avLst/>
          </a:prstGeom>
          <a:solidFill>
            <a:schemeClr val="accent3">
              <a:lumMod val="20000"/>
              <a:lumOff val="8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j-lt"/>
                <a:ea typeface="+mj-ea"/>
                <a:cs typeface="+mj-cs"/>
              </a:rPr>
              <a:t>STRUCTURE OF VIRUSES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2">
            <a:extLst>
              <a:ext uri="{FF2B5EF4-FFF2-40B4-BE49-F238E27FC236}">
                <a16:creationId xmlns:a16="http://schemas.microsoft.com/office/drawing/2014/main" id="{EE97BEBE-5B25-4A9D-94A8-F97BC4E72FED}"/>
              </a:ext>
            </a:extLst>
          </p:cNvPr>
          <p:cNvSpPr/>
          <p:nvPr/>
        </p:nvSpPr>
        <p:spPr>
          <a:xfrm>
            <a:off x="438552" y="764704"/>
            <a:ext cx="3557384" cy="954107"/>
          </a:xfrm>
          <a:prstGeom prst="rect">
            <a:avLst/>
          </a:prstGeom>
        </p:spPr>
        <p:txBody>
          <a:bodyPr wrap="none">
            <a:spAutoFit/>
          </a:bodyPr>
          <a:lstStyle/>
          <a:p>
            <a:r>
              <a:rPr lang="en-US" sz="2800" b="1" dirty="0">
                <a:solidFill>
                  <a:srgbClr val="FF0000"/>
                </a:solidFill>
                <a:latin typeface="Calibri" panose="020F0502020204030204" pitchFamily="34" charset="0"/>
                <a:ea typeface="Calibri" panose="020F0502020204030204" pitchFamily="34" charset="0"/>
                <a:cs typeface="Arial" panose="020B0604020202020204" pitchFamily="34" charset="0"/>
              </a:rPr>
              <a:t>Enveloped viruses</a:t>
            </a:r>
          </a:p>
          <a:p>
            <a:r>
              <a:rPr lang="en-US" sz="2800" b="1" dirty="0">
                <a:solidFill>
                  <a:srgbClr val="FF0000"/>
                </a:solidFill>
                <a:latin typeface="Calibri" panose="020F0502020204030204" pitchFamily="34" charset="0"/>
                <a:cs typeface="Arial" panose="020B0604020202020204" pitchFamily="34" charset="0"/>
              </a:rPr>
              <a:t>The clinical correlation</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trips(down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trips(downLeft)">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EB482-76E0-4DF1-8E77-648A488C8863}"/>
              </a:ext>
            </a:extLst>
          </p:cNvPr>
          <p:cNvSpPr>
            <a:spLocks noGrp="1"/>
          </p:cNvSpPr>
          <p:nvPr>
            <p:ph idx="1"/>
          </p:nvPr>
        </p:nvSpPr>
        <p:spPr>
          <a:xfrm>
            <a:off x="107505" y="1700808"/>
            <a:ext cx="4104455" cy="4525963"/>
          </a:xfrm>
        </p:spPr>
        <p:txBody>
          <a:bodyPr>
            <a:noAutofit/>
          </a:bodyPr>
          <a:lstStyle/>
          <a:p>
            <a:pPr algn="just"/>
            <a:r>
              <a:rPr lang="en-US" sz="2400" dirty="0"/>
              <a:t>In this arrangement, the nucleic acids are arranged inside a shell, which is in the shape of an icosahedron.</a:t>
            </a:r>
          </a:p>
          <a:p>
            <a:pPr algn="just"/>
            <a:r>
              <a:rPr lang="en-US" sz="2400" dirty="0"/>
              <a:t>From Ancient Greek </a:t>
            </a:r>
            <a:r>
              <a:rPr lang="el-GR" sz="2400" dirty="0"/>
              <a:t> (</a:t>
            </a:r>
            <a:r>
              <a:rPr lang="en-US" sz="2400" dirty="0" err="1"/>
              <a:t>eíkosi</a:t>
            </a:r>
            <a:r>
              <a:rPr lang="en-US" sz="2400" dirty="0"/>
              <a:t>) 'twenty' and</a:t>
            </a:r>
            <a:r>
              <a:rPr lang="el-GR" sz="2400" dirty="0"/>
              <a:t> (</a:t>
            </a:r>
            <a:r>
              <a:rPr lang="en-US" sz="2400" dirty="0" err="1"/>
              <a:t>hédra</a:t>
            </a:r>
            <a:r>
              <a:rPr lang="en-US" sz="2400" dirty="0"/>
              <a:t>) ' seat’.</a:t>
            </a:r>
          </a:p>
          <a:p>
            <a:pPr algn="just"/>
            <a:r>
              <a:rPr lang="en-US" sz="2400" dirty="0"/>
              <a:t>Icosahedron is a geometrical figure with 12 vertices (corners) and 20 identical facets (faces) and 30 edges.</a:t>
            </a:r>
          </a:p>
        </p:txBody>
      </p:sp>
      <p:sp>
        <p:nvSpPr>
          <p:cNvPr id="4" name="Title 1">
            <a:extLst>
              <a:ext uri="{FF2B5EF4-FFF2-40B4-BE49-F238E27FC236}">
                <a16:creationId xmlns:a16="http://schemas.microsoft.com/office/drawing/2014/main" id="{51DA8B24-6085-49D7-AEE3-C2FC1858AF25}"/>
              </a:ext>
            </a:extLst>
          </p:cNvPr>
          <p:cNvSpPr>
            <a:spLocks noGrp="1"/>
          </p:cNvSpPr>
          <p:nvPr>
            <p:ph type="title"/>
          </p:nvPr>
        </p:nvSpPr>
        <p:spPr>
          <a:xfrm>
            <a:off x="251520" y="44624"/>
            <a:ext cx="8568952" cy="792088"/>
          </a:xfrm>
          <a:solidFill>
            <a:schemeClr val="accent3">
              <a:lumMod val="20000"/>
              <a:lumOff val="80000"/>
            </a:schemeClr>
          </a:solidFill>
        </p:spPr>
        <p:txBody>
          <a:bodyPr>
            <a:noAutofit/>
          </a:bodyPr>
          <a:lstStyle/>
          <a:p>
            <a:r>
              <a:rPr lang="en-US" sz="4000" b="1" dirty="0"/>
              <a:t>VIRUS CLASSIFICATION </a:t>
            </a:r>
          </a:p>
        </p:txBody>
      </p:sp>
      <p:sp>
        <p:nvSpPr>
          <p:cNvPr id="5" name="Rectangle 4">
            <a:extLst>
              <a:ext uri="{FF2B5EF4-FFF2-40B4-BE49-F238E27FC236}">
                <a16:creationId xmlns:a16="http://schemas.microsoft.com/office/drawing/2014/main" id="{D1A2A892-13B2-41C6-8E17-607371517889}"/>
              </a:ext>
            </a:extLst>
          </p:cNvPr>
          <p:cNvSpPr/>
          <p:nvPr/>
        </p:nvSpPr>
        <p:spPr>
          <a:xfrm>
            <a:off x="467544" y="908720"/>
            <a:ext cx="4572000" cy="892552"/>
          </a:xfrm>
          <a:prstGeom prst="rect">
            <a:avLst/>
          </a:prstGeom>
        </p:spPr>
        <p:txBody>
          <a:bodyPr>
            <a:spAutoFit/>
          </a:bodyPr>
          <a:lstStyle/>
          <a:p>
            <a:r>
              <a:rPr lang="en-US" sz="2800" dirty="0">
                <a:solidFill>
                  <a:srgbClr val="FF0000"/>
                </a:solidFill>
                <a:latin typeface="HelveticaNeue-Light"/>
              </a:rPr>
              <a:t>Based on capsid Shape</a:t>
            </a:r>
          </a:p>
          <a:p>
            <a:r>
              <a:rPr lang="en-US" sz="2400" dirty="0">
                <a:solidFill>
                  <a:srgbClr val="7030A0"/>
                </a:solidFill>
                <a:latin typeface="HelveticaNeue-Light"/>
              </a:rPr>
              <a:t>Polyhedral viruses</a:t>
            </a:r>
          </a:p>
        </p:txBody>
      </p:sp>
      <p:pic>
        <p:nvPicPr>
          <p:cNvPr id="2052" name="Picture 4" descr="Caspar – neverendingbooks">
            <a:extLst>
              <a:ext uri="{FF2B5EF4-FFF2-40B4-BE49-F238E27FC236}">
                <a16:creationId xmlns:a16="http://schemas.microsoft.com/office/drawing/2014/main" id="{E5DB368B-CD72-47F7-9256-C3B57AB371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815164"/>
            <a:ext cx="3944474" cy="30109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ertices, Edges and Faces">
            <a:extLst>
              <a:ext uri="{FF2B5EF4-FFF2-40B4-BE49-F238E27FC236}">
                <a16:creationId xmlns:a16="http://schemas.microsoft.com/office/drawing/2014/main" id="{2D54E445-0FD1-4961-9C9C-B152FD201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9027">
            <a:off x="6611217" y="1680744"/>
            <a:ext cx="2176810" cy="17637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C0DE998-3152-4C39-BEB8-1A0E6706C9AE}"/>
              </a:ext>
            </a:extLst>
          </p:cNvPr>
          <p:cNvPicPr>
            <a:picLocks noChangeAspect="1"/>
          </p:cNvPicPr>
          <p:nvPr/>
        </p:nvPicPr>
        <p:blipFill>
          <a:blip r:embed="rId4"/>
          <a:stretch>
            <a:fillRect/>
          </a:stretch>
        </p:blipFill>
        <p:spPr>
          <a:xfrm>
            <a:off x="4502676" y="1131552"/>
            <a:ext cx="2121622" cy="2297448"/>
          </a:xfrm>
          <a:prstGeom prst="rect">
            <a:avLst/>
          </a:prstGeom>
        </p:spPr>
      </p:pic>
    </p:spTree>
    <p:extLst>
      <p:ext uri="{BB962C8B-B14F-4D97-AF65-F5344CB8AC3E}">
        <p14:creationId xmlns:p14="http://schemas.microsoft.com/office/powerpoint/2010/main" val="100414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500"/>
                                        <p:tgtEl>
                                          <p:spTgt spid="205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52"/>
                                        </p:tgtEl>
                                        <p:attrNameLst>
                                          <p:attrName>style.visibility</p:attrName>
                                        </p:attrNameLst>
                                      </p:cBhvr>
                                      <p:to>
                                        <p:strVal val="visible"/>
                                      </p:to>
                                    </p:set>
                                    <p:animEffect transition="in" filter="fade">
                                      <p:cBhvr>
                                        <p:cTn id="3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EB482-76E0-4DF1-8E77-648A488C8863}"/>
              </a:ext>
            </a:extLst>
          </p:cNvPr>
          <p:cNvSpPr>
            <a:spLocks noGrp="1"/>
          </p:cNvSpPr>
          <p:nvPr>
            <p:ph idx="1"/>
          </p:nvPr>
        </p:nvSpPr>
        <p:spPr>
          <a:xfrm>
            <a:off x="251519" y="1700809"/>
            <a:ext cx="6172175" cy="3039042"/>
          </a:xfrm>
        </p:spPr>
        <p:txBody>
          <a:bodyPr>
            <a:noAutofit/>
          </a:bodyPr>
          <a:lstStyle/>
          <a:p>
            <a:pPr algn="just"/>
            <a:r>
              <a:rPr lang="en-US" sz="2700" dirty="0"/>
              <a:t>The nucleic acid and capsomeres are helically coiled together.</a:t>
            </a:r>
          </a:p>
          <a:p>
            <a:pPr algn="just"/>
            <a:r>
              <a:rPr lang="en-US" sz="2700" dirty="0"/>
              <a:t>The length of the helical viral nucleocapsid is determined by the length of the nucleic acid.</a:t>
            </a:r>
          </a:p>
          <a:p>
            <a:pPr algn="just"/>
            <a:r>
              <a:rPr lang="en-US" sz="2700" dirty="0"/>
              <a:t>In this symmetry the identical protein subunits are arranged in a circular form.</a:t>
            </a:r>
          </a:p>
        </p:txBody>
      </p:sp>
      <p:sp>
        <p:nvSpPr>
          <p:cNvPr id="4" name="Title 1">
            <a:extLst>
              <a:ext uri="{FF2B5EF4-FFF2-40B4-BE49-F238E27FC236}">
                <a16:creationId xmlns:a16="http://schemas.microsoft.com/office/drawing/2014/main" id="{51DA8B24-6085-49D7-AEE3-C2FC1858AF25}"/>
              </a:ext>
            </a:extLst>
          </p:cNvPr>
          <p:cNvSpPr>
            <a:spLocks noGrp="1"/>
          </p:cNvSpPr>
          <p:nvPr>
            <p:ph type="title"/>
          </p:nvPr>
        </p:nvSpPr>
        <p:spPr>
          <a:xfrm>
            <a:off x="251520" y="44624"/>
            <a:ext cx="8568952" cy="792088"/>
          </a:xfrm>
          <a:solidFill>
            <a:schemeClr val="accent3">
              <a:lumMod val="20000"/>
              <a:lumOff val="80000"/>
            </a:schemeClr>
          </a:solidFill>
        </p:spPr>
        <p:txBody>
          <a:bodyPr>
            <a:noAutofit/>
          </a:bodyPr>
          <a:lstStyle/>
          <a:p>
            <a:r>
              <a:rPr lang="en-US" sz="4000" b="1" dirty="0"/>
              <a:t>VIRUS CLASSIFICATION </a:t>
            </a:r>
          </a:p>
        </p:txBody>
      </p:sp>
      <p:sp>
        <p:nvSpPr>
          <p:cNvPr id="5" name="Rectangle 4">
            <a:extLst>
              <a:ext uri="{FF2B5EF4-FFF2-40B4-BE49-F238E27FC236}">
                <a16:creationId xmlns:a16="http://schemas.microsoft.com/office/drawing/2014/main" id="{D1A2A892-13B2-41C6-8E17-607371517889}"/>
              </a:ext>
            </a:extLst>
          </p:cNvPr>
          <p:cNvSpPr/>
          <p:nvPr/>
        </p:nvSpPr>
        <p:spPr>
          <a:xfrm>
            <a:off x="467544" y="908720"/>
            <a:ext cx="4572000" cy="954107"/>
          </a:xfrm>
          <a:prstGeom prst="rect">
            <a:avLst/>
          </a:prstGeom>
        </p:spPr>
        <p:txBody>
          <a:bodyPr>
            <a:spAutoFit/>
          </a:bodyPr>
          <a:lstStyle/>
          <a:p>
            <a:r>
              <a:rPr lang="en-US" sz="2800" dirty="0">
                <a:solidFill>
                  <a:srgbClr val="3B3835"/>
                </a:solidFill>
                <a:latin typeface="HelveticaNeue-Light"/>
              </a:rPr>
              <a:t>Based on capsid Shape</a:t>
            </a:r>
          </a:p>
          <a:p>
            <a:r>
              <a:rPr lang="en-US" sz="2800" dirty="0">
                <a:solidFill>
                  <a:srgbClr val="FF0000"/>
                </a:solidFill>
                <a:latin typeface="HelveticaNeue-Light"/>
              </a:rPr>
              <a:t>Helical Viruses</a:t>
            </a:r>
            <a:endParaRPr lang="en-US" sz="2800" dirty="0">
              <a:solidFill>
                <a:srgbClr val="3B3835"/>
              </a:solidFill>
              <a:latin typeface="HelveticaNeue-Light"/>
            </a:endParaRPr>
          </a:p>
        </p:txBody>
      </p:sp>
      <p:pic>
        <p:nvPicPr>
          <p:cNvPr id="2" name="Picture 1">
            <a:extLst>
              <a:ext uri="{FF2B5EF4-FFF2-40B4-BE49-F238E27FC236}">
                <a16:creationId xmlns:a16="http://schemas.microsoft.com/office/drawing/2014/main" id="{EE1123B4-0442-416F-921D-1C872178B553}"/>
              </a:ext>
            </a:extLst>
          </p:cNvPr>
          <p:cNvPicPr>
            <a:picLocks noChangeAspect="1"/>
          </p:cNvPicPr>
          <p:nvPr/>
        </p:nvPicPr>
        <p:blipFill>
          <a:blip r:embed="rId2"/>
          <a:stretch>
            <a:fillRect/>
          </a:stretch>
        </p:blipFill>
        <p:spPr>
          <a:xfrm>
            <a:off x="107504" y="5157191"/>
            <a:ext cx="2247113" cy="1431282"/>
          </a:xfrm>
          <a:prstGeom prst="rect">
            <a:avLst/>
          </a:prstGeom>
        </p:spPr>
      </p:pic>
      <p:pic>
        <p:nvPicPr>
          <p:cNvPr id="7" name="Picture 6">
            <a:extLst>
              <a:ext uri="{FF2B5EF4-FFF2-40B4-BE49-F238E27FC236}">
                <a16:creationId xmlns:a16="http://schemas.microsoft.com/office/drawing/2014/main" id="{98FD7C24-CC6D-44E6-A7A6-588B4AC6D362}"/>
              </a:ext>
            </a:extLst>
          </p:cNvPr>
          <p:cNvPicPr>
            <a:picLocks noChangeAspect="1"/>
          </p:cNvPicPr>
          <p:nvPr/>
        </p:nvPicPr>
        <p:blipFill>
          <a:blip r:embed="rId3"/>
          <a:stretch>
            <a:fillRect/>
          </a:stretch>
        </p:blipFill>
        <p:spPr>
          <a:xfrm>
            <a:off x="3134202" y="5157191"/>
            <a:ext cx="2615182" cy="1431282"/>
          </a:xfrm>
          <a:prstGeom prst="rect">
            <a:avLst/>
          </a:prstGeom>
        </p:spPr>
      </p:pic>
      <p:pic>
        <p:nvPicPr>
          <p:cNvPr id="8" name="Picture 7">
            <a:extLst>
              <a:ext uri="{FF2B5EF4-FFF2-40B4-BE49-F238E27FC236}">
                <a16:creationId xmlns:a16="http://schemas.microsoft.com/office/drawing/2014/main" id="{2417EFD1-7E38-48C2-8836-939DB731F372}"/>
              </a:ext>
            </a:extLst>
          </p:cNvPr>
          <p:cNvPicPr>
            <a:picLocks noChangeAspect="1"/>
          </p:cNvPicPr>
          <p:nvPr/>
        </p:nvPicPr>
        <p:blipFill>
          <a:blip r:embed="rId4"/>
          <a:stretch>
            <a:fillRect/>
          </a:stretch>
        </p:blipFill>
        <p:spPr>
          <a:xfrm>
            <a:off x="6366939" y="5153893"/>
            <a:ext cx="2689715" cy="1479130"/>
          </a:xfrm>
          <a:prstGeom prst="rect">
            <a:avLst/>
          </a:prstGeom>
        </p:spPr>
      </p:pic>
      <p:cxnSp>
        <p:nvCxnSpPr>
          <p:cNvPr id="12" name="Straight Arrow Connector 11">
            <a:extLst>
              <a:ext uri="{FF2B5EF4-FFF2-40B4-BE49-F238E27FC236}">
                <a16:creationId xmlns:a16="http://schemas.microsoft.com/office/drawing/2014/main" id="{E7EBD518-1C43-493F-91AE-0361B8D33CAC}"/>
              </a:ext>
            </a:extLst>
          </p:cNvPr>
          <p:cNvCxnSpPr/>
          <p:nvPr/>
        </p:nvCxnSpPr>
        <p:spPr>
          <a:xfrm>
            <a:off x="2411760" y="5872832"/>
            <a:ext cx="557038" cy="0"/>
          </a:xfrm>
          <a:prstGeom prst="straightConnector1">
            <a:avLst/>
          </a:prstGeom>
          <a:ln w="34925">
            <a:solidFill>
              <a:srgbClr val="FF0000">
                <a:alpha val="97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10A263E-6D67-4262-B825-A6721AFD9088}"/>
              </a:ext>
            </a:extLst>
          </p:cNvPr>
          <p:cNvCxnSpPr/>
          <p:nvPr/>
        </p:nvCxnSpPr>
        <p:spPr>
          <a:xfrm>
            <a:off x="5815162" y="5872832"/>
            <a:ext cx="557038" cy="0"/>
          </a:xfrm>
          <a:prstGeom prst="straightConnector1">
            <a:avLst/>
          </a:prstGeom>
          <a:ln w="34925">
            <a:solidFill>
              <a:srgbClr val="FF0000">
                <a:alpha val="97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E611EC1-8AC4-4D58-99FE-D4755EB29367}"/>
              </a:ext>
            </a:extLst>
          </p:cNvPr>
          <p:cNvPicPr>
            <a:picLocks noChangeAspect="1"/>
          </p:cNvPicPr>
          <p:nvPr/>
        </p:nvPicPr>
        <p:blipFill>
          <a:blip r:embed="rId5"/>
          <a:stretch>
            <a:fillRect/>
          </a:stretch>
        </p:blipFill>
        <p:spPr>
          <a:xfrm>
            <a:off x="6416798" y="1124744"/>
            <a:ext cx="2673020" cy="3759123"/>
          </a:xfrm>
          <a:prstGeom prst="rect">
            <a:avLst/>
          </a:prstGeom>
        </p:spPr>
      </p:pic>
    </p:spTree>
    <p:extLst>
      <p:ext uri="{BB962C8B-B14F-4D97-AF65-F5344CB8AC3E}">
        <p14:creationId xmlns:p14="http://schemas.microsoft.com/office/powerpoint/2010/main" val="315122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06" y="187659"/>
            <a:ext cx="8229600" cy="1143000"/>
          </a:xfrm>
        </p:spPr>
        <p:txBody>
          <a:bodyPr>
            <a:normAutofit/>
          </a:bodyPr>
          <a:lstStyle/>
          <a:p>
            <a:r>
              <a:rPr lang="en-US" sz="6600" b="1" dirty="0">
                <a:solidFill>
                  <a:srgbClr val="FF0000"/>
                </a:solidFill>
              </a:rPr>
              <a:t>Aims</a:t>
            </a:r>
          </a:p>
        </p:txBody>
      </p:sp>
      <p:sp>
        <p:nvSpPr>
          <p:cNvPr id="3" name="Content Placeholder 2"/>
          <p:cNvSpPr>
            <a:spLocks noGrp="1"/>
          </p:cNvSpPr>
          <p:nvPr>
            <p:ph idx="1"/>
          </p:nvPr>
        </p:nvSpPr>
        <p:spPr/>
        <p:txBody>
          <a:bodyPr>
            <a:normAutofit/>
          </a:bodyPr>
          <a:lstStyle/>
          <a:p>
            <a:r>
              <a:rPr lang="en-US" dirty="0"/>
              <a:t>Definitions</a:t>
            </a:r>
          </a:p>
          <a:p>
            <a:r>
              <a:rPr lang="en-US" dirty="0"/>
              <a:t>Difference Between Bacteria &amp; Virus.</a:t>
            </a:r>
          </a:p>
          <a:p>
            <a:r>
              <a:rPr lang="en-US" dirty="0"/>
              <a:t>General Morphology</a:t>
            </a:r>
          </a:p>
          <a:p>
            <a:r>
              <a:rPr lang="en-US" dirty="0"/>
              <a:t>Characteristics Of Virus </a:t>
            </a:r>
          </a:p>
          <a:p>
            <a:r>
              <a:rPr lang="en-US" dirty="0"/>
              <a:t>Virus Classification</a:t>
            </a:r>
          </a:p>
          <a:p>
            <a:r>
              <a:rPr lang="en-US" dirty="0"/>
              <a:t>Viral Structure</a:t>
            </a:r>
          </a:p>
        </p:txBody>
      </p:sp>
      <p:sp>
        <p:nvSpPr>
          <p:cNvPr id="2052" name="AutoShape 4" descr="http://slideplayer.com/5204869/17/images/36/High+Frequency+Recombinati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EB482-76E0-4DF1-8E77-648A488C8863}"/>
              </a:ext>
            </a:extLst>
          </p:cNvPr>
          <p:cNvSpPr>
            <a:spLocks noGrp="1"/>
          </p:cNvSpPr>
          <p:nvPr>
            <p:ph idx="1"/>
          </p:nvPr>
        </p:nvSpPr>
        <p:spPr>
          <a:xfrm>
            <a:off x="94899" y="1772816"/>
            <a:ext cx="3685013" cy="3617243"/>
          </a:xfrm>
        </p:spPr>
        <p:txBody>
          <a:bodyPr>
            <a:noAutofit/>
          </a:bodyPr>
          <a:lstStyle/>
          <a:p>
            <a:pPr algn="just"/>
            <a:r>
              <a:rPr lang="en-US" sz="2000" dirty="0">
                <a:solidFill>
                  <a:srgbClr val="3B3835"/>
                </a:solidFill>
                <a:latin typeface="HelveticaNeue-Light"/>
              </a:rPr>
              <a:t>It is also referred as undefined symmetry.</a:t>
            </a:r>
          </a:p>
          <a:p>
            <a:pPr algn="just"/>
            <a:r>
              <a:rPr lang="en-US" sz="2000" dirty="0">
                <a:solidFill>
                  <a:srgbClr val="3B3835"/>
                </a:solidFill>
                <a:latin typeface="HelveticaNeue-Light"/>
              </a:rPr>
              <a:t>This arrangement does not fit into either helical or polyhedral symmetries.</a:t>
            </a:r>
          </a:p>
          <a:p>
            <a:pPr algn="just"/>
            <a:r>
              <a:rPr lang="en-US" sz="2000" dirty="0">
                <a:solidFill>
                  <a:srgbClr val="3B3835"/>
                </a:solidFill>
                <a:latin typeface="HelveticaNeue-Light"/>
              </a:rPr>
              <a:t>It has the feature of both polyhedral and helical symmetries.</a:t>
            </a:r>
          </a:p>
          <a:p>
            <a:pPr algn="just"/>
            <a:r>
              <a:rPr lang="en-US" sz="2000" dirty="0">
                <a:solidFill>
                  <a:srgbClr val="3B3835"/>
                </a:solidFill>
                <a:latin typeface="HelveticaNeue-Light"/>
              </a:rPr>
              <a:t>Capsid (head): polyhedral </a:t>
            </a:r>
          </a:p>
          <a:p>
            <a:pPr algn="just"/>
            <a:r>
              <a:rPr lang="en-US" sz="2000" dirty="0">
                <a:solidFill>
                  <a:srgbClr val="3B3835"/>
                </a:solidFill>
                <a:latin typeface="HelveticaNeue-Light"/>
              </a:rPr>
              <a:t>Head contains the nucleic acid. </a:t>
            </a:r>
          </a:p>
          <a:p>
            <a:pPr algn="just"/>
            <a:r>
              <a:rPr lang="en-US" sz="2000" dirty="0">
                <a:solidFill>
                  <a:srgbClr val="3B3835"/>
                </a:solidFill>
                <a:latin typeface="HelveticaNeue-Light"/>
              </a:rPr>
              <a:t>The tail is helical.</a:t>
            </a:r>
          </a:p>
          <a:p>
            <a:pPr algn="just"/>
            <a:r>
              <a:rPr lang="en-US" sz="2000" dirty="0">
                <a:solidFill>
                  <a:srgbClr val="3B3835"/>
                </a:solidFill>
                <a:latin typeface="HelveticaNeue-Light"/>
              </a:rPr>
              <a:t>The tail fibers - involved in the binding of the phage to the bacterial cell.</a:t>
            </a:r>
          </a:p>
        </p:txBody>
      </p:sp>
      <p:sp>
        <p:nvSpPr>
          <p:cNvPr id="4" name="Title 1">
            <a:extLst>
              <a:ext uri="{FF2B5EF4-FFF2-40B4-BE49-F238E27FC236}">
                <a16:creationId xmlns:a16="http://schemas.microsoft.com/office/drawing/2014/main" id="{51DA8B24-6085-49D7-AEE3-C2FC1858AF25}"/>
              </a:ext>
            </a:extLst>
          </p:cNvPr>
          <p:cNvSpPr>
            <a:spLocks noGrp="1"/>
          </p:cNvSpPr>
          <p:nvPr>
            <p:ph type="title"/>
          </p:nvPr>
        </p:nvSpPr>
        <p:spPr>
          <a:xfrm>
            <a:off x="251520" y="44624"/>
            <a:ext cx="8568952" cy="792088"/>
          </a:xfrm>
          <a:solidFill>
            <a:schemeClr val="accent3">
              <a:lumMod val="20000"/>
              <a:lumOff val="80000"/>
            </a:schemeClr>
          </a:solidFill>
        </p:spPr>
        <p:txBody>
          <a:bodyPr>
            <a:noAutofit/>
          </a:bodyPr>
          <a:lstStyle/>
          <a:p>
            <a:r>
              <a:rPr lang="en-US" sz="4000" b="1" dirty="0"/>
              <a:t>VIRUS CLASSIFICATION </a:t>
            </a:r>
          </a:p>
        </p:txBody>
      </p:sp>
      <p:sp>
        <p:nvSpPr>
          <p:cNvPr id="5" name="Rectangle 4">
            <a:extLst>
              <a:ext uri="{FF2B5EF4-FFF2-40B4-BE49-F238E27FC236}">
                <a16:creationId xmlns:a16="http://schemas.microsoft.com/office/drawing/2014/main" id="{D1A2A892-13B2-41C6-8E17-607371517889}"/>
              </a:ext>
            </a:extLst>
          </p:cNvPr>
          <p:cNvSpPr/>
          <p:nvPr/>
        </p:nvSpPr>
        <p:spPr>
          <a:xfrm>
            <a:off x="467544" y="908720"/>
            <a:ext cx="4572000" cy="954107"/>
          </a:xfrm>
          <a:prstGeom prst="rect">
            <a:avLst/>
          </a:prstGeom>
        </p:spPr>
        <p:txBody>
          <a:bodyPr>
            <a:spAutoFit/>
          </a:bodyPr>
          <a:lstStyle/>
          <a:p>
            <a:r>
              <a:rPr lang="en-US" sz="2800" dirty="0">
                <a:solidFill>
                  <a:srgbClr val="3B3835"/>
                </a:solidFill>
                <a:latin typeface="HelveticaNeue-Light"/>
              </a:rPr>
              <a:t>Based on capsid Shape</a:t>
            </a:r>
          </a:p>
          <a:p>
            <a:r>
              <a:rPr lang="en-US" sz="2800" dirty="0">
                <a:solidFill>
                  <a:srgbClr val="FF0000"/>
                </a:solidFill>
                <a:latin typeface="HelveticaNeue-Light"/>
              </a:rPr>
              <a:t>Complex viruses</a:t>
            </a:r>
            <a:endParaRPr lang="en-US" sz="2800" dirty="0">
              <a:solidFill>
                <a:srgbClr val="3B3835"/>
              </a:solidFill>
              <a:latin typeface="HelveticaNeue-Light"/>
            </a:endParaRPr>
          </a:p>
        </p:txBody>
      </p:sp>
      <p:pic>
        <p:nvPicPr>
          <p:cNvPr id="9" name="Picture 8">
            <a:extLst>
              <a:ext uri="{FF2B5EF4-FFF2-40B4-BE49-F238E27FC236}">
                <a16:creationId xmlns:a16="http://schemas.microsoft.com/office/drawing/2014/main" id="{4354E37E-4819-4733-8BEA-DEF9A87C4C43}"/>
              </a:ext>
            </a:extLst>
          </p:cNvPr>
          <p:cNvPicPr>
            <a:picLocks noChangeAspect="1"/>
          </p:cNvPicPr>
          <p:nvPr/>
        </p:nvPicPr>
        <p:blipFill>
          <a:blip r:embed="rId2" cstate="print"/>
          <a:stretch>
            <a:fillRect/>
          </a:stretch>
        </p:blipFill>
        <p:spPr>
          <a:xfrm>
            <a:off x="5128989" y="1031044"/>
            <a:ext cx="2713846" cy="3118036"/>
          </a:xfrm>
          <a:prstGeom prst="rect">
            <a:avLst/>
          </a:prstGeom>
        </p:spPr>
      </p:pic>
      <p:pic>
        <p:nvPicPr>
          <p:cNvPr id="11" name="Picture 10">
            <a:extLst>
              <a:ext uri="{FF2B5EF4-FFF2-40B4-BE49-F238E27FC236}">
                <a16:creationId xmlns:a16="http://schemas.microsoft.com/office/drawing/2014/main" id="{77531E0B-36DD-415D-9CB0-B37AA7A96AAE}"/>
              </a:ext>
            </a:extLst>
          </p:cNvPr>
          <p:cNvPicPr>
            <a:picLocks noChangeAspect="1"/>
          </p:cNvPicPr>
          <p:nvPr/>
        </p:nvPicPr>
        <p:blipFill>
          <a:blip r:embed="rId3" cstate="print"/>
          <a:stretch>
            <a:fillRect/>
          </a:stretch>
        </p:blipFill>
        <p:spPr>
          <a:xfrm>
            <a:off x="7007242" y="845191"/>
            <a:ext cx="1300090" cy="575261"/>
          </a:xfrm>
          <a:prstGeom prst="rect">
            <a:avLst/>
          </a:prstGeom>
        </p:spPr>
      </p:pic>
      <p:pic>
        <p:nvPicPr>
          <p:cNvPr id="12" name="Picture 11">
            <a:extLst>
              <a:ext uri="{FF2B5EF4-FFF2-40B4-BE49-F238E27FC236}">
                <a16:creationId xmlns:a16="http://schemas.microsoft.com/office/drawing/2014/main" id="{EB267E89-3B95-445D-A9F7-0A2DDF4336F6}"/>
              </a:ext>
            </a:extLst>
          </p:cNvPr>
          <p:cNvPicPr>
            <a:picLocks noChangeAspect="1"/>
          </p:cNvPicPr>
          <p:nvPr/>
        </p:nvPicPr>
        <p:blipFill>
          <a:blip r:embed="rId4" cstate="print"/>
          <a:stretch>
            <a:fillRect/>
          </a:stretch>
        </p:blipFill>
        <p:spPr>
          <a:xfrm>
            <a:off x="4572000" y="1574658"/>
            <a:ext cx="1002708" cy="693048"/>
          </a:xfrm>
          <a:prstGeom prst="rect">
            <a:avLst/>
          </a:prstGeom>
        </p:spPr>
      </p:pic>
      <p:pic>
        <p:nvPicPr>
          <p:cNvPr id="13" name="Picture 12">
            <a:extLst>
              <a:ext uri="{FF2B5EF4-FFF2-40B4-BE49-F238E27FC236}">
                <a16:creationId xmlns:a16="http://schemas.microsoft.com/office/drawing/2014/main" id="{885F357E-9987-4FF8-9610-A58C340DFA4F}"/>
              </a:ext>
            </a:extLst>
          </p:cNvPr>
          <p:cNvPicPr>
            <a:picLocks noChangeAspect="1"/>
          </p:cNvPicPr>
          <p:nvPr/>
        </p:nvPicPr>
        <p:blipFill>
          <a:blip r:embed="rId5" cstate="print"/>
          <a:stretch>
            <a:fillRect/>
          </a:stretch>
        </p:blipFill>
        <p:spPr>
          <a:xfrm>
            <a:off x="4865227" y="2455761"/>
            <a:ext cx="654532" cy="670116"/>
          </a:xfrm>
          <a:prstGeom prst="rect">
            <a:avLst/>
          </a:prstGeom>
        </p:spPr>
      </p:pic>
      <p:sp>
        <p:nvSpPr>
          <p:cNvPr id="14" name="Rectangle 13">
            <a:extLst>
              <a:ext uri="{FF2B5EF4-FFF2-40B4-BE49-F238E27FC236}">
                <a16:creationId xmlns:a16="http://schemas.microsoft.com/office/drawing/2014/main" id="{23CC5F2F-3F45-4071-8134-01D7D911CD33}"/>
              </a:ext>
            </a:extLst>
          </p:cNvPr>
          <p:cNvSpPr/>
          <p:nvPr/>
        </p:nvSpPr>
        <p:spPr>
          <a:xfrm>
            <a:off x="7812592" y="2501606"/>
            <a:ext cx="1179747" cy="369332"/>
          </a:xfrm>
          <a:prstGeom prst="rect">
            <a:avLst/>
          </a:prstGeom>
        </p:spPr>
        <p:txBody>
          <a:bodyPr wrap="none">
            <a:spAutoFit/>
          </a:bodyPr>
          <a:lstStyle/>
          <a:p>
            <a:r>
              <a:rPr lang="en-US" b="1" dirty="0">
                <a:solidFill>
                  <a:schemeClr val="bg1">
                    <a:lumMod val="50000"/>
                  </a:schemeClr>
                </a:solidFill>
              </a:rPr>
              <a:t>Helical tail</a:t>
            </a:r>
          </a:p>
        </p:txBody>
      </p:sp>
      <p:pic>
        <p:nvPicPr>
          <p:cNvPr id="6" name="Picture 5">
            <a:extLst>
              <a:ext uri="{FF2B5EF4-FFF2-40B4-BE49-F238E27FC236}">
                <a16:creationId xmlns:a16="http://schemas.microsoft.com/office/drawing/2014/main" id="{4C4DD0C2-07BE-4FC3-8FF4-EC885D1846BB}"/>
              </a:ext>
            </a:extLst>
          </p:cNvPr>
          <p:cNvPicPr>
            <a:picLocks noChangeAspect="1"/>
          </p:cNvPicPr>
          <p:nvPr/>
        </p:nvPicPr>
        <p:blipFill>
          <a:blip r:embed="rId6"/>
          <a:stretch>
            <a:fillRect/>
          </a:stretch>
        </p:blipFill>
        <p:spPr>
          <a:xfrm>
            <a:off x="5465501" y="4406821"/>
            <a:ext cx="2713845" cy="2459820"/>
          </a:xfrm>
          <a:prstGeom prst="rect">
            <a:avLst/>
          </a:prstGeom>
        </p:spPr>
      </p:pic>
    </p:spTree>
    <p:extLst>
      <p:ext uri="{BB962C8B-B14F-4D97-AF65-F5344CB8AC3E}">
        <p14:creationId xmlns:p14="http://schemas.microsoft.com/office/powerpoint/2010/main" val="183249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4AE33A-7E5D-4725-B758-B9BEE7951040}"/>
              </a:ext>
            </a:extLst>
          </p:cNvPr>
          <p:cNvSpPr>
            <a:spLocks noGrp="1"/>
          </p:cNvSpPr>
          <p:nvPr>
            <p:ph type="title"/>
          </p:nvPr>
        </p:nvSpPr>
        <p:spPr>
          <a:xfrm>
            <a:off x="251520" y="44624"/>
            <a:ext cx="8568952" cy="792088"/>
          </a:xfrm>
          <a:solidFill>
            <a:schemeClr val="accent3">
              <a:lumMod val="20000"/>
              <a:lumOff val="80000"/>
            </a:schemeClr>
          </a:solidFill>
        </p:spPr>
        <p:txBody>
          <a:bodyPr>
            <a:noAutofit/>
          </a:bodyPr>
          <a:lstStyle/>
          <a:p>
            <a:r>
              <a:rPr lang="en-US" sz="4000" b="1" dirty="0"/>
              <a:t>VIRUS CLASSIFICATION </a:t>
            </a:r>
          </a:p>
        </p:txBody>
      </p:sp>
      <p:pic>
        <p:nvPicPr>
          <p:cNvPr id="4" name="Picture 3">
            <a:extLst>
              <a:ext uri="{FF2B5EF4-FFF2-40B4-BE49-F238E27FC236}">
                <a16:creationId xmlns:a16="http://schemas.microsoft.com/office/drawing/2014/main" id="{D1BD2828-93BA-4DF7-9EF2-673952480DD0}"/>
              </a:ext>
            </a:extLst>
          </p:cNvPr>
          <p:cNvPicPr>
            <a:picLocks noChangeAspect="1"/>
          </p:cNvPicPr>
          <p:nvPr/>
        </p:nvPicPr>
        <p:blipFill>
          <a:blip r:embed="rId2"/>
          <a:stretch>
            <a:fillRect/>
          </a:stretch>
        </p:blipFill>
        <p:spPr>
          <a:xfrm>
            <a:off x="251520" y="1457350"/>
            <a:ext cx="1781175" cy="4333875"/>
          </a:xfrm>
          <a:prstGeom prst="rect">
            <a:avLst/>
          </a:prstGeom>
        </p:spPr>
      </p:pic>
      <p:pic>
        <p:nvPicPr>
          <p:cNvPr id="6" name="Picture 5">
            <a:extLst>
              <a:ext uri="{FF2B5EF4-FFF2-40B4-BE49-F238E27FC236}">
                <a16:creationId xmlns:a16="http://schemas.microsoft.com/office/drawing/2014/main" id="{65306D22-2B88-4090-AB7B-5D2790A9B71E}"/>
              </a:ext>
            </a:extLst>
          </p:cNvPr>
          <p:cNvPicPr>
            <a:picLocks noChangeAspect="1"/>
          </p:cNvPicPr>
          <p:nvPr/>
        </p:nvPicPr>
        <p:blipFill>
          <a:blip r:embed="rId3"/>
          <a:stretch>
            <a:fillRect/>
          </a:stretch>
        </p:blipFill>
        <p:spPr>
          <a:xfrm>
            <a:off x="2363600" y="1524024"/>
            <a:ext cx="2181225" cy="4200525"/>
          </a:xfrm>
          <a:prstGeom prst="rect">
            <a:avLst/>
          </a:prstGeom>
        </p:spPr>
      </p:pic>
      <p:pic>
        <p:nvPicPr>
          <p:cNvPr id="7" name="Picture 6">
            <a:extLst>
              <a:ext uri="{FF2B5EF4-FFF2-40B4-BE49-F238E27FC236}">
                <a16:creationId xmlns:a16="http://schemas.microsoft.com/office/drawing/2014/main" id="{DCF5EDDB-612F-4D8D-9FBD-27F2B346AD29}"/>
              </a:ext>
            </a:extLst>
          </p:cNvPr>
          <p:cNvPicPr>
            <a:picLocks noChangeAspect="1"/>
          </p:cNvPicPr>
          <p:nvPr/>
        </p:nvPicPr>
        <p:blipFill>
          <a:blip r:embed="rId4"/>
          <a:stretch>
            <a:fillRect/>
          </a:stretch>
        </p:blipFill>
        <p:spPr>
          <a:xfrm>
            <a:off x="4713190" y="1733573"/>
            <a:ext cx="2466975" cy="3781425"/>
          </a:xfrm>
          <a:prstGeom prst="rect">
            <a:avLst/>
          </a:prstGeom>
        </p:spPr>
      </p:pic>
      <p:pic>
        <p:nvPicPr>
          <p:cNvPr id="8" name="Picture 7">
            <a:extLst>
              <a:ext uri="{FF2B5EF4-FFF2-40B4-BE49-F238E27FC236}">
                <a16:creationId xmlns:a16="http://schemas.microsoft.com/office/drawing/2014/main" id="{4354A987-53C5-4880-8638-B4C7B092E588}"/>
              </a:ext>
            </a:extLst>
          </p:cNvPr>
          <p:cNvPicPr>
            <a:picLocks noChangeAspect="1"/>
          </p:cNvPicPr>
          <p:nvPr/>
        </p:nvPicPr>
        <p:blipFill>
          <a:blip r:embed="rId5"/>
          <a:stretch>
            <a:fillRect/>
          </a:stretch>
        </p:blipFill>
        <p:spPr>
          <a:xfrm>
            <a:off x="6943725" y="1457350"/>
            <a:ext cx="2200275" cy="4371975"/>
          </a:xfrm>
          <a:prstGeom prst="rect">
            <a:avLst/>
          </a:prstGeom>
        </p:spPr>
      </p:pic>
    </p:spTree>
    <p:extLst>
      <p:ext uri="{BB962C8B-B14F-4D97-AF65-F5344CB8AC3E}">
        <p14:creationId xmlns:p14="http://schemas.microsoft.com/office/powerpoint/2010/main" val="64760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D13B19C-03A8-405F-9DD3-A3429E1087BA}"/>
              </a:ext>
            </a:extLst>
          </p:cNvPr>
          <p:cNvSpPr>
            <a:spLocks noGrp="1"/>
          </p:cNvSpPr>
          <p:nvPr>
            <p:ph type="title"/>
          </p:nvPr>
        </p:nvSpPr>
        <p:spPr>
          <a:xfrm>
            <a:off x="251520" y="44624"/>
            <a:ext cx="8568952" cy="792088"/>
          </a:xfrm>
          <a:solidFill>
            <a:schemeClr val="accent3">
              <a:lumMod val="20000"/>
              <a:lumOff val="80000"/>
            </a:schemeClr>
          </a:solidFill>
        </p:spPr>
        <p:txBody>
          <a:bodyPr>
            <a:noAutofit/>
          </a:bodyPr>
          <a:lstStyle/>
          <a:p>
            <a:r>
              <a:rPr lang="en-US" sz="4000" b="1" dirty="0"/>
              <a:t>STRUCTURE OF VIRUSES</a:t>
            </a:r>
          </a:p>
        </p:txBody>
      </p:sp>
      <p:sp>
        <p:nvSpPr>
          <p:cNvPr id="13" name="Rectangle 12">
            <a:extLst>
              <a:ext uri="{FF2B5EF4-FFF2-40B4-BE49-F238E27FC236}">
                <a16:creationId xmlns:a16="http://schemas.microsoft.com/office/drawing/2014/main" id="{595DA144-71F9-4C58-9FD3-32497545BC08}"/>
              </a:ext>
            </a:extLst>
          </p:cNvPr>
          <p:cNvSpPr/>
          <p:nvPr/>
        </p:nvSpPr>
        <p:spPr>
          <a:xfrm>
            <a:off x="395536" y="1182231"/>
            <a:ext cx="8280920" cy="3108543"/>
          </a:xfrm>
          <a:prstGeom prst="rect">
            <a:avLst/>
          </a:prstGeom>
        </p:spPr>
        <p:txBody>
          <a:bodyPr wrap="square">
            <a:spAutoFit/>
          </a:bodyPr>
          <a:lstStyle/>
          <a:p>
            <a:pPr algn="just"/>
            <a:r>
              <a:rPr lang="en-US" sz="2800" b="1" dirty="0">
                <a:solidFill>
                  <a:srgbClr val="FF0000"/>
                </a:solidFill>
              </a:rPr>
              <a:t>Classification based on the type of nucleic acid genome: </a:t>
            </a:r>
          </a:p>
          <a:p>
            <a:pPr algn="just"/>
            <a:r>
              <a:rPr lang="en-US" sz="2800" dirty="0"/>
              <a:t>The viral genome </a:t>
            </a:r>
            <a:r>
              <a:rPr lang="sv-SE" sz="2800" dirty="0"/>
              <a:t> is either:</a:t>
            </a:r>
          </a:p>
          <a:p>
            <a:pPr marL="285750" indent="-285750" algn="just">
              <a:buFontTx/>
              <a:buChar char="-"/>
            </a:pPr>
            <a:r>
              <a:rPr lang="sv-SE" sz="2800" dirty="0"/>
              <a:t>dsDNA</a:t>
            </a:r>
          </a:p>
          <a:p>
            <a:pPr marL="285750" indent="-285750" algn="just">
              <a:buFontTx/>
              <a:buChar char="-"/>
            </a:pPr>
            <a:r>
              <a:rPr lang="sv-SE" sz="2800" dirty="0"/>
              <a:t>ssDNA</a:t>
            </a:r>
          </a:p>
          <a:p>
            <a:pPr marL="285750" indent="-285750" algn="just">
              <a:buFontTx/>
              <a:buChar char="-"/>
            </a:pPr>
            <a:r>
              <a:rPr lang="sv-SE" sz="2800" dirty="0"/>
              <a:t>dsRNA</a:t>
            </a:r>
          </a:p>
          <a:p>
            <a:pPr marL="285750" indent="-285750" algn="just">
              <a:buFontTx/>
              <a:buChar char="-"/>
            </a:pPr>
            <a:r>
              <a:rPr lang="sv-SE" sz="2800" dirty="0"/>
              <a:t>ssRNA</a:t>
            </a:r>
            <a:endParaRPr lang="en-US" sz="2800" dirty="0"/>
          </a:p>
        </p:txBody>
      </p:sp>
      <p:pic>
        <p:nvPicPr>
          <p:cNvPr id="14" name="Picture 2"/>
          <p:cNvPicPr>
            <a:picLocks noChangeAspect="1" noChangeArrowheads="1"/>
          </p:cNvPicPr>
          <p:nvPr/>
        </p:nvPicPr>
        <p:blipFill>
          <a:blip r:embed="rId2" cstate="print"/>
          <a:srcRect/>
          <a:stretch>
            <a:fillRect/>
          </a:stretch>
        </p:blipFill>
        <p:spPr bwMode="auto">
          <a:xfrm>
            <a:off x="2195736" y="3501008"/>
            <a:ext cx="1562841" cy="3064528"/>
          </a:xfrm>
          <a:prstGeom prst="rect">
            <a:avLst/>
          </a:prstGeom>
          <a:noFill/>
          <a:ln w="9525">
            <a:noFill/>
            <a:miter lim="800000"/>
            <a:headEnd/>
            <a:tailEnd/>
          </a:ln>
          <a:effectLst/>
        </p:spPr>
      </p:pic>
      <p:pic>
        <p:nvPicPr>
          <p:cNvPr id="15" name="Picture 3"/>
          <p:cNvPicPr>
            <a:picLocks noChangeAspect="1" noChangeArrowheads="1"/>
          </p:cNvPicPr>
          <p:nvPr/>
        </p:nvPicPr>
        <p:blipFill>
          <a:blip r:embed="rId3" cstate="print"/>
          <a:srcRect/>
          <a:stretch>
            <a:fillRect/>
          </a:stretch>
        </p:blipFill>
        <p:spPr bwMode="auto">
          <a:xfrm>
            <a:off x="3910248" y="3493702"/>
            <a:ext cx="1542457" cy="3105298"/>
          </a:xfrm>
          <a:prstGeom prst="rect">
            <a:avLst/>
          </a:prstGeom>
          <a:noFill/>
          <a:ln w="9525">
            <a:noFill/>
            <a:miter lim="800000"/>
            <a:headEnd/>
            <a:tailEnd/>
          </a:ln>
          <a:effectLst/>
        </p:spPr>
      </p:pic>
      <p:pic>
        <p:nvPicPr>
          <p:cNvPr id="16" name="Picture 4"/>
          <p:cNvPicPr>
            <a:picLocks noChangeAspect="1" noChangeArrowheads="1"/>
          </p:cNvPicPr>
          <p:nvPr/>
        </p:nvPicPr>
        <p:blipFill>
          <a:blip r:embed="rId4" cstate="print"/>
          <a:srcRect/>
          <a:stretch>
            <a:fillRect/>
          </a:stretch>
        </p:blipFill>
        <p:spPr bwMode="auto">
          <a:xfrm>
            <a:off x="5582684" y="3497702"/>
            <a:ext cx="1685150" cy="3139272"/>
          </a:xfrm>
          <a:prstGeom prst="rect">
            <a:avLst/>
          </a:prstGeom>
          <a:noFill/>
          <a:ln w="9525">
            <a:noFill/>
            <a:miter lim="800000"/>
            <a:headEnd/>
            <a:tailEnd/>
          </a:ln>
          <a:effectLst/>
        </p:spPr>
      </p:pic>
      <p:pic>
        <p:nvPicPr>
          <p:cNvPr id="17" name="Picture 5"/>
          <p:cNvPicPr>
            <a:picLocks noChangeAspect="1" noChangeArrowheads="1"/>
          </p:cNvPicPr>
          <p:nvPr/>
        </p:nvPicPr>
        <p:blipFill>
          <a:blip r:embed="rId5" cstate="print"/>
          <a:srcRect/>
          <a:stretch>
            <a:fillRect/>
          </a:stretch>
        </p:blipFill>
        <p:spPr bwMode="auto">
          <a:xfrm>
            <a:off x="7482148" y="3493702"/>
            <a:ext cx="1460917" cy="3146067"/>
          </a:xfrm>
          <a:prstGeom prst="rect">
            <a:avLst/>
          </a:prstGeom>
          <a:noFill/>
          <a:ln w="9525">
            <a:noFill/>
            <a:miter lim="800000"/>
            <a:headEnd/>
            <a:tailEnd/>
          </a:ln>
          <a:effectLst/>
        </p:spPr>
      </p:pic>
    </p:spTree>
    <p:extLst>
      <p:ext uri="{BB962C8B-B14F-4D97-AF65-F5344CB8AC3E}">
        <p14:creationId xmlns:p14="http://schemas.microsoft.com/office/powerpoint/2010/main" val="31722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strips(down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strips(down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strips(downLeft)">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down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strips(downLeft)">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strips(down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animEffect transition="in" filter="strips(downLeft)">
                                      <p:cBhvr>
                                        <p:cTn id="47" dur="500"/>
                                        <p:tgtEl>
                                          <p:spTgt spid="1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strips(downLeft)">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124744"/>
            <a:ext cx="7056784" cy="504056"/>
          </a:xfrm>
        </p:spPr>
        <p:txBody>
          <a:bodyPr>
            <a:noAutofit/>
          </a:bodyPr>
          <a:lstStyle/>
          <a:p>
            <a:r>
              <a:rPr lang="en-US" sz="3200" b="1" dirty="0">
                <a:solidFill>
                  <a:srgbClr val="FF0000"/>
                </a:solidFill>
              </a:rPr>
              <a:t>The important functions of viral proteins </a:t>
            </a:r>
            <a:endParaRPr lang="ar-SA" sz="3200" b="1" dirty="0">
              <a:solidFill>
                <a:srgbClr val="FF0000"/>
              </a:solidFill>
            </a:endParaRPr>
          </a:p>
        </p:txBody>
      </p:sp>
      <p:sp>
        <p:nvSpPr>
          <p:cNvPr id="3" name="عنصر نائب للمحتوى 2"/>
          <p:cNvSpPr>
            <a:spLocks noGrp="1"/>
          </p:cNvSpPr>
          <p:nvPr>
            <p:ph idx="1"/>
          </p:nvPr>
        </p:nvSpPr>
        <p:spPr>
          <a:xfrm>
            <a:off x="251520" y="1772816"/>
            <a:ext cx="8568952" cy="4525963"/>
          </a:xfrm>
        </p:spPr>
        <p:txBody>
          <a:bodyPr>
            <a:normAutofit fontScale="92500" lnSpcReduction="10000"/>
          </a:bodyPr>
          <a:lstStyle/>
          <a:p>
            <a:pPr algn="just"/>
            <a:r>
              <a:rPr lang="en-US" dirty="0"/>
              <a:t>The surface proteins of the virus, whether they are the capsid proteins or the envelope </a:t>
            </a:r>
            <a:r>
              <a:rPr lang="en-US" dirty="0" err="1"/>
              <a:t>glycoproteins</a:t>
            </a:r>
            <a:r>
              <a:rPr lang="en-US" dirty="0"/>
              <a:t>, are the principal antigens against which the host mounts its immune response to viruses.</a:t>
            </a:r>
          </a:p>
          <a:p>
            <a:pPr algn="just"/>
            <a:r>
              <a:rPr lang="en-US" dirty="0"/>
              <a:t>Mediate the attachment of the virus to specific receptors on the host cell surface.</a:t>
            </a:r>
          </a:p>
          <a:p>
            <a:pPr algn="just"/>
            <a:r>
              <a:rPr lang="en-US" dirty="0"/>
              <a:t>They induce neutralizing antibodies that inhibit the virus from entering the cell and replicating</a:t>
            </a:r>
          </a:p>
          <a:p>
            <a:pPr algn="just"/>
            <a:r>
              <a:rPr lang="en-US" dirty="0"/>
              <a:t>They activate cytotoxic T cells to kill virus-infected cells. </a:t>
            </a:r>
          </a:p>
        </p:txBody>
      </p:sp>
      <p:sp>
        <p:nvSpPr>
          <p:cNvPr id="120" name="Title 1">
            <a:extLst>
              <a:ext uri="{FF2B5EF4-FFF2-40B4-BE49-F238E27FC236}">
                <a16:creationId xmlns:a16="http://schemas.microsoft.com/office/drawing/2014/main" id="{7D13B19C-03A8-405F-9DD3-A3429E1087BA}"/>
              </a:ext>
            </a:extLst>
          </p:cNvPr>
          <p:cNvSpPr txBox="1">
            <a:spLocks/>
          </p:cNvSpPr>
          <p:nvPr/>
        </p:nvSpPr>
        <p:spPr>
          <a:xfrm>
            <a:off x="251520" y="44624"/>
            <a:ext cx="8568952" cy="792088"/>
          </a:xfrm>
          <a:prstGeom prst="rect">
            <a:avLst/>
          </a:prstGeom>
          <a:solidFill>
            <a:schemeClr val="accent3">
              <a:lumMod val="20000"/>
              <a:lumOff val="8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j-lt"/>
                <a:ea typeface="+mj-ea"/>
                <a:cs typeface="+mj-cs"/>
              </a:rPr>
              <a:t>STRUCTURE OF VIRUSES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7525" y="836712"/>
            <a:ext cx="6552728" cy="710952"/>
          </a:xfrm>
        </p:spPr>
        <p:txBody>
          <a:bodyPr>
            <a:normAutofit/>
          </a:bodyPr>
          <a:lstStyle/>
          <a:p>
            <a:pPr algn="l"/>
            <a:r>
              <a:rPr lang="en-US" sz="3200" b="1" dirty="0">
                <a:solidFill>
                  <a:srgbClr val="FF0000"/>
                </a:solidFill>
              </a:rPr>
              <a:t>Serotypes ! (Antigenic Determinants)</a:t>
            </a:r>
            <a:endParaRPr lang="ar-SA" sz="3200" b="1" dirty="0">
              <a:solidFill>
                <a:srgbClr val="FF0000"/>
              </a:solidFill>
            </a:endParaRPr>
          </a:p>
        </p:txBody>
      </p:sp>
      <p:sp>
        <p:nvSpPr>
          <p:cNvPr id="3" name="عنصر نائب للمحتوى 2"/>
          <p:cNvSpPr>
            <a:spLocks noGrp="1"/>
          </p:cNvSpPr>
          <p:nvPr>
            <p:ph idx="1"/>
          </p:nvPr>
        </p:nvSpPr>
        <p:spPr>
          <a:xfrm>
            <a:off x="14744" y="1486209"/>
            <a:ext cx="8805727" cy="4752527"/>
          </a:xfrm>
        </p:spPr>
        <p:txBody>
          <a:bodyPr>
            <a:normAutofit/>
          </a:bodyPr>
          <a:lstStyle/>
          <a:p>
            <a:pPr algn="just"/>
            <a:r>
              <a:rPr lang="en-US" sz="2400" dirty="0"/>
              <a:t>The term “serotype” is used to describe a subcategory of a virus based on its surface antigens.</a:t>
            </a:r>
          </a:p>
          <a:p>
            <a:pPr algn="just"/>
            <a:r>
              <a:rPr lang="en-US" sz="2400" dirty="0"/>
              <a:t>For example, measles virus has one serotype, polioviruses have three serotypes , and rhinoviruses have over 100 serotypes. </a:t>
            </a:r>
          </a:p>
          <a:p>
            <a:pPr algn="just"/>
            <a:r>
              <a:rPr lang="en-US" sz="2400" dirty="0"/>
              <a:t>This is because all measles viruses have only one antigenic determinant on its surface protein that induces neutralizing antibody capable of preventing infection.</a:t>
            </a:r>
          </a:p>
          <a:p>
            <a:pPr algn="just"/>
            <a:r>
              <a:rPr lang="en-US" sz="2400" dirty="0"/>
              <a:t>In contrast, polioviruses have three different antigenic determinants on its surface proteins ,i.e., poliovirus type 1 has one kind of antigenic determinant , poliovirus type 2 has a different antigenic determinant, and poliovirus type 3 has a different antigenic determinant from types 1 and 2</a:t>
            </a:r>
            <a:endParaRPr lang="ar-SA" sz="2400" dirty="0"/>
          </a:p>
        </p:txBody>
      </p:sp>
      <p:sp>
        <p:nvSpPr>
          <p:cNvPr id="4" name="Title 1">
            <a:extLst>
              <a:ext uri="{FF2B5EF4-FFF2-40B4-BE49-F238E27FC236}">
                <a16:creationId xmlns:a16="http://schemas.microsoft.com/office/drawing/2014/main" id="{7D13B19C-03A8-405F-9DD3-A3429E1087BA}"/>
              </a:ext>
            </a:extLst>
          </p:cNvPr>
          <p:cNvSpPr txBox="1">
            <a:spLocks/>
          </p:cNvSpPr>
          <p:nvPr/>
        </p:nvSpPr>
        <p:spPr>
          <a:xfrm>
            <a:off x="251520" y="44624"/>
            <a:ext cx="8568952" cy="792088"/>
          </a:xfrm>
          <a:prstGeom prst="rect">
            <a:avLst/>
          </a:prstGeom>
          <a:solidFill>
            <a:schemeClr val="accent3">
              <a:lumMod val="20000"/>
              <a:lumOff val="8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j-lt"/>
                <a:ea typeface="+mj-ea"/>
                <a:cs typeface="+mj-cs"/>
              </a:rPr>
              <a:t>STRUCTURE OF VIRUSES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F16420E-1AD0-4D27-8CBB-5A8B9819E63F}"/>
              </a:ext>
            </a:extLst>
          </p:cNvPr>
          <p:cNvSpPr/>
          <p:nvPr/>
        </p:nvSpPr>
        <p:spPr>
          <a:xfrm>
            <a:off x="361643" y="1952836"/>
            <a:ext cx="1003891" cy="108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DB404A2-3387-4C9F-9EB9-3602055C73BC}"/>
              </a:ext>
            </a:extLst>
          </p:cNvPr>
          <p:cNvSpPr/>
          <p:nvPr/>
        </p:nvSpPr>
        <p:spPr>
          <a:xfrm>
            <a:off x="1695901" y="1950483"/>
            <a:ext cx="1003891" cy="108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8EFC45-C994-4295-AB5C-EA8EBED8A63E}"/>
              </a:ext>
            </a:extLst>
          </p:cNvPr>
          <p:cNvSpPr/>
          <p:nvPr/>
        </p:nvSpPr>
        <p:spPr>
          <a:xfrm>
            <a:off x="2028097" y="1694262"/>
            <a:ext cx="302650" cy="2730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F18E8F1E-F5A1-4F89-94F6-7B163D079514}"/>
              </a:ext>
            </a:extLst>
          </p:cNvPr>
          <p:cNvSpPr/>
          <p:nvPr/>
        </p:nvSpPr>
        <p:spPr>
          <a:xfrm>
            <a:off x="693836" y="1658258"/>
            <a:ext cx="339503" cy="294578"/>
          </a:xfrm>
          <a:prstGeom prst="star5">
            <a:avLst>
              <a:gd name="adj" fmla="val 33601"/>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2F98345-9740-4C5F-AAFE-AD4ED11A6912}"/>
              </a:ext>
            </a:extLst>
          </p:cNvPr>
          <p:cNvSpPr/>
          <p:nvPr/>
        </p:nvSpPr>
        <p:spPr>
          <a:xfrm>
            <a:off x="3064053" y="1967345"/>
            <a:ext cx="1003891" cy="10632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ylinder 10">
            <a:extLst>
              <a:ext uri="{FF2B5EF4-FFF2-40B4-BE49-F238E27FC236}">
                <a16:creationId xmlns:a16="http://schemas.microsoft.com/office/drawing/2014/main" id="{620F8039-0A1E-4B50-B6CF-4B44B6A822D2}"/>
              </a:ext>
            </a:extLst>
          </p:cNvPr>
          <p:cNvSpPr/>
          <p:nvPr/>
        </p:nvSpPr>
        <p:spPr>
          <a:xfrm>
            <a:off x="3470025" y="1698860"/>
            <a:ext cx="205420" cy="289979"/>
          </a:xfrm>
          <a:prstGeom prst="ca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عنوان 1">
            <a:extLst>
              <a:ext uri="{FF2B5EF4-FFF2-40B4-BE49-F238E27FC236}">
                <a16:creationId xmlns:a16="http://schemas.microsoft.com/office/drawing/2014/main" id="{646A902E-49FD-477F-8175-BBBFE97B8E99}"/>
              </a:ext>
            </a:extLst>
          </p:cNvPr>
          <p:cNvSpPr>
            <a:spLocks noGrp="1"/>
          </p:cNvSpPr>
          <p:nvPr>
            <p:ph type="title"/>
          </p:nvPr>
        </p:nvSpPr>
        <p:spPr>
          <a:xfrm>
            <a:off x="257525" y="836712"/>
            <a:ext cx="6552728" cy="710952"/>
          </a:xfrm>
        </p:spPr>
        <p:txBody>
          <a:bodyPr>
            <a:normAutofit/>
          </a:bodyPr>
          <a:lstStyle/>
          <a:p>
            <a:pPr algn="l"/>
            <a:r>
              <a:rPr lang="en-US" sz="3200" b="1" dirty="0">
                <a:solidFill>
                  <a:srgbClr val="FF0000"/>
                </a:solidFill>
              </a:rPr>
              <a:t>Serotypes ! (Antigenic Determinants)</a:t>
            </a:r>
            <a:endParaRPr lang="ar-SA" sz="3200" b="1" dirty="0">
              <a:solidFill>
                <a:srgbClr val="FF0000"/>
              </a:solidFill>
            </a:endParaRPr>
          </a:p>
        </p:txBody>
      </p:sp>
      <p:sp>
        <p:nvSpPr>
          <p:cNvPr id="13" name="Title 1">
            <a:extLst>
              <a:ext uri="{FF2B5EF4-FFF2-40B4-BE49-F238E27FC236}">
                <a16:creationId xmlns:a16="http://schemas.microsoft.com/office/drawing/2014/main" id="{055260B1-294D-4FAC-BD8F-33B34965F03D}"/>
              </a:ext>
            </a:extLst>
          </p:cNvPr>
          <p:cNvSpPr txBox="1">
            <a:spLocks/>
          </p:cNvSpPr>
          <p:nvPr/>
        </p:nvSpPr>
        <p:spPr>
          <a:xfrm>
            <a:off x="251520" y="44624"/>
            <a:ext cx="8568952" cy="792088"/>
          </a:xfrm>
          <a:prstGeom prst="rect">
            <a:avLst/>
          </a:prstGeom>
          <a:solidFill>
            <a:schemeClr val="accent3">
              <a:lumMod val="20000"/>
              <a:lumOff val="8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j-lt"/>
                <a:ea typeface="+mj-ea"/>
                <a:cs typeface="+mj-cs"/>
              </a:rPr>
              <a:t>STRUCTURE OF VIRUSES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15" name="Rectangle 14">
            <a:extLst>
              <a:ext uri="{FF2B5EF4-FFF2-40B4-BE49-F238E27FC236}">
                <a16:creationId xmlns:a16="http://schemas.microsoft.com/office/drawing/2014/main" id="{8B57C811-40B2-4F09-B01E-FEBF1F70F3B0}"/>
              </a:ext>
            </a:extLst>
          </p:cNvPr>
          <p:cNvSpPr/>
          <p:nvPr/>
        </p:nvSpPr>
        <p:spPr>
          <a:xfrm>
            <a:off x="98267" y="3020701"/>
            <a:ext cx="1469761" cy="307777"/>
          </a:xfrm>
          <a:prstGeom prst="rect">
            <a:avLst/>
          </a:prstGeom>
        </p:spPr>
        <p:txBody>
          <a:bodyPr wrap="none">
            <a:spAutoFit/>
          </a:bodyPr>
          <a:lstStyle/>
          <a:p>
            <a:r>
              <a:rPr lang="en-US" sz="1400" b="1" dirty="0"/>
              <a:t>poliovirus type 1 </a:t>
            </a:r>
          </a:p>
        </p:txBody>
      </p:sp>
      <p:sp>
        <p:nvSpPr>
          <p:cNvPr id="16" name="Rectangle 15">
            <a:extLst>
              <a:ext uri="{FF2B5EF4-FFF2-40B4-BE49-F238E27FC236}">
                <a16:creationId xmlns:a16="http://schemas.microsoft.com/office/drawing/2014/main" id="{B13297B9-31FD-40CF-B170-E4DFC9D00FAA}"/>
              </a:ext>
            </a:extLst>
          </p:cNvPr>
          <p:cNvSpPr/>
          <p:nvPr/>
        </p:nvSpPr>
        <p:spPr>
          <a:xfrm>
            <a:off x="1467993" y="3017693"/>
            <a:ext cx="1469761" cy="307777"/>
          </a:xfrm>
          <a:prstGeom prst="rect">
            <a:avLst/>
          </a:prstGeom>
        </p:spPr>
        <p:txBody>
          <a:bodyPr wrap="none">
            <a:spAutoFit/>
          </a:bodyPr>
          <a:lstStyle/>
          <a:p>
            <a:r>
              <a:rPr lang="en-US" sz="1400" b="1" dirty="0"/>
              <a:t>poliovirus type 2 </a:t>
            </a:r>
          </a:p>
        </p:txBody>
      </p:sp>
      <p:sp>
        <p:nvSpPr>
          <p:cNvPr id="17" name="Rectangle 16">
            <a:extLst>
              <a:ext uri="{FF2B5EF4-FFF2-40B4-BE49-F238E27FC236}">
                <a16:creationId xmlns:a16="http://schemas.microsoft.com/office/drawing/2014/main" id="{6AFE72B3-AD9B-4E28-BE8D-211F1B4A145C}"/>
              </a:ext>
            </a:extLst>
          </p:cNvPr>
          <p:cNvSpPr/>
          <p:nvPr/>
        </p:nvSpPr>
        <p:spPr>
          <a:xfrm>
            <a:off x="2837719" y="3024148"/>
            <a:ext cx="1469761" cy="307777"/>
          </a:xfrm>
          <a:prstGeom prst="rect">
            <a:avLst/>
          </a:prstGeom>
        </p:spPr>
        <p:txBody>
          <a:bodyPr wrap="none">
            <a:spAutoFit/>
          </a:bodyPr>
          <a:lstStyle/>
          <a:p>
            <a:r>
              <a:rPr lang="en-US" sz="1400" b="1" dirty="0"/>
              <a:t>poliovirus type 3 </a:t>
            </a:r>
          </a:p>
        </p:txBody>
      </p:sp>
      <p:sp>
        <p:nvSpPr>
          <p:cNvPr id="18" name="Oval 17">
            <a:extLst>
              <a:ext uri="{FF2B5EF4-FFF2-40B4-BE49-F238E27FC236}">
                <a16:creationId xmlns:a16="http://schemas.microsoft.com/office/drawing/2014/main" id="{F1D006B4-C499-4E15-826F-67C5660265FD}"/>
              </a:ext>
            </a:extLst>
          </p:cNvPr>
          <p:cNvSpPr/>
          <p:nvPr/>
        </p:nvSpPr>
        <p:spPr>
          <a:xfrm>
            <a:off x="7308304" y="1979136"/>
            <a:ext cx="1003891" cy="10632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a:extLst>
              <a:ext uri="{FF2B5EF4-FFF2-40B4-BE49-F238E27FC236}">
                <a16:creationId xmlns:a16="http://schemas.microsoft.com/office/drawing/2014/main" id="{1B023799-FD15-415F-B483-5F1B32BDA580}"/>
              </a:ext>
            </a:extLst>
          </p:cNvPr>
          <p:cNvSpPr/>
          <p:nvPr/>
        </p:nvSpPr>
        <p:spPr>
          <a:xfrm>
            <a:off x="7671639" y="1710286"/>
            <a:ext cx="302650" cy="25622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109B24A-84E6-4597-A2D1-78139E999A84}"/>
              </a:ext>
            </a:extLst>
          </p:cNvPr>
          <p:cNvSpPr/>
          <p:nvPr/>
        </p:nvSpPr>
        <p:spPr>
          <a:xfrm>
            <a:off x="7061486" y="3059668"/>
            <a:ext cx="1510350" cy="369332"/>
          </a:xfrm>
          <a:prstGeom prst="rect">
            <a:avLst/>
          </a:prstGeom>
        </p:spPr>
        <p:txBody>
          <a:bodyPr wrap="none">
            <a:spAutoFit/>
          </a:bodyPr>
          <a:lstStyle/>
          <a:p>
            <a:r>
              <a:rPr lang="en-US" dirty="0"/>
              <a:t>Measles virus </a:t>
            </a:r>
          </a:p>
        </p:txBody>
      </p:sp>
      <p:sp>
        <p:nvSpPr>
          <p:cNvPr id="27" name="Left Brace 26">
            <a:extLst>
              <a:ext uri="{FF2B5EF4-FFF2-40B4-BE49-F238E27FC236}">
                <a16:creationId xmlns:a16="http://schemas.microsoft.com/office/drawing/2014/main" id="{41877981-01B1-47CE-8BF6-C03640C6BC21}"/>
              </a:ext>
            </a:extLst>
          </p:cNvPr>
          <p:cNvSpPr/>
          <p:nvPr/>
        </p:nvSpPr>
        <p:spPr>
          <a:xfrm rot="16200000">
            <a:off x="1974618" y="1695714"/>
            <a:ext cx="495345" cy="412335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9" name="Left Brace 18">
            <a:extLst>
              <a:ext uri="{FF2B5EF4-FFF2-40B4-BE49-F238E27FC236}">
                <a16:creationId xmlns:a16="http://schemas.microsoft.com/office/drawing/2014/main" id="{49BD8DAA-D560-4FA2-AB7B-316466476243}"/>
              </a:ext>
            </a:extLst>
          </p:cNvPr>
          <p:cNvSpPr/>
          <p:nvPr/>
        </p:nvSpPr>
        <p:spPr>
          <a:xfrm rot="16200000">
            <a:off x="7443373" y="2813154"/>
            <a:ext cx="495345" cy="1761584"/>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20" name="TextBox 19">
            <a:extLst>
              <a:ext uri="{FF2B5EF4-FFF2-40B4-BE49-F238E27FC236}">
                <a16:creationId xmlns:a16="http://schemas.microsoft.com/office/drawing/2014/main" id="{D17AE9D3-9B17-41FB-9CD0-6FEFB39153D4}"/>
              </a:ext>
            </a:extLst>
          </p:cNvPr>
          <p:cNvSpPr txBox="1"/>
          <p:nvPr/>
        </p:nvSpPr>
        <p:spPr>
          <a:xfrm>
            <a:off x="6973885" y="4005064"/>
            <a:ext cx="1591590" cy="369332"/>
          </a:xfrm>
          <a:prstGeom prst="rect">
            <a:avLst/>
          </a:prstGeom>
          <a:noFill/>
        </p:spPr>
        <p:txBody>
          <a:bodyPr wrap="none" rtlCol="0">
            <a:spAutoFit/>
          </a:bodyPr>
          <a:lstStyle/>
          <a:p>
            <a:r>
              <a:rPr lang="en-US" b="1" dirty="0"/>
              <a:t>One serotypes</a:t>
            </a:r>
          </a:p>
        </p:txBody>
      </p:sp>
      <p:sp>
        <p:nvSpPr>
          <p:cNvPr id="21" name="Left Brace 20">
            <a:extLst>
              <a:ext uri="{FF2B5EF4-FFF2-40B4-BE49-F238E27FC236}">
                <a16:creationId xmlns:a16="http://schemas.microsoft.com/office/drawing/2014/main" id="{AA404B63-D7DC-418C-A707-79025CCCBD4C}"/>
              </a:ext>
            </a:extLst>
          </p:cNvPr>
          <p:cNvSpPr/>
          <p:nvPr/>
        </p:nvSpPr>
        <p:spPr>
          <a:xfrm rot="16200000">
            <a:off x="1950173" y="2997112"/>
            <a:ext cx="495345" cy="412335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22" name="TextBox 21">
            <a:extLst>
              <a:ext uri="{FF2B5EF4-FFF2-40B4-BE49-F238E27FC236}">
                <a16:creationId xmlns:a16="http://schemas.microsoft.com/office/drawing/2014/main" id="{A22ED275-DEA8-41B2-8C34-BE05354835A5}"/>
              </a:ext>
            </a:extLst>
          </p:cNvPr>
          <p:cNvSpPr txBox="1"/>
          <p:nvPr/>
        </p:nvSpPr>
        <p:spPr>
          <a:xfrm>
            <a:off x="417047" y="5324793"/>
            <a:ext cx="3524747" cy="646331"/>
          </a:xfrm>
          <a:prstGeom prst="rect">
            <a:avLst/>
          </a:prstGeom>
          <a:noFill/>
        </p:spPr>
        <p:txBody>
          <a:bodyPr wrap="none" rtlCol="0">
            <a:spAutoFit/>
          </a:bodyPr>
          <a:lstStyle/>
          <a:p>
            <a:pPr algn="ctr"/>
            <a:r>
              <a:rPr lang="en-US" b="1" dirty="0"/>
              <a:t>Three different types of Antibodies</a:t>
            </a:r>
          </a:p>
          <a:p>
            <a:pPr algn="ctr"/>
            <a:r>
              <a:rPr lang="en-US" b="1" dirty="0"/>
              <a:t>(Three serum types)</a:t>
            </a:r>
          </a:p>
        </p:txBody>
      </p:sp>
      <p:sp>
        <p:nvSpPr>
          <p:cNvPr id="26" name="TextBox 25">
            <a:extLst>
              <a:ext uri="{FF2B5EF4-FFF2-40B4-BE49-F238E27FC236}">
                <a16:creationId xmlns:a16="http://schemas.microsoft.com/office/drawing/2014/main" id="{FB7C6D1C-48A8-428F-AE4D-ADF32BEDF25D}"/>
              </a:ext>
            </a:extLst>
          </p:cNvPr>
          <p:cNvSpPr txBox="1"/>
          <p:nvPr/>
        </p:nvSpPr>
        <p:spPr>
          <a:xfrm>
            <a:off x="6643659" y="5301208"/>
            <a:ext cx="2248821" cy="646331"/>
          </a:xfrm>
          <a:prstGeom prst="rect">
            <a:avLst/>
          </a:prstGeom>
          <a:noFill/>
        </p:spPr>
        <p:txBody>
          <a:bodyPr wrap="none" rtlCol="0">
            <a:spAutoFit/>
          </a:bodyPr>
          <a:lstStyle/>
          <a:p>
            <a:pPr algn="ctr"/>
            <a:r>
              <a:rPr lang="en-US" b="1" dirty="0"/>
              <a:t>One type of Antibody</a:t>
            </a:r>
          </a:p>
          <a:p>
            <a:pPr algn="ctr"/>
            <a:r>
              <a:rPr lang="en-US" b="1" dirty="0"/>
              <a:t>(One serum type)</a:t>
            </a:r>
          </a:p>
        </p:txBody>
      </p:sp>
      <p:sp>
        <p:nvSpPr>
          <p:cNvPr id="28" name="Left Brace 27">
            <a:extLst>
              <a:ext uri="{FF2B5EF4-FFF2-40B4-BE49-F238E27FC236}">
                <a16:creationId xmlns:a16="http://schemas.microsoft.com/office/drawing/2014/main" id="{78A2EF91-2985-481D-8A1A-88FD0BE55B74}"/>
              </a:ext>
            </a:extLst>
          </p:cNvPr>
          <p:cNvSpPr/>
          <p:nvPr/>
        </p:nvSpPr>
        <p:spPr>
          <a:xfrm rot="16200000">
            <a:off x="7522008" y="3798879"/>
            <a:ext cx="495345" cy="1761584"/>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3" name="Rectangle 2">
            <a:extLst>
              <a:ext uri="{FF2B5EF4-FFF2-40B4-BE49-F238E27FC236}">
                <a16:creationId xmlns:a16="http://schemas.microsoft.com/office/drawing/2014/main" id="{5712D312-840D-43B4-A81E-B9688B9D2E10}"/>
              </a:ext>
            </a:extLst>
          </p:cNvPr>
          <p:cNvSpPr/>
          <p:nvPr/>
        </p:nvSpPr>
        <p:spPr>
          <a:xfrm>
            <a:off x="31664" y="4108491"/>
            <a:ext cx="1209370" cy="369332"/>
          </a:xfrm>
          <a:prstGeom prst="rect">
            <a:avLst/>
          </a:prstGeom>
        </p:spPr>
        <p:txBody>
          <a:bodyPr wrap="none">
            <a:spAutoFit/>
          </a:bodyPr>
          <a:lstStyle/>
          <a:p>
            <a:r>
              <a:rPr lang="en-US" b="1" dirty="0"/>
              <a:t>Serotype 1</a:t>
            </a:r>
            <a:endParaRPr lang="en-US" dirty="0"/>
          </a:p>
        </p:txBody>
      </p:sp>
      <p:sp>
        <p:nvSpPr>
          <p:cNvPr id="29" name="Rectangle 28">
            <a:extLst>
              <a:ext uri="{FF2B5EF4-FFF2-40B4-BE49-F238E27FC236}">
                <a16:creationId xmlns:a16="http://schemas.microsoft.com/office/drawing/2014/main" id="{1E949F88-F99F-41C9-ACB8-80DFC9E70BBA}"/>
              </a:ext>
            </a:extLst>
          </p:cNvPr>
          <p:cNvSpPr/>
          <p:nvPr/>
        </p:nvSpPr>
        <p:spPr>
          <a:xfrm>
            <a:off x="3452011" y="4108491"/>
            <a:ext cx="1209370" cy="369332"/>
          </a:xfrm>
          <a:prstGeom prst="rect">
            <a:avLst/>
          </a:prstGeom>
        </p:spPr>
        <p:txBody>
          <a:bodyPr wrap="none">
            <a:spAutoFit/>
          </a:bodyPr>
          <a:lstStyle/>
          <a:p>
            <a:r>
              <a:rPr lang="en-US" b="1" dirty="0"/>
              <a:t>Serotype 3</a:t>
            </a:r>
            <a:endParaRPr lang="en-US" dirty="0"/>
          </a:p>
        </p:txBody>
      </p:sp>
      <p:sp>
        <p:nvSpPr>
          <p:cNvPr id="30" name="Rectangle 29">
            <a:extLst>
              <a:ext uri="{FF2B5EF4-FFF2-40B4-BE49-F238E27FC236}">
                <a16:creationId xmlns:a16="http://schemas.microsoft.com/office/drawing/2014/main" id="{A8F621D9-E60B-49C2-A16F-84EE73A9EDC9}"/>
              </a:ext>
            </a:extLst>
          </p:cNvPr>
          <p:cNvSpPr/>
          <p:nvPr/>
        </p:nvSpPr>
        <p:spPr>
          <a:xfrm>
            <a:off x="1628349" y="4108491"/>
            <a:ext cx="1209370" cy="369332"/>
          </a:xfrm>
          <a:prstGeom prst="rect">
            <a:avLst/>
          </a:prstGeom>
        </p:spPr>
        <p:txBody>
          <a:bodyPr wrap="none">
            <a:spAutoFit/>
          </a:bodyPr>
          <a:lstStyle/>
          <a:p>
            <a:r>
              <a:rPr lang="en-US" b="1" dirty="0"/>
              <a:t>Serotype 2</a:t>
            </a:r>
            <a:endParaRPr lang="en-US" dirty="0"/>
          </a:p>
        </p:txBody>
      </p:sp>
    </p:spTree>
    <p:extLst>
      <p:ext uri="{BB962C8B-B14F-4D97-AF65-F5344CB8AC3E}">
        <p14:creationId xmlns:p14="http://schemas.microsoft.com/office/powerpoint/2010/main" val="49342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500"/>
                                        <p:tgtEl>
                                          <p:spTgt spid="1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fade">
                                      <p:cBhvr>
                                        <p:cTn id="10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p:bldP spid="15" grpId="0"/>
      <p:bldP spid="16" grpId="0"/>
      <p:bldP spid="17" grpId="0"/>
      <p:bldP spid="18" grpId="0" animBg="1"/>
      <p:bldP spid="23" grpId="0" animBg="1"/>
      <p:bldP spid="24" grpId="0"/>
      <p:bldP spid="27" grpId="0" animBg="1"/>
      <p:bldP spid="19" grpId="0" animBg="1"/>
      <p:bldP spid="20" grpId="0"/>
      <p:bldP spid="21" grpId="0" animBg="1"/>
      <p:bldP spid="22" grpId="0"/>
      <p:bldP spid="26" grpId="0"/>
      <p:bldP spid="28" grpId="0" animBg="1"/>
      <p:bldP spid="3"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908720"/>
            <a:ext cx="7200800" cy="648072"/>
          </a:xfrm>
        </p:spPr>
        <p:txBody>
          <a:bodyPr>
            <a:noAutofit/>
          </a:bodyPr>
          <a:lstStyle/>
          <a:p>
            <a:pPr algn="l"/>
            <a:r>
              <a:rPr lang="en-US" sz="3200" b="1" dirty="0">
                <a:solidFill>
                  <a:srgbClr val="FF0000"/>
                </a:solidFill>
              </a:rPr>
              <a:t>Medical implications related to serotypes</a:t>
            </a:r>
            <a:endParaRPr lang="ar-SA" sz="3200" b="1" dirty="0">
              <a:solidFill>
                <a:srgbClr val="FF0000"/>
              </a:solidFill>
            </a:endParaRPr>
          </a:p>
        </p:txBody>
      </p:sp>
      <p:sp>
        <p:nvSpPr>
          <p:cNvPr id="3" name="عنصر نائب للمحتوى 2"/>
          <p:cNvSpPr>
            <a:spLocks noGrp="1"/>
          </p:cNvSpPr>
          <p:nvPr>
            <p:ph idx="1"/>
          </p:nvPr>
        </p:nvSpPr>
        <p:spPr>
          <a:xfrm>
            <a:off x="274828" y="1772816"/>
            <a:ext cx="8496944" cy="4525963"/>
          </a:xfrm>
        </p:spPr>
        <p:txBody>
          <a:bodyPr/>
          <a:lstStyle/>
          <a:p>
            <a:pPr algn="just"/>
            <a:r>
              <a:rPr lang="en-US" dirty="0"/>
              <a:t>person can be immune (have antibodies) to poliovirus type 1 and still get the disease ,poliomyelitis caused by poliovirus types 2 or 3. </a:t>
            </a:r>
          </a:p>
          <a:p>
            <a:pPr algn="just"/>
            <a:r>
              <a:rPr lang="en-US" dirty="0"/>
              <a:t>The other implication is the polio vaccine must contain all three serotypes in order to be completely protective.</a:t>
            </a:r>
            <a:endParaRPr lang="ar-SA" dirty="0"/>
          </a:p>
        </p:txBody>
      </p:sp>
      <p:sp>
        <p:nvSpPr>
          <p:cNvPr id="4" name="Title 1">
            <a:extLst>
              <a:ext uri="{FF2B5EF4-FFF2-40B4-BE49-F238E27FC236}">
                <a16:creationId xmlns:a16="http://schemas.microsoft.com/office/drawing/2014/main" id="{7D13B19C-03A8-405F-9DD3-A3429E1087BA}"/>
              </a:ext>
            </a:extLst>
          </p:cNvPr>
          <p:cNvSpPr txBox="1">
            <a:spLocks/>
          </p:cNvSpPr>
          <p:nvPr/>
        </p:nvSpPr>
        <p:spPr>
          <a:xfrm>
            <a:off x="251520" y="44624"/>
            <a:ext cx="8568952" cy="792088"/>
          </a:xfrm>
          <a:prstGeom prst="rect">
            <a:avLst/>
          </a:prstGeom>
          <a:solidFill>
            <a:schemeClr val="accent3">
              <a:lumMod val="20000"/>
              <a:lumOff val="8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j-lt"/>
                <a:ea typeface="+mj-ea"/>
                <a:cs typeface="+mj-cs"/>
              </a:rPr>
              <a:t>STRUCTURE OF VIRUSES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D239-F13D-455A-9D2B-2A519CB32AD5}"/>
              </a:ext>
            </a:extLst>
          </p:cNvPr>
          <p:cNvSpPr>
            <a:spLocks noGrp="1"/>
          </p:cNvSpPr>
          <p:nvPr>
            <p:ph type="title"/>
          </p:nvPr>
        </p:nvSpPr>
        <p:spPr>
          <a:xfrm>
            <a:off x="611560" y="3140968"/>
            <a:ext cx="8229600" cy="1143000"/>
          </a:xfrm>
        </p:spPr>
        <p:txBody>
          <a:bodyPr/>
          <a:lstStyle/>
          <a:p>
            <a:r>
              <a:rPr lang="en-US" dirty="0"/>
              <a:t>Thank you</a:t>
            </a:r>
          </a:p>
        </p:txBody>
      </p:sp>
    </p:spTree>
    <p:extLst>
      <p:ext uri="{BB962C8B-B14F-4D97-AF65-F5344CB8AC3E}">
        <p14:creationId xmlns:p14="http://schemas.microsoft.com/office/powerpoint/2010/main" val="330899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500034" y="-24"/>
            <a:ext cx="8229600" cy="857272"/>
          </a:xfrm>
          <a:solidFill>
            <a:srgbClr val="FFFF00"/>
          </a:solidFill>
        </p:spPr>
        <p:txBody>
          <a:bodyPr>
            <a:normAutofit fontScale="90000"/>
          </a:bodyPr>
          <a:lstStyle/>
          <a:p>
            <a:pPr marL="1117600" indent="-1117600"/>
            <a:r>
              <a:rPr lang="en-US" sz="5400" b="1" dirty="0">
                <a:solidFill>
                  <a:schemeClr val="accent1">
                    <a:lumMod val="50000"/>
                  </a:schemeClr>
                </a:solidFill>
              </a:rPr>
              <a:t>Introduction to Virology</a:t>
            </a:r>
          </a:p>
        </p:txBody>
      </p:sp>
      <p:sp>
        <p:nvSpPr>
          <p:cNvPr id="35845" name="Rectangle 5"/>
          <p:cNvSpPr>
            <a:spLocks noGrp="1" noChangeArrowheads="1"/>
          </p:cNvSpPr>
          <p:nvPr>
            <p:ph type="body" idx="1"/>
          </p:nvPr>
        </p:nvSpPr>
        <p:spPr>
          <a:xfrm>
            <a:off x="285720" y="857232"/>
            <a:ext cx="8643998" cy="4525963"/>
          </a:xfrm>
        </p:spPr>
        <p:txBody>
          <a:bodyPr>
            <a:normAutofit/>
          </a:bodyPr>
          <a:lstStyle/>
          <a:p>
            <a:pPr algn="just"/>
            <a:r>
              <a:rPr lang="en-US" dirty="0"/>
              <a:t>A virus is an obligate intracellular parasite containing genetic material surrounded by protein.</a:t>
            </a:r>
          </a:p>
          <a:p>
            <a:pPr algn="just"/>
            <a:r>
              <a:rPr lang="en-US" dirty="0"/>
              <a:t>In </a:t>
            </a:r>
            <a:r>
              <a:rPr lang="en-US" dirty="0" err="1"/>
              <a:t>latin</a:t>
            </a:r>
            <a:r>
              <a:rPr lang="en-US" dirty="0"/>
              <a:t> means poison </a:t>
            </a:r>
          </a:p>
          <a:p>
            <a:pPr algn="just"/>
            <a:r>
              <a:rPr lang="en-US" dirty="0"/>
              <a:t>Virus particles can only be observed by an </a:t>
            </a:r>
            <a:r>
              <a:rPr lang="en-US" b="1" dirty="0">
                <a:solidFill>
                  <a:srgbClr val="FF0000"/>
                </a:solidFill>
              </a:rPr>
              <a:t>electron microscope</a:t>
            </a:r>
          </a:p>
          <a:p>
            <a:pPr algn="just"/>
            <a:r>
              <a:rPr lang="en-US" dirty="0"/>
              <a:t>Their size ranges from 10 nm - 250 nm</a:t>
            </a:r>
            <a:endParaRPr lang="en-US" b="1" dirty="0">
              <a:solidFill>
                <a:srgbClr val="FF000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4653136"/>
            <a:ext cx="2259330" cy="18827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35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slide(fromBottom)">
                                      <p:cBhvr>
                                        <p:cTn id="7" dur="500"/>
                                        <p:tgtEl>
                                          <p:spTgt spid="35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5845">
                                            <p:txEl>
                                              <p:pRg st="1" end="1"/>
                                            </p:txEl>
                                          </p:spTgt>
                                        </p:tgtEl>
                                        <p:attrNameLst>
                                          <p:attrName>style.visibility</p:attrName>
                                        </p:attrNameLst>
                                      </p:cBhvr>
                                      <p:to>
                                        <p:strVal val="visible"/>
                                      </p:to>
                                    </p:set>
                                    <p:animEffect transition="in" filter="slide(fromBottom)">
                                      <p:cBhvr>
                                        <p:cTn id="12" dur="500"/>
                                        <p:tgtEl>
                                          <p:spTgt spid="358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5845">
                                            <p:txEl>
                                              <p:pRg st="2" end="2"/>
                                            </p:txEl>
                                          </p:spTgt>
                                        </p:tgtEl>
                                        <p:attrNameLst>
                                          <p:attrName>style.visibility</p:attrName>
                                        </p:attrNameLst>
                                      </p:cBhvr>
                                      <p:to>
                                        <p:strVal val="visible"/>
                                      </p:to>
                                    </p:set>
                                    <p:animEffect transition="in" filter="slide(fromBottom)">
                                      <p:cBhvr>
                                        <p:cTn id="17" dur="500"/>
                                        <p:tgtEl>
                                          <p:spTgt spid="358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5845">
                                            <p:txEl>
                                              <p:pRg st="3" end="3"/>
                                            </p:txEl>
                                          </p:spTgt>
                                        </p:tgtEl>
                                        <p:attrNameLst>
                                          <p:attrName>style.visibility</p:attrName>
                                        </p:attrNameLst>
                                      </p:cBhvr>
                                      <p:to>
                                        <p:strVal val="visible"/>
                                      </p:to>
                                    </p:set>
                                    <p:animEffect transition="in" filter="slide(fromBottom)">
                                      <p:cBhvr>
                                        <p:cTn id="22" dur="500"/>
                                        <p:tgtEl>
                                          <p:spTgt spid="358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slide(fromBottom)">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6608-5128-4C05-B9AB-D17C120E370B}"/>
              </a:ext>
            </a:extLst>
          </p:cNvPr>
          <p:cNvSpPr>
            <a:spLocks noGrp="1"/>
          </p:cNvSpPr>
          <p:nvPr>
            <p:ph type="title"/>
          </p:nvPr>
        </p:nvSpPr>
        <p:spPr>
          <a:xfrm>
            <a:off x="251520" y="44624"/>
            <a:ext cx="8568952" cy="792088"/>
          </a:xfrm>
          <a:solidFill>
            <a:schemeClr val="accent3">
              <a:lumMod val="20000"/>
              <a:lumOff val="80000"/>
            </a:schemeClr>
          </a:solidFill>
        </p:spPr>
        <p:txBody>
          <a:bodyPr>
            <a:noAutofit/>
          </a:bodyPr>
          <a:lstStyle/>
          <a:p>
            <a:r>
              <a:rPr lang="en-US" sz="4000" b="1" dirty="0">
                <a:solidFill>
                  <a:srgbClr val="002060"/>
                </a:solidFill>
              </a:rPr>
              <a:t>Common Characteristics of Viruses</a:t>
            </a:r>
          </a:p>
        </p:txBody>
      </p:sp>
      <p:sp>
        <p:nvSpPr>
          <p:cNvPr id="3" name="Content Placeholder 2">
            <a:extLst>
              <a:ext uri="{FF2B5EF4-FFF2-40B4-BE49-F238E27FC236}">
                <a16:creationId xmlns:a16="http://schemas.microsoft.com/office/drawing/2014/main" id="{08951696-F5A5-4AF2-8EF8-8807DD41E1DF}"/>
              </a:ext>
            </a:extLst>
          </p:cNvPr>
          <p:cNvSpPr>
            <a:spLocks noGrp="1"/>
          </p:cNvSpPr>
          <p:nvPr>
            <p:ph idx="1"/>
          </p:nvPr>
        </p:nvSpPr>
        <p:spPr>
          <a:xfrm>
            <a:off x="395537" y="908720"/>
            <a:ext cx="6192688" cy="4525963"/>
          </a:xfrm>
        </p:spPr>
        <p:txBody>
          <a:bodyPr>
            <a:normAutofit fontScale="92500" lnSpcReduction="10000"/>
          </a:bodyPr>
          <a:lstStyle/>
          <a:p>
            <a:pPr marL="0" indent="0">
              <a:buNone/>
            </a:pPr>
            <a:r>
              <a:rPr lang="en-US" b="1" dirty="0"/>
              <a:t>Viruses share several common characteristics:</a:t>
            </a:r>
          </a:p>
          <a:p>
            <a:pPr marL="514350" indent="-514350">
              <a:buAutoNum type="arabicPeriod"/>
            </a:pPr>
            <a:r>
              <a:rPr lang="en-US" b="1" dirty="0">
                <a:solidFill>
                  <a:srgbClr val="FF0000"/>
                </a:solidFill>
              </a:rPr>
              <a:t>Viruses are Small in Size:</a:t>
            </a:r>
          </a:p>
          <a:p>
            <a:r>
              <a:rPr lang="en-US" sz="2800" dirty="0"/>
              <a:t>Their size ranges from 10 nm - 250 nm</a:t>
            </a:r>
            <a:endParaRPr lang="en-US" sz="2800" b="1" dirty="0">
              <a:solidFill>
                <a:srgbClr val="FF0000"/>
              </a:solidFill>
            </a:endParaRPr>
          </a:p>
          <a:p>
            <a:r>
              <a:rPr lang="en-US" sz="2800" dirty="0"/>
              <a:t>Most bacteria are typically 2000–3000nm.</a:t>
            </a:r>
          </a:p>
          <a:p>
            <a:r>
              <a:rPr lang="en-US" sz="2800" dirty="0"/>
              <a:t>Average human cells are 10–30µm (microns) in diameter, which means that they are generally 100 to 1000 times larger than the viruses that are infecting them.</a:t>
            </a:r>
          </a:p>
          <a:p>
            <a:endParaRPr lang="en-US" b="1" dirty="0"/>
          </a:p>
        </p:txBody>
      </p:sp>
      <p:pic>
        <p:nvPicPr>
          <p:cNvPr id="5" name="Picture 4">
            <a:extLst>
              <a:ext uri="{FF2B5EF4-FFF2-40B4-BE49-F238E27FC236}">
                <a16:creationId xmlns:a16="http://schemas.microsoft.com/office/drawing/2014/main" id="{E2EB302C-322A-45C5-A4AD-DAAC8DA3BBB3}"/>
              </a:ext>
            </a:extLst>
          </p:cNvPr>
          <p:cNvPicPr>
            <a:picLocks noChangeAspect="1"/>
          </p:cNvPicPr>
          <p:nvPr/>
        </p:nvPicPr>
        <p:blipFill>
          <a:blip r:embed="rId3" cstate="print"/>
          <a:stretch>
            <a:fillRect/>
          </a:stretch>
        </p:blipFill>
        <p:spPr>
          <a:xfrm>
            <a:off x="563685" y="5147227"/>
            <a:ext cx="975902" cy="1214899"/>
          </a:xfrm>
          <a:prstGeom prst="rect">
            <a:avLst/>
          </a:prstGeom>
        </p:spPr>
      </p:pic>
      <p:pic>
        <p:nvPicPr>
          <p:cNvPr id="6" name="Picture 5">
            <a:extLst>
              <a:ext uri="{FF2B5EF4-FFF2-40B4-BE49-F238E27FC236}">
                <a16:creationId xmlns:a16="http://schemas.microsoft.com/office/drawing/2014/main" id="{69DB19E0-D052-42B2-B72B-5687CFAB455E}"/>
              </a:ext>
            </a:extLst>
          </p:cNvPr>
          <p:cNvPicPr>
            <a:picLocks noChangeAspect="1"/>
          </p:cNvPicPr>
          <p:nvPr/>
        </p:nvPicPr>
        <p:blipFill>
          <a:blip r:embed="rId4" cstate="print"/>
          <a:stretch>
            <a:fillRect/>
          </a:stretch>
        </p:blipFill>
        <p:spPr>
          <a:xfrm>
            <a:off x="1707736" y="5099414"/>
            <a:ext cx="1145133" cy="1345253"/>
          </a:xfrm>
          <a:prstGeom prst="rect">
            <a:avLst/>
          </a:prstGeom>
        </p:spPr>
      </p:pic>
      <p:pic>
        <p:nvPicPr>
          <p:cNvPr id="7" name="Picture 6">
            <a:extLst>
              <a:ext uri="{FF2B5EF4-FFF2-40B4-BE49-F238E27FC236}">
                <a16:creationId xmlns:a16="http://schemas.microsoft.com/office/drawing/2014/main" id="{95DE540B-46B4-4B50-9BF2-F120DC13C151}"/>
              </a:ext>
            </a:extLst>
          </p:cNvPr>
          <p:cNvPicPr>
            <a:picLocks noChangeAspect="1"/>
          </p:cNvPicPr>
          <p:nvPr/>
        </p:nvPicPr>
        <p:blipFill>
          <a:blip r:embed="rId5" cstate="print"/>
          <a:stretch>
            <a:fillRect/>
          </a:stretch>
        </p:blipFill>
        <p:spPr>
          <a:xfrm>
            <a:off x="2941745" y="5012497"/>
            <a:ext cx="1460027" cy="1484360"/>
          </a:xfrm>
          <a:prstGeom prst="rect">
            <a:avLst/>
          </a:prstGeom>
        </p:spPr>
      </p:pic>
      <p:pic>
        <p:nvPicPr>
          <p:cNvPr id="8" name="Picture 7">
            <a:extLst>
              <a:ext uri="{FF2B5EF4-FFF2-40B4-BE49-F238E27FC236}">
                <a16:creationId xmlns:a16="http://schemas.microsoft.com/office/drawing/2014/main" id="{41DE3E94-E618-4295-87A2-EF17422A63FE}"/>
              </a:ext>
            </a:extLst>
          </p:cNvPr>
          <p:cNvPicPr>
            <a:picLocks noChangeAspect="1"/>
          </p:cNvPicPr>
          <p:nvPr/>
        </p:nvPicPr>
        <p:blipFill>
          <a:blip r:embed="rId6" cstate="print"/>
          <a:stretch>
            <a:fillRect/>
          </a:stretch>
        </p:blipFill>
        <p:spPr>
          <a:xfrm>
            <a:off x="6287450" y="4437113"/>
            <a:ext cx="2107433" cy="2326704"/>
          </a:xfrm>
          <a:prstGeom prst="rect">
            <a:avLst/>
          </a:prstGeom>
        </p:spPr>
      </p:pic>
      <p:pic>
        <p:nvPicPr>
          <p:cNvPr id="9" name="Picture 8">
            <a:extLst>
              <a:ext uri="{FF2B5EF4-FFF2-40B4-BE49-F238E27FC236}">
                <a16:creationId xmlns:a16="http://schemas.microsoft.com/office/drawing/2014/main" id="{0C5084D4-D369-4771-95B2-038E6F10F0B1}"/>
              </a:ext>
            </a:extLst>
          </p:cNvPr>
          <p:cNvPicPr>
            <a:picLocks noChangeAspect="1"/>
          </p:cNvPicPr>
          <p:nvPr/>
        </p:nvPicPr>
        <p:blipFill>
          <a:blip r:embed="rId7" cstate="print"/>
          <a:stretch>
            <a:fillRect/>
          </a:stretch>
        </p:blipFill>
        <p:spPr>
          <a:xfrm>
            <a:off x="4509108" y="4751562"/>
            <a:ext cx="1671858" cy="2006230"/>
          </a:xfrm>
          <a:prstGeom prst="rect">
            <a:avLst/>
          </a:prstGeom>
        </p:spPr>
      </p:pic>
      <p:pic>
        <p:nvPicPr>
          <p:cNvPr id="10" name="Picture 9">
            <a:extLst>
              <a:ext uri="{FF2B5EF4-FFF2-40B4-BE49-F238E27FC236}">
                <a16:creationId xmlns:a16="http://schemas.microsoft.com/office/drawing/2014/main" id="{B8C9C2A2-D7E1-4464-9E09-80EE987C04A5}"/>
              </a:ext>
            </a:extLst>
          </p:cNvPr>
          <p:cNvPicPr>
            <a:picLocks noChangeAspect="1"/>
          </p:cNvPicPr>
          <p:nvPr/>
        </p:nvPicPr>
        <p:blipFill>
          <a:blip r:embed="rId8" cstate="print"/>
          <a:stretch>
            <a:fillRect/>
          </a:stretch>
        </p:blipFill>
        <p:spPr>
          <a:xfrm>
            <a:off x="6553442" y="1232878"/>
            <a:ext cx="2433868" cy="2880077"/>
          </a:xfrm>
          <a:prstGeom prst="rect">
            <a:avLst/>
          </a:prstGeom>
        </p:spPr>
      </p:pic>
    </p:spTree>
    <p:extLst>
      <p:ext uri="{BB962C8B-B14F-4D97-AF65-F5344CB8AC3E}">
        <p14:creationId xmlns:p14="http://schemas.microsoft.com/office/powerpoint/2010/main" val="229541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normAutofit/>
          </a:bodyPr>
          <a:lstStyle/>
          <a:p>
            <a:r>
              <a:rPr lang="en-IN" sz="4800" b="1" dirty="0">
                <a:solidFill>
                  <a:srgbClr val="FF0000"/>
                </a:solidFill>
              </a:rPr>
              <a:t>Viruses are Ultramicroscopic</a:t>
            </a:r>
          </a:p>
        </p:txBody>
      </p:sp>
      <p:pic>
        <p:nvPicPr>
          <p:cNvPr id="1026" name="Picture 2"/>
          <p:cNvPicPr>
            <a:picLocks noChangeAspect="1" noChangeArrowheads="1"/>
          </p:cNvPicPr>
          <p:nvPr/>
        </p:nvPicPr>
        <p:blipFill>
          <a:blip r:embed="rId3" cstate="print"/>
          <a:srcRect/>
          <a:stretch>
            <a:fillRect/>
          </a:stretch>
        </p:blipFill>
        <p:spPr bwMode="auto">
          <a:xfrm>
            <a:off x="0" y="928670"/>
            <a:ext cx="3181350" cy="28575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28596" y="3786190"/>
            <a:ext cx="2124075" cy="3429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1571604" y="4857760"/>
            <a:ext cx="1724025" cy="9144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4214810" y="2571744"/>
            <a:ext cx="1533525" cy="13239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3857620" y="4786322"/>
            <a:ext cx="1962150" cy="962025"/>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cstate="print"/>
          <a:srcRect/>
          <a:stretch>
            <a:fillRect/>
          </a:stretch>
        </p:blipFill>
        <p:spPr bwMode="auto">
          <a:xfrm>
            <a:off x="6357950" y="4857760"/>
            <a:ext cx="1619250" cy="971550"/>
          </a:xfrm>
          <a:prstGeom prst="rect">
            <a:avLst/>
          </a:prstGeom>
          <a:noFill/>
          <a:ln w="9525">
            <a:noFill/>
            <a:miter lim="800000"/>
            <a:headEnd/>
            <a:tailEnd/>
          </a:ln>
          <a:effectLst/>
        </p:spPr>
      </p:pic>
    </p:spTree>
    <p:extLst>
      <p:ext uri="{BB962C8B-B14F-4D97-AF65-F5344CB8AC3E}">
        <p14:creationId xmlns:p14="http://schemas.microsoft.com/office/powerpoint/2010/main" val="54695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slide(fromBottom)">
                                      <p:cBhvr>
                                        <p:cTn id="12" dur="500"/>
                                        <p:tgtEl>
                                          <p:spTgt spid="1026"/>
                                        </p:tgtEl>
                                      </p:cBhvr>
                                    </p:animEffect>
                                  </p:childTnLst>
                                </p:cTn>
                              </p:par>
                              <p:par>
                                <p:cTn id="13" presetID="12" presetClass="entr" presetSubtype="4"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slide(fromBottom)">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1029"/>
                                        </p:tgtEl>
                                        <p:attrNameLst>
                                          <p:attrName>style.visibility</p:attrName>
                                        </p:attrNameLst>
                                      </p:cBhvr>
                                      <p:to>
                                        <p:strVal val="visible"/>
                                      </p:to>
                                    </p:set>
                                    <p:animEffect transition="in" filter="slide(fromBottom)">
                                      <p:cBhvr>
                                        <p:cTn id="20" dur="500"/>
                                        <p:tgtEl>
                                          <p:spTgt spid="102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slide(fromBottom)">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slide(fromBottom)">
                                      <p:cBhvr>
                                        <p:cTn id="30" dur="500"/>
                                        <p:tgtEl>
                                          <p:spTgt spid="1030"/>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1031"/>
                                        </p:tgtEl>
                                        <p:attrNameLst>
                                          <p:attrName>style.visibility</p:attrName>
                                        </p:attrNameLst>
                                      </p:cBhvr>
                                      <p:to>
                                        <p:strVal val="visible"/>
                                      </p:to>
                                    </p:set>
                                    <p:animEffect transition="in" filter="slide(fromBottom)">
                                      <p:cBhvr>
                                        <p:cTn id="35"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6608-5128-4C05-B9AB-D17C120E370B}"/>
              </a:ext>
            </a:extLst>
          </p:cNvPr>
          <p:cNvSpPr>
            <a:spLocks noGrp="1"/>
          </p:cNvSpPr>
          <p:nvPr>
            <p:ph type="title"/>
          </p:nvPr>
        </p:nvSpPr>
        <p:spPr>
          <a:xfrm>
            <a:off x="251520" y="44624"/>
            <a:ext cx="8568952" cy="792088"/>
          </a:xfrm>
          <a:solidFill>
            <a:schemeClr val="accent3">
              <a:lumMod val="20000"/>
              <a:lumOff val="80000"/>
            </a:schemeClr>
          </a:solidFill>
        </p:spPr>
        <p:txBody>
          <a:bodyPr>
            <a:noAutofit/>
          </a:bodyPr>
          <a:lstStyle/>
          <a:p>
            <a:r>
              <a:rPr lang="en-US" sz="4000" dirty="0"/>
              <a:t>Common Characteristics of Viruses</a:t>
            </a:r>
          </a:p>
        </p:txBody>
      </p:sp>
      <p:sp>
        <p:nvSpPr>
          <p:cNvPr id="3" name="Content Placeholder 2">
            <a:extLst>
              <a:ext uri="{FF2B5EF4-FFF2-40B4-BE49-F238E27FC236}">
                <a16:creationId xmlns:a16="http://schemas.microsoft.com/office/drawing/2014/main" id="{08951696-F5A5-4AF2-8EF8-8807DD41E1DF}"/>
              </a:ext>
            </a:extLst>
          </p:cNvPr>
          <p:cNvSpPr>
            <a:spLocks noGrp="1"/>
          </p:cNvSpPr>
          <p:nvPr>
            <p:ph idx="1"/>
          </p:nvPr>
        </p:nvSpPr>
        <p:spPr>
          <a:xfrm>
            <a:off x="395536" y="908720"/>
            <a:ext cx="8208911" cy="5472608"/>
          </a:xfrm>
        </p:spPr>
        <p:txBody>
          <a:bodyPr>
            <a:normAutofit fontScale="92500"/>
          </a:bodyPr>
          <a:lstStyle/>
          <a:p>
            <a:pPr marL="0" indent="0" algn="just">
              <a:buNone/>
            </a:pPr>
            <a:r>
              <a:rPr lang="en-US" b="1" dirty="0">
                <a:solidFill>
                  <a:srgbClr val="FF0000"/>
                </a:solidFill>
              </a:rPr>
              <a:t>2. Viruses are obligate intracellular parasites:</a:t>
            </a:r>
            <a:r>
              <a:rPr lang="en-US" dirty="0">
                <a:solidFill>
                  <a:srgbClr val="FF0000"/>
                </a:solidFill>
              </a:rPr>
              <a:t> </a:t>
            </a:r>
          </a:p>
          <a:p>
            <a:pPr algn="just"/>
            <a:r>
              <a:rPr lang="en-US" sz="2800" dirty="0"/>
              <a:t>Meaning that they are completely dependent upon the internal environment of the cell to create new infectious virus particles, or virions.</a:t>
            </a:r>
          </a:p>
          <a:p>
            <a:pPr algn="just"/>
            <a:r>
              <a:rPr lang="en-US" sz="2800" dirty="0"/>
              <a:t>viruses use the cell’s energy and machinery to create and assemble new virions.</a:t>
            </a:r>
          </a:p>
          <a:p>
            <a:pPr marL="0" indent="0" algn="just">
              <a:buNone/>
            </a:pPr>
            <a:r>
              <a:rPr lang="en-US" b="1" dirty="0">
                <a:solidFill>
                  <a:srgbClr val="FF0000"/>
                </a:solidFill>
              </a:rPr>
              <a:t>3. The genetic material of viruses:</a:t>
            </a:r>
          </a:p>
          <a:p>
            <a:pPr algn="just"/>
            <a:r>
              <a:rPr lang="en-US" sz="2800" dirty="0"/>
              <a:t>All living cells, whether human, animal, plant, or bacterial, have double-stranded DNA (dsDNA).</a:t>
            </a:r>
          </a:p>
          <a:p>
            <a:pPr algn="just"/>
            <a:r>
              <a:rPr lang="en-US" sz="2800" dirty="0"/>
              <a:t>Viruses have genomes that can be composed of DNA or RNA (but not both).</a:t>
            </a:r>
          </a:p>
          <a:p>
            <a:pPr algn="just"/>
            <a:r>
              <a:rPr lang="en-US" sz="2800" dirty="0"/>
              <a:t>The viral genome </a:t>
            </a:r>
            <a:r>
              <a:rPr lang="sv-SE" sz="2800" dirty="0"/>
              <a:t> is dsDNA, ssDNA, dsRNA, or ssRNA, </a:t>
            </a:r>
            <a:endParaRPr lang="en-US" sz="2800" dirty="0"/>
          </a:p>
        </p:txBody>
      </p:sp>
    </p:spTree>
    <p:extLst>
      <p:ext uri="{BB962C8B-B14F-4D97-AF65-F5344CB8AC3E}">
        <p14:creationId xmlns:p14="http://schemas.microsoft.com/office/powerpoint/2010/main" val="19725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a:extLst>
              <a:ext uri="{FF2B5EF4-FFF2-40B4-BE49-F238E27FC236}">
                <a16:creationId xmlns:a16="http://schemas.microsoft.com/office/drawing/2014/main" id="{683F71F4-84F5-4BDF-830E-02A07396D883}"/>
              </a:ext>
            </a:extLst>
          </p:cNvPr>
          <p:cNvSpPr>
            <a:spLocks noGrp="1"/>
          </p:cNvSpPr>
          <p:nvPr>
            <p:ph type="title"/>
          </p:nvPr>
        </p:nvSpPr>
        <p:spPr>
          <a:xfrm>
            <a:off x="251520" y="44624"/>
            <a:ext cx="8568952" cy="792088"/>
          </a:xfrm>
          <a:solidFill>
            <a:schemeClr val="accent3">
              <a:lumMod val="20000"/>
              <a:lumOff val="80000"/>
            </a:schemeClr>
          </a:solidFill>
        </p:spPr>
        <p:txBody>
          <a:bodyPr>
            <a:noAutofit/>
          </a:bodyPr>
          <a:lstStyle/>
          <a:p>
            <a:r>
              <a:rPr lang="en-US" sz="4000" b="1" dirty="0"/>
              <a:t>VIRUS CLASSIFICATION </a:t>
            </a:r>
          </a:p>
        </p:txBody>
      </p:sp>
      <p:sp>
        <p:nvSpPr>
          <p:cNvPr id="134" name="Rectangle 133">
            <a:extLst>
              <a:ext uri="{FF2B5EF4-FFF2-40B4-BE49-F238E27FC236}">
                <a16:creationId xmlns:a16="http://schemas.microsoft.com/office/drawing/2014/main" id="{D84EE4BF-76BB-48BC-964E-DBAF1528DDCC}"/>
              </a:ext>
            </a:extLst>
          </p:cNvPr>
          <p:cNvSpPr/>
          <p:nvPr/>
        </p:nvSpPr>
        <p:spPr>
          <a:xfrm>
            <a:off x="431286" y="1326252"/>
            <a:ext cx="7957138" cy="4524315"/>
          </a:xfrm>
          <a:prstGeom prst="rect">
            <a:avLst/>
          </a:prstGeom>
        </p:spPr>
        <p:txBody>
          <a:bodyPr wrap="square">
            <a:spAutoFit/>
          </a:bodyPr>
          <a:lstStyle/>
          <a:p>
            <a:pPr marL="342900" indent="-342900">
              <a:buFont typeface="+mj-lt"/>
              <a:buAutoNum type="alphaUcPeriod"/>
            </a:pPr>
            <a:r>
              <a:rPr lang="en-US" sz="2400" b="1" dirty="0">
                <a:solidFill>
                  <a:srgbClr val="FF0000"/>
                </a:solidFill>
                <a:latin typeface="HelveticaNeue-Light"/>
              </a:rPr>
              <a:t>Based on Envelope</a:t>
            </a:r>
          </a:p>
          <a:p>
            <a:endParaRPr lang="en-US" sz="2400" dirty="0">
              <a:solidFill>
                <a:srgbClr val="3B3835"/>
              </a:solidFill>
              <a:latin typeface="HelveticaNeue-Light"/>
            </a:endParaRPr>
          </a:p>
          <a:p>
            <a:endParaRPr lang="en-US" sz="2400" dirty="0">
              <a:solidFill>
                <a:srgbClr val="3B3835"/>
              </a:solidFill>
              <a:latin typeface="HelveticaNeue-Light"/>
            </a:endParaRPr>
          </a:p>
          <a:p>
            <a:endParaRPr lang="en-US" sz="2400" dirty="0">
              <a:solidFill>
                <a:srgbClr val="3B3835"/>
              </a:solidFill>
              <a:latin typeface="HelveticaNeue-Light"/>
            </a:endParaRPr>
          </a:p>
          <a:p>
            <a:endParaRPr lang="en-US" sz="2400" dirty="0">
              <a:solidFill>
                <a:srgbClr val="3B3835"/>
              </a:solidFill>
              <a:latin typeface="HelveticaNeue-Light"/>
            </a:endParaRPr>
          </a:p>
          <a:p>
            <a:r>
              <a:rPr lang="en-US" sz="2400" b="1" dirty="0">
                <a:solidFill>
                  <a:srgbClr val="FF0000"/>
                </a:solidFill>
                <a:latin typeface="HelveticaNeue-Light"/>
              </a:rPr>
              <a:t>B. Based on capsid Shape</a:t>
            </a:r>
            <a:endParaRPr lang="en-US" sz="2400" dirty="0">
              <a:solidFill>
                <a:srgbClr val="3B3835"/>
              </a:solidFill>
              <a:latin typeface="HelveticaNeue-Light"/>
            </a:endParaRPr>
          </a:p>
          <a:p>
            <a:endParaRPr lang="en-US" sz="2400" dirty="0">
              <a:solidFill>
                <a:srgbClr val="3B3835"/>
              </a:solidFill>
              <a:latin typeface="HelveticaNeue-Light"/>
            </a:endParaRPr>
          </a:p>
          <a:p>
            <a:endParaRPr lang="en-US" sz="2400" dirty="0">
              <a:solidFill>
                <a:srgbClr val="3B3835"/>
              </a:solidFill>
              <a:latin typeface="HelveticaNeue-Light"/>
            </a:endParaRPr>
          </a:p>
          <a:p>
            <a:endParaRPr lang="en-US" sz="2400" dirty="0">
              <a:solidFill>
                <a:srgbClr val="3B3835"/>
              </a:solidFill>
              <a:latin typeface="HelveticaNeue-Light"/>
            </a:endParaRPr>
          </a:p>
          <a:p>
            <a:endParaRPr lang="en-US" sz="2400" dirty="0">
              <a:solidFill>
                <a:srgbClr val="3B3835"/>
              </a:solidFill>
              <a:latin typeface="HelveticaNeue-Light"/>
            </a:endParaRPr>
          </a:p>
          <a:p>
            <a:r>
              <a:rPr lang="en-US" sz="2400" b="1" dirty="0">
                <a:solidFill>
                  <a:srgbClr val="FF0000"/>
                </a:solidFill>
                <a:latin typeface="HelveticaNeue-Light"/>
              </a:rPr>
              <a:t>C. Based on the type of nucleic acid genome and replication strategy of the virus. </a:t>
            </a:r>
          </a:p>
        </p:txBody>
      </p:sp>
      <p:sp>
        <p:nvSpPr>
          <p:cNvPr id="2" name="Rectangle 1">
            <a:extLst>
              <a:ext uri="{FF2B5EF4-FFF2-40B4-BE49-F238E27FC236}">
                <a16:creationId xmlns:a16="http://schemas.microsoft.com/office/drawing/2014/main" id="{8B6F7ABD-73C3-4223-BFAC-46A568A434DA}"/>
              </a:ext>
            </a:extLst>
          </p:cNvPr>
          <p:cNvSpPr/>
          <p:nvPr/>
        </p:nvSpPr>
        <p:spPr>
          <a:xfrm>
            <a:off x="5832890" y="3068960"/>
            <a:ext cx="2375271" cy="923330"/>
          </a:xfrm>
          <a:prstGeom prst="rect">
            <a:avLst/>
          </a:prstGeom>
        </p:spPr>
        <p:txBody>
          <a:bodyPr wrap="square">
            <a:spAutoFit/>
          </a:bodyPr>
          <a:lstStyle/>
          <a:p>
            <a:r>
              <a:rPr lang="en-US" b="1" dirty="0">
                <a:solidFill>
                  <a:srgbClr val="3B3835"/>
                </a:solidFill>
                <a:latin typeface="HelveticaNeue-Light"/>
              </a:rPr>
              <a:t>- Polyhedral viruses</a:t>
            </a:r>
          </a:p>
          <a:p>
            <a:r>
              <a:rPr lang="en-US" b="1" dirty="0">
                <a:solidFill>
                  <a:srgbClr val="3B3835"/>
                </a:solidFill>
                <a:latin typeface="HelveticaNeue-Light"/>
              </a:rPr>
              <a:t>- Helical Viruses</a:t>
            </a:r>
          </a:p>
          <a:p>
            <a:r>
              <a:rPr lang="en-US" b="1" dirty="0">
                <a:solidFill>
                  <a:srgbClr val="3B3835"/>
                </a:solidFill>
                <a:latin typeface="HelveticaNeue-Light"/>
              </a:rPr>
              <a:t>- Complex viruses</a:t>
            </a:r>
          </a:p>
        </p:txBody>
      </p:sp>
      <p:sp>
        <p:nvSpPr>
          <p:cNvPr id="3" name="Rectangle 2">
            <a:extLst>
              <a:ext uri="{FF2B5EF4-FFF2-40B4-BE49-F238E27FC236}">
                <a16:creationId xmlns:a16="http://schemas.microsoft.com/office/drawing/2014/main" id="{1BF2B3F4-263E-4773-A2DA-DCAD9CEA8BD2}"/>
              </a:ext>
            </a:extLst>
          </p:cNvPr>
          <p:cNvSpPr/>
          <p:nvPr/>
        </p:nvSpPr>
        <p:spPr>
          <a:xfrm>
            <a:off x="5253150" y="1310401"/>
            <a:ext cx="3384376" cy="707886"/>
          </a:xfrm>
          <a:prstGeom prst="rect">
            <a:avLst/>
          </a:prstGeom>
        </p:spPr>
        <p:txBody>
          <a:bodyPr wrap="square">
            <a:spAutoFit/>
          </a:bodyPr>
          <a:lstStyle/>
          <a:p>
            <a:r>
              <a:rPr lang="en-US" sz="2000" b="1" dirty="0">
                <a:solidFill>
                  <a:srgbClr val="3B3835"/>
                </a:solidFill>
                <a:latin typeface="HelveticaNeue-Light"/>
              </a:rPr>
              <a:t>- Non- enveloped viruses</a:t>
            </a:r>
          </a:p>
          <a:p>
            <a:r>
              <a:rPr lang="en-US" sz="2000" b="1" dirty="0">
                <a:solidFill>
                  <a:srgbClr val="3B3835"/>
                </a:solidFill>
                <a:latin typeface="HelveticaNeue-Light"/>
              </a:rPr>
              <a:t>- Enveloped viruses</a:t>
            </a:r>
          </a:p>
        </p:txBody>
      </p:sp>
      <p:cxnSp>
        <p:nvCxnSpPr>
          <p:cNvPr id="5" name="Straight Arrow Connector 4">
            <a:extLst>
              <a:ext uri="{FF2B5EF4-FFF2-40B4-BE49-F238E27FC236}">
                <a16:creationId xmlns:a16="http://schemas.microsoft.com/office/drawing/2014/main" id="{AF2E1DA4-7337-452D-8DCD-0C0B3A957B0C}"/>
              </a:ext>
            </a:extLst>
          </p:cNvPr>
          <p:cNvCxnSpPr>
            <a:cxnSpLocks/>
          </p:cNvCxnSpPr>
          <p:nvPr/>
        </p:nvCxnSpPr>
        <p:spPr>
          <a:xfrm>
            <a:off x="3887924" y="1628800"/>
            <a:ext cx="1296144" cy="0"/>
          </a:xfrm>
          <a:prstGeom prst="straightConnector1">
            <a:avLst/>
          </a:prstGeom>
          <a:ln w="53975">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B4B10E7E-AD2D-4F5A-A909-F05146DD5908}"/>
              </a:ext>
            </a:extLst>
          </p:cNvPr>
          <p:cNvCxnSpPr>
            <a:cxnSpLocks/>
          </p:cNvCxnSpPr>
          <p:nvPr/>
        </p:nvCxnSpPr>
        <p:spPr>
          <a:xfrm>
            <a:off x="4486550" y="3429000"/>
            <a:ext cx="1296144" cy="0"/>
          </a:xfrm>
          <a:prstGeom prst="straightConnector1">
            <a:avLst/>
          </a:prstGeom>
          <a:ln w="53975">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580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4">
                                            <p:txEl>
                                              <p:pRg st="5" end="5"/>
                                            </p:txEl>
                                          </p:spTgt>
                                        </p:tgtEl>
                                        <p:attrNameLst>
                                          <p:attrName>style.visibility</p:attrName>
                                        </p:attrNameLst>
                                      </p:cBhvr>
                                      <p:to>
                                        <p:strVal val="visible"/>
                                      </p:to>
                                    </p:set>
                                    <p:animEffect transition="in" filter="fade">
                                      <p:cBhvr>
                                        <p:cTn id="26" dur="500"/>
                                        <p:tgtEl>
                                          <p:spTgt spid="13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fade">
                                      <p:cBhvr>
                                        <p:cTn id="36" dur="500"/>
                                        <p:tgtEl>
                                          <p:spTgt spid="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Effect transition="in" filter="fade">
                                      <p:cBhvr>
                                        <p:cTn id="41" dur="500"/>
                                        <p:tgtEl>
                                          <p:spTgt spid="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animEffect transition="in" filter="fade">
                                      <p:cBhvr>
                                        <p:cTn id="46" dur="500"/>
                                        <p:tgtEl>
                                          <p:spTgt spid="2">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6608-5128-4C05-B9AB-D17C120E370B}"/>
              </a:ext>
            </a:extLst>
          </p:cNvPr>
          <p:cNvSpPr>
            <a:spLocks noGrp="1"/>
          </p:cNvSpPr>
          <p:nvPr>
            <p:ph type="title"/>
          </p:nvPr>
        </p:nvSpPr>
        <p:spPr>
          <a:xfrm>
            <a:off x="251520" y="44624"/>
            <a:ext cx="8568952" cy="792088"/>
          </a:xfrm>
          <a:solidFill>
            <a:schemeClr val="accent3">
              <a:lumMod val="20000"/>
              <a:lumOff val="80000"/>
            </a:schemeClr>
          </a:solidFill>
        </p:spPr>
        <p:txBody>
          <a:bodyPr>
            <a:noAutofit/>
          </a:bodyPr>
          <a:lstStyle/>
          <a:p>
            <a:r>
              <a:rPr lang="en-US" sz="4000" b="1" dirty="0"/>
              <a:t>STRUCTURE OF VIRUSES</a:t>
            </a:r>
          </a:p>
        </p:txBody>
      </p:sp>
      <p:sp>
        <p:nvSpPr>
          <p:cNvPr id="6" name="Freeform 128">
            <a:extLst>
              <a:ext uri="{FF2B5EF4-FFF2-40B4-BE49-F238E27FC236}">
                <a16:creationId xmlns:a16="http://schemas.microsoft.com/office/drawing/2014/main" id="{A3DB4868-8C27-4C5D-8850-1FFD55E9D338}"/>
              </a:ext>
            </a:extLst>
          </p:cNvPr>
          <p:cNvSpPr>
            <a:spLocks noChangeAspect="1"/>
          </p:cNvSpPr>
          <p:nvPr/>
        </p:nvSpPr>
        <p:spPr bwMode="auto">
          <a:xfrm rot="793290">
            <a:off x="5623380" y="2307458"/>
            <a:ext cx="267453" cy="320825"/>
          </a:xfrm>
          <a:custGeom>
            <a:avLst/>
            <a:gdLst>
              <a:gd name="T0" fmla="*/ 404 w 585"/>
              <a:gd name="T1" fmla="*/ 0 h 702"/>
              <a:gd name="T2" fmla="*/ 585 w 585"/>
              <a:gd name="T3" fmla="*/ 105 h 702"/>
              <a:gd name="T4" fmla="*/ 180 w 585"/>
              <a:gd name="T5" fmla="*/ 702 h 702"/>
              <a:gd name="T6" fmla="*/ 0 w 585"/>
              <a:gd name="T7" fmla="*/ 596 h 702"/>
              <a:gd name="T8" fmla="*/ 404 w 585"/>
              <a:gd name="T9" fmla="*/ 0 h 702"/>
            </a:gdLst>
            <a:ahLst/>
            <a:cxnLst>
              <a:cxn ang="0">
                <a:pos x="T0" y="T1"/>
              </a:cxn>
              <a:cxn ang="0">
                <a:pos x="T2" y="T3"/>
              </a:cxn>
              <a:cxn ang="0">
                <a:pos x="T4" y="T5"/>
              </a:cxn>
              <a:cxn ang="0">
                <a:pos x="T6" y="T7"/>
              </a:cxn>
              <a:cxn ang="0">
                <a:pos x="T8" y="T9"/>
              </a:cxn>
            </a:cxnLst>
            <a:rect l="0" t="0" r="r" b="b"/>
            <a:pathLst>
              <a:path w="585" h="702">
                <a:moveTo>
                  <a:pt x="404" y="0"/>
                </a:moveTo>
                <a:lnTo>
                  <a:pt x="585" y="105"/>
                </a:lnTo>
                <a:lnTo>
                  <a:pt x="180" y="702"/>
                </a:lnTo>
                <a:lnTo>
                  <a:pt x="0" y="596"/>
                </a:lnTo>
                <a:lnTo>
                  <a:pt x="404" y="0"/>
                </a:lnTo>
                <a:close/>
              </a:path>
            </a:pathLst>
          </a:custGeom>
          <a:solidFill>
            <a:srgbClr val="FFFF00"/>
          </a:solidFill>
          <a:ln w="19050" cmpd="sng">
            <a:solidFill>
              <a:schemeClr val="bg2"/>
            </a:solidFill>
            <a:round/>
            <a:headEnd/>
            <a:tailEnd/>
          </a:ln>
        </p:spPr>
        <p:txBody>
          <a:bodyPr/>
          <a:lstStyle/>
          <a:p>
            <a:endParaRPr lang="en-IN" b="1" dirty="0"/>
          </a:p>
        </p:txBody>
      </p:sp>
      <p:sp>
        <p:nvSpPr>
          <p:cNvPr id="7" name="Freeform 129">
            <a:extLst>
              <a:ext uri="{FF2B5EF4-FFF2-40B4-BE49-F238E27FC236}">
                <a16:creationId xmlns:a16="http://schemas.microsoft.com/office/drawing/2014/main" id="{12386D04-AFDB-42ED-88F6-F75CDCA69111}"/>
              </a:ext>
            </a:extLst>
          </p:cNvPr>
          <p:cNvSpPr>
            <a:spLocks noChangeAspect="1"/>
          </p:cNvSpPr>
          <p:nvPr/>
        </p:nvSpPr>
        <p:spPr bwMode="auto">
          <a:xfrm rot="2519516">
            <a:off x="5782480" y="4628639"/>
            <a:ext cx="342889" cy="117910"/>
          </a:xfrm>
          <a:custGeom>
            <a:avLst/>
            <a:gdLst>
              <a:gd name="T0" fmla="*/ 731 w 750"/>
              <a:gd name="T1" fmla="*/ 0 h 257"/>
              <a:gd name="T2" fmla="*/ 750 w 750"/>
              <a:gd name="T3" fmla="*/ 197 h 257"/>
              <a:gd name="T4" fmla="*/ 16 w 750"/>
              <a:gd name="T5" fmla="*/ 257 h 257"/>
              <a:gd name="T6" fmla="*/ 0 w 750"/>
              <a:gd name="T7" fmla="*/ 60 h 257"/>
              <a:gd name="T8" fmla="*/ 731 w 750"/>
              <a:gd name="T9" fmla="*/ 0 h 257"/>
            </a:gdLst>
            <a:ahLst/>
            <a:cxnLst>
              <a:cxn ang="0">
                <a:pos x="T0" y="T1"/>
              </a:cxn>
              <a:cxn ang="0">
                <a:pos x="T2" y="T3"/>
              </a:cxn>
              <a:cxn ang="0">
                <a:pos x="T4" y="T5"/>
              </a:cxn>
              <a:cxn ang="0">
                <a:pos x="T6" y="T7"/>
              </a:cxn>
              <a:cxn ang="0">
                <a:pos x="T8" y="T9"/>
              </a:cxn>
            </a:cxnLst>
            <a:rect l="0" t="0" r="r" b="b"/>
            <a:pathLst>
              <a:path w="750" h="257">
                <a:moveTo>
                  <a:pt x="731" y="0"/>
                </a:moveTo>
                <a:lnTo>
                  <a:pt x="750" y="197"/>
                </a:lnTo>
                <a:lnTo>
                  <a:pt x="16" y="257"/>
                </a:lnTo>
                <a:lnTo>
                  <a:pt x="0" y="60"/>
                </a:lnTo>
                <a:lnTo>
                  <a:pt x="731" y="0"/>
                </a:lnTo>
                <a:close/>
              </a:path>
            </a:pathLst>
          </a:custGeom>
          <a:solidFill>
            <a:srgbClr val="FFFF00"/>
          </a:solidFill>
          <a:ln w="19050" cmpd="sng">
            <a:solidFill>
              <a:schemeClr val="bg2"/>
            </a:solidFill>
            <a:round/>
            <a:headEnd/>
            <a:tailEnd/>
          </a:ln>
        </p:spPr>
        <p:txBody>
          <a:bodyPr/>
          <a:lstStyle/>
          <a:p>
            <a:endParaRPr lang="en-IN" b="1" dirty="0"/>
          </a:p>
        </p:txBody>
      </p:sp>
      <p:sp>
        <p:nvSpPr>
          <p:cNvPr id="8" name="Freeform 130">
            <a:extLst>
              <a:ext uri="{FF2B5EF4-FFF2-40B4-BE49-F238E27FC236}">
                <a16:creationId xmlns:a16="http://schemas.microsoft.com/office/drawing/2014/main" id="{B4F71702-C417-41DF-8AB7-6B58AC7E414D}"/>
              </a:ext>
            </a:extLst>
          </p:cNvPr>
          <p:cNvSpPr>
            <a:spLocks noChangeAspect="1"/>
          </p:cNvSpPr>
          <p:nvPr/>
        </p:nvSpPr>
        <p:spPr bwMode="auto">
          <a:xfrm>
            <a:off x="2627903" y="2674898"/>
            <a:ext cx="338774" cy="238562"/>
          </a:xfrm>
          <a:custGeom>
            <a:avLst/>
            <a:gdLst>
              <a:gd name="T0" fmla="*/ 0 w 741"/>
              <a:gd name="T1" fmla="*/ 171 h 523"/>
              <a:gd name="T2" fmla="*/ 104 w 741"/>
              <a:gd name="T3" fmla="*/ 0 h 523"/>
              <a:gd name="T4" fmla="*/ 741 w 741"/>
              <a:gd name="T5" fmla="*/ 351 h 523"/>
              <a:gd name="T6" fmla="*/ 636 w 741"/>
              <a:gd name="T7" fmla="*/ 523 h 523"/>
              <a:gd name="T8" fmla="*/ 0 w 741"/>
              <a:gd name="T9" fmla="*/ 171 h 523"/>
            </a:gdLst>
            <a:ahLst/>
            <a:cxnLst>
              <a:cxn ang="0">
                <a:pos x="T0" y="T1"/>
              </a:cxn>
              <a:cxn ang="0">
                <a:pos x="T2" y="T3"/>
              </a:cxn>
              <a:cxn ang="0">
                <a:pos x="T4" y="T5"/>
              </a:cxn>
              <a:cxn ang="0">
                <a:pos x="T6" y="T7"/>
              </a:cxn>
              <a:cxn ang="0">
                <a:pos x="T8" y="T9"/>
              </a:cxn>
            </a:cxnLst>
            <a:rect l="0" t="0" r="r" b="b"/>
            <a:pathLst>
              <a:path w="741" h="523">
                <a:moveTo>
                  <a:pt x="0" y="171"/>
                </a:moveTo>
                <a:lnTo>
                  <a:pt x="104" y="0"/>
                </a:lnTo>
                <a:lnTo>
                  <a:pt x="741" y="351"/>
                </a:lnTo>
                <a:lnTo>
                  <a:pt x="636" y="523"/>
                </a:lnTo>
                <a:lnTo>
                  <a:pt x="0" y="17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9" name="Freeform 131">
            <a:extLst>
              <a:ext uri="{FF2B5EF4-FFF2-40B4-BE49-F238E27FC236}">
                <a16:creationId xmlns:a16="http://schemas.microsoft.com/office/drawing/2014/main" id="{1DACDCE4-2012-4B07-9F7F-5585B4C611AA}"/>
              </a:ext>
            </a:extLst>
          </p:cNvPr>
          <p:cNvSpPr>
            <a:spLocks noChangeAspect="1"/>
          </p:cNvSpPr>
          <p:nvPr/>
        </p:nvSpPr>
        <p:spPr bwMode="auto">
          <a:xfrm>
            <a:off x="2614188" y="2662559"/>
            <a:ext cx="364834" cy="263241"/>
          </a:xfrm>
          <a:custGeom>
            <a:avLst/>
            <a:gdLst>
              <a:gd name="T0" fmla="*/ 0 w 798"/>
              <a:gd name="T1" fmla="*/ 225 h 577"/>
              <a:gd name="T2" fmla="*/ 0 w 798"/>
              <a:gd name="T3" fmla="*/ 171 h 577"/>
              <a:gd name="T4" fmla="*/ 104 w 798"/>
              <a:gd name="T5" fmla="*/ 0 h 577"/>
              <a:gd name="T6" fmla="*/ 161 w 798"/>
              <a:gd name="T7" fmla="*/ 0 h 577"/>
              <a:gd name="T8" fmla="*/ 798 w 798"/>
              <a:gd name="T9" fmla="*/ 351 h 577"/>
              <a:gd name="T10" fmla="*/ 798 w 798"/>
              <a:gd name="T11" fmla="*/ 405 h 577"/>
              <a:gd name="T12" fmla="*/ 693 w 798"/>
              <a:gd name="T13" fmla="*/ 577 h 577"/>
              <a:gd name="T14" fmla="*/ 636 w 798"/>
              <a:gd name="T15" fmla="*/ 577 h 577"/>
              <a:gd name="T16" fmla="*/ 0 w 798"/>
              <a:gd name="T17" fmla="*/ 225 h 577"/>
              <a:gd name="T18" fmla="*/ 57 w 798"/>
              <a:gd name="T19" fmla="*/ 171 h 577"/>
              <a:gd name="T20" fmla="*/ 693 w 798"/>
              <a:gd name="T21" fmla="*/ 523 h 577"/>
              <a:gd name="T22" fmla="*/ 636 w 798"/>
              <a:gd name="T23" fmla="*/ 523 h 577"/>
              <a:gd name="T24" fmla="*/ 742 w 798"/>
              <a:gd name="T25" fmla="*/ 351 h 577"/>
              <a:gd name="T26" fmla="*/ 742 w 798"/>
              <a:gd name="T27" fmla="*/ 405 h 577"/>
              <a:gd name="T28" fmla="*/ 104 w 798"/>
              <a:gd name="T29" fmla="*/ 54 h 577"/>
              <a:gd name="T30" fmla="*/ 161 w 798"/>
              <a:gd name="T31" fmla="*/ 54 h 577"/>
              <a:gd name="T32" fmla="*/ 57 w 798"/>
              <a:gd name="T33" fmla="*/ 225 h 577"/>
              <a:gd name="T34" fmla="*/ 57 w 798"/>
              <a:gd name="T35" fmla="*/ 171 h 577"/>
              <a:gd name="T36" fmla="*/ 0 w 798"/>
              <a:gd name="T37" fmla="*/ 22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8" h="577">
                <a:moveTo>
                  <a:pt x="0" y="225"/>
                </a:moveTo>
                <a:lnTo>
                  <a:pt x="0" y="171"/>
                </a:lnTo>
                <a:lnTo>
                  <a:pt x="104" y="0"/>
                </a:lnTo>
                <a:lnTo>
                  <a:pt x="161" y="0"/>
                </a:lnTo>
                <a:lnTo>
                  <a:pt x="798" y="351"/>
                </a:lnTo>
                <a:lnTo>
                  <a:pt x="798" y="405"/>
                </a:lnTo>
                <a:lnTo>
                  <a:pt x="693" y="577"/>
                </a:lnTo>
                <a:lnTo>
                  <a:pt x="636" y="577"/>
                </a:lnTo>
                <a:lnTo>
                  <a:pt x="0" y="225"/>
                </a:lnTo>
                <a:lnTo>
                  <a:pt x="57" y="171"/>
                </a:lnTo>
                <a:lnTo>
                  <a:pt x="693" y="523"/>
                </a:lnTo>
                <a:lnTo>
                  <a:pt x="636" y="523"/>
                </a:lnTo>
                <a:lnTo>
                  <a:pt x="742" y="351"/>
                </a:lnTo>
                <a:lnTo>
                  <a:pt x="742" y="405"/>
                </a:lnTo>
                <a:lnTo>
                  <a:pt x="104" y="54"/>
                </a:lnTo>
                <a:lnTo>
                  <a:pt x="161" y="54"/>
                </a:lnTo>
                <a:lnTo>
                  <a:pt x="57" y="225"/>
                </a:lnTo>
                <a:lnTo>
                  <a:pt x="57" y="171"/>
                </a:lnTo>
                <a:lnTo>
                  <a:pt x="0" y="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10" name="Freeform 132">
            <a:extLst>
              <a:ext uri="{FF2B5EF4-FFF2-40B4-BE49-F238E27FC236}">
                <a16:creationId xmlns:a16="http://schemas.microsoft.com/office/drawing/2014/main" id="{2A8E0064-6AFA-4E23-86D1-0B340045AC8B}"/>
              </a:ext>
            </a:extLst>
          </p:cNvPr>
          <p:cNvSpPr>
            <a:spLocks noChangeAspect="1"/>
          </p:cNvSpPr>
          <p:nvPr/>
        </p:nvSpPr>
        <p:spPr bwMode="auto">
          <a:xfrm rot="21340085">
            <a:off x="2497605" y="2550133"/>
            <a:ext cx="227678" cy="282436"/>
          </a:xfrm>
          <a:custGeom>
            <a:avLst/>
            <a:gdLst>
              <a:gd name="T0" fmla="*/ 264 w 498"/>
              <a:gd name="T1" fmla="*/ 34 h 618"/>
              <a:gd name="T2" fmla="*/ 280 w 498"/>
              <a:gd name="T3" fmla="*/ 18 h 618"/>
              <a:gd name="T4" fmla="*/ 298 w 498"/>
              <a:gd name="T5" fmla="*/ 7 h 618"/>
              <a:gd name="T6" fmla="*/ 319 w 498"/>
              <a:gd name="T7" fmla="*/ 1 h 618"/>
              <a:gd name="T8" fmla="*/ 342 w 498"/>
              <a:gd name="T9" fmla="*/ 0 h 618"/>
              <a:gd name="T10" fmla="*/ 365 w 498"/>
              <a:gd name="T11" fmla="*/ 2 h 618"/>
              <a:gd name="T12" fmla="*/ 388 w 498"/>
              <a:gd name="T13" fmla="*/ 9 h 618"/>
              <a:gd name="T14" fmla="*/ 410 w 498"/>
              <a:gd name="T15" fmla="*/ 17 h 618"/>
              <a:gd name="T16" fmla="*/ 432 w 498"/>
              <a:gd name="T17" fmla="*/ 29 h 618"/>
              <a:gd name="T18" fmla="*/ 451 w 498"/>
              <a:gd name="T19" fmla="*/ 43 h 618"/>
              <a:gd name="T20" fmla="*/ 468 w 498"/>
              <a:gd name="T21" fmla="*/ 60 h 618"/>
              <a:gd name="T22" fmla="*/ 482 w 498"/>
              <a:gd name="T23" fmla="*/ 77 h 618"/>
              <a:gd name="T24" fmla="*/ 491 w 498"/>
              <a:gd name="T25" fmla="*/ 97 h 618"/>
              <a:gd name="T26" fmla="*/ 496 w 498"/>
              <a:gd name="T27" fmla="*/ 118 h 618"/>
              <a:gd name="T28" fmla="*/ 496 w 498"/>
              <a:gd name="T29" fmla="*/ 139 h 618"/>
              <a:gd name="T30" fmla="*/ 490 w 498"/>
              <a:gd name="T31" fmla="*/ 160 h 618"/>
              <a:gd name="T32" fmla="*/ 241 w 498"/>
              <a:gd name="T33" fmla="*/ 574 h 618"/>
              <a:gd name="T34" fmla="*/ 226 w 498"/>
              <a:gd name="T35" fmla="*/ 593 h 618"/>
              <a:gd name="T36" fmla="*/ 208 w 498"/>
              <a:gd name="T37" fmla="*/ 606 h 618"/>
              <a:gd name="T38" fmla="*/ 189 w 498"/>
              <a:gd name="T39" fmla="*/ 614 h 618"/>
              <a:gd name="T40" fmla="*/ 167 w 498"/>
              <a:gd name="T41" fmla="*/ 618 h 618"/>
              <a:gd name="T42" fmla="*/ 144 w 498"/>
              <a:gd name="T43" fmla="*/ 617 h 618"/>
              <a:gd name="T44" fmla="*/ 121 w 498"/>
              <a:gd name="T45" fmla="*/ 614 h 618"/>
              <a:gd name="T46" fmla="*/ 98 w 498"/>
              <a:gd name="T47" fmla="*/ 606 h 618"/>
              <a:gd name="T48" fmla="*/ 76 w 498"/>
              <a:gd name="T49" fmla="*/ 595 h 618"/>
              <a:gd name="T50" fmla="*/ 56 w 498"/>
              <a:gd name="T51" fmla="*/ 582 h 618"/>
              <a:gd name="T52" fmla="*/ 38 w 498"/>
              <a:gd name="T53" fmla="*/ 567 h 618"/>
              <a:gd name="T54" fmla="*/ 22 w 498"/>
              <a:gd name="T55" fmla="*/ 550 h 618"/>
              <a:gd name="T56" fmla="*/ 11 w 498"/>
              <a:gd name="T57" fmla="*/ 530 h 618"/>
              <a:gd name="T58" fmla="*/ 3 w 498"/>
              <a:gd name="T59" fmla="*/ 510 h 618"/>
              <a:gd name="T60" fmla="*/ 0 w 498"/>
              <a:gd name="T61" fmla="*/ 490 h 618"/>
              <a:gd name="T62" fmla="*/ 3 w 498"/>
              <a:gd name="T63" fmla="*/ 469 h 618"/>
              <a:gd name="T64" fmla="*/ 12 w 498"/>
              <a:gd name="T65" fmla="*/ 44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8" h="618">
                <a:moveTo>
                  <a:pt x="257" y="44"/>
                </a:moveTo>
                <a:lnTo>
                  <a:pt x="264" y="34"/>
                </a:lnTo>
                <a:lnTo>
                  <a:pt x="271" y="26"/>
                </a:lnTo>
                <a:lnTo>
                  <a:pt x="280" y="18"/>
                </a:lnTo>
                <a:lnTo>
                  <a:pt x="289" y="12"/>
                </a:lnTo>
                <a:lnTo>
                  <a:pt x="298" y="7"/>
                </a:lnTo>
                <a:lnTo>
                  <a:pt x="309" y="4"/>
                </a:lnTo>
                <a:lnTo>
                  <a:pt x="319" y="1"/>
                </a:lnTo>
                <a:lnTo>
                  <a:pt x="331" y="0"/>
                </a:lnTo>
                <a:lnTo>
                  <a:pt x="342" y="0"/>
                </a:lnTo>
                <a:lnTo>
                  <a:pt x="354" y="1"/>
                </a:lnTo>
                <a:lnTo>
                  <a:pt x="365" y="2"/>
                </a:lnTo>
                <a:lnTo>
                  <a:pt x="377" y="5"/>
                </a:lnTo>
                <a:lnTo>
                  <a:pt x="388" y="9"/>
                </a:lnTo>
                <a:lnTo>
                  <a:pt x="400" y="12"/>
                </a:lnTo>
                <a:lnTo>
                  <a:pt x="410" y="17"/>
                </a:lnTo>
                <a:lnTo>
                  <a:pt x="422" y="23"/>
                </a:lnTo>
                <a:lnTo>
                  <a:pt x="432" y="29"/>
                </a:lnTo>
                <a:lnTo>
                  <a:pt x="442" y="36"/>
                </a:lnTo>
                <a:lnTo>
                  <a:pt x="451" y="43"/>
                </a:lnTo>
                <a:lnTo>
                  <a:pt x="460" y="52"/>
                </a:lnTo>
                <a:lnTo>
                  <a:pt x="468" y="60"/>
                </a:lnTo>
                <a:lnTo>
                  <a:pt x="476" y="69"/>
                </a:lnTo>
                <a:lnTo>
                  <a:pt x="482" y="77"/>
                </a:lnTo>
                <a:lnTo>
                  <a:pt x="487" y="87"/>
                </a:lnTo>
                <a:lnTo>
                  <a:pt x="491" y="97"/>
                </a:lnTo>
                <a:lnTo>
                  <a:pt x="495" y="107"/>
                </a:lnTo>
                <a:lnTo>
                  <a:pt x="496" y="118"/>
                </a:lnTo>
                <a:lnTo>
                  <a:pt x="498" y="128"/>
                </a:lnTo>
                <a:lnTo>
                  <a:pt x="496" y="139"/>
                </a:lnTo>
                <a:lnTo>
                  <a:pt x="494" y="150"/>
                </a:lnTo>
                <a:lnTo>
                  <a:pt x="490" y="160"/>
                </a:lnTo>
                <a:lnTo>
                  <a:pt x="485" y="171"/>
                </a:lnTo>
                <a:lnTo>
                  <a:pt x="241" y="574"/>
                </a:lnTo>
                <a:lnTo>
                  <a:pt x="234" y="584"/>
                </a:lnTo>
                <a:lnTo>
                  <a:pt x="226" y="593"/>
                </a:lnTo>
                <a:lnTo>
                  <a:pt x="217" y="600"/>
                </a:lnTo>
                <a:lnTo>
                  <a:pt x="208" y="606"/>
                </a:lnTo>
                <a:lnTo>
                  <a:pt x="199" y="611"/>
                </a:lnTo>
                <a:lnTo>
                  <a:pt x="189" y="614"/>
                </a:lnTo>
                <a:lnTo>
                  <a:pt x="179" y="616"/>
                </a:lnTo>
                <a:lnTo>
                  <a:pt x="167" y="618"/>
                </a:lnTo>
                <a:lnTo>
                  <a:pt x="156" y="618"/>
                </a:lnTo>
                <a:lnTo>
                  <a:pt x="144" y="617"/>
                </a:lnTo>
                <a:lnTo>
                  <a:pt x="133" y="616"/>
                </a:lnTo>
                <a:lnTo>
                  <a:pt x="121" y="614"/>
                </a:lnTo>
                <a:lnTo>
                  <a:pt x="109" y="610"/>
                </a:lnTo>
                <a:lnTo>
                  <a:pt x="98" y="606"/>
                </a:lnTo>
                <a:lnTo>
                  <a:pt x="86" y="601"/>
                </a:lnTo>
                <a:lnTo>
                  <a:pt x="76" y="595"/>
                </a:lnTo>
                <a:lnTo>
                  <a:pt x="66" y="589"/>
                </a:lnTo>
                <a:lnTo>
                  <a:pt x="56" y="582"/>
                </a:lnTo>
                <a:lnTo>
                  <a:pt x="47" y="574"/>
                </a:lnTo>
                <a:lnTo>
                  <a:pt x="38" y="567"/>
                </a:lnTo>
                <a:lnTo>
                  <a:pt x="29" y="558"/>
                </a:lnTo>
                <a:lnTo>
                  <a:pt x="22" y="550"/>
                </a:lnTo>
                <a:lnTo>
                  <a:pt x="16" y="540"/>
                </a:lnTo>
                <a:lnTo>
                  <a:pt x="11" y="530"/>
                </a:lnTo>
                <a:lnTo>
                  <a:pt x="5" y="520"/>
                </a:lnTo>
                <a:lnTo>
                  <a:pt x="3" y="510"/>
                </a:lnTo>
                <a:lnTo>
                  <a:pt x="0" y="501"/>
                </a:lnTo>
                <a:lnTo>
                  <a:pt x="0" y="490"/>
                </a:lnTo>
                <a:lnTo>
                  <a:pt x="0" y="480"/>
                </a:lnTo>
                <a:lnTo>
                  <a:pt x="3" y="469"/>
                </a:lnTo>
                <a:lnTo>
                  <a:pt x="7" y="459"/>
                </a:lnTo>
                <a:lnTo>
                  <a:pt x="12" y="448"/>
                </a:lnTo>
                <a:lnTo>
                  <a:pt x="257" y="44"/>
                </a:lnTo>
                <a:close/>
              </a:path>
            </a:pathLst>
          </a:custGeom>
          <a:solidFill>
            <a:srgbClr val="FFFF00"/>
          </a:solidFill>
          <a:ln w="19050" cmpd="sng">
            <a:solidFill>
              <a:schemeClr val="bg2"/>
            </a:solidFill>
            <a:round/>
            <a:headEnd/>
            <a:tailEnd/>
          </a:ln>
        </p:spPr>
        <p:txBody>
          <a:bodyPr/>
          <a:lstStyle/>
          <a:p>
            <a:endParaRPr lang="en-IN" b="1" dirty="0"/>
          </a:p>
        </p:txBody>
      </p:sp>
      <p:sp>
        <p:nvSpPr>
          <p:cNvPr id="12" name="Freeform 134">
            <a:extLst>
              <a:ext uri="{FF2B5EF4-FFF2-40B4-BE49-F238E27FC236}">
                <a16:creationId xmlns:a16="http://schemas.microsoft.com/office/drawing/2014/main" id="{413764B9-2D0E-49EE-88BD-91C121D3489C}"/>
              </a:ext>
            </a:extLst>
          </p:cNvPr>
          <p:cNvSpPr>
            <a:spLocks noChangeAspect="1"/>
          </p:cNvSpPr>
          <p:nvPr/>
        </p:nvSpPr>
        <p:spPr bwMode="auto">
          <a:xfrm rot="586182">
            <a:off x="4380654" y="1694426"/>
            <a:ext cx="124812" cy="333164"/>
          </a:xfrm>
          <a:custGeom>
            <a:avLst/>
            <a:gdLst>
              <a:gd name="T0" fmla="*/ 0 w 275"/>
              <a:gd name="T1" fmla="*/ 24 h 730"/>
              <a:gd name="T2" fmla="*/ 209 w 275"/>
              <a:gd name="T3" fmla="*/ 0 h 730"/>
              <a:gd name="T4" fmla="*/ 275 w 275"/>
              <a:gd name="T5" fmla="*/ 708 h 730"/>
              <a:gd name="T6" fmla="*/ 65 w 275"/>
              <a:gd name="T7" fmla="*/ 730 h 730"/>
              <a:gd name="T8" fmla="*/ 0 w 275"/>
              <a:gd name="T9" fmla="*/ 24 h 730"/>
            </a:gdLst>
            <a:ahLst/>
            <a:cxnLst>
              <a:cxn ang="0">
                <a:pos x="T0" y="T1"/>
              </a:cxn>
              <a:cxn ang="0">
                <a:pos x="T2" y="T3"/>
              </a:cxn>
              <a:cxn ang="0">
                <a:pos x="T4" y="T5"/>
              </a:cxn>
              <a:cxn ang="0">
                <a:pos x="T6" y="T7"/>
              </a:cxn>
              <a:cxn ang="0">
                <a:pos x="T8" y="T9"/>
              </a:cxn>
            </a:cxnLst>
            <a:rect l="0" t="0" r="r" b="b"/>
            <a:pathLst>
              <a:path w="275" h="730">
                <a:moveTo>
                  <a:pt x="0" y="24"/>
                </a:moveTo>
                <a:lnTo>
                  <a:pt x="209" y="0"/>
                </a:lnTo>
                <a:lnTo>
                  <a:pt x="275" y="708"/>
                </a:lnTo>
                <a:lnTo>
                  <a:pt x="65" y="730"/>
                </a:lnTo>
                <a:lnTo>
                  <a:pt x="0" y="24"/>
                </a:lnTo>
                <a:close/>
              </a:path>
            </a:pathLst>
          </a:custGeom>
          <a:solidFill>
            <a:srgbClr val="FFFF00"/>
          </a:solidFill>
          <a:ln w="19050" cmpd="sng">
            <a:solidFill>
              <a:schemeClr val="bg2"/>
            </a:solidFill>
            <a:round/>
            <a:headEnd/>
            <a:tailEnd/>
          </a:ln>
        </p:spPr>
        <p:txBody>
          <a:bodyPr/>
          <a:lstStyle/>
          <a:p>
            <a:endParaRPr lang="en-IN" b="1" dirty="0"/>
          </a:p>
        </p:txBody>
      </p:sp>
      <p:sp>
        <p:nvSpPr>
          <p:cNvPr id="13" name="Freeform 135">
            <a:extLst>
              <a:ext uri="{FF2B5EF4-FFF2-40B4-BE49-F238E27FC236}">
                <a16:creationId xmlns:a16="http://schemas.microsoft.com/office/drawing/2014/main" id="{081E67E6-5946-4874-8EAC-BF65A761995B}"/>
              </a:ext>
            </a:extLst>
          </p:cNvPr>
          <p:cNvSpPr>
            <a:spLocks noChangeAspect="1"/>
          </p:cNvSpPr>
          <p:nvPr/>
        </p:nvSpPr>
        <p:spPr bwMode="auto">
          <a:xfrm rot="586182">
            <a:off x="4298003" y="1582989"/>
            <a:ext cx="320945" cy="142589"/>
          </a:xfrm>
          <a:custGeom>
            <a:avLst/>
            <a:gdLst>
              <a:gd name="T0" fmla="*/ 599 w 702"/>
              <a:gd name="T1" fmla="*/ 0 h 313"/>
              <a:gd name="T2" fmla="*/ 622 w 702"/>
              <a:gd name="T3" fmla="*/ 4 h 313"/>
              <a:gd name="T4" fmla="*/ 643 w 702"/>
              <a:gd name="T5" fmla="*/ 11 h 313"/>
              <a:gd name="T6" fmla="*/ 659 w 702"/>
              <a:gd name="T7" fmla="*/ 24 h 313"/>
              <a:gd name="T8" fmla="*/ 675 w 702"/>
              <a:gd name="T9" fmla="*/ 41 h 313"/>
              <a:gd name="T10" fmla="*/ 686 w 702"/>
              <a:gd name="T11" fmla="*/ 59 h 313"/>
              <a:gd name="T12" fmla="*/ 694 w 702"/>
              <a:gd name="T13" fmla="*/ 81 h 313"/>
              <a:gd name="T14" fmla="*/ 701 w 702"/>
              <a:gd name="T15" fmla="*/ 105 h 313"/>
              <a:gd name="T16" fmla="*/ 702 w 702"/>
              <a:gd name="T17" fmla="*/ 128 h 313"/>
              <a:gd name="T18" fmla="*/ 702 w 702"/>
              <a:gd name="T19" fmla="*/ 152 h 313"/>
              <a:gd name="T20" fmla="*/ 697 w 702"/>
              <a:gd name="T21" fmla="*/ 175 h 313"/>
              <a:gd name="T22" fmla="*/ 689 w 702"/>
              <a:gd name="T23" fmla="*/ 197 h 313"/>
              <a:gd name="T24" fmla="*/ 679 w 702"/>
              <a:gd name="T25" fmla="*/ 216 h 313"/>
              <a:gd name="T26" fmla="*/ 663 w 702"/>
              <a:gd name="T27" fmla="*/ 232 h 313"/>
              <a:gd name="T28" fmla="*/ 645 w 702"/>
              <a:gd name="T29" fmla="*/ 246 h 313"/>
              <a:gd name="T30" fmla="*/ 623 w 702"/>
              <a:gd name="T31" fmla="*/ 253 h 313"/>
              <a:gd name="T32" fmla="*/ 115 w 702"/>
              <a:gd name="T33" fmla="*/ 312 h 313"/>
              <a:gd name="T34" fmla="*/ 90 w 702"/>
              <a:gd name="T35" fmla="*/ 312 h 313"/>
              <a:gd name="T36" fmla="*/ 68 w 702"/>
              <a:gd name="T37" fmla="*/ 306 h 313"/>
              <a:gd name="T38" fmla="*/ 50 w 702"/>
              <a:gd name="T39" fmla="*/ 296 h 313"/>
              <a:gd name="T40" fmla="*/ 34 w 702"/>
              <a:gd name="T41" fmla="*/ 281 h 313"/>
              <a:gd name="T42" fmla="*/ 21 w 702"/>
              <a:gd name="T43" fmla="*/ 263 h 313"/>
              <a:gd name="T44" fmla="*/ 12 w 702"/>
              <a:gd name="T45" fmla="*/ 242 h 313"/>
              <a:gd name="T46" fmla="*/ 4 w 702"/>
              <a:gd name="T47" fmla="*/ 220 h 313"/>
              <a:gd name="T48" fmla="*/ 0 w 702"/>
              <a:gd name="T49" fmla="*/ 197 h 313"/>
              <a:gd name="T50" fmla="*/ 0 w 702"/>
              <a:gd name="T51" fmla="*/ 172 h 313"/>
              <a:gd name="T52" fmla="*/ 3 w 702"/>
              <a:gd name="T53" fmla="*/ 149 h 313"/>
              <a:gd name="T54" fmla="*/ 8 w 702"/>
              <a:gd name="T55" fmla="*/ 127 h 313"/>
              <a:gd name="T56" fmla="*/ 18 w 702"/>
              <a:gd name="T57" fmla="*/ 106 h 313"/>
              <a:gd name="T58" fmla="*/ 31 w 702"/>
              <a:gd name="T59" fmla="*/ 89 h 313"/>
              <a:gd name="T60" fmla="*/ 48 w 702"/>
              <a:gd name="T61" fmla="*/ 74 h 313"/>
              <a:gd name="T62" fmla="*/ 67 w 702"/>
              <a:gd name="T63" fmla="*/ 63 h 313"/>
              <a:gd name="T64" fmla="*/ 91 w 702"/>
              <a:gd name="T65" fmla="*/ 5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2" h="313">
                <a:moveTo>
                  <a:pt x="586" y="2"/>
                </a:moveTo>
                <a:lnTo>
                  <a:pt x="599" y="0"/>
                </a:lnTo>
                <a:lnTo>
                  <a:pt x="611" y="2"/>
                </a:lnTo>
                <a:lnTo>
                  <a:pt x="622" y="4"/>
                </a:lnTo>
                <a:lnTo>
                  <a:pt x="632" y="6"/>
                </a:lnTo>
                <a:lnTo>
                  <a:pt x="643" y="11"/>
                </a:lnTo>
                <a:lnTo>
                  <a:pt x="652" y="17"/>
                </a:lnTo>
                <a:lnTo>
                  <a:pt x="659" y="24"/>
                </a:lnTo>
                <a:lnTo>
                  <a:pt x="667" y="32"/>
                </a:lnTo>
                <a:lnTo>
                  <a:pt x="675" y="41"/>
                </a:lnTo>
                <a:lnTo>
                  <a:pt x="680" y="49"/>
                </a:lnTo>
                <a:lnTo>
                  <a:pt x="686" y="59"/>
                </a:lnTo>
                <a:lnTo>
                  <a:pt x="690" y="70"/>
                </a:lnTo>
                <a:lnTo>
                  <a:pt x="694" y="81"/>
                </a:lnTo>
                <a:lnTo>
                  <a:pt x="698" y="92"/>
                </a:lnTo>
                <a:lnTo>
                  <a:pt x="701" y="105"/>
                </a:lnTo>
                <a:lnTo>
                  <a:pt x="702" y="116"/>
                </a:lnTo>
                <a:lnTo>
                  <a:pt x="702" y="128"/>
                </a:lnTo>
                <a:lnTo>
                  <a:pt x="702" y="140"/>
                </a:lnTo>
                <a:lnTo>
                  <a:pt x="702" y="152"/>
                </a:lnTo>
                <a:lnTo>
                  <a:pt x="699" y="164"/>
                </a:lnTo>
                <a:lnTo>
                  <a:pt x="697" y="175"/>
                </a:lnTo>
                <a:lnTo>
                  <a:pt x="694" y="186"/>
                </a:lnTo>
                <a:lnTo>
                  <a:pt x="689" y="197"/>
                </a:lnTo>
                <a:lnTo>
                  <a:pt x="684" y="206"/>
                </a:lnTo>
                <a:lnTo>
                  <a:pt x="679" y="216"/>
                </a:lnTo>
                <a:lnTo>
                  <a:pt x="671" y="225"/>
                </a:lnTo>
                <a:lnTo>
                  <a:pt x="663" y="232"/>
                </a:lnTo>
                <a:lnTo>
                  <a:pt x="654" y="240"/>
                </a:lnTo>
                <a:lnTo>
                  <a:pt x="645" y="246"/>
                </a:lnTo>
                <a:lnTo>
                  <a:pt x="635" y="249"/>
                </a:lnTo>
                <a:lnTo>
                  <a:pt x="623" y="253"/>
                </a:lnTo>
                <a:lnTo>
                  <a:pt x="611" y="256"/>
                </a:lnTo>
                <a:lnTo>
                  <a:pt x="115" y="312"/>
                </a:lnTo>
                <a:lnTo>
                  <a:pt x="102" y="313"/>
                </a:lnTo>
                <a:lnTo>
                  <a:pt x="90" y="312"/>
                </a:lnTo>
                <a:lnTo>
                  <a:pt x="80" y="310"/>
                </a:lnTo>
                <a:lnTo>
                  <a:pt x="68" y="306"/>
                </a:lnTo>
                <a:lnTo>
                  <a:pt x="59" y="301"/>
                </a:lnTo>
                <a:lnTo>
                  <a:pt x="50" y="296"/>
                </a:lnTo>
                <a:lnTo>
                  <a:pt x="41" y="289"/>
                </a:lnTo>
                <a:lnTo>
                  <a:pt x="34" y="281"/>
                </a:lnTo>
                <a:lnTo>
                  <a:pt x="27" y="273"/>
                </a:lnTo>
                <a:lnTo>
                  <a:pt x="21" y="263"/>
                </a:lnTo>
                <a:lnTo>
                  <a:pt x="16" y="253"/>
                </a:lnTo>
                <a:lnTo>
                  <a:pt x="12" y="242"/>
                </a:lnTo>
                <a:lnTo>
                  <a:pt x="8" y="231"/>
                </a:lnTo>
                <a:lnTo>
                  <a:pt x="4" y="220"/>
                </a:lnTo>
                <a:lnTo>
                  <a:pt x="1" y="209"/>
                </a:lnTo>
                <a:lnTo>
                  <a:pt x="0" y="197"/>
                </a:lnTo>
                <a:lnTo>
                  <a:pt x="0" y="184"/>
                </a:lnTo>
                <a:lnTo>
                  <a:pt x="0" y="172"/>
                </a:lnTo>
                <a:lnTo>
                  <a:pt x="0" y="161"/>
                </a:lnTo>
                <a:lnTo>
                  <a:pt x="3" y="149"/>
                </a:lnTo>
                <a:lnTo>
                  <a:pt x="5" y="138"/>
                </a:lnTo>
                <a:lnTo>
                  <a:pt x="8" y="127"/>
                </a:lnTo>
                <a:lnTo>
                  <a:pt x="13" y="116"/>
                </a:lnTo>
                <a:lnTo>
                  <a:pt x="18" y="106"/>
                </a:lnTo>
                <a:lnTo>
                  <a:pt x="23" y="97"/>
                </a:lnTo>
                <a:lnTo>
                  <a:pt x="31" y="89"/>
                </a:lnTo>
                <a:lnTo>
                  <a:pt x="39" y="80"/>
                </a:lnTo>
                <a:lnTo>
                  <a:pt x="48" y="74"/>
                </a:lnTo>
                <a:lnTo>
                  <a:pt x="57" y="68"/>
                </a:lnTo>
                <a:lnTo>
                  <a:pt x="67" y="63"/>
                </a:lnTo>
                <a:lnTo>
                  <a:pt x="79" y="60"/>
                </a:lnTo>
                <a:lnTo>
                  <a:pt x="91" y="58"/>
                </a:lnTo>
                <a:lnTo>
                  <a:pt x="586" y="2"/>
                </a:lnTo>
                <a:close/>
              </a:path>
            </a:pathLst>
          </a:custGeom>
          <a:solidFill>
            <a:srgbClr val="FFFF00"/>
          </a:solidFill>
          <a:ln w="19050" cmpd="sng">
            <a:solidFill>
              <a:schemeClr val="bg2"/>
            </a:solidFill>
            <a:round/>
            <a:headEnd/>
            <a:tailEnd/>
          </a:ln>
        </p:spPr>
        <p:txBody>
          <a:bodyPr/>
          <a:lstStyle/>
          <a:p>
            <a:endParaRPr lang="en-IN" b="1" dirty="0"/>
          </a:p>
        </p:txBody>
      </p:sp>
      <p:sp>
        <p:nvSpPr>
          <p:cNvPr id="14" name="Freeform 136">
            <a:extLst>
              <a:ext uri="{FF2B5EF4-FFF2-40B4-BE49-F238E27FC236}">
                <a16:creationId xmlns:a16="http://schemas.microsoft.com/office/drawing/2014/main" id="{2503090C-C4AB-462D-B1C2-731FD1765D69}"/>
              </a:ext>
            </a:extLst>
          </p:cNvPr>
          <p:cNvSpPr>
            <a:spLocks noChangeAspect="1"/>
          </p:cNvSpPr>
          <p:nvPr/>
        </p:nvSpPr>
        <p:spPr bwMode="auto">
          <a:xfrm>
            <a:off x="2352220" y="3627775"/>
            <a:ext cx="342889" cy="93231"/>
          </a:xfrm>
          <a:custGeom>
            <a:avLst/>
            <a:gdLst>
              <a:gd name="T0" fmla="*/ 8 w 749"/>
              <a:gd name="T1" fmla="*/ 203 h 203"/>
              <a:gd name="T2" fmla="*/ 0 w 749"/>
              <a:gd name="T3" fmla="*/ 2 h 203"/>
              <a:gd name="T4" fmla="*/ 744 w 749"/>
              <a:gd name="T5" fmla="*/ 0 h 203"/>
              <a:gd name="T6" fmla="*/ 749 w 749"/>
              <a:gd name="T7" fmla="*/ 203 h 203"/>
              <a:gd name="T8" fmla="*/ 8 w 749"/>
              <a:gd name="T9" fmla="*/ 203 h 203"/>
            </a:gdLst>
            <a:ahLst/>
            <a:cxnLst>
              <a:cxn ang="0">
                <a:pos x="T0" y="T1"/>
              </a:cxn>
              <a:cxn ang="0">
                <a:pos x="T2" y="T3"/>
              </a:cxn>
              <a:cxn ang="0">
                <a:pos x="T4" y="T5"/>
              </a:cxn>
              <a:cxn ang="0">
                <a:pos x="T6" y="T7"/>
              </a:cxn>
              <a:cxn ang="0">
                <a:pos x="T8" y="T9"/>
              </a:cxn>
            </a:cxnLst>
            <a:rect l="0" t="0" r="r" b="b"/>
            <a:pathLst>
              <a:path w="749" h="203">
                <a:moveTo>
                  <a:pt x="8" y="203"/>
                </a:moveTo>
                <a:lnTo>
                  <a:pt x="0" y="2"/>
                </a:lnTo>
                <a:lnTo>
                  <a:pt x="744" y="0"/>
                </a:lnTo>
                <a:lnTo>
                  <a:pt x="749" y="203"/>
                </a:lnTo>
                <a:lnTo>
                  <a:pt x="8" y="203"/>
                </a:lnTo>
                <a:close/>
              </a:path>
            </a:pathLst>
          </a:custGeom>
          <a:solidFill>
            <a:schemeClr val="tx2"/>
          </a:solidFill>
          <a:ln w="19050" cmpd="sng">
            <a:solidFill>
              <a:schemeClr val="bg2"/>
            </a:solidFill>
            <a:round/>
            <a:headEnd/>
            <a:tailEnd/>
          </a:ln>
        </p:spPr>
        <p:txBody>
          <a:bodyPr/>
          <a:lstStyle/>
          <a:p>
            <a:endParaRPr lang="en-IN" b="1" dirty="0"/>
          </a:p>
        </p:txBody>
      </p:sp>
      <p:sp>
        <p:nvSpPr>
          <p:cNvPr id="15" name="Freeform 137">
            <a:extLst>
              <a:ext uri="{FF2B5EF4-FFF2-40B4-BE49-F238E27FC236}">
                <a16:creationId xmlns:a16="http://schemas.microsoft.com/office/drawing/2014/main" id="{0A654216-7D0E-4274-8BB4-464A3CBD540A}"/>
              </a:ext>
            </a:extLst>
          </p:cNvPr>
          <p:cNvSpPr>
            <a:spLocks noChangeAspect="1"/>
          </p:cNvSpPr>
          <p:nvPr/>
        </p:nvSpPr>
        <p:spPr bwMode="auto">
          <a:xfrm>
            <a:off x="2965306" y="2256729"/>
            <a:ext cx="307228" cy="296146"/>
          </a:xfrm>
          <a:custGeom>
            <a:avLst/>
            <a:gdLst>
              <a:gd name="T0" fmla="*/ 0 w 672"/>
              <a:gd name="T1" fmla="*/ 147 h 648"/>
              <a:gd name="T2" fmla="*/ 144 w 672"/>
              <a:gd name="T3" fmla="*/ 0 h 648"/>
              <a:gd name="T4" fmla="*/ 672 w 672"/>
              <a:gd name="T5" fmla="*/ 502 h 648"/>
              <a:gd name="T6" fmla="*/ 525 w 672"/>
              <a:gd name="T7" fmla="*/ 648 h 648"/>
              <a:gd name="T8" fmla="*/ 0 w 672"/>
              <a:gd name="T9" fmla="*/ 147 h 648"/>
            </a:gdLst>
            <a:ahLst/>
            <a:cxnLst>
              <a:cxn ang="0">
                <a:pos x="T0" y="T1"/>
              </a:cxn>
              <a:cxn ang="0">
                <a:pos x="T2" y="T3"/>
              </a:cxn>
              <a:cxn ang="0">
                <a:pos x="T4" y="T5"/>
              </a:cxn>
              <a:cxn ang="0">
                <a:pos x="T6" y="T7"/>
              </a:cxn>
              <a:cxn ang="0">
                <a:pos x="T8" y="T9"/>
              </a:cxn>
            </a:cxnLst>
            <a:rect l="0" t="0" r="r" b="b"/>
            <a:pathLst>
              <a:path w="672" h="648">
                <a:moveTo>
                  <a:pt x="0" y="147"/>
                </a:moveTo>
                <a:lnTo>
                  <a:pt x="144" y="0"/>
                </a:lnTo>
                <a:lnTo>
                  <a:pt x="672" y="502"/>
                </a:lnTo>
                <a:lnTo>
                  <a:pt x="525" y="648"/>
                </a:lnTo>
                <a:lnTo>
                  <a:pt x="0"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16" name="Freeform 138">
            <a:extLst>
              <a:ext uri="{FF2B5EF4-FFF2-40B4-BE49-F238E27FC236}">
                <a16:creationId xmlns:a16="http://schemas.microsoft.com/office/drawing/2014/main" id="{37E85F73-2D70-4714-9E9C-61C6BC0F2A2C}"/>
              </a:ext>
            </a:extLst>
          </p:cNvPr>
          <p:cNvSpPr>
            <a:spLocks noChangeAspect="1"/>
          </p:cNvSpPr>
          <p:nvPr/>
        </p:nvSpPr>
        <p:spPr bwMode="auto">
          <a:xfrm>
            <a:off x="2952962" y="2244389"/>
            <a:ext cx="333288" cy="320825"/>
          </a:xfrm>
          <a:custGeom>
            <a:avLst/>
            <a:gdLst>
              <a:gd name="T0" fmla="*/ 0 w 729"/>
              <a:gd name="T1" fmla="*/ 201 h 702"/>
              <a:gd name="T2" fmla="*/ 0 w 729"/>
              <a:gd name="T3" fmla="*/ 147 h 702"/>
              <a:gd name="T4" fmla="*/ 144 w 729"/>
              <a:gd name="T5" fmla="*/ 0 h 702"/>
              <a:gd name="T6" fmla="*/ 201 w 729"/>
              <a:gd name="T7" fmla="*/ 0 h 702"/>
              <a:gd name="T8" fmla="*/ 729 w 729"/>
              <a:gd name="T9" fmla="*/ 502 h 702"/>
              <a:gd name="T10" fmla="*/ 729 w 729"/>
              <a:gd name="T11" fmla="*/ 556 h 702"/>
              <a:gd name="T12" fmla="*/ 582 w 729"/>
              <a:gd name="T13" fmla="*/ 702 h 702"/>
              <a:gd name="T14" fmla="*/ 526 w 729"/>
              <a:gd name="T15" fmla="*/ 702 h 702"/>
              <a:gd name="T16" fmla="*/ 0 w 729"/>
              <a:gd name="T17" fmla="*/ 201 h 702"/>
              <a:gd name="T18" fmla="*/ 57 w 729"/>
              <a:gd name="T19" fmla="*/ 147 h 702"/>
              <a:gd name="T20" fmla="*/ 582 w 729"/>
              <a:gd name="T21" fmla="*/ 648 h 702"/>
              <a:gd name="T22" fmla="*/ 526 w 729"/>
              <a:gd name="T23" fmla="*/ 648 h 702"/>
              <a:gd name="T24" fmla="*/ 672 w 729"/>
              <a:gd name="T25" fmla="*/ 502 h 702"/>
              <a:gd name="T26" fmla="*/ 672 w 729"/>
              <a:gd name="T27" fmla="*/ 556 h 702"/>
              <a:gd name="T28" fmla="*/ 144 w 729"/>
              <a:gd name="T29" fmla="*/ 54 h 702"/>
              <a:gd name="T30" fmla="*/ 201 w 729"/>
              <a:gd name="T31" fmla="*/ 54 h 702"/>
              <a:gd name="T32" fmla="*/ 57 w 729"/>
              <a:gd name="T33" fmla="*/ 201 h 702"/>
              <a:gd name="T34" fmla="*/ 57 w 729"/>
              <a:gd name="T35" fmla="*/ 147 h 702"/>
              <a:gd name="T36" fmla="*/ 0 w 729"/>
              <a:gd name="T37" fmla="*/ 2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9" h="702">
                <a:moveTo>
                  <a:pt x="0" y="201"/>
                </a:moveTo>
                <a:lnTo>
                  <a:pt x="0" y="147"/>
                </a:lnTo>
                <a:lnTo>
                  <a:pt x="144" y="0"/>
                </a:lnTo>
                <a:lnTo>
                  <a:pt x="201" y="0"/>
                </a:lnTo>
                <a:lnTo>
                  <a:pt x="729" y="502"/>
                </a:lnTo>
                <a:lnTo>
                  <a:pt x="729" y="556"/>
                </a:lnTo>
                <a:lnTo>
                  <a:pt x="582" y="702"/>
                </a:lnTo>
                <a:lnTo>
                  <a:pt x="526" y="702"/>
                </a:lnTo>
                <a:lnTo>
                  <a:pt x="0" y="201"/>
                </a:lnTo>
                <a:lnTo>
                  <a:pt x="57" y="147"/>
                </a:lnTo>
                <a:lnTo>
                  <a:pt x="582" y="648"/>
                </a:lnTo>
                <a:lnTo>
                  <a:pt x="526" y="648"/>
                </a:lnTo>
                <a:lnTo>
                  <a:pt x="672" y="502"/>
                </a:lnTo>
                <a:lnTo>
                  <a:pt x="672" y="556"/>
                </a:lnTo>
                <a:lnTo>
                  <a:pt x="144" y="54"/>
                </a:lnTo>
                <a:lnTo>
                  <a:pt x="201" y="54"/>
                </a:lnTo>
                <a:lnTo>
                  <a:pt x="57" y="201"/>
                </a:lnTo>
                <a:lnTo>
                  <a:pt x="57" y="147"/>
                </a:lnTo>
                <a:lnTo>
                  <a:pt x="0"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17" name="Freeform 139">
            <a:extLst>
              <a:ext uri="{FF2B5EF4-FFF2-40B4-BE49-F238E27FC236}">
                <a16:creationId xmlns:a16="http://schemas.microsoft.com/office/drawing/2014/main" id="{2F846462-89C0-46CD-821F-9EB814E647D3}"/>
              </a:ext>
            </a:extLst>
          </p:cNvPr>
          <p:cNvSpPr>
            <a:spLocks noChangeAspect="1"/>
          </p:cNvSpPr>
          <p:nvPr/>
        </p:nvSpPr>
        <p:spPr bwMode="auto">
          <a:xfrm>
            <a:off x="2832265" y="2125108"/>
            <a:ext cx="267453" cy="265983"/>
          </a:xfrm>
          <a:custGeom>
            <a:avLst/>
            <a:gdLst>
              <a:gd name="T0" fmla="*/ 375 w 582"/>
              <a:gd name="T1" fmla="*/ 18 h 583"/>
              <a:gd name="T2" fmla="*/ 395 w 582"/>
              <a:gd name="T3" fmla="*/ 7 h 583"/>
              <a:gd name="T4" fmla="*/ 416 w 582"/>
              <a:gd name="T5" fmla="*/ 1 h 583"/>
              <a:gd name="T6" fmla="*/ 438 w 582"/>
              <a:gd name="T7" fmla="*/ 0 h 583"/>
              <a:gd name="T8" fmla="*/ 460 w 582"/>
              <a:gd name="T9" fmla="*/ 4 h 583"/>
              <a:gd name="T10" fmla="*/ 483 w 582"/>
              <a:gd name="T11" fmla="*/ 11 h 583"/>
              <a:gd name="T12" fmla="*/ 503 w 582"/>
              <a:gd name="T13" fmla="*/ 22 h 583"/>
              <a:gd name="T14" fmla="*/ 523 w 582"/>
              <a:gd name="T15" fmla="*/ 37 h 583"/>
              <a:gd name="T16" fmla="*/ 541 w 582"/>
              <a:gd name="T17" fmla="*/ 54 h 583"/>
              <a:gd name="T18" fmla="*/ 556 w 582"/>
              <a:gd name="T19" fmla="*/ 72 h 583"/>
              <a:gd name="T20" fmla="*/ 569 w 582"/>
              <a:gd name="T21" fmla="*/ 93 h 583"/>
              <a:gd name="T22" fmla="*/ 577 w 582"/>
              <a:gd name="T23" fmla="*/ 114 h 583"/>
              <a:gd name="T24" fmla="*/ 582 w 582"/>
              <a:gd name="T25" fmla="*/ 136 h 583"/>
              <a:gd name="T26" fmla="*/ 582 w 582"/>
              <a:gd name="T27" fmla="*/ 157 h 583"/>
              <a:gd name="T28" fmla="*/ 575 w 582"/>
              <a:gd name="T29" fmla="*/ 178 h 583"/>
              <a:gd name="T30" fmla="*/ 564 w 582"/>
              <a:gd name="T31" fmla="*/ 197 h 583"/>
              <a:gd name="T32" fmla="*/ 215 w 582"/>
              <a:gd name="T33" fmla="*/ 556 h 583"/>
              <a:gd name="T34" fmla="*/ 196 w 582"/>
              <a:gd name="T35" fmla="*/ 570 h 583"/>
              <a:gd name="T36" fmla="*/ 176 w 582"/>
              <a:gd name="T37" fmla="*/ 579 h 583"/>
              <a:gd name="T38" fmla="*/ 155 w 582"/>
              <a:gd name="T39" fmla="*/ 583 h 583"/>
              <a:gd name="T40" fmla="*/ 132 w 582"/>
              <a:gd name="T41" fmla="*/ 581 h 583"/>
              <a:gd name="T42" fmla="*/ 110 w 582"/>
              <a:gd name="T43" fmla="*/ 575 h 583"/>
              <a:gd name="T44" fmla="*/ 88 w 582"/>
              <a:gd name="T45" fmla="*/ 566 h 583"/>
              <a:gd name="T46" fmla="*/ 68 w 582"/>
              <a:gd name="T47" fmla="*/ 552 h 583"/>
              <a:gd name="T48" fmla="*/ 50 w 582"/>
              <a:gd name="T49" fmla="*/ 537 h 583"/>
              <a:gd name="T50" fmla="*/ 33 w 582"/>
              <a:gd name="T51" fmla="*/ 519 h 583"/>
              <a:gd name="T52" fmla="*/ 19 w 582"/>
              <a:gd name="T53" fmla="*/ 499 h 583"/>
              <a:gd name="T54" fmla="*/ 9 w 582"/>
              <a:gd name="T55" fmla="*/ 478 h 583"/>
              <a:gd name="T56" fmla="*/ 2 w 582"/>
              <a:gd name="T57" fmla="*/ 456 h 583"/>
              <a:gd name="T58" fmla="*/ 0 w 582"/>
              <a:gd name="T59" fmla="*/ 435 h 583"/>
              <a:gd name="T60" fmla="*/ 2 w 582"/>
              <a:gd name="T61" fmla="*/ 415 h 583"/>
              <a:gd name="T62" fmla="*/ 11 w 582"/>
              <a:gd name="T63" fmla="*/ 394 h 583"/>
              <a:gd name="T64" fmla="*/ 25 w 582"/>
              <a:gd name="T65" fmla="*/ 37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2" h="583">
                <a:moveTo>
                  <a:pt x="366" y="27"/>
                </a:moveTo>
                <a:lnTo>
                  <a:pt x="375" y="18"/>
                </a:lnTo>
                <a:lnTo>
                  <a:pt x="385" y="12"/>
                </a:lnTo>
                <a:lnTo>
                  <a:pt x="395" y="7"/>
                </a:lnTo>
                <a:lnTo>
                  <a:pt x="406" y="4"/>
                </a:lnTo>
                <a:lnTo>
                  <a:pt x="416" y="1"/>
                </a:lnTo>
                <a:lnTo>
                  <a:pt x="426" y="0"/>
                </a:lnTo>
                <a:lnTo>
                  <a:pt x="438" y="0"/>
                </a:lnTo>
                <a:lnTo>
                  <a:pt x="449" y="1"/>
                </a:lnTo>
                <a:lnTo>
                  <a:pt x="460" y="4"/>
                </a:lnTo>
                <a:lnTo>
                  <a:pt x="471" y="7"/>
                </a:lnTo>
                <a:lnTo>
                  <a:pt x="483" y="11"/>
                </a:lnTo>
                <a:lnTo>
                  <a:pt x="493" y="16"/>
                </a:lnTo>
                <a:lnTo>
                  <a:pt x="503" y="22"/>
                </a:lnTo>
                <a:lnTo>
                  <a:pt x="514" y="29"/>
                </a:lnTo>
                <a:lnTo>
                  <a:pt x="523" y="37"/>
                </a:lnTo>
                <a:lnTo>
                  <a:pt x="533" y="45"/>
                </a:lnTo>
                <a:lnTo>
                  <a:pt x="541" y="54"/>
                </a:lnTo>
                <a:lnTo>
                  <a:pt x="548" y="62"/>
                </a:lnTo>
                <a:lnTo>
                  <a:pt x="556" y="72"/>
                </a:lnTo>
                <a:lnTo>
                  <a:pt x="562" y="82"/>
                </a:lnTo>
                <a:lnTo>
                  <a:pt x="569" y="93"/>
                </a:lnTo>
                <a:lnTo>
                  <a:pt x="573" y="103"/>
                </a:lnTo>
                <a:lnTo>
                  <a:pt x="577" y="114"/>
                </a:lnTo>
                <a:lnTo>
                  <a:pt x="580" y="125"/>
                </a:lnTo>
                <a:lnTo>
                  <a:pt x="582" y="136"/>
                </a:lnTo>
                <a:lnTo>
                  <a:pt x="582" y="146"/>
                </a:lnTo>
                <a:lnTo>
                  <a:pt x="582" y="157"/>
                </a:lnTo>
                <a:lnTo>
                  <a:pt x="579" y="168"/>
                </a:lnTo>
                <a:lnTo>
                  <a:pt x="575" y="178"/>
                </a:lnTo>
                <a:lnTo>
                  <a:pt x="570" y="188"/>
                </a:lnTo>
                <a:lnTo>
                  <a:pt x="564" y="197"/>
                </a:lnTo>
                <a:lnTo>
                  <a:pt x="556" y="207"/>
                </a:lnTo>
                <a:lnTo>
                  <a:pt x="215" y="556"/>
                </a:lnTo>
                <a:lnTo>
                  <a:pt x="206" y="564"/>
                </a:lnTo>
                <a:lnTo>
                  <a:pt x="196" y="570"/>
                </a:lnTo>
                <a:lnTo>
                  <a:pt x="187" y="575"/>
                </a:lnTo>
                <a:lnTo>
                  <a:pt x="176" y="579"/>
                </a:lnTo>
                <a:lnTo>
                  <a:pt x="165" y="581"/>
                </a:lnTo>
                <a:lnTo>
                  <a:pt x="155" y="583"/>
                </a:lnTo>
                <a:lnTo>
                  <a:pt x="143" y="583"/>
                </a:lnTo>
                <a:lnTo>
                  <a:pt x="132" y="581"/>
                </a:lnTo>
                <a:lnTo>
                  <a:pt x="122" y="579"/>
                </a:lnTo>
                <a:lnTo>
                  <a:pt x="110" y="575"/>
                </a:lnTo>
                <a:lnTo>
                  <a:pt x="100" y="570"/>
                </a:lnTo>
                <a:lnTo>
                  <a:pt x="88" y="566"/>
                </a:lnTo>
                <a:lnTo>
                  <a:pt x="78" y="559"/>
                </a:lnTo>
                <a:lnTo>
                  <a:pt x="68" y="552"/>
                </a:lnTo>
                <a:lnTo>
                  <a:pt x="59" y="545"/>
                </a:lnTo>
                <a:lnTo>
                  <a:pt x="50" y="537"/>
                </a:lnTo>
                <a:lnTo>
                  <a:pt x="41" y="527"/>
                </a:lnTo>
                <a:lnTo>
                  <a:pt x="33" y="519"/>
                </a:lnTo>
                <a:lnTo>
                  <a:pt x="25" y="509"/>
                </a:lnTo>
                <a:lnTo>
                  <a:pt x="19" y="499"/>
                </a:lnTo>
                <a:lnTo>
                  <a:pt x="14" y="489"/>
                </a:lnTo>
                <a:lnTo>
                  <a:pt x="9" y="478"/>
                </a:lnTo>
                <a:lnTo>
                  <a:pt x="5" y="467"/>
                </a:lnTo>
                <a:lnTo>
                  <a:pt x="2" y="456"/>
                </a:lnTo>
                <a:lnTo>
                  <a:pt x="1" y="447"/>
                </a:lnTo>
                <a:lnTo>
                  <a:pt x="0" y="435"/>
                </a:lnTo>
                <a:lnTo>
                  <a:pt x="1" y="424"/>
                </a:lnTo>
                <a:lnTo>
                  <a:pt x="2" y="415"/>
                </a:lnTo>
                <a:lnTo>
                  <a:pt x="6" y="404"/>
                </a:lnTo>
                <a:lnTo>
                  <a:pt x="11" y="394"/>
                </a:lnTo>
                <a:lnTo>
                  <a:pt x="18" y="384"/>
                </a:lnTo>
                <a:lnTo>
                  <a:pt x="25" y="375"/>
                </a:lnTo>
                <a:lnTo>
                  <a:pt x="366" y="2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18" name="Freeform 140">
            <a:extLst>
              <a:ext uri="{FF2B5EF4-FFF2-40B4-BE49-F238E27FC236}">
                <a16:creationId xmlns:a16="http://schemas.microsoft.com/office/drawing/2014/main" id="{A6907967-9416-4AE3-97F7-B26A6FBA3205}"/>
              </a:ext>
            </a:extLst>
          </p:cNvPr>
          <p:cNvSpPr>
            <a:spLocks noChangeAspect="1"/>
          </p:cNvSpPr>
          <p:nvPr/>
        </p:nvSpPr>
        <p:spPr bwMode="auto">
          <a:xfrm>
            <a:off x="2818549" y="2112769"/>
            <a:ext cx="293513" cy="290662"/>
          </a:xfrm>
          <a:custGeom>
            <a:avLst/>
            <a:gdLst>
              <a:gd name="T0" fmla="*/ 386 w 639"/>
              <a:gd name="T1" fmla="*/ 12 h 637"/>
              <a:gd name="T2" fmla="*/ 417 w 639"/>
              <a:gd name="T3" fmla="*/ 1 h 637"/>
              <a:gd name="T4" fmla="*/ 495 w 639"/>
              <a:gd name="T5" fmla="*/ 0 h 637"/>
              <a:gd name="T6" fmla="*/ 528 w 639"/>
              <a:gd name="T7" fmla="*/ 7 h 637"/>
              <a:gd name="T8" fmla="*/ 561 w 639"/>
              <a:gd name="T9" fmla="*/ 22 h 637"/>
              <a:gd name="T10" fmla="*/ 590 w 639"/>
              <a:gd name="T11" fmla="*/ 45 h 637"/>
              <a:gd name="T12" fmla="*/ 613 w 639"/>
              <a:gd name="T13" fmla="*/ 72 h 637"/>
              <a:gd name="T14" fmla="*/ 630 w 639"/>
              <a:gd name="T15" fmla="*/ 103 h 637"/>
              <a:gd name="T16" fmla="*/ 639 w 639"/>
              <a:gd name="T17" fmla="*/ 136 h 637"/>
              <a:gd name="T18" fmla="*/ 639 w 639"/>
              <a:gd name="T19" fmla="*/ 211 h 637"/>
              <a:gd name="T20" fmla="*/ 627 w 639"/>
              <a:gd name="T21" fmla="*/ 242 h 637"/>
              <a:gd name="T22" fmla="*/ 273 w 639"/>
              <a:gd name="T23" fmla="*/ 610 h 637"/>
              <a:gd name="T24" fmla="*/ 244 w 639"/>
              <a:gd name="T25" fmla="*/ 629 h 637"/>
              <a:gd name="T26" fmla="*/ 212 w 639"/>
              <a:gd name="T27" fmla="*/ 637 h 637"/>
              <a:gd name="T28" fmla="*/ 133 w 639"/>
              <a:gd name="T29" fmla="*/ 635 h 637"/>
              <a:gd name="T30" fmla="*/ 101 w 639"/>
              <a:gd name="T31" fmla="*/ 624 h 637"/>
              <a:gd name="T32" fmla="*/ 68 w 639"/>
              <a:gd name="T33" fmla="*/ 606 h 637"/>
              <a:gd name="T34" fmla="*/ 41 w 639"/>
              <a:gd name="T35" fmla="*/ 581 h 637"/>
              <a:gd name="T36" fmla="*/ 20 w 639"/>
              <a:gd name="T37" fmla="*/ 553 h 637"/>
              <a:gd name="T38" fmla="*/ 5 w 639"/>
              <a:gd name="T39" fmla="*/ 521 h 637"/>
              <a:gd name="T40" fmla="*/ 0 w 639"/>
              <a:gd name="T41" fmla="*/ 489 h 637"/>
              <a:gd name="T42" fmla="*/ 3 w 639"/>
              <a:gd name="T43" fmla="*/ 415 h 637"/>
              <a:gd name="T44" fmla="*/ 18 w 639"/>
              <a:gd name="T45" fmla="*/ 384 h 637"/>
              <a:gd name="T46" fmla="*/ 423 w 639"/>
              <a:gd name="T47" fmla="*/ 81 h 637"/>
              <a:gd name="T48" fmla="*/ 68 w 639"/>
              <a:gd name="T49" fmla="*/ 448 h 637"/>
              <a:gd name="T50" fmla="*/ 58 w 639"/>
              <a:gd name="T51" fmla="*/ 478 h 637"/>
              <a:gd name="T52" fmla="*/ 58 w 639"/>
              <a:gd name="T53" fmla="*/ 447 h 637"/>
              <a:gd name="T54" fmla="*/ 66 w 639"/>
              <a:gd name="T55" fmla="*/ 478 h 637"/>
              <a:gd name="T56" fmla="*/ 83 w 639"/>
              <a:gd name="T57" fmla="*/ 509 h 637"/>
              <a:gd name="T58" fmla="*/ 107 w 639"/>
              <a:gd name="T59" fmla="*/ 537 h 637"/>
              <a:gd name="T60" fmla="*/ 135 w 639"/>
              <a:gd name="T61" fmla="*/ 559 h 637"/>
              <a:gd name="T62" fmla="*/ 167 w 639"/>
              <a:gd name="T63" fmla="*/ 575 h 637"/>
              <a:gd name="T64" fmla="*/ 201 w 639"/>
              <a:gd name="T65" fmla="*/ 583 h 637"/>
              <a:gd name="T66" fmla="*/ 166 w 639"/>
              <a:gd name="T67" fmla="*/ 581 h 637"/>
              <a:gd name="T68" fmla="*/ 197 w 639"/>
              <a:gd name="T69" fmla="*/ 570 h 637"/>
              <a:gd name="T70" fmla="*/ 557 w 639"/>
              <a:gd name="T71" fmla="*/ 207 h 637"/>
              <a:gd name="T72" fmla="*/ 576 w 639"/>
              <a:gd name="T73" fmla="*/ 178 h 637"/>
              <a:gd name="T74" fmla="*/ 582 w 639"/>
              <a:gd name="T75" fmla="*/ 146 h 637"/>
              <a:gd name="T76" fmla="*/ 581 w 639"/>
              <a:gd name="T77" fmla="*/ 179 h 637"/>
              <a:gd name="T78" fmla="*/ 570 w 639"/>
              <a:gd name="T79" fmla="*/ 147 h 637"/>
              <a:gd name="T80" fmla="*/ 549 w 639"/>
              <a:gd name="T81" fmla="*/ 116 h 637"/>
              <a:gd name="T82" fmla="*/ 523 w 639"/>
              <a:gd name="T83" fmla="*/ 91 h 637"/>
              <a:gd name="T84" fmla="*/ 494 w 639"/>
              <a:gd name="T85" fmla="*/ 70 h 637"/>
              <a:gd name="T86" fmla="*/ 460 w 639"/>
              <a:gd name="T87" fmla="*/ 58 h 637"/>
              <a:gd name="T88" fmla="*/ 495 w 639"/>
              <a:gd name="T89" fmla="*/ 54 h 637"/>
              <a:gd name="T90" fmla="*/ 463 w 639"/>
              <a:gd name="T91" fmla="*/ 58 h 637"/>
              <a:gd name="T92" fmla="*/ 432 w 639"/>
              <a:gd name="T93" fmla="*/ 7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9" h="637">
                <a:moveTo>
                  <a:pt x="367" y="27"/>
                </a:moveTo>
                <a:lnTo>
                  <a:pt x="376" y="18"/>
                </a:lnTo>
                <a:lnTo>
                  <a:pt x="386" y="12"/>
                </a:lnTo>
                <a:lnTo>
                  <a:pt x="396" y="7"/>
                </a:lnTo>
                <a:lnTo>
                  <a:pt x="406" y="4"/>
                </a:lnTo>
                <a:lnTo>
                  <a:pt x="417" y="1"/>
                </a:lnTo>
                <a:lnTo>
                  <a:pt x="427" y="0"/>
                </a:lnTo>
                <a:lnTo>
                  <a:pt x="439" y="0"/>
                </a:lnTo>
                <a:lnTo>
                  <a:pt x="495" y="0"/>
                </a:lnTo>
                <a:lnTo>
                  <a:pt x="507" y="1"/>
                </a:lnTo>
                <a:lnTo>
                  <a:pt x="517" y="4"/>
                </a:lnTo>
                <a:lnTo>
                  <a:pt x="528" y="7"/>
                </a:lnTo>
                <a:lnTo>
                  <a:pt x="540" y="11"/>
                </a:lnTo>
                <a:lnTo>
                  <a:pt x="550" y="16"/>
                </a:lnTo>
                <a:lnTo>
                  <a:pt x="561" y="22"/>
                </a:lnTo>
                <a:lnTo>
                  <a:pt x="571" y="29"/>
                </a:lnTo>
                <a:lnTo>
                  <a:pt x="580" y="37"/>
                </a:lnTo>
                <a:lnTo>
                  <a:pt x="590" y="45"/>
                </a:lnTo>
                <a:lnTo>
                  <a:pt x="598" y="54"/>
                </a:lnTo>
                <a:lnTo>
                  <a:pt x="606" y="62"/>
                </a:lnTo>
                <a:lnTo>
                  <a:pt x="613" y="72"/>
                </a:lnTo>
                <a:lnTo>
                  <a:pt x="620" y="82"/>
                </a:lnTo>
                <a:lnTo>
                  <a:pt x="626" y="93"/>
                </a:lnTo>
                <a:lnTo>
                  <a:pt x="630" y="103"/>
                </a:lnTo>
                <a:lnTo>
                  <a:pt x="634" y="114"/>
                </a:lnTo>
                <a:lnTo>
                  <a:pt x="638" y="125"/>
                </a:lnTo>
                <a:lnTo>
                  <a:pt x="639" y="136"/>
                </a:lnTo>
                <a:lnTo>
                  <a:pt x="639" y="146"/>
                </a:lnTo>
                <a:lnTo>
                  <a:pt x="639" y="157"/>
                </a:lnTo>
                <a:lnTo>
                  <a:pt x="639" y="211"/>
                </a:lnTo>
                <a:lnTo>
                  <a:pt x="636" y="222"/>
                </a:lnTo>
                <a:lnTo>
                  <a:pt x="633" y="232"/>
                </a:lnTo>
                <a:lnTo>
                  <a:pt x="627" y="242"/>
                </a:lnTo>
                <a:lnTo>
                  <a:pt x="621" y="251"/>
                </a:lnTo>
                <a:lnTo>
                  <a:pt x="613" y="261"/>
                </a:lnTo>
                <a:lnTo>
                  <a:pt x="273" y="610"/>
                </a:lnTo>
                <a:lnTo>
                  <a:pt x="264" y="618"/>
                </a:lnTo>
                <a:lnTo>
                  <a:pt x="253" y="624"/>
                </a:lnTo>
                <a:lnTo>
                  <a:pt x="244" y="629"/>
                </a:lnTo>
                <a:lnTo>
                  <a:pt x="233" y="633"/>
                </a:lnTo>
                <a:lnTo>
                  <a:pt x="223" y="635"/>
                </a:lnTo>
                <a:lnTo>
                  <a:pt x="212" y="637"/>
                </a:lnTo>
                <a:lnTo>
                  <a:pt x="201" y="637"/>
                </a:lnTo>
                <a:lnTo>
                  <a:pt x="144" y="637"/>
                </a:lnTo>
                <a:lnTo>
                  <a:pt x="133" y="635"/>
                </a:lnTo>
                <a:lnTo>
                  <a:pt x="122" y="633"/>
                </a:lnTo>
                <a:lnTo>
                  <a:pt x="111" y="629"/>
                </a:lnTo>
                <a:lnTo>
                  <a:pt x="101" y="624"/>
                </a:lnTo>
                <a:lnTo>
                  <a:pt x="89" y="620"/>
                </a:lnTo>
                <a:lnTo>
                  <a:pt x="79" y="613"/>
                </a:lnTo>
                <a:lnTo>
                  <a:pt x="68" y="606"/>
                </a:lnTo>
                <a:lnTo>
                  <a:pt x="59" y="599"/>
                </a:lnTo>
                <a:lnTo>
                  <a:pt x="50" y="591"/>
                </a:lnTo>
                <a:lnTo>
                  <a:pt x="41" y="581"/>
                </a:lnTo>
                <a:lnTo>
                  <a:pt x="34" y="573"/>
                </a:lnTo>
                <a:lnTo>
                  <a:pt x="26" y="563"/>
                </a:lnTo>
                <a:lnTo>
                  <a:pt x="20" y="553"/>
                </a:lnTo>
                <a:lnTo>
                  <a:pt x="14" y="543"/>
                </a:lnTo>
                <a:lnTo>
                  <a:pt x="9" y="532"/>
                </a:lnTo>
                <a:lnTo>
                  <a:pt x="5" y="521"/>
                </a:lnTo>
                <a:lnTo>
                  <a:pt x="3" y="510"/>
                </a:lnTo>
                <a:lnTo>
                  <a:pt x="2" y="500"/>
                </a:lnTo>
                <a:lnTo>
                  <a:pt x="0" y="489"/>
                </a:lnTo>
                <a:lnTo>
                  <a:pt x="0" y="435"/>
                </a:lnTo>
                <a:lnTo>
                  <a:pt x="2" y="424"/>
                </a:lnTo>
                <a:lnTo>
                  <a:pt x="3" y="415"/>
                </a:lnTo>
                <a:lnTo>
                  <a:pt x="7" y="404"/>
                </a:lnTo>
                <a:lnTo>
                  <a:pt x="12" y="394"/>
                </a:lnTo>
                <a:lnTo>
                  <a:pt x="18" y="384"/>
                </a:lnTo>
                <a:lnTo>
                  <a:pt x="26" y="375"/>
                </a:lnTo>
                <a:lnTo>
                  <a:pt x="367" y="27"/>
                </a:lnTo>
                <a:lnTo>
                  <a:pt x="423" y="81"/>
                </a:lnTo>
                <a:lnTo>
                  <a:pt x="83" y="429"/>
                </a:lnTo>
                <a:lnTo>
                  <a:pt x="75" y="438"/>
                </a:lnTo>
                <a:lnTo>
                  <a:pt x="68" y="448"/>
                </a:lnTo>
                <a:lnTo>
                  <a:pt x="63" y="458"/>
                </a:lnTo>
                <a:lnTo>
                  <a:pt x="59" y="469"/>
                </a:lnTo>
                <a:lnTo>
                  <a:pt x="58" y="478"/>
                </a:lnTo>
                <a:lnTo>
                  <a:pt x="57" y="489"/>
                </a:lnTo>
                <a:lnTo>
                  <a:pt x="57" y="435"/>
                </a:lnTo>
                <a:lnTo>
                  <a:pt x="58" y="447"/>
                </a:lnTo>
                <a:lnTo>
                  <a:pt x="59" y="456"/>
                </a:lnTo>
                <a:lnTo>
                  <a:pt x="62" y="467"/>
                </a:lnTo>
                <a:lnTo>
                  <a:pt x="66" y="478"/>
                </a:lnTo>
                <a:lnTo>
                  <a:pt x="71" y="489"/>
                </a:lnTo>
                <a:lnTo>
                  <a:pt x="76" y="499"/>
                </a:lnTo>
                <a:lnTo>
                  <a:pt x="83" y="509"/>
                </a:lnTo>
                <a:lnTo>
                  <a:pt x="90" y="519"/>
                </a:lnTo>
                <a:lnTo>
                  <a:pt x="98" y="527"/>
                </a:lnTo>
                <a:lnTo>
                  <a:pt x="107" y="537"/>
                </a:lnTo>
                <a:lnTo>
                  <a:pt x="116" y="545"/>
                </a:lnTo>
                <a:lnTo>
                  <a:pt x="125" y="552"/>
                </a:lnTo>
                <a:lnTo>
                  <a:pt x="135" y="559"/>
                </a:lnTo>
                <a:lnTo>
                  <a:pt x="145" y="566"/>
                </a:lnTo>
                <a:lnTo>
                  <a:pt x="157" y="570"/>
                </a:lnTo>
                <a:lnTo>
                  <a:pt x="167" y="575"/>
                </a:lnTo>
                <a:lnTo>
                  <a:pt x="179" y="579"/>
                </a:lnTo>
                <a:lnTo>
                  <a:pt x="189" y="581"/>
                </a:lnTo>
                <a:lnTo>
                  <a:pt x="201" y="583"/>
                </a:lnTo>
                <a:lnTo>
                  <a:pt x="144" y="583"/>
                </a:lnTo>
                <a:lnTo>
                  <a:pt x="156" y="583"/>
                </a:lnTo>
                <a:lnTo>
                  <a:pt x="166" y="581"/>
                </a:lnTo>
                <a:lnTo>
                  <a:pt x="176" y="579"/>
                </a:lnTo>
                <a:lnTo>
                  <a:pt x="188" y="575"/>
                </a:lnTo>
                <a:lnTo>
                  <a:pt x="197" y="570"/>
                </a:lnTo>
                <a:lnTo>
                  <a:pt x="207" y="564"/>
                </a:lnTo>
                <a:lnTo>
                  <a:pt x="216" y="556"/>
                </a:lnTo>
                <a:lnTo>
                  <a:pt x="557" y="207"/>
                </a:lnTo>
                <a:lnTo>
                  <a:pt x="564" y="197"/>
                </a:lnTo>
                <a:lnTo>
                  <a:pt x="571" y="188"/>
                </a:lnTo>
                <a:lnTo>
                  <a:pt x="576" y="178"/>
                </a:lnTo>
                <a:lnTo>
                  <a:pt x="580" y="168"/>
                </a:lnTo>
                <a:lnTo>
                  <a:pt x="582" y="157"/>
                </a:lnTo>
                <a:lnTo>
                  <a:pt x="582" y="146"/>
                </a:lnTo>
                <a:lnTo>
                  <a:pt x="582" y="136"/>
                </a:lnTo>
                <a:lnTo>
                  <a:pt x="582" y="190"/>
                </a:lnTo>
                <a:lnTo>
                  <a:pt x="581" y="179"/>
                </a:lnTo>
                <a:lnTo>
                  <a:pt x="577" y="168"/>
                </a:lnTo>
                <a:lnTo>
                  <a:pt x="573" y="157"/>
                </a:lnTo>
                <a:lnTo>
                  <a:pt x="570" y="147"/>
                </a:lnTo>
                <a:lnTo>
                  <a:pt x="563" y="136"/>
                </a:lnTo>
                <a:lnTo>
                  <a:pt x="557" y="126"/>
                </a:lnTo>
                <a:lnTo>
                  <a:pt x="549" y="116"/>
                </a:lnTo>
                <a:lnTo>
                  <a:pt x="541" y="108"/>
                </a:lnTo>
                <a:lnTo>
                  <a:pt x="534" y="99"/>
                </a:lnTo>
                <a:lnTo>
                  <a:pt x="523" y="91"/>
                </a:lnTo>
                <a:lnTo>
                  <a:pt x="514" y="83"/>
                </a:lnTo>
                <a:lnTo>
                  <a:pt x="504" y="76"/>
                </a:lnTo>
                <a:lnTo>
                  <a:pt x="494" y="70"/>
                </a:lnTo>
                <a:lnTo>
                  <a:pt x="484" y="65"/>
                </a:lnTo>
                <a:lnTo>
                  <a:pt x="472" y="61"/>
                </a:lnTo>
                <a:lnTo>
                  <a:pt x="460" y="58"/>
                </a:lnTo>
                <a:lnTo>
                  <a:pt x="450" y="55"/>
                </a:lnTo>
                <a:lnTo>
                  <a:pt x="439" y="54"/>
                </a:lnTo>
                <a:lnTo>
                  <a:pt x="495" y="54"/>
                </a:lnTo>
                <a:lnTo>
                  <a:pt x="484" y="54"/>
                </a:lnTo>
                <a:lnTo>
                  <a:pt x="473" y="55"/>
                </a:lnTo>
                <a:lnTo>
                  <a:pt x="463" y="58"/>
                </a:lnTo>
                <a:lnTo>
                  <a:pt x="453" y="61"/>
                </a:lnTo>
                <a:lnTo>
                  <a:pt x="442" y="66"/>
                </a:lnTo>
                <a:lnTo>
                  <a:pt x="432" y="72"/>
                </a:lnTo>
                <a:lnTo>
                  <a:pt x="423" y="81"/>
                </a:lnTo>
                <a:lnTo>
                  <a:pt x="36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19" name="Freeform 141">
            <a:extLst>
              <a:ext uri="{FF2B5EF4-FFF2-40B4-BE49-F238E27FC236}">
                <a16:creationId xmlns:a16="http://schemas.microsoft.com/office/drawing/2014/main" id="{D2722DA8-2681-4AEB-B3B2-94FA04464503}"/>
              </a:ext>
            </a:extLst>
          </p:cNvPr>
          <p:cNvSpPr>
            <a:spLocks noChangeAspect="1"/>
          </p:cNvSpPr>
          <p:nvPr/>
        </p:nvSpPr>
        <p:spPr bwMode="auto">
          <a:xfrm>
            <a:off x="2909072" y="4906961"/>
            <a:ext cx="326430" cy="274209"/>
          </a:xfrm>
          <a:custGeom>
            <a:avLst/>
            <a:gdLst>
              <a:gd name="T0" fmla="*/ 139 w 716"/>
              <a:gd name="T1" fmla="*/ 600 h 600"/>
              <a:gd name="T2" fmla="*/ 0 w 716"/>
              <a:gd name="T3" fmla="*/ 449 h 600"/>
              <a:gd name="T4" fmla="*/ 578 w 716"/>
              <a:gd name="T5" fmla="*/ 0 h 600"/>
              <a:gd name="T6" fmla="*/ 716 w 716"/>
              <a:gd name="T7" fmla="*/ 154 h 600"/>
              <a:gd name="T8" fmla="*/ 139 w 716"/>
              <a:gd name="T9" fmla="*/ 600 h 600"/>
            </a:gdLst>
            <a:ahLst/>
            <a:cxnLst>
              <a:cxn ang="0">
                <a:pos x="T0" y="T1"/>
              </a:cxn>
              <a:cxn ang="0">
                <a:pos x="T2" y="T3"/>
              </a:cxn>
              <a:cxn ang="0">
                <a:pos x="T4" y="T5"/>
              </a:cxn>
              <a:cxn ang="0">
                <a:pos x="T6" y="T7"/>
              </a:cxn>
              <a:cxn ang="0">
                <a:pos x="T8" y="T9"/>
              </a:cxn>
            </a:cxnLst>
            <a:rect l="0" t="0" r="r" b="b"/>
            <a:pathLst>
              <a:path w="716" h="600">
                <a:moveTo>
                  <a:pt x="139" y="600"/>
                </a:moveTo>
                <a:lnTo>
                  <a:pt x="0" y="449"/>
                </a:lnTo>
                <a:lnTo>
                  <a:pt x="578" y="0"/>
                </a:lnTo>
                <a:lnTo>
                  <a:pt x="716" y="154"/>
                </a:lnTo>
                <a:lnTo>
                  <a:pt x="139" y="600"/>
                </a:lnTo>
                <a:close/>
              </a:path>
            </a:pathLst>
          </a:custGeom>
          <a:solidFill>
            <a:schemeClr val="tx2"/>
          </a:solidFill>
          <a:ln w="19050" cmpd="sng">
            <a:solidFill>
              <a:schemeClr val="bg2"/>
            </a:solidFill>
            <a:round/>
            <a:headEnd/>
            <a:tailEnd/>
          </a:ln>
        </p:spPr>
        <p:txBody>
          <a:bodyPr/>
          <a:lstStyle/>
          <a:p>
            <a:endParaRPr lang="en-IN" b="1" dirty="0"/>
          </a:p>
        </p:txBody>
      </p:sp>
      <p:sp>
        <p:nvSpPr>
          <p:cNvPr id="20" name="Freeform 142">
            <a:extLst>
              <a:ext uri="{FF2B5EF4-FFF2-40B4-BE49-F238E27FC236}">
                <a16:creationId xmlns:a16="http://schemas.microsoft.com/office/drawing/2014/main" id="{EAF4EF24-6ADE-4D12-811C-7896E3682483}"/>
              </a:ext>
            </a:extLst>
          </p:cNvPr>
          <p:cNvSpPr>
            <a:spLocks noChangeAspect="1"/>
          </p:cNvSpPr>
          <p:nvPr/>
        </p:nvSpPr>
        <p:spPr bwMode="auto">
          <a:xfrm>
            <a:off x="5236601" y="2011312"/>
            <a:ext cx="294884" cy="345504"/>
          </a:xfrm>
          <a:custGeom>
            <a:avLst/>
            <a:gdLst>
              <a:gd name="T0" fmla="*/ 404 w 642"/>
              <a:gd name="T1" fmla="*/ 0 h 756"/>
              <a:gd name="T2" fmla="*/ 460 w 642"/>
              <a:gd name="T3" fmla="*/ 0 h 756"/>
              <a:gd name="T4" fmla="*/ 642 w 642"/>
              <a:gd name="T5" fmla="*/ 105 h 756"/>
              <a:gd name="T6" fmla="*/ 642 w 642"/>
              <a:gd name="T7" fmla="*/ 159 h 756"/>
              <a:gd name="T8" fmla="*/ 237 w 642"/>
              <a:gd name="T9" fmla="*/ 756 h 756"/>
              <a:gd name="T10" fmla="*/ 180 w 642"/>
              <a:gd name="T11" fmla="*/ 756 h 756"/>
              <a:gd name="T12" fmla="*/ 0 w 642"/>
              <a:gd name="T13" fmla="*/ 650 h 756"/>
              <a:gd name="T14" fmla="*/ 0 w 642"/>
              <a:gd name="T15" fmla="*/ 596 h 756"/>
              <a:gd name="T16" fmla="*/ 404 w 642"/>
              <a:gd name="T17" fmla="*/ 0 h 756"/>
              <a:gd name="T18" fmla="*/ 460 w 642"/>
              <a:gd name="T19" fmla="*/ 54 h 756"/>
              <a:gd name="T20" fmla="*/ 57 w 642"/>
              <a:gd name="T21" fmla="*/ 650 h 756"/>
              <a:gd name="T22" fmla="*/ 57 w 642"/>
              <a:gd name="T23" fmla="*/ 596 h 756"/>
              <a:gd name="T24" fmla="*/ 237 w 642"/>
              <a:gd name="T25" fmla="*/ 702 h 756"/>
              <a:gd name="T26" fmla="*/ 180 w 642"/>
              <a:gd name="T27" fmla="*/ 702 h 756"/>
              <a:gd name="T28" fmla="*/ 585 w 642"/>
              <a:gd name="T29" fmla="*/ 105 h 756"/>
              <a:gd name="T30" fmla="*/ 585 w 642"/>
              <a:gd name="T31" fmla="*/ 159 h 756"/>
              <a:gd name="T32" fmla="*/ 404 w 642"/>
              <a:gd name="T33" fmla="*/ 54 h 756"/>
              <a:gd name="T34" fmla="*/ 460 w 642"/>
              <a:gd name="T35" fmla="*/ 54 h 756"/>
              <a:gd name="T36" fmla="*/ 404 w 642"/>
              <a:gd name="T37"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2" h="756">
                <a:moveTo>
                  <a:pt x="404" y="0"/>
                </a:moveTo>
                <a:lnTo>
                  <a:pt x="460" y="0"/>
                </a:lnTo>
                <a:lnTo>
                  <a:pt x="642" y="105"/>
                </a:lnTo>
                <a:lnTo>
                  <a:pt x="642" y="159"/>
                </a:lnTo>
                <a:lnTo>
                  <a:pt x="237" y="756"/>
                </a:lnTo>
                <a:lnTo>
                  <a:pt x="180" y="756"/>
                </a:lnTo>
                <a:lnTo>
                  <a:pt x="0" y="650"/>
                </a:lnTo>
                <a:lnTo>
                  <a:pt x="0" y="596"/>
                </a:lnTo>
                <a:lnTo>
                  <a:pt x="404" y="0"/>
                </a:lnTo>
                <a:lnTo>
                  <a:pt x="460" y="54"/>
                </a:lnTo>
                <a:lnTo>
                  <a:pt x="57" y="650"/>
                </a:lnTo>
                <a:lnTo>
                  <a:pt x="57" y="596"/>
                </a:lnTo>
                <a:lnTo>
                  <a:pt x="237" y="702"/>
                </a:lnTo>
                <a:lnTo>
                  <a:pt x="180" y="702"/>
                </a:lnTo>
                <a:lnTo>
                  <a:pt x="585" y="105"/>
                </a:lnTo>
                <a:lnTo>
                  <a:pt x="585" y="159"/>
                </a:lnTo>
                <a:lnTo>
                  <a:pt x="404" y="54"/>
                </a:lnTo>
                <a:lnTo>
                  <a:pt x="460" y="54"/>
                </a:lnTo>
                <a:lnTo>
                  <a:pt x="4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22" name="Freeform 144">
            <a:extLst>
              <a:ext uri="{FF2B5EF4-FFF2-40B4-BE49-F238E27FC236}">
                <a16:creationId xmlns:a16="http://schemas.microsoft.com/office/drawing/2014/main" id="{BCA6EB3E-D4E9-4260-A847-F6FD78E43DCB}"/>
              </a:ext>
            </a:extLst>
          </p:cNvPr>
          <p:cNvSpPr>
            <a:spLocks noChangeAspect="1"/>
          </p:cNvSpPr>
          <p:nvPr/>
        </p:nvSpPr>
        <p:spPr bwMode="auto">
          <a:xfrm>
            <a:off x="5250334" y="2023650"/>
            <a:ext cx="267454" cy="320825"/>
          </a:xfrm>
          <a:custGeom>
            <a:avLst/>
            <a:gdLst>
              <a:gd name="T0" fmla="*/ 404 w 585"/>
              <a:gd name="T1" fmla="*/ 0 h 702"/>
              <a:gd name="T2" fmla="*/ 585 w 585"/>
              <a:gd name="T3" fmla="*/ 105 h 702"/>
              <a:gd name="T4" fmla="*/ 180 w 585"/>
              <a:gd name="T5" fmla="*/ 702 h 702"/>
              <a:gd name="T6" fmla="*/ 0 w 585"/>
              <a:gd name="T7" fmla="*/ 596 h 702"/>
              <a:gd name="T8" fmla="*/ 404 w 585"/>
              <a:gd name="T9" fmla="*/ 0 h 702"/>
            </a:gdLst>
            <a:ahLst/>
            <a:cxnLst>
              <a:cxn ang="0">
                <a:pos x="T0" y="T1"/>
              </a:cxn>
              <a:cxn ang="0">
                <a:pos x="T2" y="T3"/>
              </a:cxn>
              <a:cxn ang="0">
                <a:pos x="T4" y="T5"/>
              </a:cxn>
              <a:cxn ang="0">
                <a:pos x="T6" y="T7"/>
              </a:cxn>
              <a:cxn ang="0">
                <a:pos x="T8" y="T9"/>
              </a:cxn>
            </a:cxnLst>
            <a:rect l="0" t="0" r="r" b="b"/>
            <a:pathLst>
              <a:path w="585" h="702">
                <a:moveTo>
                  <a:pt x="404" y="0"/>
                </a:moveTo>
                <a:lnTo>
                  <a:pt x="585" y="105"/>
                </a:lnTo>
                <a:lnTo>
                  <a:pt x="180" y="702"/>
                </a:lnTo>
                <a:lnTo>
                  <a:pt x="0" y="596"/>
                </a:lnTo>
                <a:lnTo>
                  <a:pt x="40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23" name="Freeform 145">
            <a:extLst>
              <a:ext uri="{FF2B5EF4-FFF2-40B4-BE49-F238E27FC236}">
                <a16:creationId xmlns:a16="http://schemas.microsoft.com/office/drawing/2014/main" id="{38A3A078-6B88-418A-A4F1-CF53079376B4}"/>
              </a:ext>
            </a:extLst>
          </p:cNvPr>
          <p:cNvSpPr>
            <a:spLocks noChangeAspect="1"/>
          </p:cNvSpPr>
          <p:nvPr/>
        </p:nvSpPr>
        <p:spPr bwMode="auto">
          <a:xfrm>
            <a:off x="5350458" y="1898885"/>
            <a:ext cx="301743" cy="222109"/>
          </a:xfrm>
          <a:custGeom>
            <a:avLst/>
            <a:gdLst>
              <a:gd name="T0" fmla="*/ 627 w 661"/>
              <a:gd name="T1" fmla="*/ 266 h 487"/>
              <a:gd name="T2" fmla="*/ 644 w 661"/>
              <a:gd name="T3" fmla="*/ 282 h 487"/>
              <a:gd name="T4" fmla="*/ 654 w 661"/>
              <a:gd name="T5" fmla="*/ 301 h 487"/>
              <a:gd name="T6" fmla="*/ 660 w 661"/>
              <a:gd name="T7" fmla="*/ 320 h 487"/>
              <a:gd name="T8" fmla="*/ 661 w 661"/>
              <a:gd name="T9" fmla="*/ 342 h 487"/>
              <a:gd name="T10" fmla="*/ 657 w 661"/>
              <a:gd name="T11" fmla="*/ 365 h 487"/>
              <a:gd name="T12" fmla="*/ 649 w 661"/>
              <a:gd name="T13" fmla="*/ 387 h 487"/>
              <a:gd name="T14" fmla="*/ 639 w 661"/>
              <a:gd name="T15" fmla="*/ 407 h 487"/>
              <a:gd name="T16" fmla="*/ 626 w 661"/>
              <a:gd name="T17" fmla="*/ 428 h 487"/>
              <a:gd name="T18" fmla="*/ 609 w 661"/>
              <a:gd name="T19" fmla="*/ 446 h 487"/>
              <a:gd name="T20" fmla="*/ 591 w 661"/>
              <a:gd name="T21" fmla="*/ 461 h 487"/>
              <a:gd name="T22" fmla="*/ 571 w 661"/>
              <a:gd name="T23" fmla="*/ 474 h 487"/>
              <a:gd name="T24" fmla="*/ 550 w 661"/>
              <a:gd name="T25" fmla="*/ 482 h 487"/>
              <a:gd name="T26" fmla="*/ 527 w 661"/>
              <a:gd name="T27" fmla="*/ 487 h 487"/>
              <a:gd name="T28" fmla="*/ 505 w 661"/>
              <a:gd name="T29" fmla="*/ 486 h 487"/>
              <a:gd name="T30" fmla="*/ 483 w 661"/>
              <a:gd name="T31" fmla="*/ 480 h 487"/>
              <a:gd name="T32" fmla="*/ 44 w 661"/>
              <a:gd name="T33" fmla="*/ 228 h 487"/>
              <a:gd name="T34" fmla="*/ 25 w 661"/>
              <a:gd name="T35" fmla="*/ 214 h 487"/>
              <a:gd name="T36" fmla="*/ 12 w 661"/>
              <a:gd name="T37" fmla="*/ 196 h 487"/>
              <a:gd name="T38" fmla="*/ 3 w 661"/>
              <a:gd name="T39" fmla="*/ 177 h 487"/>
              <a:gd name="T40" fmla="*/ 0 w 661"/>
              <a:gd name="T41" fmla="*/ 156 h 487"/>
              <a:gd name="T42" fmla="*/ 2 w 661"/>
              <a:gd name="T43" fmla="*/ 134 h 487"/>
              <a:gd name="T44" fmla="*/ 7 w 661"/>
              <a:gd name="T45" fmla="*/ 112 h 487"/>
              <a:gd name="T46" fmla="*/ 16 w 661"/>
              <a:gd name="T47" fmla="*/ 90 h 487"/>
              <a:gd name="T48" fmla="*/ 29 w 661"/>
              <a:gd name="T49" fmla="*/ 70 h 487"/>
              <a:gd name="T50" fmla="*/ 44 w 661"/>
              <a:gd name="T51" fmla="*/ 50 h 487"/>
              <a:gd name="T52" fmla="*/ 61 w 661"/>
              <a:gd name="T53" fmla="*/ 33 h 487"/>
              <a:gd name="T54" fmla="*/ 80 w 661"/>
              <a:gd name="T55" fmla="*/ 18 h 487"/>
              <a:gd name="T56" fmla="*/ 100 w 661"/>
              <a:gd name="T57" fmla="*/ 9 h 487"/>
              <a:gd name="T58" fmla="*/ 122 w 661"/>
              <a:gd name="T59" fmla="*/ 3 h 487"/>
              <a:gd name="T60" fmla="*/ 144 w 661"/>
              <a:gd name="T61" fmla="*/ 0 h 487"/>
              <a:gd name="T62" fmla="*/ 167 w 661"/>
              <a:gd name="T63" fmla="*/ 4 h 487"/>
              <a:gd name="T64" fmla="*/ 189 w 661"/>
              <a:gd name="T65" fmla="*/ 1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1" h="487">
                <a:moveTo>
                  <a:pt x="617" y="259"/>
                </a:moveTo>
                <a:lnTo>
                  <a:pt x="627" y="266"/>
                </a:lnTo>
                <a:lnTo>
                  <a:pt x="636" y="274"/>
                </a:lnTo>
                <a:lnTo>
                  <a:pt x="644" y="282"/>
                </a:lnTo>
                <a:lnTo>
                  <a:pt x="649" y="291"/>
                </a:lnTo>
                <a:lnTo>
                  <a:pt x="654" y="301"/>
                </a:lnTo>
                <a:lnTo>
                  <a:pt x="658" y="311"/>
                </a:lnTo>
                <a:lnTo>
                  <a:pt x="660" y="320"/>
                </a:lnTo>
                <a:lnTo>
                  <a:pt x="661" y="331"/>
                </a:lnTo>
                <a:lnTo>
                  <a:pt x="661" y="342"/>
                </a:lnTo>
                <a:lnTo>
                  <a:pt x="660" y="353"/>
                </a:lnTo>
                <a:lnTo>
                  <a:pt x="657" y="365"/>
                </a:lnTo>
                <a:lnTo>
                  <a:pt x="654" y="376"/>
                </a:lnTo>
                <a:lnTo>
                  <a:pt x="649" y="387"/>
                </a:lnTo>
                <a:lnTo>
                  <a:pt x="645" y="398"/>
                </a:lnTo>
                <a:lnTo>
                  <a:pt x="639" y="407"/>
                </a:lnTo>
                <a:lnTo>
                  <a:pt x="633" y="419"/>
                </a:lnTo>
                <a:lnTo>
                  <a:pt x="626" y="428"/>
                </a:lnTo>
                <a:lnTo>
                  <a:pt x="617" y="437"/>
                </a:lnTo>
                <a:lnTo>
                  <a:pt x="609" y="446"/>
                </a:lnTo>
                <a:lnTo>
                  <a:pt x="600" y="454"/>
                </a:lnTo>
                <a:lnTo>
                  <a:pt x="591" y="461"/>
                </a:lnTo>
                <a:lnTo>
                  <a:pt x="581" y="469"/>
                </a:lnTo>
                <a:lnTo>
                  <a:pt x="571" y="474"/>
                </a:lnTo>
                <a:lnTo>
                  <a:pt x="561" y="479"/>
                </a:lnTo>
                <a:lnTo>
                  <a:pt x="550" y="482"/>
                </a:lnTo>
                <a:lnTo>
                  <a:pt x="539" y="485"/>
                </a:lnTo>
                <a:lnTo>
                  <a:pt x="527" y="487"/>
                </a:lnTo>
                <a:lnTo>
                  <a:pt x="517" y="487"/>
                </a:lnTo>
                <a:lnTo>
                  <a:pt x="505" y="486"/>
                </a:lnTo>
                <a:lnTo>
                  <a:pt x="494" y="484"/>
                </a:lnTo>
                <a:lnTo>
                  <a:pt x="483" y="480"/>
                </a:lnTo>
                <a:lnTo>
                  <a:pt x="472" y="474"/>
                </a:lnTo>
                <a:lnTo>
                  <a:pt x="44" y="228"/>
                </a:lnTo>
                <a:lnTo>
                  <a:pt x="34" y="221"/>
                </a:lnTo>
                <a:lnTo>
                  <a:pt x="25" y="214"/>
                </a:lnTo>
                <a:lnTo>
                  <a:pt x="17" y="205"/>
                </a:lnTo>
                <a:lnTo>
                  <a:pt x="12" y="196"/>
                </a:lnTo>
                <a:lnTo>
                  <a:pt x="7" y="187"/>
                </a:lnTo>
                <a:lnTo>
                  <a:pt x="3" y="177"/>
                </a:lnTo>
                <a:lnTo>
                  <a:pt x="2" y="167"/>
                </a:lnTo>
                <a:lnTo>
                  <a:pt x="0" y="156"/>
                </a:lnTo>
                <a:lnTo>
                  <a:pt x="0" y="145"/>
                </a:lnTo>
                <a:lnTo>
                  <a:pt x="2" y="134"/>
                </a:lnTo>
                <a:lnTo>
                  <a:pt x="4" y="123"/>
                </a:lnTo>
                <a:lnTo>
                  <a:pt x="7" y="112"/>
                </a:lnTo>
                <a:lnTo>
                  <a:pt x="12" y="101"/>
                </a:lnTo>
                <a:lnTo>
                  <a:pt x="16" y="90"/>
                </a:lnTo>
                <a:lnTo>
                  <a:pt x="22" y="80"/>
                </a:lnTo>
                <a:lnTo>
                  <a:pt x="29" y="70"/>
                </a:lnTo>
                <a:lnTo>
                  <a:pt x="35" y="59"/>
                </a:lnTo>
                <a:lnTo>
                  <a:pt x="44" y="50"/>
                </a:lnTo>
                <a:lnTo>
                  <a:pt x="52" y="42"/>
                </a:lnTo>
                <a:lnTo>
                  <a:pt x="61" y="33"/>
                </a:lnTo>
                <a:lnTo>
                  <a:pt x="70" y="26"/>
                </a:lnTo>
                <a:lnTo>
                  <a:pt x="80" y="18"/>
                </a:lnTo>
                <a:lnTo>
                  <a:pt x="90" y="14"/>
                </a:lnTo>
                <a:lnTo>
                  <a:pt x="100" y="9"/>
                </a:lnTo>
                <a:lnTo>
                  <a:pt x="111" y="5"/>
                </a:lnTo>
                <a:lnTo>
                  <a:pt x="122" y="3"/>
                </a:lnTo>
                <a:lnTo>
                  <a:pt x="134" y="0"/>
                </a:lnTo>
                <a:lnTo>
                  <a:pt x="144" y="0"/>
                </a:lnTo>
                <a:lnTo>
                  <a:pt x="156" y="1"/>
                </a:lnTo>
                <a:lnTo>
                  <a:pt x="167" y="4"/>
                </a:lnTo>
                <a:lnTo>
                  <a:pt x="178" y="7"/>
                </a:lnTo>
                <a:lnTo>
                  <a:pt x="189" y="14"/>
                </a:lnTo>
                <a:lnTo>
                  <a:pt x="617" y="25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24" name="Freeform 146">
            <a:extLst>
              <a:ext uri="{FF2B5EF4-FFF2-40B4-BE49-F238E27FC236}">
                <a16:creationId xmlns:a16="http://schemas.microsoft.com/office/drawing/2014/main" id="{BC880129-0A06-4D62-92F3-72CB2E674F2F}"/>
              </a:ext>
            </a:extLst>
          </p:cNvPr>
          <p:cNvSpPr>
            <a:spLocks noChangeAspect="1"/>
          </p:cNvSpPr>
          <p:nvPr/>
        </p:nvSpPr>
        <p:spPr bwMode="auto">
          <a:xfrm>
            <a:off x="5338096" y="1886546"/>
            <a:ext cx="329173" cy="246788"/>
          </a:xfrm>
          <a:custGeom>
            <a:avLst/>
            <a:gdLst>
              <a:gd name="T0" fmla="*/ 693 w 717"/>
              <a:gd name="T1" fmla="*/ 274 h 541"/>
              <a:gd name="T2" fmla="*/ 711 w 717"/>
              <a:gd name="T3" fmla="*/ 301 h 541"/>
              <a:gd name="T4" fmla="*/ 717 w 717"/>
              <a:gd name="T5" fmla="*/ 331 h 541"/>
              <a:gd name="T6" fmla="*/ 716 w 717"/>
              <a:gd name="T7" fmla="*/ 407 h 541"/>
              <a:gd name="T8" fmla="*/ 706 w 717"/>
              <a:gd name="T9" fmla="*/ 441 h 541"/>
              <a:gd name="T10" fmla="*/ 689 w 717"/>
              <a:gd name="T11" fmla="*/ 473 h 541"/>
              <a:gd name="T12" fmla="*/ 666 w 717"/>
              <a:gd name="T13" fmla="*/ 500 h 541"/>
              <a:gd name="T14" fmla="*/ 637 w 717"/>
              <a:gd name="T15" fmla="*/ 523 h 541"/>
              <a:gd name="T16" fmla="*/ 607 w 717"/>
              <a:gd name="T17" fmla="*/ 536 h 541"/>
              <a:gd name="T18" fmla="*/ 573 w 717"/>
              <a:gd name="T19" fmla="*/ 541 h 541"/>
              <a:gd name="T20" fmla="*/ 493 w 717"/>
              <a:gd name="T21" fmla="*/ 538 h 541"/>
              <a:gd name="T22" fmla="*/ 44 w 717"/>
              <a:gd name="T23" fmla="*/ 282 h 541"/>
              <a:gd name="T24" fmla="*/ 17 w 717"/>
              <a:gd name="T25" fmla="*/ 259 h 541"/>
              <a:gd name="T26" fmla="*/ 3 w 717"/>
              <a:gd name="T27" fmla="*/ 231 h 541"/>
              <a:gd name="T28" fmla="*/ 0 w 717"/>
              <a:gd name="T29" fmla="*/ 156 h 541"/>
              <a:gd name="T30" fmla="*/ 4 w 717"/>
              <a:gd name="T31" fmla="*/ 123 h 541"/>
              <a:gd name="T32" fmla="*/ 15 w 717"/>
              <a:gd name="T33" fmla="*/ 90 h 541"/>
              <a:gd name="T34" fmla="*/ 35 w 717"/>
              <a:gd name="T35" fmla="*/ 59 h 541"/>
              <a:gd name="T36" fmla="*/ 60 w 717"/>
              <a:gd name="T37" fmla="*/ 33 h 541"/>
              <a:gd name="T38" fmla="*/ 90 w 717"/>
              <a:gd name="T39" fmla="*/ 14 h 541"/>
              <a:gd name="T40" fmla="*/ 122 w 717"/>
              <a:gd name="T41" fmla="*/ 3 h 541"/>
              <a:gd name="T42" fmla="*/ 200 w 717"/>
              <a:gd name="T43" fmla="*/ 0 h 541"/>
              <a:gd name="T44" fmla="*/ 234 w 717"/>
              <a:gd name="T45" fmla="*/ 7 h 541"/>
              <a:gd name="T46" fmla="*/ 617 w 717"/>
              <a:gd name="T47" fmla="*/ 313 h 541"/>
              <a:gd name="T48" fmla="*/ 167 w 717"/>
              <a:gd name="T49" fmla="*/ 58 h 541"/>
              <a:gd name="T50" fmla="*/ 200 w 717"/>
              <a:gd name="T51" fmla="*/ 54 h 541"/>
              <a:gd name="T52" fmla="*/ 167 w 717"/>
              <a:gd name="T53" fmla="*/ 59 h 541"/>
              <a:gd name="T54" fmla="*/ 136 w 717"/>
              <a:gd name="T55" fmla="*/ 72 h 541"/>
              <a:gd name="T56" fmla="*/ 108 w 717"/>
              <a:gd name="T57" fmla="*/ 96 h 541"/>
              <a:gd name="T58" fmla="*/ 85 w 717"/>
              <a:gd name="T59" fmla="*/ 124 h 541"/>
              <a:gd name="T60" fmla="*/ 68 w 717"/>
              <a:gd name="T61" fmla="*/ 155 h 541"/>
              <a:gd name="T62" fmla="*/ 58 w 717"/>
              <a:gd name="T63" fmla="*/ 188 h 541"/>
              <a:gd name="T64" fmla="*/ 57 w 717"/>
              <a:gd name="T65" fmla="*/ 156 h 541"/>
              <a:gd name="T66" fmla="*/ 63 w 717"/>
              <a:gd name="T67" fmla="*/ 187 h 541"/>
              <a:gd name="T68" fmla="*/ 81 w 717"/>
              <a:gd name="T69" fmla="*/ 214 h 541"/>
              <a:gd name="T70" fmla="*/ 528 w 717"/>
              <a:gd name="T71" fmla="*/ 474 h 541"/>
              <a:gd name="T72" fmla="*/ 562 w 717"/>
              <a:gd name="T73" fmla="*/ 486 h 541"/>
              <a:gd name="T74" fmla="*/ 527 w 717"/>
              <a:gd name="T75" fmla="*/ 487 h 541"/>
              <a:gd name="T76" fmla="*/ 560 w 717"/>
              <a:gd name="T77" fmla="*/ 479 h 541"/>
              <a:gd name="T78" fmla="*/ 591 w 717"/>
              <a:gd name="T79" fmla="*/ 461 h 541"/>
              <a:gd name="T80" fmla="*/ 617 w 717"/>
              <a:gd name="T81" fmla="*/ 437 h 541"/>
              <a:gd name="T82" fmla="*/ 639 w 717"/>
              <a:gd name="T83" fmla="*/ 407 h 541"/>
              <a:gd name="T84" fmla="*/ 654 w 717"/>
              <a:gd name="T85" fmla="*/ 376 h 541"/>
              <a:gd name="T86" fmla="*/ 661 w 717"/>
              <a:gd name="T87" fmla="*/ 342 h 541"/>
              <a:gd name="T88" fmla="*/ 659 w 717"/>
              <a:gd name="T89" fmla="*/ 374 h 541"/>
              <a:gd name="T90" fmla="*/ 649 w 717"/>
              <a:gd name="T91" fmla="*/ 345 h 541"/>
              <a:gd name="T92" fmla="*/ 627 w 717"/>
              <a:gd name="T93" fmla="*/ 32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7" h="541">
                <a:moveTo>
                  <a:pt x="673" y="259"/>
                </a:moveTo>
                <a:lnTo>
                  <a:pt x="684" y="266"/>
                </a:lnTo>
                <a:lnTo>
                  <a:pt x="693" y="274"/>
                </a:lnTo>
                <a:lnTo>
                  <a:pt x="700" y="282"/>
                </a:lnTo>
                <a:lnTo>
                  <a:pt x="706" y="291"/>
                </a:lnTo>
                <a:lnTo>
                  <a:pt x="711" y="301"/>
                </a:lnTo>
                <a:lnTo>
                  <a:pt x="715" y="311"/>
                </a:lnTo>
                <a:lnTo>
                  <a:pt x="716" y="320"/>
                </a:lnTo>
                <a:lnTo>
                  <a:pt x="717" y="331"/>
                </a:lnTo>
                <a:lnTo>
                  <a:pt x="717" y="342"/>
                </a:lnTo>
                <a:lnTo>
                  <a:pt x="717" y="396"/>
                </a:lnTo>
                <a:lnTo>
                  <a:pt x="716" y="407"/>
                </a:lnTo>
                <a:lnTo>
                  <a:pt x="713" y="419"/>
                </a:lnTo>
                <a:lnTo>
                  <a:pt x="711" y="430"/>
                </a:lnTo>
                <a:lnTo>
                  <a:pt x="706" y="441"/>
                </a:lnTo>
                <a:lnTo>
                  <a:pt x="702" y="452"/>
                </a:lnTo>
                <a:lnTo>
                  <a:pt x="695" y="461"/>
                </a:lnTo>
                <a:lnTo>
                  <a:pt x="689" y="473"/>
                </a:lnTo>
                <a:lnTo>
                  <a:pt x="682" y="482"/>
                </a:lnTo>
                <a:lnTo>
                  <a:pt x="673" y="491"/>
                </a:lnTo>
                <a:lnTo>
                  <a:pt x="666" y="500"/>
                </a:lnTo>
                <a:lnTo>
                  <a:pt x="657" y="508"/>
                </a:lnTo>
                <a:lnTo>
                  <a:pt x="648" y="515"/>
                </a:lnTo>
                <a:lnTo>
                  <a:pt x="637" y="523"/>
                </a:lnTo>
                <a:lnTo>
                  <a:pt x="627" y="528"/>
                </a:lnTo>
                <a:lnTo>
                  <a:pt x="617" y="533"/>
                </a:lnTo>
                <a:lnTo>
                  <a:pt x="607" y="536"/>
                </a:lnTo>
                <a:lnTo>
                  <a:pt x="595" y="539"/>
                </a:lnTo>
                <a:lnTo>
                  <a:pt x="583" y="541"/>
                </a:lnTo>
                <a:lnTo>
                  <a:pt x="573" y="541"/>
                </a:lnTo>
                <a:lnTo>
                  <a:pt x="517" y="541"/>
                </a:lnTo>
                <a:lnTo>
                  <a:pt x="505" y="540"/>
                </a:lnTo>
                <a:lnTo>
                  <a:pt x="493" y="538"/>
                </a:lnTo>
                <a:lnTo>
                  <a:pt x="483" y="534"/>
                </a:lnTo>
                <a:lnTo>
                  <a:pt x="472" y="528"/>
                </a:lnTo>
                <a:lnTo>
                  <a:pt x="44" y="282"/>
                </a:lnTo>
                <a:lnTo>
                  <a:pt x="33" y="275"/>
                </a:lnTo>
                <a:lnTo>
                  <a:pt x="24" y="268"/>
                </a:lnTo>
                <a:lnTo>
                  <a:pt x="17" y="259"/>
                </a:lnTo>
                <a:lnTo>
                  <a:pt x="12" y="250"/>
                </a:lnTo>
                <a:lnTo>
                  <a:pt x="6" y="241"/>
                </a:lnTo>
                <a:lnTo>
                  <a:pt x="3" y="231"/>
                </a:lnTo>
                <a:lnTo>
                  <a:pt x="1" y="221"/>
                </a:lnTo>
                <a:lnTo>
                  <a:pt x="0" y="210"/>
                </a:lnTo>
                <a:lnTo>
                  <a:pt x="0" y="156"/>
                </a:lnTo>
                <a:lnTo>
                  <a:pt x="0" y="145"/>
                </a:lnTo>
                <a:lnTo>
                  <a:pt x="1" y="134"/>
                </a:lnTo>
                <a:lnTo>
                  <a:pt x="4" y="123"/>
                </a:lnTo>
                <a:lnTo>
                  <a:pt x="6" y="112"/>
                </a:lnTo>
                <a:lnTo>
                  <a:pt x="12" y="101"/>
                </a:lnTo>
                <a:lnTo>
                  <a:pt x="15" y="90"/>
                </a:lnTo>
                <a:lnTo>
                  <a:pt x="22" y="80"/>
                </a:lnTo>
                <a:lnTo>
                  <a:pt x="28" y="70"/>
                </a:lnTo>
                <a:lnTo>
                  <a:pt x="35" y="59"/>
                </a:lnTo>
                <a:lnTo>
                  <a:pt x="44" y="50"/>
                </a:lnTo>
                <a:lnTo>
                  <a:pt x="51" y="42"/>
                </a:lnTo>
                <a:lnTo>
                  <a:pt x="60" y="33"/>
                </a:lnTo>
                <a:lnTo>
                  <a:pt x="69" y="26"/>
                </a:lnTo>
                <a:lnTo>
                  <a:pt x="80" y="18"/>
                </a:lnTo>
                <a:lnTo>
                  <a:pt x="90" y="14"/>
                </a:lnTo>
                <a:lnTo>
                  <a:pt x="100" y="9"/>
                </a:lnTo>
                <a:lnTo>
                  <a:pt x="110" y="5"/>
                </a:lnTo>
                <a:lnTo>
                  <a:pt x="122" y="3"/>
                </a:lnTo>
                <a:lnTo>
                  <a:pt x="134" y="0"/>
                </a:lnTo>
                <a:lnTo>
                  <a:pt x="144" y="0"/>
                </a:lnTo>
                <a:lnTo>
                  <a:pt x="200" y="0"/>
                </a:lnTo>
                <a:lnTo>
                  <a:pt x="212" y="1"/>
                </a:lnTo>
                <a:lnTo>
                  <a:pt x="224" y="4"/>
                </a:lnTo>
                <a:lnTo>
                  <a:pt x="234" y="7"/>
                </a:lnTo>
                <a:lnTo>
                  <a:pt x="245" y="14"/>
                </a:lnTo>
                <a:lnTo>
                  <a:pt x="673" y="259"/>
                </a:lnTo>
                <a:lnTo>
                  <a:pt x="617" y="313"/>
                </a:lnTo>
                <a:lnTo>
                  <a:pt x="189" y="68"/>
                </a:lnTo>
                <a:lnTo>
                  <a:pt x="177" y="61"/>
                </a:lnTo>
                <a:lnTo>
                  <a:pt x="167" y="58"/>
                </a:lnTo>
                <a:lnTo>
                  <a:pt x="155" y="55"/>
                </a:lnTo>
                <a:lnTo>
                  <a:pt x="144" y="54"/>
                </a:lnTo>
                <a:lnTo>
                  <a:pt x="200" y="54"/>
                </a:lnTo>
                <a:lnTo>
                  <a:pt x="190" y="54"/>
                </a:lnTo>
                <a:lnTo>
                  <a:pt x="179" y="57"/>
                </a:lnTo>
                <a:lnTo>
                  <a:pt x="167" y="59"/>
                </a:lnTo>
                <a:lnTo>
                  <a:pt x="157" y="63"/>
                </a:lnTo>
                <a:lnTo>
                  <a:pt x="146" y="68"/>
                </a:lnTo>
                <a:lnTo>
                  <a:pt x="136" y="72"/>
                </a:lnTo>
                <a:lnTo>
                  <a:pt x="126" y="80"/>
                </a:lnTo>
                <a:lnTo>
                  <a:pt x="117" y="87"/>
                </a:lnTo>
                <a:lnTo>
                  <a:pt x="108" y="96"/>
                </a:lnTo>
                <a:lnTo>
                  <a:pt x="100" y="104"/>
                </a:lnTo>
                <a:lnTo>
                  <a:pt x="91" y="113"/>
                </a:lnTo>
                <a:lnTo>
                  <a:pt x="85" y="124"/>
                </a:lnTo>
                <a:lnTo>
                  <a:pt x="78" y="134"/>
                </a:lnTo>
                <a:lnTo>
                  <a:pt x="72" y="144"/>
                </a:lnTo>
                <a:lnTo>
                  <a:pt x="68" y="155"/>
                </a:lnTo>
                <a:lnTo>
                  <a:pt x="63" y="166"/>
                </a:lnTo>
                <a:lnTo>
                  <a:pt x="60" y="177"/>
                </a:lnTo>
                <a:lnTo>
                  <a:pt x="58" y="188"/>
                </a:lnTo>
                <a:lnTo>
                  <a:pt x="57" y="199"/>
                </a:lnTo>
                <a:lnTo>
                  <a:pt x="57" y="145"/>
                </a:lnTo>
                <a:lnTo>
                  <a:pt x="57" y="156"/>
                </a:lnTo>
                <a:lnTo>
                  <a:pt x="58" y="167"/>
                </a:lnTo>
                <a:lnTo>
                  <a:pt x="59" y="177"/>
                </a:lnTo>
                <a:lnTo>
                  <a:pt x="63" y="187"/>
                </a:lnTo>
                <a:lnTo>
                  <a:pt x="68" y="196"/>
                </a:lnTo>
                <a:lnTo>
                  <a:pt x="73" y="205"/>
                </a:lnTo>
                <a:lnTo>
                  <a:pt x="81" y="214"/>
                </a:lnTo>
                <a:lnTo>
                  <a:pt x="90" y="221"/>
                </a:lnTo>
                <a:lnTo>
                  <a:pt x="100" y="228"/>
                </a:lnTo>
                <a:lnTo>
                  <a:pt x="528" y="474"/>
                </a:lnTo>
                <a:lnTo>
                  <a:pt x="540" y="480"/>
                </a:lnTo>
                <a:lnTo>
                  <a:pt x="550" y="484"/>
                </a:lnTo>
                <a:lnTo>
                  <a:pt x="562" y="486"/>
                </a:lnTo>
                <a:lnTo>
                  <a:pt x="573" y="487"/>
                </a:lnTo>
                <a:lnTo>
                  <a:pt x="517" y="487"/>
                </a:lnTo>
                <a:lnTo>
                  <a:pt x="527" y="487"/>
                </a:lnTo>
                <a:lnTo>
                  <a:pt x="538" y="485"/>
                </a:lnTo>
                <a:lnTo>
                  <a:pt x="550" y="482"/>
                </a:lnTo>
                <a:lnTo>
                  <a:pt x="560" y="479"/>
                </a:lnTo>
                <a:lnTo>
                  <a:pt x="571" y="474"/>
                </a:lnTo>
                <a:lnTo>
                  <a:pt x="581" y="469"/>
                </a:lnTo>
                <a:lnTo>
                  <a:pt x="591" y="461"/>
                </a:lnTo>
                <a:lnTo>
                  <a:pt x="600" y="454"/>
                </a:lnTo>
                <a:lnTo>
                  <a:pt x="609" y="446"/>
                </a:lnTo>
                <a:lnTo>
                  <a:pt x="617" y="437"/>
                </a:lnTo>
                <a:lnTo>
                  <a:pt x="626" y="428"/>
                </a:lnTo>
                <a:lnTo>
                  <a:pt x="632" y="419"/>
                </a:lnTo>
                <a:lnTo>
                  <a:pt x="639" y="407"/>
                </a:lnTo>
                <a:lnTo>
                  <a:pt x="645" y="398"/>
                </a:lnTo>
                <a:lnTo>
                  <a:pt x="649" y="387"/>
                </a:lnTo>
                <a:lnTo>
                  <a:pt x="654" y="376"/>
                </a:lnTo>
                <a:lnTo>
                  <a:pt x="657" y="365"/>
                </a:lnTo>
                <a:lnTo>
                  <a:pt x="659" y="353"/>
                </a:lnTo>
                <a:lnTo>
                  <a:pt x="661" y="342"/>
                </a:lnTo>
                <a:lnTo>
                  <a:pt x="661" y="331"/>
                </a:lnTo>
                <a:lnTo>
                  <a:pt x="661" y="385"/>
                </a:lnTo>
                <a:lnTo>
                  <a:pt x="659" y="374"/>
                </a:lnTo>
                <a:lnTo>
                  <a:pt x="658" y="365"/>
                </a:lnTo>
                <a:lnTo>
                  <a:pt x="654" y="355"/>
                </a:lnTo>
                <a:lnTo>
                  <a:pt x="649" y="345"/>
                </a:lnTo>
                <a:lnTo>
                  <a:pt x="644" y="336"/>
                </a:lnTo>
                <a:lnTo>
                  <a:pt x="636" y="328"/>
                </a:lnTo>
                <a:lnTo>
                  <a:pt x="627" y="320"/>
                </a:lnTo>
                <a:lnTo>
                  <a:pt x="617" y="313"/>
                </a:lnTo>
                <a:lnTo>
                  <a:pt x="673" y="2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25" name="Freeform 147">
            <a:extLst>
              <a:ext uri="{FF2B5EF4-FFF2-40B4-BE49-F238E27FC236}">
                <a16:creationId xmlns:a16="http://schemas.microsoft.com/office/drawing/2014/main" id="{51F09634-8E43-4909-96C6-2EEEED854E6F}"/>
              </a:ext>
            </a:extLst>
          </p:cNvPr>
          <p:cNvSpPr>
            <a:spLocks noChangeAspect="1"/>
          </p:cNvSpPr>
          <p:nvPr/>
        </p:nvSpPr>
        <p:spPr bwMode="auto">
          <a:xfrm>
            <a:off x="4827878" y="1796057"/>
            <a:ext cx="215334" cy="331793"/>
          </a:xfrm>
          <a:custGeom>
            <a:avLst/>
            <a:gdLst>
              <a:gd name="T0" fmla="*/ 278 w 476"/>
              <a:gd name="T1" fmla="*/ 0 h 727"/>
              <a:gd name="T2" fmla="*/ 476 w 476"/>
              <a:gd name="T3" fmla="*/ 68 h 727"/>
              <a:gd name="T4" fmla="*/ 199 w 476"/>
              <a:gd name="T5" fmla="*/ 727 h 727"/>
              <a:gd name="T6" fmla="*/ 0 w 476"/>
              <a:gd name="T7" fmla="*/ 658 h 727"/>
              <a:gd name="T8" fmla="*/ 278 w 476"/>
              <a:gd name="T9" fmla="*/ 0 h 727"/>
            </a:gdLst>
            <a:ahLst/>
            <a:cxnLst>
              <a:cxn ang="0">
                <a:pos x="T0" y="T1"/>
              </a:cxn>
              <a:cxn ang="0">
                <a:pos x="T2" y="T3"/>
              </a:cxn>
              <a:cxn ang="0">
                <a:pos x="T4" y="T5"/>
              </a:cxn>
              <a:cxn ang="0">
                <a:pos x="T6" y="T7"/>
              </a:cxn>
              <a:cxn ang="0">
                <a:pos x="T8" y="T9"/>
              </a:cxn>
            </a:cxnLst>
            <a:rect l="0" t="0" r="r" b="b"/>
            <a:pathLst>
              <a:path w="476" h="727">
                <a:moveTo>
                  <a:pt x="278" y="0"/>
                </a:moveTo>
                <a:lnTo>
                  <a:pt x="476" y="68"/>
                </a:lnTo>
                <a:lnTo>
                  <a:pt x="199" y="727"/>
                </a:lnTo>
                <a:lnTo>
                  <a:pt x="0" y="658"/>
                </a:lnTo>
                <a:lnTo>
                  <a:pt x="278" y="0"/>
                </a:lnTo>
                <a:close/>
              </a:path>
            </a:pathLst>
          </a:custGeom>
          <a:solidFill>
            <a:schemeClr val="tx2"/>
          </a:solidFill>
          <a:ln w="28575" cmpd="sng">
            <a:solidFill>
              <a:schemeClr val="bg2"/>
            </a:solidFill>
            <a:round/>
            <a:headEnd/>
            <a:tailEnd/>
          </a:ln>
        </p:spPr>
        <p:txBody>
          <a:bodyPr/>
          <a:lstStyle/>
          <a:p>
            <a:endParaRPr lang="en-IN" b="1" dirty="0"/>
          </a:p>
        </p:txBody>
      </p:sp>
      <p:sp>
        <p:nvSpPr>
          <p:cNvPr id="26" name="Freeform 148">
            <a:extLst>
              <a:ext uri="{FF2B5EF4-FFF2-40B4-BE49-F238E27FC236}">
                <a16:creationId xmlns:a16="http://schemas.microsoft.com/office/drawing/2014/main" id="{969BF998-CE60-48D5-BD60-E8C89152D10E}"/>
              </a:ext>
            </a:extLst>
          </p:cNvPr>
          <p:cNvSpPr>
            <a:spLocks noChangeAspect="1"/>
          </p:cNvSpPr>
          <p:nvPr/>
        </p:nvSpPr>
        <p:spPr bwMode="auto">
          <a:xfrm>
            <a:off x="3880133" y="1764523"/>
            <a:ext cx="192018" cy="340019"/>
          </a:xfrm>
          <a:custGeom>
            <a:avLst/>
            <a:gdLst>
              <a:gd name="T0" fmla="*/ 0 w 419"/>
              <a:gd name="T1" fmla="*/ 65 h 744"/>
              <a:gd name="T2" fmla="*/ 199 w 419"/>
              <a:gd name="T3" fmla="*/ 0 h 744"/>
              <a:gd name="T4" fmla="*/ 419 w 419"/>
              <a:gd name="T5" fmla="*/ 680 h 744"/>
              <a:gd name="T6" fmla="*/ 218 w 419"/>
              <a:gd name="T7" fmla="*/ 744 h 744"/>
              <a:gd name="T8" fmla="*/ 0 w 419"/>
              <a:gd name="T9" fmla="*/ 65 h 744"/>
            </a:gdLst>
            <a:ahLst/>
            <a:cxnLst>
              <a:cxn ang="0">
                <a:pos x="T0" y="T1"/>
              </a:cxn>
              <a:cxn ang="0">
                <a:pos x="T2" y="T3"/>
              </a:cxn>
              <a:cxn ang="0">
                <a:pos x="T4" y="T5"/>
              </a:cxn>
              <a:cxn ang="0">
                <a:pos x="T6" y="T7"/>
              </a:cxn>
              <a:cxn ang="0">
                <a:pos x="T8" y="T9"/>
              </a:cxn>
            </a:cxnLst>
            <a:rect l="0" t="0" r="r" b="b"/>
            <a:pathLst>
              <a:path w="419" h="744">
                <a:moveTo>
                  <a:pt x="0" y="65"/>
                </a:moveTo>
                <a:lnTo>
                  <a:pt x="199" y="0"/>
                </a:lnTo>
                <a:lnTo>
                  <a:pt x="419" y="680"/>
                </a:lnTo>
                <a:lnTo>
                  <a:pt x="218" y="744"/>
                </a:lnTo>
                <a:lnTo>
                  <a:pt x="0" y="6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27" name="Freeform 149">
            <a:extLst>
              <a:ext uri="{FF2B5EF4-FFF2-40B4-BE49-F238E27FC236}">
                <a16:creationId xmlns:a16="http://schemas.microsoft.com/office/drawing/2014/main" id="{AE724D38-4B9F-4E40-863F-7F87ABF70969}"/>
              </a:ext>
            </a:extLst>
          </p:cNvPr>
          <p:cNvSpPr>
            <a:spLocks noChangeAspect="1"/>
          </p:cNvSpPr>
          <p:nvPr/>
        </p:nvSpPr>
        <p:spPr bwMode="auto">
          <a:xfrm>
            <a:off x="3867789" y="1752184"/>
            <a:ext cx="216706" cy="364698"/>
          </a:xfrm>
          <a:custGeom>
            <a:avLst/>
            <a:gdLst>
              <a:gd name="T0" fmla="*/ 0 w 476"/>
              <a:gd name="T1" fmla="*/ 119 h 798"/>
              <a:gd name="T2" fmla="*/ 0 w 476"/>
              <a:gd name="T3" fmla="*/ 65 h 798"/>
              <a:gd name="T4" fmla="*/ 200 w 476"/>
              <a:gd name="T5" fmla="*/ 0 h 798"/>
              <a:gd name="T6" fmla="*/ 256 w 476"/>
              <a:gd name="T7" fmla="*/ 0 h 798"/>
              <a:gd name="T8" fmla="*/ 476 w 476"/>
              <a:gd name="T9" fmla="*/ 680 h 798"/>
              <a:gd name="T10" fmla="*/ 476 w 476"/>
              <a:gd name="T11" fmla="*/ 734 h 798"/>
              <a:gd name="T12" fmla="*/ 275 w 476"/>
              <a:gd name="T13" fmla="*/ 798 h 798"/>
              <a:gd name="T14" fmla="*/ 219 w 476"/>
              <a:gd name="T15" fmla="*/ 798 h 798"/>
              <a:gd name="T16" fmla="*/ 0 w 476"/>
              <a:gd name="T17" fmla="*/ 119 h 798"/>
              <a:gd name="T18" fmla="*/ 57 w 476"/>
              <a:gd name="T19" fmla="*/ 65 h 798"/>
              <a:gd name="T20" fmla="*/ 275 w 476"/>
              <a:gd name="T21" fmla="*/ 744 h 798"/>
              <a:gd name="T22" fmla="*/ 219 w 476"/>
              <a:gd name="T23" fmla="*/ 744 h 798"/>
              <a:gd name="T24" fmla="*/ 419 w 476"/>
              <a:gd name="T25" fmla="*/ 680 h 798"/>
              <a:gd name="T26" fmla="*/ 419 w 476"/>
              <a:gd name="T27" fmla="*/ 734 h 798"/>
              <a:gd name="T28" fmla="*/ 200 w 476"/>
              <a:gd name="T29" fmla="*/ 54 h 798"/>
              <a:gd name="T30" fmla="*/ 256 w 476"/>
              <a:gd name="T31" fmla="*/ 54 h 798"/>
              <a:gd name="T32" fmla="*/ 57 w 476"/>
              <a:gd name="T33" fmla="*/ 119 h 798"/>
              <a:gd name="T34" fmla="*/ 57 w 476"/>
              <a:gd name="T35" fmla="*/ 65 h 798"/>
              <a:gd name="T36" fmla="*/ 0 w 476"/>
              <a:gd name="T37" fmla="*/ 119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6" h="798">
                <a:moveTo>
                  <a:pt x="0" y="119"/>
                </a:moveTo>
                <a:lnTo>
                  <a:pt x="0" y="65"/>
                </a:lnTo>
                <a:lnTo>
                  <a:pt x="200" y="0"/>
                </a:lnTo>
                <a:lnTo>
                  <a:pt x="256" y="0"/>
                </a:lnTo>
                <a:lnTo>
                  <a:pt x="476" y="680"/>
                </a:lnTo>
                <a:lnTo>
                  <a:pt x="476" y="734"/>
                </a:lnTo>
                <a:lnTo>
                  <a:pt x="275" y="798"/>
                </a:lnTo>
                <a:lnTo>
                  <a:pt x="219" y="798"/>
                </a:lnTo>
                <a:lnTo>
                  <a:pt x="0" y="119"/>
                </a:lnTo>
                <a:lnTo>
                  <a:pt x="57" y="65"/>
                </a:lnTo>
                <a:lnTo>
                  <a:pt x="275" y="744"/>
                </a:lnTo>
                <a:lnTo>
                  <a:pt x="219" y="744"/>
                </a:lnTo>
                <a:lnTo>
                  <a:pt x="419" y="680"/>
                </a:lnTo>
                <a:lnTo>
                  <a:pt x="419" y="734"/>
                </a:lnTo>
                <a:lnTo>
                  <a:pt x="200" y="54"/>
                </a:lnTo>
                <a:lnTo>
                  <a:pt x="256" y="54"/>
                </a:lnTo>
                <a:lnTo>
                  <a:pt x="57" y="119"/>
                </a:lnTo>
                <a:lnTo>
                  <a:pt x="57" y="65"/>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28" name="Freeform 150">
            <a:extLst>
              <a:ext uri="{FF2B5EF4-FFF2-40B4-BE49-F238E27FC236}">
                <a16:creationId xmlns:a16="http://schemas.microsoft.com/office/drawing/2014/main" id="{C2416C22-89B8-4C21-963E-30C49E60D062}"/>
              </a:ext>
            </a:extLst>
          </p:cNvPr>
          <p:cNvSpPr>
            <a:spLocks noChangeAspect="1"/>
          </p:cNvSpPr>
          <p:nvPr/>
        </p:nvSpPr>
        <p:spPr bwMode="auto">
          <a:xfrm>
            <a:off x="3755321" y="1643871"/>
            <a:ext cx="312715" cy="186462"/>
          </a:xfrm>
          <a:custGeom>
            <a:avLst/>
            <a:gdLst>
              <a:gd name="T0" fmla="*/ 551 w 685"/>
              <a:gd name="T1" fmla="*/ 1 h 408"/>
              <a:gd name="T2" fmla="*/ 574 w 685"/>
              <a:gd name="T3" fmla="*/ 0 h 408"/>
              <a:gd name="T4" fmla="*/ 596 w 685"/>
              <a:gd name="T5" fmla="*/ 3 h 408"/>
              <a:gd name="T6" fmla="*/ 616 w 685"/>
              <a:gd name="T7" fmla="*/ 13 h 408"/>
              <a:gd name="T8" fmla="*/ 633 w 685"/>
              <a:gd name="T9" fmla="*/ 26 h 408"/>
              <a:gd name="T10" fmla="*/ 649 w 685"/>
              <a:gd name="T11" fmla="*/ 43 h 408"/>
              <a:gd name="T12" fmla="*/ 662 w 685"/>
              <a:gd name="T13" fmla="*/ 62 h 408"/>
              <a:gd name="T14" fmla="*/ 672 w 685"/>
              <a:gd name="T15" fmla="*/ 83 h 408"/>
              <a:gd name="T16" fmla="*/ 680 w 685"/>
              <a:gd name="T17" fmla="*/ 107 h 408"/>
              <a:gd name="T18" fmla="*/ 684 w 685"/>
              <a:gd name="T19" fmla="*/ 130 h 408"/>
              <a:gd name="T20" fmla="*/ 685 w 685"/>
              <a:gd name="T21" fmla="*/ 154 h 408"/>
              <a:gd name="T22" fmla="*/ 682 w 685"/>
              <a:gd name="T23" fmla="*/ 176 h 408"/>
              <a:gd name="T24" fmla="*/ 676 w 685"/>
              <a:gd name="T25" fmla="*/ 199 h 408"/>
              <a:gd name="T26" fmla="*/ 664 w 685"/>
              <a:gd name="T27" fmla="*/ 217 h 408"/>
              <a:gd name="T28" fmla="*/ 649 w 685"/>
              <a:gd name="T29" fmla="*/ 233 h 408"/>
              <a:gd name="T30" fmla="*/ 630 w 685"/>
              <a:gd name="T31" fmla="*/ 245 h 408"/>
              <a:gd name="T32" fmla="*/ 145 w 685"/>
              <a:gd name="T33" fmla="*/ 403 h 408"/>
              <a:gd name="T34" fmla="*/ 122 w 685"/>
              <a:gd name="T35" fmla="*/ 408 h 408"/>
              <a:gd name="T36" fmla="*/ 99 w 685"/>
              <a:gd name="T37" fmla="*/ 407 h 408"/>
              <a:gd name="T38" fmla="*/ 78 w 685"/>
              <a:gd name="T39" fmla="*/ 401 h 408"/>
              <a:gd name="T40" fmla="*/ 60 w 685"/>
              <a:gd name="T41" fmla="*/ 390 h 408"/>
              <a:gd name="T42" fmla="*/ 44 w 685"/>
              <a:gd name="T43" fmla="*/ 374 h 408"/>
              <a:gd name="T44" fmla="*/ 29 w 685"/>
              <a:gd name="T45" fmla="*/ 357 h 408"/>
              <a:gd name="T46" fmla="*/ 18 w 685"/>
              <a:gd name="T47" fmla="*/ 336 h 408"/>
              <a:gd name="T48" fmla="*/ 9 w 685"/>
              <a:gd name="T49" fmla="*/ 314 h 408"/>
              <a:gd name="T50" fmla="*/ 2 w 685"/>
              <a:gd name="T51" fmla="*/ 291 h 408"/>
              <a:gd name="T52" fmla="*/ 0 w 685"/>
              <a:gd name="T53" fmla="*/ 267 h 408"/>
              <a:gd name="T54" fmla="*/ 1 w 685"/>
              <a:gd name="T55" fmla="*/ 244 h 408"/>
              <a:gd name="T56" fmla="*/ 6 w 685"/>
              <a:gd name="T57" fmla="*/ 222 h 408"/>
              <a:gd name="T58" fmla="*/ 14 w 685"/>
              <a:gd name="T59" fmla="*/ 201 h 408"/>
              <a:gd name="T60" fmla="*/ 27 w 685"/>
              <a:gd name="T61" fmla="*/ 184 h 408"/>
              <a:gd name="T62" fmla="*/ 45 w 685"/>
              <a:gd name="T63" fmla="*/ 169 h 408"/>
              <a:gd name="T64" fmla="*/ 67 w 685"/>
              <a:gd name="T65" fmla="*/ 15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5" h="408">
                <a:moveTo>
                  <a:pt x="540" y="5"/>
                </a:moveTo>
                <a:lnTo>
                  <a:pt x="551" y="1"/>
                </a:lnTo>
                <a:lnTo>
                  <a:pt x="563" y="0"/>
                </a:lnTo>
                <a:lnTo>
                  <a:pt x="574" y="0"/>
                </a:lnTo>
                <a:lnTo>
                  <a:pt x="586" y="1"/>
                </a:lnTo>
                <a:lnTo>
                  <a:pt x="596" y="3"/>
                </a:lnTo>
                <a:lnTo>
                  <a:pt x="607" y="7"/>
                </a:lnTo>
                <a:lnTo>
                  <a:pt x="616" y="13"/>
                </a:lnTo>
                <a:lnTo>
                  <a:pt x="624" y="19"/>
                </a:lnTo>
                <a:lnTo>
                  <a:pt x="633" y="26"/>
                </a:lnTo>
                <a:lnTo>
                  <a:pt x="641" y="34"/>
                </a:lnTo>
                <a:lnTo>
                  <a:pt x="649" y="43"/>
                </a:lnTo>
                <a:lnTo>
                  <a:pt x="657" y="53"/>
                </a:lnTo>
                <a:lnTo>
                  <a:pt x="662" y="62"/>
                </a:lnTo>
                <a:lnTo>
                  <a:pt x="668" y="73"/>
                </a:lnTo>
                <a:lnTo>
                  <a:pt x="672" y="83"/>
                </a:lnTo>
                <a:lnTo>
                  <a:pt x="677" y="95"/>
                </a:lnTo>
                <a:lnTo>
                  <a:pt x="680" y="107"/>
                </a:lnTo>
                <a:lnTo>
                  <a:pt x="682" y="119"/>
                </a:lnTo>
                <a:lnTo>
                  <a:pt x="684" y="130"/>
                </a:lnTo>
                <a:lnTo>
                  <a:pt x="685" y="142"/>
                </a:lnTo>
                <a:lnTo>
                  <a:pt x="685" y="154"/>
                </a:lnTo>
                <a:lnTo>
                  <a:pt x="684" y="165"/>
                </a:lnTo>
                <a:lnTo>
                  <a:pt x="682" y="176"/>
                </a:lnTo>
                <a:lnTo>
                  <a:pt x="680" y="187"/>
                </a:lnTo>
                <a:lnTo>
                  <a:pt x="676" y="199"/>
                </a:lnTo>
                <a:lnTo>
                  <a:pt x="671" y="208"/>
                </a:lnTo>
                <a:lnTo>
                  <a:pt x="664" y="217"/>
                </a:lnTo>
                <a:lnTo>
                  <a:pt x="658" y="226"/>
                </a:lnTo>
                <a:lnTo>
                  <a:pt x="649" y="233"/>
                </a:lnTo>
                <a:lnTo>
                  <a:pt x="640" y="240"/>
                </a:lnTo>
                <a:lnTo>
                  <a:pt x="630" y="245"/>
                </a:lnTo>
                <a:lnTo>
                  <a:pt x="618" y="250"/>
                </a:lnTo>
                <a:lnTo>
                  <a:pt x="145" y="403"/>
                </a:lnTo>
                <a:lnTo>
                  <a:pt x="134" y="407"/>
                </a:lnTo>
                <a:lnTo>
                  <a:pt x="122" y="408"/>
                </a:lnTo>
                <a:lnTo>
                  <a:pt x="110" y="408"/>
                </a:lnTo>
                <a:lnTo>
                  <a:pt x="99" y="407"/>
                </a:lnTo>
                <a:lnTo>
                  <a:pt x="89" y="405"/>
                </a:lnTo>
                <a:lnTo>
                  <a:pt x="78" y="401"/>
                </a:lnTo>
                <a:lnTo>
                  <a:pt x="69" y="396"/>
                </a:lnTo>
                <a:lnTo>
                  <a:pt x="60" y="390"/>
                </a:lnTo>
                <a:lnTo>
                  <a:pt x="51" y="383"/>
                </a:lnTo>
                <a:lnTo>
                  <a:pt x="44" y="374"/>
                </a:lnTo>
                <a:lnTo>
                  <a:pt x="36" y="365"/>
                </a:lnTo>
                <a:lnTo>
                  <a:pt x="29" y="357"/>
                </a:lnTo>
                <a:lnTo>
                  <a:pt x="23" y="346"/>
                </a:lnTo>
                <a:lnTo>
                  <a:pt x="18" y="336"/>
                </a:lnTo>
                <a:lnTo>
                  <a:pt x="13" y="325"/>
                </a:lnTo>
                <a:lnTo>
                  <a:pt x="9" y="314"/>
                </a:lnTo>
                <a:lnTo>
                  <a:pt x="5" y="302"/>
                </a:lnTo>
                <a:lnTo>
                  <a:pt x="2" y="291"/>
                </a:lnTo>
                <a:lnTo>
                  <a:pt x="1" y="278"/>
                </a:lnTo>
                <a:lnTo>
                  <a:pt x="0" y="267"/>
                </a:lnTo>
                <a:lnTo>
                  <a:pt x="0" y="255"/>
                </a:lnTo>
                <a:lnTo>
                  <a:pt x="1" y="244"/>
                </a:lnTo>
                <a:lnTo>
                  <a:pt x="4" y="233"/>
                </a:lnTo>
                <a:lnTo>
                  <a:pt x="6" y="222"/>
                </a:lnTo>
                <a:lnTo>
                  <a:pt x="10" y="211"/>
                </a:lnTo>
                <a:lnTo>
                  <a:pt x="14" y="201"/>
                </a:lnTo>
                <a:lnTo>
                  <a:pt x="20" y="192"/>
                </a:lnTo>
                <a:lnTo>
                  <a:pt x="27" y="184"/>
                </a:lnTo>
                <a:lnTo>
                  <a:pt x="36" y="176"/>
                </a:lnTo>
                <a:lnTo>
                  <a:pt x="45" y="169"/>
                </a:lnTo>
                <a:lnTo>
                  <a:pt x="55" y="164"/>
                </a:lnTo>
                <a:lnTo>
                  <a:pt x="67" y="159"/>
                </a:lnTo>
                <a:lnTo>
                  <a:pt x="540" y="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29" name="Freeform 151">
            <a:extLst>
              <a:ext uri="{FF2B5EF4-FFF2-40B4-BE49-F238E27FC236}">
                <a16:creationId xmlns:a16="http://schemas.microsoft.com/office/drawing/2014/main" id="{746F1D65-0BF8-464C-A552-D7E14E449349}"/>
              </a:ext>
            </a:extLst>
          </p:cNvPr>
          <p:cNvSpPr>
            <a:spLocks noChangeAspect="1"/>
          </p:cNvSpPr>
          <p:nvPr/>
        </p:nvSpPr>
        <p:spPr bwMode="auto">
          <a:xfrm>
            <a:off x="3742977" y="1631532"/>
            <a:ext cx="338774" cy="211141"/>
          </a:xfrm>
          <a:custGeom>
            <a:avLst/>
            <a:gdLst>
              <a:gd name="T0" fmla="*/ 563 w 741"/>
              <a:gd name="T1" fmla="*/ 0 h 462"/>
              <a:gd name="T2" fmla="*/ 642 w 741"/>
              <a:gd name="T3" fmla="*/ 1 h 462"/>
              <a:gd name="T4" fmla="*/ 672 w 741"/>
              <a:gd name="T5" fmla="*/ 13 h 462"/>
              <a:gd name="T6" fmla="*/ 697 w 741"/>
              <a:gd name="T7" fmla="*/ 34 h 462"/>
              <a:gd name="T8" fmla="*/ 718 w 741"/>
              <a:gd name="T9" fmla="*/ 62 h 462"/>
              <a:gd name="T10" fmla="*/ 733 w 741"/>
              <a:gd name="T11" fmla="*/ 95 h 462"/>
              <a:gd name="T12" fmla="*/ 740 w 741"/>
              <a:gd name="T13" fmla="*/ 130 h 462"/>
              <a:gd name="T14" fmla="*/ 741 w 741"/>
              <a:gd name="T15" fmla="*/ 208 h 462"/>
              <a:gd name="T16" fmla="*/ 736 w 741"/>
              <a:gd name="T17" fmla="*/ 241 h 462"/>
              <a:gd name="T18" fmla="*/ 721 w 741"/>
              <a:gd name="T19" fmla="*/ 271 h 462"/>
              <a:gd name="T20" fmla="*/ 696 w 741"/>
              <a:gd name="T21" fmla="*/ 294 h 462"/>
              <a:gd name="T22" fmla="*/ 201 w 741"/>
              <a:gd name="T23" fmla="*/ 457 h 462"/>
              <a:gd name="T24" fmla="*/ 167 w 741"/>
              <a:gd name="T25" fmla="*/ 462 h 462"/>
              <a:gd name="T26" fmla="*/ 88 w 741"/>
              <a:gd name="T27" fmla="*/ 459 h 462"/>
              <a:gd name="T28" fmla="*/ 60 w 741"/>
              <a:gd name="T29" fmla="*/ 444 h 462"/>
              <a:gd name="T30" fmla="*/ 36 w 741"/>
              <a:gd name="T31" fmla="*/ 419 h 462"/>
              <a:gd name="T32" fmla="*/ 18 w 741"/>
              <a:gd name="T33" fmla="*/ 390 h 462"/>
              <a:gd name="T34" fmla="*/ 5 w 741"/>
              <a:gd name="T35" fmla="*/ 356 h 462"/>
              <a:gd name="T36" fmla="*/ 0 w 741"/>
              <a:gd name="T37" fmla="*/ 321 h 462"/>
              <a:gd name="T38" fmla="*/ 1 w 741"/>
              <a:gd name="T39" fmla="*/ 244 h 462"/>
              <a:gd name="T40" fmla="*/ 10 w 741"/>
              <a:gd name="T41" fmla="*/ 211 h 462"/>
              <a:gd name="T42" fmla="*/ 27 w 741"/>
              <a:gd name="T43" fmla="*/ 184 h 462"/>
              <a:gd name="T44" fmla="*/ 55 w 741"/>
              <a:gd name="T45" fmla="*/ 164 h 462"/>
              <a:gd name="T46" fmla="*/ 596 w 741"/>
              <a:gd name="T47" fmla="*/ 59 h 462"/>
              <a:gd name="T48" fmla="*/ 101 w 741"/>
              <a:gd name="T49" fmla="*/ 223 h 462"/>
              <a:gd name="T50" fmla="*/ 77 w 741"/>
              <a:gd name="T51" fmla="*/ 246 h 462"/>
              <a:gd name="T52" fmla="*/ 63 w 741"/>
              <a:gd name="T53" fmla="*/ 276 h 462"/>
              <a:gd name="T54" fmla="*/ 56 w 741"/>
              <a:gd name="T55" fmla="*/ 309 h 462"/>
              <a:gd name="T56" fmla="*/ 57 w 741"/>
              <a:gd name="T57" fmla="*/ 278 h 462"/>
              <a:gd name="T58" fmla="*/ 65 w 741"/>
              <a:gd name="T59" fmla="*/ 314 h 462"/>
              <a:gd name="T60" fmla="*/ 79 w 741"/>
              <a:gd name="T61" fmla="*/ 346 h 462"/>
              <a:gd name="T62" fmla="*/ 100 w 741"/>
              <a:gd name="T63" fmla="*/ 374 h 462"/>
              <a:gd name="T64" fmla="*/ 126 w 741"/>
              <a:gd name="T65" fmla="*/ 396 h 462"/>
              <a:gd name="T66" fmla="*/ 155 w 741"/>
              <a:gd name="T67" fmla="*/ 407 h 462"/>
              <a:gd name="T68" fmla="*/ 122 w 741"/>
              <a:gd name="T69" fmla="*/ 408 h 462"/>
              <a:gd name="T70" fmla="*/ 618 w 741"/>
              <a:gd name="T71" fmla="*/ 250 h 462"/>
              <a:gd name="T72" fmla="*/ 649 w 741"/>
              <a:gd name="T73" fmla="*/ 233 h 462"/>
              <a:gd name="T74" fmla="*/ 670 w 741"/>
              <a:gd name="T75" fmla="*/ 208 h 462"/>
              <a:gd name="T76" fmla="*/ 682 w 741"/>
              <a:gd name="T77" fmla="*/ 176 h 462"/>
              <a:gd name="T78" fmla="*/ 685 w 741"/>
              <a:gd name="T79" fmla="*/ 142 h 462"/>
              <a:gd name="T80" fmla="*/ 682 w 741"/>
              <a:gd name="T81" fmla="*/ 173 h 462"/>
              <a:gd name="T82" fmla="*/ 672 w 741"/>
              <a:gd name="T83" fmla="*/ 137 h 462"/>
              <a:gd name="T84" fmla="*/ 656 w 741"/>
              <a:gd name="T85" fmla="*/ 107 h 462"/>
              <a:gd name="T86" fmla="*/ 633 w 741"/>
              <a:gd name="T87" fmla="*/ 80 h 462"/>
              <a:gd name="T88" fmla="*/ 606 w 741"/>
              <a:gd name="T89" fmla="*/ 61 h 462"/>
              <a:gd name="T90" fmla="*/ 574 w 741"/>
              <a:gd name="T91" fmla="*/ 54 h 462"/>
              <a:gd name="T92" fmla="*/ 608 w 741"/>
              <a:gd name="T93" fmla="*/ 55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1" h="462">
                <a:moveTo>
                  <a:pt x="539" y="5"/>
                </a:moveTo>
                <a:lnTo>
                  <a:pt x="551" y="1"/>
                </a:lnTo>
                <a:lnTo>
                  <a:pt x="563" y="0"/>
                </a:lnTo>
                <a:lnTo>
                  <a:pt x="574" y="0"/>
                </a:lnTo>
                <a:lnTo>
                  <a:pt x="631" y="0"/>
                </a:lnTo>
                <a:lnTo>
                  <a:pt x="642" y="1"/>
                </a:lnTo>
                <a:lnTo>
                  <a:pt x="652" y="3"/>
                </a:lnTo>
                <a:lnTo>
                  <a:pt x="663" y="7"/>
                </a:lnTo>
                <a:lnTo>
                  <a:pt x="672" y="13"/>
                </a:lnTo>
                <a:lnTo>
                  <a:pt x="681" y="19"/>
                </a:lnTo>
                <a:lnTo>
                  <a:pt x="690" y="26"/>
                </a:lnTo>
                <a:lnTo>
                  <a:pt x="697" y="34"/>
                </a:lnTo>
                <a:lnTo>
                  <a:pt x="705" y="43"/>
                </a:lnTo>
                <a:lnTo>
                  <a:pt x="713" y="53"/>
                </a:lnTo>
                <a:lnTo>
                  <a:pt x="718" y="62"/>
                </a:lnTo>
                <a:lnTo>
                  <a:pt x="724" y="73"/>
                </a:lnTo>
                <a:lnTo>
                  <a:pt x="728" y="83"/>
                </a:lnTo>
                <a:lnTo>
                  <a:pt x="733" y="95"/>
                </a:lnTo>
                <a:lnTo>
                  <a:pt x="736" y="107"/>
                </a:lnTo>
                <a:lnTo>
                  <a:pt x="739" y="119"/>
                </a:lnTo>
                <a:lnTo>
                  <a:pt x="740" y="130"/>
                </a:lnTo>
                <a:lnTo>
                  <a:pt x="741" y="142"/>
                </a:lnTo>
                <a:lnTo>
                  <a:pt x="741" y="154"/>
                </a:lnTo>
                <a:lnTo>
                  <a:pt x="741" y="208"/>
                </a:lnTo>
                <a:lnTo>
                  <a:pt x="740" y="219"/>
                </a:lnTo>
                <a:lnTo>
                  <a:pt x="739" y="230"/>
                </a:lnTo>
                <a:lnTo>
                  <a:pt x="736" y="241"/>
                </a:lnTo>
                <a:lnTo>
                  <a:pt x="732" y="253"/>
                </a:lnTo>
                <a:lnTo>
                  <a:pt x="727" y="262"/>
                </a:lnTo>
                <a:lnTo>
                  <a:pt x="721" y="271"/>
                </a:lnTo>
                <a:lnTo>
                  <a:pt x="714" y="280"/>
                </a:lnTo>
                <a:lnTo>
                  <a:pt x="705" y="287"/>
                </a:lnTo>
                <a:lnTo>
                  <a:pt x="696" y="294"/>
                </a:lnTo>
                <a:lnTo>
                  <a:pt x="686" y="299"/>
                </a:lnTo>
                <a:lnTo>
                  <a:pt x="674" y="304"/>
                </a:lnTo>
                <a:lnTo>
                  <a:pt x="201" y="457"/>
                </a:lnTo>
                <a:lnTo>
                  <a:pt x="190" y="461"/>
                </a:lnTo>
                <a:lnTo>
                  <a:pt x="178" y="462"/>
                </a:lnTo>
                <a:lnTo>
                  <a:pt x="167" y="462"/>
                </a:lnTo>
                <a:lnTo>
                  <a:pt x="110" y="462"/>
                </a:lnTo>
                <a:lnTo>
                  <a:pt x="99" y="461"/>
                </a:lnTo>
                <a:lnTo>
                  <a:pt x="88" y="459"/>
                </a:lnTo>
                <a:lnTo>
                  <a:pt x="78" y="455"/>
                </a:lnTo>
                <a:lnTo>
                  <a:pt x="69" y="450"/>
                </a:lnTo>
                <a:lnTo>
                  <a:pt x="60" y="444"/>
                </a:lnTo>
                <a:lnTo>
                  <a:pt x="51" y="437"/>
                </a:lnTo>
                <a:lnTo>
                  <a:pt x="43" y="428"/>
                </a:lnTo>
                <a:lnTo>
                  <a:pt x="36" y="419"/>
                </a:lnTo>
                <a:lnTo>
                  <a:pt x="29" y="411"/>
                </a:lnTo>
                <a:lnTo>
                  <a:pt x="23" y="400"/>
                </a:lnTo>
                <a:lnTo>
                  <a:pt x="18" y="390"/>
                </a:lnTo>
                <a:lnTo>
                  <a:pt x="12" y="379"/>
                </a:lnTo>
                <a:lnTo>
                  <a:pt x="9" y="368"/>
                </a:lnTo>
                <a:lnTo>
                  <a:pt x="5" y="356"/>
                </a:lnTo>
                <a:lnTo>
                  <a:pt x="2" y="345"/>
                </a:lnTo>
                <a:lnTo>
                  <a:pt x="1" y="332"/>
                </a:lnTo>
                <a:lnTo>
                  <a:pt x="0" y="321"/>
                </a:lnTo>
                <a:lnTo>
                  <a:pt x="0" y="267"/>
                </a:lnTo>
                <a:lnTo>
                  <a:pt x="0" y="255"/>
                </a:lnTo>
                <a:lnTo>
                  <a:pt x="1" y="244"/>
                </a:lnTo>
                <a:lnTo>
                  <a:pt x="3" y="233"/>
                </a:lnTo>
                <a:lnTo>
                  <a:pt x="6" y="222"/>
                </a:lnTo>
                <a:lnTo>
                  <a:pt x="10" y="211"/>
                </a:lnTo>
                <a:lnTo>
                  <a:pt x="14" y="201"/>
                </a:lnTo>
                <a:lnTo>
                  <a:pt x="20" y="192"/>
                </a:lnTo>
                <a:lnTo>
                  <a:pt x="27" y="184"/>
                </a:lnTo>
                <a:lnTo>
                  <a:pt x="36" y="176"/>
                </a:lnTo>
                <a:lnTo>
                  <a:pt x="45" y="169"/>
                </a:lnTo>
                <a:lnTo>
                  <a:pt x="55" y="164"/>
                </a:lnTo>
                <a:lnTo>
                  <a:pt x="66" y="159"/>
                </a:lnTo>
                <a:lnTo>
                  <a:pt x="539" y="5"/>
                </a:lnTo>
                <a:lnTo>
                  <a:pt x="596" y="59"/>
                </a:lnTo>
                <a:lnTo>
                  <a:pt x="123" y="213"/>
                </a:lnTo>
                <a:lnTo>
                  <a:pt x="111" y="218"/>
                </a:lnTo>
                <a:lnTo>
                  <a:pt x="101" y="223"/>
                </a:lnTo>
                <a:lnTo>
                  <a:pt x="92" y="230"/>
                </a:lnTo>
                <a:lnTo>
                  <a:pt x="83" y="238"/>
                </a:lnTo>
                <a:lnTo>
                  <a:pt x="77" y="246"/>
                </a:lnTo>
                <a:lnTo>
                  <a:pt x="70" y="255"/>
                </a:lnTo>
                <a:lnTo>
                  <a:pt x="66" y="265"/>
                </a:lnTo>
                <a:lnTo>
                  <a:pt x="63" y="276"/>
                </a:lnTo>
                <a:lnTo>
                  <a:pt x="60" y="287"/>
                </a:lnTo>
                <a:lnTo>
                  <a:pt x="57" y="298"/>
                </a:lnTo>
                <a:lnTo>
                  <a:pt x="56" y="309"/>
                </a:lnTo>
                <a:lnTo>
                  <a:pt x="56" y="255"/>
                </a:lnTo>
                <a:lnTo>
                  <a:pt x="56" y="267"/>
                </a:lnTo>
                <a:lnTo>
                  <a:pt x="57" y="278"/>
                </a:lnTo>
                <a:lnTo>
                  <a:pt x="59" y="291"/>
                </a:lnTo>
                <a:lnTo>
                  <a:pt x="61" y="302"/>
                </a:lnTo>
                <a:lnTo>
                  <a:pt x="65" y="314"/>
                </a:lnTo>
                <a:lnTo>
                  <a:pt x="69" y="325"/>
                </a:lnTo>
                <a:lnTo>
                  <a:pt x="74" y="336"/>
                </a:lnTo>
                <a:lnTo>
                  <a:pt x="79" y="346"/>
                </a:lnTo>
                <a:lnTo>
                  <a:pt x="86" y="357"/>
                </a:lnTo>
                <a:lnTo>
                  <a:pt x="92" y="365"/>
                </a:lnTo>
                <a:lnTo>
                  <a:pt x="100" y="374"/>
                </a:lnTo>
                <a:lnTo>
                  <a:pt x="108" y="383"/>
                </a:lnTo>
                <a:lnTo>
                  <a:pt x="117" y="390"/>
                </a:lnTo>
                <a:lnTo>
                  <a:pt x="126" y="396"/>
                </a:lnTo>
                <a:lnTo>
                  <a:pt x="135" y="401"/>
                </a:lnTo>
                <a:lnTo>
                  <a:pt x="145" y="405"/>
                </a:lnTo>
                <a:lnTo>
                  <a:pt x="155" y="407"/>
                </a:lnTo>
                <a:lnTo>
                  <a:pt x="167" y="408"/>
                </a:lnTo>
                <a:lnTo>
                  <a:pt x="110" y="408"/>
                </a:lnTo>
                <a:lnTo>
                  <a:pt x="122" y="408"/>
                </a:lnTo>
                <a:lnTo>
                  <a:pt x="133" y="407"/>
                </a:lnTo>
                <a:lnTo>
                  <a:pt x="145" y="403"/>
                </a:lnTo>
                <a:lnTo>
                  <a:pt x="618" y="250"/>
                </a:lnTo>
                <a:lnTo>
                  <a:pt x="629" y="245"/>
                </a:lnTo>
                <a:lnTo>
                  <a:pt x="640" y="240"/>
                </a:lnTo>
                <a:lnTo>
                  <a:pt x="649" y="233"/>
                </a:lnTo>
                <a:lnTo>
                  <a:pt x="658" y="226"/>
                </a:lnTo>
                <a:lnTo>
                  <a:pt x="664" y="217"/>
                </a:lnTo>
                <a:lnTo>
                  <a:pt x="670" y="208"/>
                </a:lnTo>
                <a:lnTo>
                  <a:pt x="676" y="199"/>
                </a:lnTo>
                <a:lnTo>
                  <a:pt x="679" y="187"/>
                </a:lnTo>
                <a:lnTo>
                  <a:pt x="682" y="176"/>
                </a:lnTo>
                <a:lnTo>
                  <a:pt x="683" y="165"/>
                </a:lnTo>
                <a:lnTo>
                  <a:pt x="685" y="154"/>
                </a:lnTo>
                <a:lnTo>
                  <a:pt x="685" y="142"/>
                </a:lnTo>
                <a:lnTo>
                  <a:pt x="685" y="196"/>
                </a:lnTo>
                <a:lnTo>
                  <a:pt x="683" y="184"/>
                </a:lnTo>
                <a:lnTo>
                  <a:pt x="682" y="173"/>
                </a:lnTo>
                <a:lnTo>
                  <a:pt x="679" y="160"/>
                </a:lnTo>
                <a:lnTo>
                  <a:pt x="677" y="149"/>
                </a:lnTo>
                <a:lnTo>
                  <a:pt x="672" y="137"/>
                </a:lnTo>
                <a:lnTo>
                  <a:pt x="668" y="127"/>
                </a:lnTo>
                <a:lnTo>
                  <a:pt x="661" y="116"/>
                </a:lnTo>
                <a:lnTo>
                  <a:pt x="656" y="107"/>
                </a:lnTo>
                <a:lnTo>
                  <a:pt x="649" y="97"/>
                </a:lnTo>
                <a:lnTo>
                  <a:pt x="641" y="88"/>
                </a:lnTo>
                <a:lnTo>
                  <a:pt x="633" y="80"/>
                </a:lnTo>
                <a:lnTo>
                  <a:pt x="624" y="73"/>
                </a:lnTo>
                <a:lnTo>
                  <a:pt x="615" y="67"/>
                </a:lnTo>
                <a:lnTo>
                  <a:pt x="606" y="61"/>
                </a:lnTo>
                <a:lnTo>
                  <a:pt x="596" y="57"/>
                </a:lnTo>
                <a:lnTo>
                  <a:pt x="586" y="55"/>
                </a:lnTo>
                <a:lnTo>
                  <a:pt x="574" y="54"/>
                </a:lnTo>
                <a:lnTo>
                  <a:pt x="631" y="54"/>
                </a:lnTo>
                <a:lnTo>
                  <a:pt x="619" y="54"/>
                </a:lnTo>
                <a:lnTo>
                  <a:pt x="608" y="55"/>
                </a:lnTo>
                <a:lnTo>
                  <a:pt x="596" y="59"/>
                </a:lnTo>
                <a:lnTo>
                  <a:pt x="53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30" name="Freeform 152">
            <a:extLst>
              <a:ext uri="{FF2B5EF4-FFF2-40B4-BE49-F238E27FC236}">
                <a16:creationId xmlns:a16="http://schemas.microsoft.com/office/drawing/2014/main" id="{00F90B1F-541E-4132-A179-A42185045BD9}"/>
              </a:ext>
            </a:extLst>
          </p:cNvPr>
          <p:cNvSpPr>
            <a:spLocks noChangeAspect="1"/>
          </p:cNvSpPr>
          <p:nvPr/>
        </p:nvSpPr>
        <p:spPr bwMode="auto">
          <a:xfrm>
            <a:off x="2636132" y="4558715"/>
            <a:ext cx="340146" cy="234449"/>
          </a:xfrm>
          <a:custGeom>
            <a:avLst/>
            <a:gdLst>
              <a:gd name="T0" fmla="*/ 100 w 744"/>
              <a:gd name="T1" fmla="*/ 513 h 513"/>
              <a:gd name="T2" fmla="*/ 0 w 744"/>
              <a:gd name="T3" fmla="*/ 342 h 513"/>
              <a:gd name="T4" fmla="*/ 644 w 744"/>
              <a:gd name="T5" fmla="*/ 0 h 513"/>
              <a:gd name="T6" fmla="*/ 744 w 744"/>
              <a:gd name="T7" fmla="*/ 174 h 513"/>
              <a:gd name="T8" fmla="*/ 100 w 744"/>
              <a:gd name="T9" fmla="*/ 513 h 513"/>
            </a:gdLst>
            <a:ahLst/>
            <a:cxnLst>
              <a:cxn ang="0">
                <a:pos x="T0" y="T1"/>
              </a:cxn>
              <a:cxn ang="0">
                <a:pos x="T2" y="T3"/>
              </a:cxn>
              <a:cxn ang="0">
                <a:pos x="T4" y="T5"/>
              </a:cxn>
              <a:cxn ang="0">
                <a:pos x="T6" y="T7"/>
              </a:cxn>
              <a:cxn ang="0">
                <a:pos x="T8" y="T9"/>
              </a:cxn>
            </a:cxnLst>
            <a:rect l="0" t="0" r="r" b="b"/>
            <a:pathLst>
              <a:path w="744" h="513">
                <a:moveTo>
                  <a:pt x="100" y="513"/>
                </a:moveTo>
                <a:lnTo>
                  <a:pt x="0" y="342"/>
                </a:lnTo>
                <a:lnTo>
                  <a:pt x="644" y="0"/>
                </a:lnTo>
                <a:lnTo>
                  <a:pt x="744" y="174"/>
                </a:lnTo>
                <a:lnTo>
                  <a:pt x="100" y="513"/>
                </a:lnTo>
                <a:close/>
              </a:path>
            </a:pathLst>
          </a:custGeom>
          <a:solidFill>
            <a:srgbClr val="FFFF00"/>
          </a:solidFill>
          <a:ln w="19050" cmpd="sng">
            <a:solidFill>
              <a:schemeClr val="bg2"/>
            </a:solidFill>
            <a:round/>
            <a:headEnd/>
            <a:tailEnd/>
          </a:ln>
        </p:spPr>
        <p:txBody>
          <a:bodyPr/>
          <a:lstStyle/>
          <a:p>
            <a:endParaRPr lang="en-IN" b="1" dirty="0"/>
          </a:p>
        </p:txBody>
      </p:sp>
      <p:sp>
        <p:nvSpPr>
          <p:cNvPr id="31" name="Freeform 153">
            <a:extLst>
              <a:ext uri="{FF2B5EF4-FFF2-40B4-BE49-F238E27FC236}">
                <a16:creationId xmlns:a16="http://schemas.microsoft.com/office/drawing/2014/main" id="{A1F52EF7-D931-446C-97A4-675402ED455F}"/>
              </a:ext>
            </a:extLst>
          </p:cNvPr>
          <p:cNvSpPr>
            <a:spLocks noChangeAspect="1"/>
          </p:cNvSpPr>
          <p:nvPr/>
        </p:nvSpPr>
        <p:spPr bwMode="auto">
          <a:xfrm>
            <a:off x="2507206" y="4634123"/>
            <a:ext cx="223563" cy="283807"/>
          </a:xfrm>
          <a:custGeom>
            <a:avLst/>
            <a:gdLst>
              <a:gd name="T0" fmla="*/ 6 w 491"/>
              <a:gd name="T1" fmla="*/ 157 h 622"/>
              <a:gd name="T2" fmla="*/ 0 w 491"/>
              <a:gd name="T3" fmla="*/ 136 h 622"/>
              <a:gd name="T4" fmla="*/ 0 w 491"/>
              <a:gd name="T5" fmla="*/ 115 h 622"/>
              <a:gd name="T6" fmla="*/ 5 w 491"/>
              <a:gd name="T7" fmla="*/ 95 h 622"/>
              <a:gd name="T8" fmla="*/ 15 w 491"/>
              <a:gd name="T9" fmla="*/ 76 h 622"/>
              <a:gd name="T10" fmla="*/ 29 w 491"/>
              <a:gd name="T11" fmla="*/ 57 h 622"/>
              <a:gd name="T12" fmla="*/ 46 w 491"/>
              <a:gd name="T13" fmla="*/ 41 h 622"/>
              <a:gd name="T14" fmla="*/ 67 w 491"/>
              <a:gd name="T15" fmla="*/ 28 h 622"/>
              <a:gd name="T16" fmla="*/ 88 w 491"/>
              <a:gd name="T17" fmla="*/ 17 h 622"/>
              <a:gd name="T18" fmla="*/ 110 w 491"/>
              <a:gd name="T19" fmla="*/ 8 h 622"/>
              <a:gd name="T20" fmla="*/ 135 w 491"/>
              <a:gd name="T21" fmla="*/ 2 h 622"/>
              <a:gd name="T22" fmla="*/ 158 w 491"/>
              <a:gd name="T23" fmla="*/ 0 h 622"/>
              <a:gd name="T24" fmla="*/ 180 w 491"/>
              <a:gd name="T25" fmla="*/ 2 h 622"/>
              <a:gd name="T26" fmla="*/ 202 w 491"/>
              <a:gd name="T27" fmla="*/ 8 h 622"/>
              <a:gd name="T28" fmla="*/ 220 w 491"/>
              <a:gd name="T29" fmla="*/ 19 h 622"/>
              <a:gd name="T30" fmla="*/ 236 w 491"/>
              <a:gd name="T31" fmla="*/ 35 h 622"/>
              <a:gd name="T32" fmla="*/ 479 w 491"/>
              <a:gd name="T33" fmla="*/ 454 h 622"/>
              <a:gd name="T34" fmla="*/ 488 w 491"/>
              <a:gd name="T35" fmla="*/ 475 h 622"/>
              <a:gd name="T36" fmla="*/ 491 w 491"/>
              <a:gd name="T37" fmla="*/ 495 h 622"/>
              <a:gd name="T38" fmla="*/ 488 w 491"/>
              <a:gd name="T39" fmla="*/ 516 h 622"/>
              <a:gd name="T40" fmla="*/ 480 w 491"/>
              <a:gd name="T41" fmla="*/ 536 h 622"/>
              <a:gd name="T42" fmla="*/ 468 w 491"/>
              <a:gd name="T43" fmla="*/ 554 h 622"/>
              <a:gd name="T44" fmla="*/ 452 w 491"/>
              <a:gd name="T45" fmla="*/ 572 h 622"/>
              <a:gd name="T46" fmla="*/ 433 w 491"/>
              <a:gd name="T47" fmla="*/ 587 h 622"/>
              <a:gd name="T48" fmla="*/ 412 w 491"/>
              <a:gd name="T49" fmla="*/ 600 h 622"/>
              <a:gd name="T50" fmla="*/ 391 w 491"/>
              <a:gd name="T51" fmla="*/ 610 h 622"/>
              <a:gd name="T52" fmla="*/ 367 w 491"/>
              <a:gd name="T53" fmla="*/ 617 h 622"/>
              <a:gd name="T54" fmla="*/ 344 w 491"/>
              <a:gd name="T55" fmla="*/ 621 h 622"/>
              <a:gd name="T56" fmla="*/ 321 w 491"/>
              <a:gd name="T57" fmla="*/ 621 h 622"/>
              <a:gd name="T58" fmla="*/ 299 w 491"/>
              <a:gd name="T59" fmla="*/ 617 h 622"/>
              <a:gd name="T60" fmla="*/ 279 w 491"/>
              <a:gd name="T61" fmla="*/ 608 h 622"/>
              <a:gd name="T62" fmla="*/ 262 w 491"/>
              <a:gd name="T63" fmla="*/ 595 h 622"/>
              <a:gd name="T64" fmla="*/ 248 w 491"/>
              <a:gd name="T65" fmla="*/ 57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1" h="622">
                <a:moveTo>
                  <a:pt x="11" y="168"/>
                </a:moveTo>
                <a:lnTo>
                  <a:pt x="6" y="157"/>
                </a:lnTo>
                <a:lnTo>
                  <a:pt x="2" y="147"/>
                </a:lnTo>
                <a:lnTo>
                  <a:pt x="0" y="136"/>
                </a:lnTo>
                <a:lnTo>
                  <a:pt x="0" y="126"/>
                </a:lnTo>
                <a:lnTo>
                  <a:pt x="0" y="115"/>
                </a:lnTo>
                <a:lnTo>
                  <a:pt x="2" y="105"/>
                </a:lnTo>
                <a:lnTo>
                  <a:pt x="5" y="95"/>
                </a:lnTo>
                <a:lnTo>
                  <a:pt x="10" y="86"/>
                </a:lnTo>
                <a:lnTo>
                  <a:pt x="15" y="76"/>
                </a:lnTo>
                <a:lnTo>
                  <a:pt x="22" y="67"/>
                </a:lnTo>
                <a:lnTo>
                  <a:pt x="29" y="57"/>
                </a:lnTo>
                <a:lnTo>
                  <a:pt x="37" y="50"/>
                </a:lnTo>
                <a:lnTo>
                  <a:pt x="46" y="41"/>
                </a:lnTo>
                <a:lnTo>
                  <a:pt x="56" y="34"/>
                </a:lnTo>
                <a:lnTo>
                  <a:pt x="67" y="28"/>
                </a:lnTo>
                <a:lnTo>
                  <a:pt x="77" y="22"/>
                </a:lnTo>
                <a:lnTo>
                  <a:pt x="88" y="17"/>
                </a:lnTo>
                <a:lnTo>
                  <a:pt x="99" y="12"/>
                </a:lnTo>
                <a:lnTo>
                  <a:pt x="110" y="8"/>
                </a:lnTo>
                <a:lnTo>
                  <a:pt x="122" y="5"/>
                </a:lnTo>
                <a:lnTo>
                  <a:pt x="135" y="2"/>
                </a:lnTo>
                <a:lnTo>
                  <a:pt x="146" y="1"/>
                </a:lnTo>
                <a:lnTo>
                  <a:pt x="158" y="0"/>
                </a:lnTo>
                <a:lnTo>
                  <a:pt x="169" y="1"/>
                </a:lnTo>
                <a:lnTo>
                  <a:pt x="180" y="2"/>
                </a:lnTo>
                <a:lnTo>
                  <a:pt x="191" y="5"/>
                </a:lnTo>
                <a:lnTo>
                  <a:pt x="202" y="8"/>
                </a:lnTo>
                <a:lnTo>
                  <a:pt x="211" y="13"/>
                </a:lnTo>
                <a:lnTo>
                  <a:pt x="220" y="19"/>
                </a:lnTo>
                <a:lnTo>
                  <a:pt x="229" y="27"/>
                </a:lnTo>
                <a:lnTo>
                  <a:pt x="236" y="35"/>
                </a:lnTo>
                <a:lnTo>
                  <a:pt x="243" y="45"/>
                </a:lnTo>
                <a:lnTo>
                  <a:pt x="479" y="454"/>
                </a:lnTo>
                <a:lnTo>
                  <a:pt x="484" y="465"/>
                </a:lnTo>
                <a:lnTo>
                  <a:pt x="488" y="475"/>
                </a:lnTo>
                <a:lnTo>
                  <a:pt x="491" y="486"/>
                </a:lnTo>
                <a:lnTo>
                  <a:pt x="491" y="495"/>
                </a:lnTo>
                <a:lnTo>
                  <a:pt x="489" y="507"/>
                </a:lnTo>
                <a:lnTo>
                  <a:pt x="488" y="516"/>
                </a:lnTo>
                <a:lnTo>
                  <a:pt x="484" y="526"/>
                </a:lnTo>
                <a:lnTo>
                  <a:pt x="480" y="536"/>
                </a:lnTo>
                <a:lnTo>
                  <a:pt x="474" y="546"/>
                </a:lnTo>
                <a:lnTo>
                  <a:pt x="468" y="554"/>
                </a:lnTo>
                <a:lnTo>
                  <a:pt x="460" y="564"/>
                </a:lnTo>
                <a:lnTo>
                  <a:pt x="452" y="572"/>
                </a:lnTo>
                <a:lnTo>
                  <a:pt x="443" y="580"/>
                </a:lnTo>
                <a:lnTo>
                  <a:pt x="433" y="587"/>
                </a:lnTo>
                <a:lnTo>
                  <a:pt x="424" y="594"/>
                </a:lnTo>
                <a:lnTo>
                  <a:pt x="412" y="600"/>
                </a:lnTo>
                <a:lnTo>
                  <a:pt x="402" y="605"/>
                </a:lnTo>
                <a:lnTo>
                  <a:pt x="391" y="610"/>
                </a:lnTo>
                <a:lnTo>
                  <a:pt x="379" y="613"/>
                </a:lnTo>
                <a:lnTo>
                  <a:pt x="367" y="617"/>
                </a:lnTo>
                <a:lnTo>
                  <a:pt x="356" y="619"/>
                </a:lnTo>
                <a:lnTo>
                  <a:pt x="344" y="621"/>
                </a:lnTo>
                <a:lnTo>
                  <a:pt x="333" y="622"/>
                </a:lnTo>
                <a:lnTo>
                  <a:pt x="321" y="621"/>
                </a:lnTo>
                <a:lnTo>
                  <a:pt x="310" y="619"/>
                </a:lnTo>
                <a:lnTo>
                  <a:pt x="299" y="617"/>
                </a:lnTo>
                <a:lnTo>
                  <a:pt x="289" y="613"/>
                </a:lnTo>
                <a:lnTo>
                  <a:pt x="279" y="608"/>
                </a:lnTo>
                <a:lnTo>
                  <a:pt x="270" y="602"/>
                </a:lnTo>
                <a:lnTo>
                  <a:pt x="262" y="595"/>
                </a:lnTo>
                <a:lnTo>
                  <a:pt x="254" y="586"/>
                </a:lnTo>
                <a:lnTo>
                  <a:pt x="248" y="576"/>
                </a:lnTo>
                <a:lnTo>
                  <a:pt x="11" y="168"/>
                </a:lnTo>
                <a:close/>
              </a:path>
            </a:pathLst>
          </a:custGeom>
          <a:solidFill>
            <a:srgbClr val="FFFF00"/>
          </a:solidFill>
          <a:ln w="19050" cmpd="sng">
            <a:solidFill>
              <a:schemeClr val="bg2"/>
            </a:solidFill>
            <a:round/>
            <a:headEnd/>
            <a:tailEnd/>
          </a:ln>
        </p:spPr>
        <p:txBody>
          <a:bodyPr/>
          <a:lstStyle/>
          <a:p>
            <a:endParaRPr lang="en-IN" b="1" dirty="0"/>
          </a:p>
        </p:txBody>
      </p:sp>
      <p:sp>
        <p:nvSpPr>
          <p:cNvPr id="32" name="Freeform 154">
            <a:extLst>
              <a:ext uri="{FF2B5EF4-FFF2-40B4-BE49-F238E27FC236}">
                <a16:creationId xmlns:a16="http://schemas.microsoft.com/office/drawing/2014/main" id="{6C4B07D5-A0C0-418D-A546-7A7C60395EFB}"/>
              </a:ext>
            </a:extLst>
          </p:cNvPr>
          <p:cNvSpPr>
            <a:spLocks noChangeAspect="1"/>
          </p:cNvSpPr>
          <p:nvPr/>
        </p:nvSpPr>
        <p:spPr bwMode="auto">
          <a:xfrm>
            <a:off x="3386373" y="1964696"/>
            <a:ext cx="261967" cy="318083"/>
          </a:xfrm>
          <a:custGeom>
            <a:avLst/>
            <a:gdLst>
              <a:gd name="T0" fmla="*/ 0 w 573"/>
              <a:gd name="T1" fmla="*/ 107 h 696"/>
              <a:gd name="T2" fmla="*/ 173 w 573"/>
              <a:gd name="T3" fmla="*/ 0 h 696"/>
              <a:gd name="T4" fmla="*/ 573 w 573"/>
              <a:gd name="T5" fmla="*/ 589 h 696"/>
              <a:gd name="T6" fmla="*/ 401 w 573"/>
              <a:gd name="T7" fmla="*/ 696 h 696"/>
              <a:gd name="T8" fmla="*/ 0 w 573"/>
              <a:gd name="T9" fmla="*/ 107 h 696"/>
            </a:gdLst>
            <a:ahLst/>
            <a:cxnLst>
              <a:cxn ang="0">
                <a:pos x="T0" y="T1"/>
              </a:cxn>
              <a:cxn ang="0">
                <a:pos x="T2" y="T3"/>
              </a:cxn>
              <a:cxn ang="0">
                <a:pos x="T4" y="T5"/>
              </a:cxn>
              <a:cxn ang="0">
                <a:pos x="T6" y="T7"/>
              </a:cxn>
              <a:cxn ang="0">
                <a:pos x="T8" y="T9"/>
              </a:cxn>
            </a:cxnLst>
            <a:rect l="0" t="0" r="r" b="b"/>
            <a:pathLst>
              <a:path w="573" h="696">
                <a:moveTo>
                  <a:pt x="0" y="107"/>
                </a:moveTo>
                <a:lnTo>
                  <a:pt x="173" y="0"/>
                </a:lnTo>
                <a:lnTo>
                  <a:pt x="573" y="589"/>
                </a:lnTo>
                <a:lnTo>
                  <a:pt x="401" y="696"/>
                </a:lnTo>
                <a:lnTo>
                  <a:pt x="0" y="107"/>
                </a:lnTo>
                <a:close/>
              </a:path>
            </a:pathLst>
          </a:custGeom>
          <a:solidFill>
            <a:schemeClr val="tx2"/>
          </a:solidFill>
          <a:ln w="19050" cmpd="sng">
            <a:solidFill>
              <a:schemeClr val="bg2"/>
            </a:solidFill>
            <a:round/>
            <a:headEnd/>
            <a:tailEnd/>
          </a:ln>
        </p:spPr>
        <p:txBody>
          <a:bodyPr/>
          <a:lstStyle/>
          <a:p>
            <a:endParaRPr lang="en-IN" b="1" dirty="0"/>
          </a:p>
        </p:txBody>
      </p:sp>
      <p:sp>
        <p:nvSpPr>
          <p:cNvPr id="33" name="Freeform 155">
            <a:extLst>
              <a:ext uri="{FF2B5EF4-FFF2-40B4-BE49-F238E27FC236}">
                <a16:creationId xmlns:a16="http://schemas.microsoft.com/office/drawing/2014/main" id="{FD4341AF-241B-49B5-8AAE-3B1796188F2B}"/>
              </a:ext>
            </a:extLst>
          </p:cNvPr>
          <p:cNvSpPr>
            <a:spLocks noChangeAspect="1"/>
          </p:cNvSpPr>
          <p:nvPr/>
        </p:nvSpPr>
        <p:spPr bwMode="auto">
          <a:xfrm>
            <a:off x="2416684" y="4150144"/>
            <a:ext cx="349747" cy="198802"/>
          </a:xfrm>
          <a:custGeom>
            <a:avLst/>
            <a:gdLst>
              <a:gd name="T0" fmla="*/ 74 w 760"/>
              <a:gd name="T1" fmla="*/ 436 h 436"/>
              <a:gd name="T2" fmla="*/ 0 w 760"/>
              <a:gd name="T3" fmla="*/ 251 h 436"/>
              <a:gd name="T4" fmla="*/ 687 w 760"/>
              <a:gd name="T5" fmla="*/ 0 h 436"/>
              <a:gd name="T6" fmla="*/ 760 w 760"/>
              <a:gd name="T7" fmla="*/ 185 h 436"/>
              <a:gd name="T8" fmla="*/ 74 w 760"/>
              <a:gd name="T9" fmla="*/ 436 h 436"/>
            </a:gdLst>
            <a:ahLst/>
            <a:cxnLst>
              <a:cxn ang="0">
                <a:pos x="T0" y="T1"/>
              </a:cxn>
              <a:cxn ang="0">
                <a:pos x="T2" y="T3"/>
              </a:cxn>
              <a:cxn ang="0">
                <a:pos x="T4" y="T5"/>
              </a:cxn>
              <a:cxn ang="0">
                <a:pos x="T6" y="T7"/>
              </a:cxn>
              <a:cxn ang="0">
                <a:pos x="T8" y="T9"/>
              </a:cxn>
            </a:cxnLst>
            <a:rect l="0" t="0" r="r" b="b"/>
            <a:pathLst>
              <a:path w="760" h="436">
                <a:moveTo>
                  <a:pt x="74" y="436"/>
                </a:moveTo>
                <a:lnTo>
                  <a:pt x="0" y="251"/>
                </a:lnTo>
                <a:lnTo>
                  <a:pt x="687" y="0"/>
                </a:lnTo>
                <a:lnTo>
                  <a:pt x="760" y="185"/>
                </a:lnTo>
                <a:lnTo>
                  <a:pt x="74" y="43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34" name="Freeform 156">
            <a:extLst>
              <a:ext uri="{FF2B5EF4-FFF2-40B4-BE49-F238E27FC236}">
                <a16:creationId xmlns:a16="http://schemas.microsoft.com/office/drawing/2014/main" id="{AB7CC362-FFBD-4711-A3D8-65BED0EBFCF1}"/>
              </a:ext>
            </a:extLst>
          </p:cNvPr>
          <p:cNvSpPr>
            <a:spLocks noChangeAspect="1"/>
          </p:cNvSpPr>
          <p:nvPr/>
        </p:nvSpPr>
        <p:spPr bwMode="auto">
          <a:xfrm>
            <a:off x="2404340" y="4137804"/>
            <a:ext cx="374435" cy="223481"/>
          </a:xfrm>
          <a:custGeom>
            <a:avLst/>
            <a:gdLst>
              <a:gd name="T0" fmla="*/ 130 w 816"/>
              <a:gd name="T1" fmla="*/ 490 h 490"/>
              <a:gd name="T2" fmla="*/ 73 w 816"/>
              <a:gd name="T3" fmla="*/ 490 h 490"/>
              <a:gd name="T4" fmla="*/ 0 w 816"/>
              <a:gd name="T5" fmla="*/ 305 h 490"/>
              <a:gd name="T6" fmla="*/ 0 w 816"/>
              <a:gd name="T7" fmla="*/ 251 h 490"/>
              <a:gd name="T8" fmla="*/ 686 w 816"/>
              <a:gd name="T9" fmla="*/ 0 h 490"/>
              <a:gd name="T10" fmla="*/ 743 w 816"/>
              <a:gd name="T11" fmla="*/ 0 h 490"/>
              <a:gd name="T12" fmla="*/ 816 w 816"/>
              <a:gd name="T13" fmla="*/ 185 h 490"/>
              <a:gd name="T14" fmla="*/ 816 w 816"/>
              <a:gd name="T15" fmla="*/ 239 h 490"/>
              <a:gd name="T16" fmla="*/ 130 w 816"/>
              <a:gd name="T17" fmla="*/ 490 h 490"/>
              <a:gd name="T18" fmla="*/ 73 w 816"/>
              <a:gd name="T19" fmla="*/ 436 h 490"/>
              <a:gd name="T20" fmla="*/ 760 w 816"/>
              <a:gd name="T21" fmla="*/ 185 h 490"/>
              <a:gd name="T22" fmla="*/ 760 w 816"/>
              <a:gd name="T23" fmla="*/ 239 h 490"/>
              <a:gd name="T24" fmla="*/ 686 w 816"/>
              <a:gd name="T25" fmla="*/ 54 h 490"/>
              <a:gd name="T26" fmla="*/ 743 w 816"/>
              <a:gd name="T27" fmla="*/ 54 h 490"/>
              <a:gd name="T28" fmla="*/ 57 w 816"/>
              <a:gd name="T29" fmla="*/ 305 h 490"/>
              <a:gd name="T30" fmla="*/ 57 w 816"/>
              <a:gd name="T31" fmla="*/ 251 h 490"/>
              <a:gd name="T32" fmla="*/ 130 w 816"/>
              <a:gd name="T33" fmla="*/ 436 h 490"/>
              <a:gd name="T34" fmla="*/ 73 w 816"/>
              <a:gd name="T35" fmla="*/ 436 h 490"/>
              <a:gd name="T36" fmla="*/ 130 w 816"/>
              <a:gd name="T37"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6" h="490">
                <a:moveTo>
                  <a:pt x="130" y="490"/>
                </a:moveTo>
                <a:lnTo>
                  <a:pt x="73" y="490"/>
                </a:lnTo>
                <a:lnTo>
                  <a:pt x="0" y="305"/>
                </a:lnTo>
                <a:lnTo>
                  <a:pt x="0" y="251"/>
                </a:lnTo>
                <a:lnTo>
                  <a:pt x="686" y="0"/>
                </a:lnTo>
                <a:lnTo>
                  <a:pt x="743" y="0"/>
                </a:lnTo>
                <a:lnTo>
                  <a:pt x="816" y="185"/>
                </a:lnTo>
                <a:lnTo>
                  <a:pt x="816" y="239"/>
                </a:lnTo>
                <a:lnTo>
                  <a:pt x="130" y="490"/>
                </a:lnTo>
                <a:lnTo>
                  <a:pt x="73" y="436"/>
                </a:lnTo>
                <a:lnTo>
                  <a:pt x="760" y="185"/>
                </a:lnTo>
                <a:lnTo>
                  <a:pt x="760" y="239"/>
                </a:lnTo>
                <a:lnTo>
                  <a:pt x="686" y="54"/>
                </a:lnTo>
                <a:lnTo>
                  <a:pt x="743" y="54"/>
                </a:lnTo>
                <a:lnTo>
                  <a:pt x="57" y="305"/>
                </a:lnTo>
                <a:lnTo>
                  <a:pt x="57" y="251"/>
                </a:lnTo>
                <a:lnTo>
                  <a:pt x="130" y="436"/>
                </a:lnTo>
                <a:lnTo>
                  <a:pt x="73" y="436"/>
                </a:lnTo>
                <a:lnTo>
                  <a:pt x="130" y="4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35" name="Freeform 157">
            <a:extLst>
              <a:ext uri="{FF2B5EF4-FFF2-40B4-BE49-F238E27FC236}">
                <a16:creationId xmlns:a16="http://schemas.microsoft.com/office/drawing/2014/main" id="{37F8A745-EEBC-4A28-8DAE-17C9FAA48CBF}"/>
              </a:ext>
            </a:extLst>
          </p:cNvPr>
          <p:cNvSpPr>
            <a:spLocks noChangeAspect="1"/>
          </p:cNvSpPr>
          <p:nvPr/>
        </p:nvSpPr>
        <p:spPr bwMode="auto">
          <a:xfrm>
            <a:off x="2290500" y="4177565"/>
            <a:ext cx="198876" cy="292033"/>
          </a:xfrm>
          <a:custGeom>
            <a:avLst/>
            <a:gdLst>
              <a:gd name="T0" fmla="*/ 2 w 434"/>
              <a:gd name="T1" fmla="*/ 136 h 640"/>
              <a:gd name="T2" fmla="*/ 0 w 434"/>
              <a:gd name="T3" fmla="*/ 114 h 640"/>
              <a:gd name="T4" fmla="*/ 4 w 434"/>
              <a:gd name="T5" fmla="*/ 93 h 640"/>
              <a:gd name="T6" fmla="*/ 11 w 434"/>
              <a:gd name="T7" fmla="*/ 75 h 640"/>
              <a:gd name="T8" fmla="*/ 24 w 434"/>
              <a:gd name="T9" fmla="*/ 56 h 640"/>
              <a:gd name="T10" fmla="*/ 41 w 434"/>
              <a:gd name="T11" fmla="*/ 40 h 640"/>
              <a:gd name="T12" fmla="*/ 60 w 434"/>
              <a:gd name="T13" fmla="*/ 27 h 640"/>
              <a:gd name="T14" fmla="*/ 82 w 434"/>
              <a:gd name="T15" fmla="*/ 16 h 640"/>
              <a:gd name="T16" fmla="*/ 105 w 434"/>
              <a:gd name="T17" fmla="*/ 7 h 640"/>
              <a:gd name="T18" fmla="*/ 130 w 434"/>
              <a:gd name="T19" fmla="*/ 2 h 640"/>
              <a:gd name="T20" fmla="*/ 153 w 434"/>
              <a:gd name="T21" fmla="*/ 0 h 640"/>
              <a:gd name="T22" fmla="*/ 176 w 434"/>
              <a:gd name="T23" fmla="*/ 1 h 640"/>
              <a:gd name="T24" fmla="*/ 199 w 434"/>
              <a:gd name="T25" fmla="*/ 6 h 640"/>
              <a:gd name="T26" fmla="*/ 218 w 434"/>
              <a:gd name="T27" fmla="*/ 16 h 640"/>
              <a:gd name="T28" fmla="*/ 235 w 434"/>
              <a:gd name="T29" fmla="*/ 29 h 640"/>
              <a:gd name="T30" fmla="*/ 249 w 434"/>
              <a:gd name="T31" fmla="*/ 46 h 640"/>
              <a:gd name="T32" fmla="*/ 428 w 434"/>
              <a:gd name="T33" fmla="*/ 492 h 640"/>
              <a:gd name="T34" fmla="*/ 434 w 434"/>
              <a:gd name="T35" fmla="*/ 514 h 640"/>
              <a:gd name="T36" fmla="*/ 433 w 434"/>
              <a:gd name="T37" fmla="*/ 535 h 640"/>
              <a:gd name="T38" fmla="*/ 428 w 434"/>
              <a:gd name="T39" fmla="*/ 556 h 640"/>
              <a:gd name="T40" fmla="*/ 418 w 434"/>
              <a:gd name="T41" fmla="*/ 574 h 640"/>
              <a:gd name="T42" fmla="*/ 402 w 434"/>
              <a:gd name="T43" fmla="*/ 591 h 640"/>
              <a:gd name="T44" fmla="*/ 384 w 434"/>
              <a:gd name="T45" fmla="*/ 606 h 640"/>
              <a:gd name="T46" fmla="*/ 364 w 434"/>
              <a:gd name="T47" fmla="*/ 618 h 640"/>
              <a:gd name="T48" fmla="*/ 342 w 434"/>
              <a:gd name="T49" fmla="*/ 628 h 640"/>
              <a:gd name="T50" fmla="*/ 319 w 434"/>
              <a:gd name="T51" fmla="*/ 635 h 640"/>
              <a:gd name="T52" fmla="*/ 294 w 434"/>
              <a:gd name="T53" fmla="*/ 639 h 640"/>
              <a:gd name="T54" fmla="*/ 270 w 434"/>
              <a:gd name="T55" fmla="*/ 639 h 640"/>
              <a:gd name="T56" fmla="*/ 248 w 434"/>
              <a:gd name="T57" fmla="*/ 637 h 640"/>
              <a:gd name="T58" fmla="*/ 226 w 434"/>
              <a:gd name="T59" fmla="*/ 629 h 640"/>
              <a:gd name="T60" fmla="*/ 208 w 434"/>
              <a:gd name="T61" fmla="*/ 618 h 640"/>
              <a:gd name="T62" fmla="*/ 193 w 434"/>
              <a:gd name="T63" fmla="*/ 604 h 640"/>
              <a:gd name="T64" fmla="*/ 181 w 434"/>
              <a:gd name="T65" fmla="*/ 583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4" h="640">
                <a:moveTo>
                  <a:pt x="6" y="147"/>
                </a:moveTo>
                <a:lnTo>
                  <a:pt x="2" y="136"/>
                </a:lnTo>
                <a:lnTo>
                  <a:pt x="1" y="125"/>
                </a:lnTo>
                <a:lnTo>
                  <a:pt x="0" y="114"/>
                </a:lnTo>
                <a:lnTo>
                  <a:pt x="1" y="104"/>
                </a:lnTo>
                <a:lnTo>
                  <a:pt x="4" y="93"/>
                </a:lnTo>
                <a:lnTo>
                  <a:pt x="8" y="83"/>
                </a:lnTo>
                <a:lnTo>
                  <a:pt x="11" y="75"/>
                </a:lnTo>
                <a:lnTo>
                  <a:pt x="18" y="65"/>
                </a:lnTo>
                <a:lnTo>
                  <a:pt x="24" y="56"/>
                </a:lnTo>
                <a:lnTo>
                  <a:pt x="33" y="49"/>
                </a:lnTo>
                <a:lnTo>
                  <a:pt x="41" y="40"/>
                </a:lnTo>
                <a:lnTo>
                  <a:pt x="51" y="34"/>
                </a:lnTo>
                <a:lnTo>
                  <a:pt x="60" y="27"/>
                </a:lnTo>
                <a:lnTo>
                  <a:pt x="72" y="22"/>
                </a:lnTo>
                <a:lnTo>
                  <a:pt x="82" y="16"/>
                </a:lnTo>
                <a:lnTo>
                  <a:pt x="94" y="12"/>
                </a:lnTo>
                <a:lnTo>
                  <a:pt x="105" y="7"/>
                </a:lnTo>
                <a:lnTo>
                  <a:pt x="117" y="5"/>
                </a:lnTo>
                <a:lnTo>
                  <a:pt x="130" y="2"/>
                </a:lnTo>
                <a:lnTo>
                  <a:pt x="141" y="1"/>
                </a:lnTo>
                <a:lnTo>
                  <a:pt x="153" y="0"/>
                </a:lnTo>
                <a:lnTo>
                  <a:pt x="166" y="0"/>
                </a:lnTo>
                <a:lnTo>
                  <a:pt x="176" y="1"/>
                </a:lnTo>
                <a:lnTo>
                  <a:pt x="188" y="4"/>
                </a:lnTo>
                <a:lnTo>
                  <a:pt x="199" y="6"/>
                </a:lnTo>
                <a:lnTo>
                  <a:pt x="209" y="11"/>
                </a:lnTo>
                <a:lnTo>
                  <a:pt x="218" y="16"/>
                </a:lnTo>
                <a:lnTo>
                  <a:pt x="227" y="22"/>
                </a:lnTo>
                <a:lnTo>
                  <a:pt x="235" y="29"/>
                </a:lnTo>
                <a:lnTo>
                  <a:pt x="243" y="37"/>
                </a:lnTo>
                <a:lnTo>
                  <a:pt x="249" y="46"/>
                </a:lnTo>
                <a:lnTo>
                  <a:pt x="254" y="58"/>
                </a:lnTo>
                <a:lnTo>
                  <a:pt x="428" y="492"/>
                </a:lnTo>
                <a:lnTo>
                  <a:pt x="432" y="503"/>
                </a:lnTo>
                <a:lnTo>
                  <a:pt x="434" y="514"/>
                </a:lnTo>
                <a:lnTo>
                  <a:pt x="434" y="525"/>
                </a:lnTo>
                <a:lnTo>
                  <a:pt x="433" y="535"/>
                </a:lnTo>
                <a:lnTo>
                  <a:pt x="430" y="546"/>
                </a:lnTo>
                <a:lnTo>
                  <a:pt x="428" y="556"/>
                </a:lnTo>
                <a:lnTo>
                  <a:pt x="423" y="564"/>
                </a:lnTo>
                <a:lnTo>
                  <a:pt x="418" y="574"/>
                </a:lnTo>
                <a:lnTo>
                  <a:pt x="410" y="583"/>
                </a:lnTo>
                <a:lnTo>
                  <a:pt x="402" y="591"/>
                </a:lnTo>
                <a:lnTo>
                  <a:pt x="393" y="599"/>
                </a:lnTo>
                <a:lnTo>
                  <a:pt x="384" y="606"/>
                </a:lnTo>
                <a:lnTo>
                  <a:pt x="374" y="612"/>
                </a:lnTo>
                <a:lnTo>
                  <a:pt x="364" y="618"/>
                </a:lnTo>
                <a:lnTo>
                  <a:pt x="353" y="623"/>
                </a:lnTo>
                <a:lnTo>
                  <a:pt x="342" y="628"/>
                </a:lnTo>
                <a:lnTo>
                  <a:pt x="330" y="632"/>
                </a:lnTo>
                <a:lnTo>
                  <a:pt x="319" y="635"/>
                </a:lnTo>
                <a:lnTo>
                  <a:pt x="306" y="638"/>
                </a:lnTo>
                <a:lnTo>
                  <a:pt x="294" y="639"/>
                </a:lnTo>
                <a:lnTo>
                  <a:pt x="283" y="640"/>
                </a:lnTo>
                <a:lnTo>
                  <a:pt x="270" y="639"/>
                </a:lnTo>
                <a:lnTo>
                  <a:pt x="259" y="639"/>
                </a:lnTo>
                <a:lnTo>
                  <a:pt x="248" y="637"/>
                </a:lnTo>
                <a:lnTo>
                  <a:pt x="236" y="634"/>
                </a:lnTo>
                <a:lnTo>
                  <a:pt x="226" y="629"/>
                </a:lnTo>
                <a:lnTo>
                  <a:pt x="217" y="624"/>
                </a:lnTo>
                <a:lnTo>
                  <a:pt x="208" y="618"/>
                </a:lnTo>
                <a:lnTo>
                  <a:pt x="200" y="611"/>
                </a:lnTo>
                <a:lnTo>
                  <a:pt x="193" y="604"/>
                </a:lnTo>
                <a:lnTo>
                  <a:pt x="186" y="594"/>
                </a:lnTo>
                <a:lnTo>
                  <a:pt x="181" y="583"/>
                </a:lnTo>
                <a:lnTo>
                  <a:pt x="6" y="1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36" name="Freeform 158">
            <a:extLst>
              <a:ext uri="{FF2B5EF4-FFF2-40B4-BE49-F238E27FC236}">
                <a16:creationId xmlns:a16="http://schemas.microsoft.com/office/drawing/2014/main" id="{18B14EC5-CD55-490D-B417-A815B4D15F10}"/>
              </a:ext>
            </a:extLst>
          </p:cNvPr>
          <p:cNvSpPr>
            <a:spLocks noChangeAspect="1"/>
          </p:cNvSpPr>
          <p:nvPr/>
        </p:nvSpPr>
        <p:spPr bwMode="auto">
          <a:xfrm>
            <a:off x="2278156" y="4165225"/>
            <a:ext cx="223563" cy="316712"/>
          </a:xfrm>
          <a:custGeom>
            <a:avLst/>
            <a:gdLst>
              <a:gd name="T0" fmla="*/ 1 w 491"/>
              <a:gd name="T1" fmla="*/ 179 h 694"/>
              <a:gd name="T2" fmla="*/ 1 w 491"/>
              <a:gd name="T3" fmla="*/ 104 h 694"/>
              <a:gd name="T4" fmla="*/ 11 w 491"/>
              <a:gd name="T5" fmla="*/ 75 h 694"/>
              <a:gd name="T6" fmla="*/ 33 w 491"/>
              <a:gd name="T7" fmla="*/ 49 h 694"/>
              <a:gd name="T8" fmla="*/ 60 w 491"/>
              <a:gd name="T9" fmla="*/ 27 h 694"/>
              <a:gd name="T10" fmla="*/ 93 w 491"/>
              <a:gd name="T11" fmla="*/ 12 h 694"/>
              <a:gd name="T12" fmla="*/ 129 w 491"/>
              <a:gd name="T13" fmla="*/ 2 h 694"/>
              <a:gd name="T14" fmla="*/ 165 w 491"/>
              <a:gd name="T15" fmla="*/ 0 h 694"/>
              <a:gd name="T16" fmla="*/ 244 w 491"/>
              <a:gd name="T17" fmla="*/ 4 h 694"/>
              <a:gd name="T18" fmla="*/ 275 w 491"/>
              <a:gd name="T19" fmla="*/ 16 h 694"/>
              <a:gd name="T20" fmla="*/ 299 w 491"/>
              <a:gd name="T21" fmla="*/ 37 h 694"/>
              <a:gd name="T22" fmla="*/ 484 w 491"/>
              <a:gd name="T23" fmla="*/ 492 h 694"/>
              <a:gd name="T24" fmla="*/ 491 w 491"/>
              <a:gd name="T25" fmla="*/ 525 h 694"/>
              <a:gd name="T26" fmla="*/ 487 w 491"/>
              <a:gd name="T27" fmla="*/ 600 h 694"/>
              <a:gd name="T28" fmla="*/ 474 w 491"/>
              <a:gd name="T29" fmla="*/ 628 h 694"/>
              <a:gd name="T30" fmla="*/ 449 w 491"/>
              <a:gd name="T31" fmla="*/ 653 h 694"/>
              <a:gd name="T32" fmla="*/ 420 w 491"/>
              <a:gd name="T33" fmla="*/ 672 h 694"/>
              <a:gd name="T34" fmla="*/ 386 w 491"/>
              <a:gd name="T35" fmla="*/ 686 h 694"/>
              <a:gd name="T36" fmla="*/ 350 w 491"/>
              <a:gd name="T37" fmla="*/ 693 h 694"/>
              <a:gd name="T38" fmla="*/ 269 w 491"/>
              <a:gd name="T39" fmla="*/ 693 h 694"/>
              <a:gd name="T40" fmla="*/ 259 w 491"/>
              <a:gd name="T41" fmla="*/ 693 h 694"/>
              <a:gd name="T42" fmla="*/ 226 w 491"/>
              <a:gd name="T43" fmla="*/ 683 h 694"/>
              <a:gd name="T44" fmla="*/ 200 w 491"/>
              <a:gd name="T45" fmla="*/ 665 h 694"/>
              <a:gd name="T46" fmla="*/ 181 w 491"/>
              <a:gd name="T47" fmla="*/ 637 h 694"/>
              <a:gd name="T48" fmla="*/ 237 w 491"/>
              <a:gd name="T49" fmla="*/ 583 h 694"/>
              <a:gd name="T50" fmla="*/ 257 w 491"/>
              <a:gd name="T51" fmla="*/ 611 h 694"/>
              <a:gd name="T52" fmla="*/ 282 w 491"/>
              <a:gd name="T53" fmla="*/ 629 h 694"/>
              <a:gd name="T54" fmla="*/ 316 w 491"/>
              <a:gd name="T55" fmla="*/ 639 h 694"/>
              <a:gd name="T56" fmla="*/ 326 w 491"/>
              <a:gd name="T57" fmla="*/ 639 h 694"/>
              <a:gd name="T58" fmla="*/ 294 w 491"/>
              <a:gd name="T59" fmla="*/ 639 h 694"/>
              <a:gd name="T60" fmla="*/ 330 w 491"/>
              <a:gd name="T61" fmla="*/ 632 h 694"/>
              <a:gd name="T62" fmla="*/ 363 w 491"/>
              <a:gd name="T63" fmla="*/ 618 h 694"/>
              <a:gd name="T64" fmla="*/ 393 w 491"/>
              <a:gd name="T65" fmla="*/ 599 h 694"/>
              <a:gd name="T66" fmla="*/ 417 w 491"/>
              <a:gd name="T67" fmla="*/ 574 h 694"/>
              <a:gd name="T68" fmla="*/ 430 w 491"/>
              <a:gd name="T69" fmla="*/ 546 h 694"/>
              <a:gd name="T70" fmla="*/ 434 w 491"/>
              <a:gd name="T71" fmla="*/ 514 h 694"/>
              <a:gd name="T72" fmla="*/ 428 w 491"/>
              <a:gd name="T73" fmla="*/ 546 h 694"/>
              <a:gd name="T74" fmla="*/ 242 w 491"/>
              <a:gd name="T75" fmla="*/ 91 h 694"/>
              <a:gd name="T76" fmla="*/ 218 w 491"/>
              <a:gd name="T77" fmla="*/ 70 h 694"/>
              <a:gd name="T78" fmla="*/ 187 w 491"/>
              <a:gd name="T79" fmla="*/ 58 h 694"/>
              <a:gd name="T80" fmla="*/ 222 w 491"/>
              <a:gd name="T81" fmla="*/ 54 h 694"/>
              <a:gd name="T82" fmla="*/ 186 w 491"/>
              <a:gd name="T83" fmla="*/ 56 h 694"/>
              <a:gd name="T84" fmla="*/ 150 w 491"/>
              <a:gd name="T85" fmla="*/ 66 h 694"/>
              <a:gd name="T86" fmla="*/ 117 w 491"/>
              <a:gd name="T87" fmla="*/ 81 h 694"/>
              <a:gd name="T88" fmla="*/ 90 w 491"/>
              <a:gd name="T89" fmla="*/ 103 h 694"/>
              <a:gd name="T90" fmla="*/ 68 w 491"/>
              <a:gd name="T91" fmla="*/ 129 h 694"/>
              <a:gd name="T92" fmla="*/ 57 w 491"/>
              <a:gd name="T93" fmla="*/ 158 h 694"/>
              <a:gd name="T94" fmla="*/ 57 w 491"/>
              <a:gd name="T95" fmla="*/ 125 h 694"/>
              <a:gd name="T96" fmla="*/ 6 w 491"/>
              <a:gd name="T97" fmla="*/ 201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1" h="694">
                <a:moveTo>
                  <a:pt x="6" y="201"/>
                </a:moveTo>
                <a:lnTo>
                  <a:pt x="2" y="190"/>
                </a:lnTo>
                <a:lnTo>
                  <a:pt x="1" y="179"/>
                </a:lnTo>
                <a:lnTo>
                  <a:pt x="0" y="168"/>
                </a:lnTo>
                <a:lnTo>
                  <a:pt x="0" y="114"/>
                </a:lnTo>
                <a:lnTo>
                  <a:pt x="1" y="104"/>
                </a:lnTo>
                <a:lnTo>
                  <a:pt x="3" y="93"/>
                </a:lnTo>
                <a:lnTo>
                  <a:pt x="7" y="83"/>
                </a:lnTo>
                <a:lnTo>
                  <a:pt x="11" y="75"/>
                </a:lnTo>
                <a:lnTo>
                  <a:pt x="18" y="65"/>
                </a:lnTo>
                <a:lnTo>
                  <a:pt x="24" y="56"/>
                </a:lnTo>
                <a:lnTo>
                  <a:pt x="33" y="49"/>
                </a:lnTo>
                <a:lnTo>
                  <a:pt x="41" y="40"/>
                </a:lnTo>
                <a:lnTo>
                  <a:pt x="51" y="34"/>
                </a:lnTo>
                <a:lnTo>
                  <a:pt x="60" y="27"/>
                </a:lnTo>
                <a:lnTo>
                  <a:pt x="72" y="22"/>
                </a:lnTo>
                <a:lnTo>
                  <a:pt x="82" y="16"/>
                </a:lnTo>
                <a:lnTo>
                  <a:pt x="93" y="12"/>
                </a:lnTo>
                <a:lnTo>
                  <a:pt x="105" y="7"/>
                </a:lnTo>
                <a:lnTo>
                  <a:pt x="117" y="5"/>
                </a:lnTo>
                <a:lnTo>
                  <a:pt x="129" y="2"/>
                </a:lnTo>
                <a:lnTo>
                  <a:pt x="141" y="1"/>
                </a:lnTo>
                <a:lnTo>
                  <a:pt x="153" y="0"/>
                </a:lnTo>
                <a:lnTo>
                  <a:pt x="165" y="0"/>
                </a:lnTo>
                <a:lnTo>
                  <a:pt x="222" y="0"/>
                </a:lnTo>
                <a:lnTo>
                  <a:pt x="232" y="1"/>
                </a:lnTo>
                <a:lnTo>
                  <a:pt x="244" y="4"/>
                </a:lnTo>
                <a:lnTo>
                  <a:pt x="255" y="6"/>
                </a:lnTo>
                <a:lnTo>
                  <a:pt x="266" y="11"/>
                </a:lnTo>
                <a:lnTo>
                  <a:pt x="275" y="16"/>
                </a:lnTo>
                <a:lnTo>
                  <a:pt x="284" y="22"/>
                </a:lnTo>
                <a:lnTo>
                  <a:pt x="291" y="29"/>
                </a:lnTo>
                <a:lnTo>
                  <a:pt x="299" y="37"/>
                </a:lnTo>
                <a:lnTo>
                  <a:pt x="305" y="46"/>
                </a:lnTo>
                <a:lnTo>
                  <a:pt x="311" y="58"/>
                </a:lnTo>
                <a:lnTo>
                  <a:pt x="484" y="492"/>
                </a:lnTo>
                <a:lnTo>
                  <a:pt x="488" y="503"/>
                </a:lnTo>
                <a:lnTo>
                  <a:pt x="491" y="514"/>
                </a:lnTo>
                <a:lnTo>
                  <a:pt x="491" y="525"/>
                </a:lnTo>
                <a:lnTo>
                  <a:pt x="491" y="579"/>
                </a:lnTo>
                <a:lnTo>
                  <a:pt x="489" y="589"/>
                </a:lnTo>
                <a:lnTo>
                  <a:pt x="487" y="600"/>
                </a:lnTo>
                <a:lnTo>
                  <a:pt x="484" y="610"/>
                </a:lnTo>
                <a:lnTo>
                  <a:pt x="479" y="618"/>
                </a:lnTo>
                <a:lnTo>
                  <a:pt x="474" y="628"/>
                </a:lnTo>
                <a:lnTo>
                  <a:pt x="466" y="637"/>
                </a:lnTo>
                <a:lnTo>
                  <a:pt x="458" y="645"/>
                </a:lnTo>
                <a:lnTo>
                  <a:pt x="449" y="653"/>
                </a:lnTo>
                <a:lnTo>
                  <a:pt x="440" y="660"/>
                </a:lnTo>
                <a:lnTo>
                  <a:pt x="430" y="666"/>
                </a:lnTo>
                <a:lnTo>
                  <a:pt x="420" y="672"/>
                </a:lnTo>
                <a:lnTo>
                  <a:pt x="410" y="677"/>
                </a:lnTo>
                <a:lnTo>
                  <a:pt x="398" y="682"/>
                </a:lnTo>
                <a:lnTo>
                  <a:pt x="386" y="686"/>
                </a:lnTo>
                <a:lnTo>
                  <a:pt x="375" y="689"/>
                </a:lnTo>
                <a:lnTo>
                  <a:pt x="362" y="692"/>
                </a:lnTo>
                <a:lnTo>
                  <a:pt x="350" y="693"/>
                </a:lnTo>
                <a:lnTo>
                  <a:pt x="339" y="694"/>
                </a:lnTo>
                <a:lnTo>
                  <a:pt x="282" y="694"/>
                </a:lnTo>
                <a:lnTo>
                  <a:pt x="269" y="693"/>
                </a:lnTo>
                <a:lnTo>
                  <a:pt x="326" y="693"/>
                </a:lnTo>
                <a:lnTo>
                  <a:pt x="316" y="693"/>
                </a:lnTo>
                <a:lnTo>
                  <a:pt x="259" y="693"/>
                </a:lnTo>
                <a:lnTo>
                  <a:pt x="248" y="691"/>
                </a:lnTo>
                <a:lnTo>
                  <a:pt x="236" y="688"/>
                </a:lnTo>
                <a:lnTo>
                  <a:pt x="226" y="683"/>
                </a:lnTo>
                <a:lnTo>
                  <a:pt x="217" y="678"/>
                </a:lnTo>
                <a:lnTo>
                  <a:pt x="208" y="672"/>
                </a:lnTo>
                <a:lnTo>
                  <a:pt x="200" y="665"/>
                </a:lnTo>
                <a:lnTo>
                  <a:pt x="192" y="658"/>
                </a:lnTo>
                <a:lnTo>
                  <a:pt x="186" y="648"/>
                </a:lnTo>
                <a:lnTo>
                  <a:pt x="181" y="637"/>
                </a:lnTo>
                <a:lnTo>
                  <a:pt x="6" y="201"/>
                </a:lnTo>
                <a:lnTo>
                  <a:pt x="63" y="147"/>
                </a:lnTo>
                <a:lnTo>
                  <a:pt x="237" y="583"/>
                </a:lnTo>
                <a:lnTo>
                  <a:pt x="242" y="594"/>
                </a:lnTo>
                <a:lnTo>
                  <a:pt x="249" y="604"/>
                </a:lnTo>
                <a:lnTo>
                  <a:pt x="257" y="611"/>
                </a:lnTo>
                <a:lnTo>
                  <a:pt x="264" y="618"/>
                </a:lnTo>
                <a:lnTo>
                  <a:pt x="273" y="624"/>
                </a:lnTo>
                <a:lnTo>
                  <a:pt x="282" y="629"/>
                </a:lnTo>
                <a:lnTo>
                  <a:pt x="293" y="634"/>
                </a:lnTo>
                <a:lnTo>
                  <a:pt x="304" y="637"/>
                </a:lnTo>
                <a:lnTo>
                  <a:pt x="316" y="639"/>
                </a:lnTo>
                <a:lnTo>
                  <a:pt x="259" y="639"/>
                </a:lnTo>
                <a:lnTo>
                  <a:pt x="269" y="639"/>
                </a:lnTo>
                <a:lnTo>
                  <a:pt x="326" y="639"/>
                </a:lnTo>
                <a:lnTo>
                  <a:pt x="339" y="640"/>
                </a:lnTo>
                <a:lnTo>
                  <a:pt x="282" y="640"/>
                </a:lnTo>
                <a:lnTo>
                  <a:pt x="294" y="639"/>
                </a:lnTo>
                <a:lnTo>
                  <a:pt x="305" y="638"/>
                </a:lnTo>
                <a:lnTo>
                  <a:pt x="318" y="635"/>
                </a:lnTo>
                <a:lnTo>
                  <a:pt x="330" y="632"/>
                </a:lnTo>
                <a:lnTo>
                  <a:pt x="341" y="628"/>
                </a:lnTo>
                <a:lnTo>
                  <a:pt x="353" y="623"/>
                </a:lnTo>
                <a:lnTo>
                  <a:pt x="363" y="618"/>
                </a:lnTo>
                <a:lnTo>
                  <a:pt x="374" y="612"/>
                </a:lnTo>
                <a:lnTo>
                  <a:pt x="384" y="606"/>
                </a:lnTo>
                <a:lnTo>
                  <a:pt x="393" y="599"/>
                </a:lnTo>
                <a:lnTo>
                  <a:pt x="402" y="591"/>
                </a:lnTo>
                <a:lnTo>
                  <a:pt x="410" y="583"/>
                </a:lnTo>
                <a:lnTo>
                  <a:pt x="417" y="574"/>
                </a:lnTo>
                <a:lnTo>
                  <a:pt x="422" y="564"/>
                </a:lnTo>
                <a:lnTo>
                  <a:pt x="428" y="556"/>
                </a:lnTo>
                <a:lnTo>
                  <a:pt x="430" y="546"/>
                </a:lnTo>
                <a:lnTo>
                  <a:pt x="433" y="535"/>
                </a:lnTo>
                <a:lnTo>
                  <a:pt x="434" y="525"/>
                </a:lnTo>
                <a:lnTo>
                  <a:pt x="434" y="514"/>
                </a:lnTo>
                <a:lnTo>
                  <a:pt x="434" y="568"/>
                </a:lnTo>
                <a:lnTo>
                  <a:pt x="431" y="557"/>
                </a:lnTo>
                <a:lnTo>
                  <a:pt x="428" y="546"/>
                </a:lnTo>
                <a:lnTo>
                  <a:pt x="254" y="112"/>
                </a:lnTo>
                <a:lnTo>
                  <a:pt x="249" y="100"/>
                </a:lnTo>
                <a:lnTo>
                  <a:pt x="242" y="91"/>
                </a:lnTo>
                <a:lnTo>
                  <a:pt x="235" y="83"/>
                </a:lnTo>
                <a:lnTo>
                  <a:pt x="227" y="76"/>
                </a:lnTo>
                <a:lnTo>
                  <a:pt x="218" y="70"/>
                </a:lnTo>
                <a:lnTo>
                  <a:pt x="209" y="65"/>
                </a:lnTo>
                <a:lnTo>
                  <a:pt x="199" y="60"/>
                </a:lnTo>
                <a:lnTo>
                  <a:pt x="187" y="58"/>
                </a:lnTo>
                <a:lnTo>
                  <a:pt x="176" y="55"/>
                </a:lnTo>
                <a:lnTo>
                  <a:pt x="165" y="54"/>
                </a:lnTo>
                <a:lnTo>
                  <a:pt x="222" y="54"/>
                </a:lnTo>
                <a:lnTo>
                  <a:pt x="209" y="54"/>
                </a:lnTo>
                <a:lnTo>
                  <a:pt x="198" y="55"/>
                </a:lnTo>
                <a:lnTo>
                  <a:pt x="186" y="56"/>
                </a:lnTo>
                <a:lnTo>
                  <a:pt x="173" y="59"/>
                </a:lnTo>
                <a:lnTo>
                  <a:pt x="162" y="61"/>
                </a:lnTo>
                <a:lnTo>
                  <a:pt x="150" y="66"/>
                </a:lnTo>
                <a:lnTo>
                  <a:pt x="138" y="70"/>
                </a:lnTo>
                <a:lnTo>
                  <a:pt x="128" y="76"/>
                </a:lnTo>
                <a:lnTo>
                  <a:pt x="117" y="81"/>
                </a:lnTo>
                <a:lnTo>
                  <a:pt x="108" y="88"/>
                </a:lnTo>
                <a:lnTo>
                  <a:pt x="97" y="94"/>
                </a:lnTo>
                <a:lnTo>
                  <a:pt x="90" y="103"/>
                </a:lnTo>
                <a:lnTo>
                  <a:pt x="81" y="110"/>
                </a:lnTo>
                <a:lnTo>
                  <a:pt x="74" y="119"/>
                </a:lnTo>
                <a:lnTo>
                  <a:pt x="68" y="129"/>
                </a:lnTo>
                <a:lnTo>
                  <a:pt x="64" y="137"/>
                </a:lnTo>
                <a:lnTo>
                  <a:pt x="60" y="147"/>
                </a:lnTo>
                <a:lnTo>
                  <a:pt x="57" y="158"/>
                </a:lnTo>
                <a:lnTo>
                  <a:pt x="56" y="168"/>
                </a:lnTo>
                <a:lnTo>
                  <a:pt x="56" y="114"/>
                </a:lnTo>
                <a:lnTo>
                  <a:pt x="57" y="125"/>
                </a:lnTo>
                <a:lnTo>
                  <a:pt x="59" y="136"/>
                </a:lnTo>
                <a:lnTo>
                  <a:pt x="63" y="147"/>
                </a:lnTo>
                <a:lnTo>
                  <a:pt x="6"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38" name="Freeform 160">
            <a:extLst>
              <a:ext uri="{FF2B5EF4-FFF2-40B4-BE49-F238E27FC236}">
                <a16:creationId xmlns:a16="http://schemas.microsoft.com/office/drawing/2014/main" id="{D33F309E-84A7-4F7C-8731-E42C4516A45B}"/>
              </a:ext>
            </a:extLst>
          </p:cNvPr>
          <p:cNvSpPr>
            <a:spLocks noChangeAspect="1"/>
          </p:cNvSpPr>
          <p:nvPr/>
        </p:nvSpPr>
        <p:spPr bwMode="auto">
          <a:xfrm>
            <a:off x="6122646" y="3668904"/>
            <a:ext cx="342890" cy="117910"/>
          </a:xfrm>
          <a:custGeom>
            <a:avLst/>
            <a:gdLst>
              <a:gd name="T0" fmla="*/ 731 w 750"/>
              <a:gd name="T1" fmla="*/ 0 h 257"/>
              <a:gd name="T2" fmla="*/ 750 w 750"/>
              <a:gd name="T3" fmla="*/ 197 h 257"/>
              <a:gd name="T4" fmla="*/ 16 w 750"/>
              <a:gd name="T5" fmla="*/ 257 h 257"/>
              <a:gd name="T6" fmla="*/ 0 w 750"/>
              <a:gd name="T7" fmla="*/ 60 h 257"/>
              <a:gd name="T8" fmla="*/ 731 w 750"/>
              <a:gd name="T9" fmla="*/ 0 h 257"/>
            </a:gdLst>
            <a:ahLst/>
            <a:cxnLst>
              <a:cxn ang="0">
                <a:pos x="T0" y="T1"/>
              </a:cxn>
              <a:cxn ang="0">
                <a:pos x="T2" y="T3"/>
              </a:cxn>
              <a:cxn ang="0">
                <a:pos x="T4" y="T5"/>
              </a:cxn>
              <a:cxn ang="0">
                <a:pos x="T6" y="T7"/>
              </a:cxn>
              <a:cxn ang="0">
                <a:pos x="T8" y="T9"/>
              </a:cxn>
            </a:cxnLst>
            <a:rect l="0" t="0" r="r" b="b"/>
            <a:pathLst>
              <a:path w="750" h="257">
                <a:moveTo>
                  <a:pt x="731" y="0"/>
                </a:moveTo>
                <a:lnTo>
                  <a:pt x="750" y="197"/>
                </a:lnTo>
                <a:lnTo>
                  <a:pt x="16" y="257"/>
                </a:lnTo>
                <a:lnTo>
                  <a:pt x="0" y="60"/>
                </a:lnTo>
                <a:lnTo>
                  <a:pt x="73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grpSp>
        <p:nvGrpSpPr>
          <p:cNvPr id="39" name="Group 161">
            <a:extLst>
              <a:ext uri="{FF2B5EF4-FFF2-40B4-BE49-F238E27FC236}">
                <a16:creationId xmlns:a16="http://schemas.microsoft.com/office/drawing/2014/main" id="{4BD8AD31-B6E5-42F5-B9F6-EF6D01A60677}"/>
              </a:ext>
            </a:extLst>
          </p:cNvPr>
          <p:cNvGrpSpPr>
            <a:grpSpLocks noChangeAspect="1"/>
          </p:cNvGrpSpPr>
          <p:nvPr/>
        </p:nvGrpSpPr>
        <p:grpSpPr bwMode="auto">
          <a:xfrm>
            <a:off x="6108917" y="3559220"/>
            <a:ext cx="469073" cy="301630"/>
            <a:chOff x="4440" y="2347"/>
            <a:chExt cx="342" cy="220"/>
          </a:xfrm>
        </p:grpSpPr>
        <p:sp>
          <p:nvSpPr>
            <p:cNvPr id="40" name="Freeform 162">
              <a:extLst>
                <a:ext uri="{FF2B5EF4-FFF2-40B4-BE49-F238E27FC236}">
                  <a16:creationId xmlns:a16="http://schemas.microsoft.com/office/drawing/2014/main" id="{4B41F96C-6AB6-48A6-81C2-04ADE360FA01}"/>
                </a:ext>
              </a:extLst>
            </p:cNvPr>
            <p:cNvSpPr>
              <a:spLocks noChangeAspect="1"/>
            </p:cNvSpPr>
            <p:nvPr/>
          </p:nvSpPr>
          <p:spPr bwMode="auto">
            <a:xfrm>
              <a:off x="4440" y="2418"/>
              <a:ext cx="269" cy="104"/>
            </a:xfrm>
            <a:custGeom>
              <a:avLst/>
              <a:gdLst>
                <a:gd name="T0" fmla="*/ 732 w 808"/>
                <a:gd name="T1" fmla="*/ 0 h 311"/>
                <a:gd name="T2" fmla="*/ 788 w 808"/>
                <a:gd name="T3" fmla="*/ 0 h 311"/>
                <a:gd name="T4" fmla="*/ 808 w 808"/>
                <a:gd name="T5" fmla="*/ 197 h 311"/>
                <a:gd name="T6" fmla="*/ 808 w 808"/>
                <a:gd name="T7" fmla="*/ 251 h 311"/>
                <a:gd name="T8" fmla="*/ 74 w 808"/>
                <a:gd name="T9" fmla="*/ 311 h 311"/>
                <a:gd name="T10" fmla="*/ 17 w 808"/>
                <a:gd name="T11" fmla="*/ 311 h 311"/>
                <a:gd name="T12" fmla="*/ 0 w 808"/>
                <a:gd name="T13" fmla="*/ 114 h 311"/>
                <a:gd name="T14" fmla="*/ 0 w 808"/>
                <a:gd name="T15" fmla="*/ 60 h 311"/>
                <a:gd name="T16" fmla="*/ 732 w 808"/>
                <a:gd name="T17" fmla="*/ 0 h 311"/>
                <a:gd name="T18" fmla="*/ 788 w 808"/>
                <a:gd name="T19" fmla="*/ 54 h 311"/>
                <a:gd name="T20" fmla="*/ 57 w 808"/>
                <a:gd name="T21" fmla="*/ 114 h 311"/>
                <a:gd name="T22" fmla="*/ 57 w 808"/>
                <a:gd name="T23" fmla="*/ 60 h 311"/>
                <a:gd name="T24" fmla="*/ 74 w 808"/>
                <a:gd name="T25" fmla="*/ 257 h 311"/>
                <a:gd name="T26" fmla="*/ 17 w 808"/>
                <a:gd name="T27" fmla="*/ 257 h 311"/>
                <a:gd name="T28" fmla="*/ 751 w 808"/>
                <a:gd name="T29" fmla="*/ 197 h 311"/>
                <a:gd name="T30" fmla="*/ 751 w 808"/>
                <a:gd name="T31" fmla="*/ 251 h 311"/>
                <a:gd name="T32" fmla="*/ 732 w 808"/>
                <a:gd name="T33" fmla="*/ 54 h 311"/>
                <a:gd name="T34" fmla="*/ 788 w 808"/>
                <a:gd name="T35" fmla="*/ 54 h 311"/>
                <a:gd name="T36" fmla="*/ 732 w 808"/>
                <a:gd name="T3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8" h="311">
                  <a:moveTo>
                    <a:pt x="732" y="0"/>
                  </a:moveTo>
                  <a:lnTo>
                    <a:pt x="788" y="0"/>
                  </a:lnTo>
                  <a:lnTo>
                    <a:pt x="808" y="197"/>
                  </a:lnTo>
                  <a:lnTo>
                    <a:pt x="808" y="251"/>
                  </a:lnTo>
                  <a:lnTo>
                    <a:pt x="74" y="311"/>
                  </a:lnTo>
                  <a:lnTo>
                    <a:pt x="17" y="311"/>
                  </a:lnTo>
                  <a:lnTo>
                    <a:pt x="0" y="114"/>
                  </a:lnTo>
                  <a:lnTo>
                    <a:pt x="0" y="60"/>
                  </a:lnTo>
                  <a:lnTo>
                    <a:pt x="732" y="0"/>
                  </a:lnTo>
                  <a:lnTo>
                    <a:pt x="788" y="54"/>
                  </a:lnTo>
                  <a:lnTo>
                    <a:pt x="57" y="114"/>
                  </a:lnTo>
                  <a:lnTo>
                    <a:pt x="57" y="60"/>
                  </a:lnTo>
                  <a:lnTo>
                    <a:pt x="74" y="257"/>
                  </a:lnTo>
                  <a:lnTo>
                    <a:pt x="17" y="257"/>
                  </a:lnTo>
                  <a:lnTo>
                    <a:pt x="751" y="197"/>
                  </a:lnTo>
                  <a:lnTo>
                    <a:pt x="751" y="251"/>
                  </a:lnTo>
                  <a:lnTo>
                    <a:pt x="732" y="54"/>
                  </a:lnTo>
                  <a:lnTo>
                    <a:pt x="788" y="54"/>
                  </a:lnTo>
                  <a:lnTo>
                    <a:pt x="7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41" name="Freeform 163">
              <a:extLst>
                <a:ext uri="{FF2B5EF4-FFF2-40B4-BE49-F238E27FC236}">
                  <a16:creationId xmlns:a16="http://schemas.microsoft.com/office/drawing/2014/main" id="{35796F6B-4AAA-4239-B117-6063C2FD5371}"/>
                </a:ext>
              </a:extLst>
            </p:cNvPr>
            <p:cNvSpPr>
              <a:spLocks noChangeAspect="1"/>
            </p:cNvSpPr>
            <p:nvPr/>
          </p:nvSpPr>
          <p:spPr bwMode="auto">
            <a:xfrm>
              <a:off x="4680" y="2347"/>
              <a:ext cx="102" cy="220"/>
            </a:xfrm>
            <a:custGeom>
              <a:avLst/>
              <a:gdLst>
                <a:gd name="T0" fmla="*/ 306 w 306"/>
                <a:gd name="T1" fmla="*/ 562 h 659"/>
                <a:gd name="T2" fmla="*/ 302 w 306"/>
                <a:gd name="T3" fmla="*/ 583 h 659"/>
                <a:gd name="T4" fmla="*/ 293 w 306"/>
                <a:gd name="T5" fmla="*/ 602 h 659"/>
                <a:gd name="T6" fmla="*/ 280 w 306"/>
                <a:gd name="T7" fmla="*/ 619 h 659"/>
                <a:gd name="T8" fmla="*/ 262 w 306"/>
                <a:gd name="T9" fmla="*/ 633 h 659"/>
                <a:gd name="T10" fmla="*/ 241 w 306"/>
                <a:gd name="T11" fmla="*/ 644 h 659"/>
                <a:gd name="T12" fmla="*/ 220 w 306"/>
                <a:gd name="T13" fmla="*/ 651 h 659"/>
                <a:gd name="T14" fmla="*/ 195 w 306"/>
                <a:gd name="T15" fmla="*/ 656 h 659"/>
                <a:gd name="T16" fmla="*/ 171 w 306"/>
                <a:gd name="T17" fmla="*/ 659 h 659"/>
                <a:gd name="T18" fmla="*/ 146 w 306"/>
                <a:gd name="T19" fmla="*/ 658 h 659"/>
                <a:gd name="T20" fmla="*/ 123 w 306"/>
                <a:gd name="T21" fmla="*/ 654 h 659"/>
                <a:gd name="T22" fmla="*/ 100 w 306"/>
                <a:gd name="T23" fmla="*/ 646 h 659"/>
                <a:gd name="T24" fmla="*/ 81 w 306"/>
                <a:gd name="T25" fmla="*/ 637 h 659"/>
                <a:gd name="T26" fmla="*/ 64 w 306"/>
                <a:gd name="T27" fmla="*/ 622 h 659"/>
                <a:gd name="T28" fmla="*/ 53 w 306"/>
                <a:gd name="T29" fmla="*/ 605 h 659"/>
                <a:gd name="T30" fmla="*/ 44 w 306"/>
                <a:gd name="T31" fmla="*/ 584 h 659"/>
                <a:gd name="T32" fmla="*/ 0 w 306"/>
                <a:gd name="T33" fmla="*/ 108 h 659"/>
                <a:gd name="T34" fmla="*/ 1 w 306"/>
                <a:gd name="T35" fmla="*/ 84 h 659"/>
                <a:gd name="T36" fmla="*/ 8 w 306"/>
                <a:gd name="T37" fmla="*/ 65 h 659"/>
                <a:gd name="T38" fmla="*/ 19 w 306"/>
                <a:gd name="T39" fmla="*/ 46 h 659"/>
                <a:gd name="T40" fmla="*/ 35 w 306"/>
                <a:gd name="T41" fmla="*/ 32 h 659"/>
                <a:gd name="T42" fmla="*/ 54 w 306"/>
                <a:gd name="T43" fmla="*/ 19 h 659"/>
                <a:gd name="T44" fmla="*/ 76 w 306"/>
                <a:gd name="T45" fmla="*/ 10 h 659"/>
                <a:gd name="T46" fmla="*/ 99 w 306"/>
                <a:gd name="T47" fmla="*/ 3 h 659"/>
                <a:gd name="T48" fmla="*/ 123 w 306"/>
                <a:gd name="T49" fmla="*/ 0 h 659"/>
                <a:gd name="T50" fmla="*/ 148 w 306"/>
                <a:gd name="T51" fmla="*/ 0 h 659"/>
                <a:gd name="T52" fmla="*/ 172 w 306"/>
                <a:gd name="T53" fmla="*/ 2 h 659"/>
                <a:gd name="T54" fmla="*/ 195 w 306"/>
                <a:gd name="T55" fmla="*/ 7 h 659"/>
                <a:gd name="T56" fmla="*/ 216 w 306"/>
                <a:gd name="T57" fmla="*/ 17 h 659"/>
                <a:gd name="T58" fmla="*/ 235 w 306"/>
                <a:gd name="T59" fmla="*/ 29 h 659"/>
                <a:gd name="T60" fmla="*/ 249 w 306"/>
                <a:gd name="T61" fmla="*/ 44 h 659"/>
                <a:gd name="T62" fmla="*/ 259 w 306"/>
                <a:gd name="T63" fmla="*/ 64 h 659"/>
                <a:gd name="T64" fmla="*/ 265 w 306"/>
                <a:gd name="T65" fmla="*/ 8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6" h="659">
                  <a:moveTo>
                    <a:pt x="306" y="550"/>
                  </a:moveTo>
                  <a:lnTo>
                    <a:pt x="306" y="562"/>
                  </a:lnTo>
                  <a:lnTo>
                    <a:pt x="304" y="573"/>
                  </a:lnTo>
                  <a:lnTo>
                    <a:pt x="302" y="583"/>
                  </a:lnTo>
                  <a:lnTo>
                    <a:pt x="298" y="594"/>
                  </a:lnTo>
                  <a:lnTo>
                    <a:pt x="293" y="602"/>
                  </a:lnTo>
                  <a:lnTo>
                    <a:pt x="286" y="611"/>
                  </a:lnTo>
                  <a:lnTo>
                    <a:pt x="280" y="619"/>
                  </a:lnTo>
                  <a:lnTo>
                    <a:pt x="271" y="626"/>
                  </a:lnTo>
                  <a:lnTo>
                    <a:pt x="262" y="633"/>
                  </a:lnTo>
                  <a:lnTo>
                    <a:pt x="252" y="639"/>
                  </a:lnTo>
                  <a:lnTo>
                    <a:pt x="241" y="644"/>
                  </a:lnTo>
                  <a:lnTo>
                    <a:pt x="231" y="648"/>
                  </a:lnTo>
                  <a:lnTo>
                    <a:pt x="220" y="651"/>
                  </a:lnTo>
                  <a:lnTo>
                    <a:pt x="208" y="655"/>
                  </a:lnTo>
                  <a:lnTo>
                    <a:pt x="195" y="656"/>
                  </a:lnTo>
                  <a:lnTo>
                    <a:pt x="184" y="659"/>
                  </a:lnTo>
                  <a:lnTo>
                    <a:pt x="171" y="659"/>
                  </a:lnTo>
                  <a:lnTo>
                    <a:pt x="158" y="659"/>
                  </a:lnTo>
                  <a:lnTo>
                    <a:pt x="146" y="658"/>
                  </a:lnTo>
                  <a:lnTo>
                    <a:pt x="135" y="656"/>
                  </a:lnTo>
                  <a:lnTo>
                    <a:pt x="123" y="654"/>
                  </a:lnTo>
                  <a:lnTo>
                    <a:pt x="112" y="650"/>
                  </a:lnTo>
                  <a:lnTo>
                    <a:pt x="100" y="646"/>
                  </a:lnTo>
                  <a:lnTo>
                    <a:pt x="91" y="642"/>
                  </a:lnTo>
                  <a:lnTo>
                    <a:pt x="81" y="637"/>
                  </a:lnTo>
                  <a:lnTo>
                    <a:pt x="72" y="629"/>
                  </a:lnTo>
                  <a:lnTo>
                    <a:pt x="64" y="622"/>
                  </a:lnTo>
                  <a:lnTo>
                    <a:pt x="58" y="615"/>
                  </a:lnTo>
                  <a:lnTo>
                    <a:pt x="53" y="605"/>
                  </a:lnTo>
                  <a:lnTo>
                    <a:pt x="47" y="595"/>
                  </a:lnTo>
                  <a:lnTo>
                    <a:pt x="44" y="584"/>
                  </a:lnTo>
                  <a:lnTo>
                    <a:pt x="42" y="573"/>
                  </a:lnTo>
                  <a:lnTo>
                    <a:pt x="0" y="108"/>
                  </a:lnTo>
                  <a:lnTo>
                    <a:pt x="0" y="95"/>
                  </a:lnTo>
                  <a:lnTo>
                    <a:pt x="1" y="84"/>
                  </a:lnTo>
                  <a:lnTo>
                    <a:pt x="4" y="75"/>
                  </a:lnTo>
                  <a:lnTo>
                    <a:pt x="8" y="65"/>
                  </a:lnTo>
                  <a:lnTo>
                    <a:pt x="13" y="55"/>
                  </a:lnTo>
                  <a:lnTo>
                    <a:pt x="19" y="46"/>
                  </a:lnTo>
                  <a:lnTo>
                    <a:pt x="27" y="39"/>
                  </a:lnTo>
                  <a:lnTo>
                    <a:pt x="35" y="32"/>
                  </a:lnTo>
                  <a:lnTo>
                    <a:pt x="44" y="26"/>
                  </a:lnTo>
                  <a:lnTo>
                    <a:pt x="54" y="19"/>
                  </a:lnTo>
                  <a:lnTo>
                    <a:pt x="64" y="15"/>
                  </a:lnTo>
                  <a:lnTo>
                    <a:pt x="76" y="10"/>
                  </a:lnTo>
                  <a:lnTo>
                    <a:pt x="87" y="7"/>
                  </a:lnTo>
                  <a:lnTo>
                    <a:pt x="99" y="3"/>
                  </a:lnTo>
                  <a:lnTo>
                    <a:pt x="110" y="1"/>
                  </a:lnTo>
                  <a:lnTo>
                    <a:pt x="123" y="0"/>
                  </a:lnTo>
                  <a:lnTo>
                    <a:pt x="136" y="0"/>
                  </a:lnTo>
                  <a:lnTo>
                    <a:pt x="148" y="0"/>
                  </a:lnTo>
                  <a:lnTo>
                    <a:pt x="161" y="1"/>
                  </a:lnTo>
                  <a:lnTo>
                    <a:pt x="172" y="2"/>
                  </a:lnTo>
                  <a:lnTo>
                    <a:pt x="184" y="5"/>
                  </a:lnTo>
                  <a:lnTo>
                    <a:pt x="195" y="7"/>
                  </a:lnTo>
                  <a:lnTo>
                    <a:pt x="206" y="12"/>
                  </a:lnTo>
                  <a:lnTo>
                    <a:pt x="216" y="17"/>
                  </a:lnTo>
                  <a:lnTo>
                    <a:pt x="226" y="22"/>
                  </a:lnTo>
                  <a:lnTo>
                    <a:pt x="235" y="29"/>
                  </a:lnTo>
                  <a:lnTo>
                    <a:pt x="243" y="37"/>
                  </a:lnTo>
                  <a:lnTo>
                    <a:pt x="249" y="44"/>
                  </a:lnTo>
                  <a:lnTo>
                    <a:pt x="254" y="54"/>
                  </a:lnTo>
                  <a:lnTo>
                    <a:pt x="259" y="64"/>
                  </a:lnTo>
                  <a:lnTo>
                    <a:pt x="263" y="75"/>
                  </a:lnTo>
                  <a:lnTo>
                    <a:pt x="265" y="86"/>
                  </a:lnTo>
                  <a:lnTo>
                    <a:pt x="306" y="55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grpSp>
      <p:sp>
        <p:nvSpPr>
          <p:cNvPr id="42" name="Freeform 164">
            <a:extLst>
              <a:ext uri="{FF2B5EF4-FFF2-40B4-BE49-F238E27FC236}">
                <a16:creationId xmlns:a16="http://schemas.microsoft.com/office/drawing/2014/main" id="{04CE01C2-FCD8-4E43-8C43-534CF4E1728B}"/>
              </a:ext>
            </a:extLst>
          </p:cNvPr>
          <p:cNvSpPr>
            <a:spLocks noChangeAspect="1"/>
          </p:cNvSpPr>
          <p:nvPr/>
        </p:nvSpPr>
        <p:spPr bwMode="auto">
          <a:xfrm>
            <a:off x="6424368" y="3546883"/>
            <a:ext cx="165958" cy="326309"/>
          </a:xfrm>
          <a:custGeom>
            <a:avLst/>
            <a:gdLst>
              <a:gd name="T0" fmla="*/ 362 w 362"/>
              <a:gd name="T1" fmla="*/ 616 h 713"/>
              <a:gd name="T2" fmla="*/ 354 w 362"/>
              <a:gd name="T3" fmla="*/ 648 h 713"/>
              <a:gd name="T4" fmla="*/ 336 w 362"/>
              <a:gd name="T5" fmla="*/ 673 h 713"/>
              <a:gd name="T6" fmla="*/ 308 w 362"/>
              <a:gd name="T7" fmla="*/ 693 h 713"/>
              <a:gd name="T8" fmla="*/ 276 w 362"/>
              <a:gd name="T9" fmla="*/ 705 h 713"/>
              <a:gd name="T10" fmla="*/ 240 w 362"/>
              <a:gd name="T11" fmla="*/ 713 h 713"/>
              <a:gd name="T12" fmla="*/ 158 w 362"/>
              <a:gd name="T13" fmla="*/ 713 h 713"/>
              <a:gd name="T14" fmla="*/ 123 w 362"/>
              <a:gd name="T15" fmla="*/ 708 h 713"/>
              <a:gd name="T16" fmla="*/ 91 w 362"/>
              <a:gd name="T17" fmla="*/ 696 h 713"/>
              <a:gd name="T18" fmla="*/ 64 w 362"/>
              <a:gd name="T19" fmla="*/ 676 h 713"/>
              <a:gd name="T20" fmla="*/ 47 w 362"/>
              <a:gd name="T21" fmla="*/ 649 h 713"/>
              <a:gd name="T22" fmla="*/ 0 w 362"/>
              <a:gd name="T23" fmla="*/ 162 h 713"/>
              <a:gd name="T24" fmla="*/ 1 w 362"/>
              <a:gd name="T25" fmla="*/ 84 h 713"/>
              <a:gd name="T26" fmla="*/ 12 w 362"/>
              <a:gd name="T27" fmla="*/ 55 h 713"/>
              <a:gd name="T28" fmla="*/ 34 w 362"/>
              <a:gd name="T29" fmla="*/ 32 h 713"/>
              <a:gd name="T30" fmla="*/ 64 w 362"/>
              <a:gd name="T31" fmla="*/ 15 h 713"/>
              <a:gd name="T32" fmla="*/ 99 w 362"/>
              <a:gd name="T33" fmla="*/ 3 h 713"/>
              <a:gd name="T34" fmla="*/ 136 w 362"/>
              <a:gd name="T35" fmla="*/ 0 h 713"/>
              <a:gd name="T36" fmla="*/ 217 w 362"/>
              <a:gd name="T37" fmla="*/ 1 h 713"/>
              <a:gd name="T38" fmla="*/ 251 w 362"/>
              <a:gd name="T39" fmla="*/ 7 h 713"/>
              <a:gd name="T40" fmla="*/ 282 w 362"/>
              <a:gd name="T41" fmla="*/ 22 h 713"/>
              <a:gd name="T42" fmla="*/ 305 w 362"/>
              <a:gd name="T43" fmla="*/ 44 h 713"/>
              <a:gd name="T44" fmla="*/ 320 w 362"/>
              <a:gd name="T45" fmla="*/ 75 h 713"/>
              <a:gd name="T46" fmla="*/ 305 w 362"/>
              <a:gd name="T47" fmla="*/ 604 h 713"/>
              <a:gd name="T48" fmla="*/ 259 w 362"/>
              <a:gd name="T49" fmla="*/ 118 h 713"/>
              <a:gd name="T50" fmla="*/ 242 w 362"/>
              <a:gd name="T51" fmla="*/ 91 h 713"/>
              <a:gd name="T52" fmla="*/ 216 w 362"/>
              <a:gd name="T53" fmla="*/ 71 h 713"/>
              <a:gd name="T54" fmla="*/ 183 w 362"/>
              <a:gd name="T55" fmla="*/ 59 h 713"/>
              <a:gd name="T56" fmla="*/ 147 w 362"/>
              <a:gd name="T57" fmla="*/ 54 h 713"/>
              <a:gd name="T58" fmla="*/ 180 w 362"/>
              <a:gd name="T59" fmla="*/ 54 h 713"/>
              <a:gd name="T60" fmla="*/ 144 w 362"/>
              <a:gd name="T61" fmla="*/ 61 h 713"/>
              <a:gd name="T62" fmla="*/ 110 w 362"/>
              <a:gd name="T63" fmla="*/ 73 h 713"/>
              <a:gd name="T64" fmla="*/ 83 w 362"/>
              <a:gd name="T65" fmla="*/ 93 h 713"/>
              <a:gd name="T66" fmla="*/ 64 w 362"/>
              <a:gd name="T67" fmla="*/ 119 h 713"/>
              <a:gd name="T68" fmla="*/ 56 w 362"/>
              <a:gd name="T69" fmla="*/ 149 h 713"/>
              <a:gd name="T70" fmla="*/ 99 w 362"/>
              <a:gd name="T71" fmla="*/ 573 h 713"/>
              <a:gd name="T72" fmla="*/ 109 w 362"/>
              <a:gd name="T73" fmla="*/ 605 h 713"/>
              <a:gd name="T74" fmla="*/ 128 w 362"/>
              <a:gd name="T75" fmla="*/ 629 h 713"/>
              <a:gd name="T76" fmla="*/ 156 w 362"/>
              <a:gd name="T77" fmla="*/ 646 h 713"/>
              <a:gd name="T78" fmla="*/ 191 w 362"/>
              <a:gd name="T79" fmla="*/ 656 h 713"/>
              <a:gd name="T80" fmla="*/ 158 w 362"/>
              <a:gd name="T81" fmla="*/ 659 h 713"/>
              <a:gd name="T82" fmla="*/ 195 w 362"/>
              <a:gd name="T83" fmla="*/ 656 h 713"/>
              <a:gd name="T84" fmla="*/ 231 w 362"/>
              <a:gd name="T85" fmla="*/ 648 h 713"/>
              <a:gd name="T86" fmla="*/ 262 w 362"/>
              <a:gd name="T87" fmla="*/ 633 h 713"/>
              <a:gd name="T88" fmla="*/ 286 w 362"/>
              <a:gd name="T89" fmla="*/ 611 h 713"/>
              <a:gd name="T90" fmla="*/ 302 w 362"/>
              <a:gd name="T91" fmla="*/ 583 h 713"/>
              <a:gd name="T92" fmla="*/ 305 w 362"/>
              <a:gd name="T93" fmla="*/ 55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2" h="713">
                <a:moveTo>
                  <a:pt x="362" y="550"/>
                </a:moveTo>
                <a:lnTo>
                  <a:pt x="362" y="562"/>
                </a:lnTo>
                <a:lnTo>
                  <a:pt x="362" y="616"/>
                </a:lnTo>
                <a:lnTo>
                  <a:pt x="361" y="627"/>
                </a:lnTo>
                <a:lnTo>
                  <a:pt x="358" y="637"/>
                </a:lnTo>
                <a:lnTo>
                  <a:pt x="354" y="648"/>
                </a:lnTo>
                <a:lnTo>
                  <a:pt x="349" y="656"/>
                </a:lnTo>
                <a:lnTo>
                  <a:pt x="343" y="665"/>
                </a:lnTo>
                <a:lnTo>
                  <a:pt x="336" y="673"/>
                </a:lnTo>
                <a:lnTo>
                  <a:pt x="327" y="680"/>
                </a:lnTo>
                <a:lnTo>
                  <a:pt x="318" y="687"/>
                </a:lnTo>
                <a:lnTo>
                  <a:pt x="308" y="693"/>
                </a:lnTo>
                <a:lnTo>
                  <a:pt x="298" y="698"/>
                </a:lnTo>
                <a:lnTo>
                  <a:pt x="287" y="702"/>
                </a:lnTo>
                <a:lnTo>
                  <a:pt x="276" y="705"/>
                </a:lnTo>
                <a:lnTo>
                  <a:pt x="264" y="709"/>
                </a:lnTo>
                <a:lnTo>
                  <a:pt x="251" y="710"/>
                </a:lnTo>
                <a:lnTo>
                  <a:pt x="240" y="713"/>
                </a:lnTo>
                <a:lnTo>
                  <a:pt x="227" y="713"/>
                </a:lnTo>
                <a:lnTo>
                  <a:pt x="214" y="713"/>
                </a:lnTo>
                <a:lnTo>
                  <a:pt x="158" y="713"/>
                </a:lnTo>
                <a:lnTo>
                  <a:pt x="146" y="712"/>
                </a:lnTo>
                <a:lnTo>
                  <a:pt x="135" y="710"/>
                </a:lnTo>
                <a:lnTo>
                  <a:pt x="123" y="708"/>
                </a:lnTo>
                <a:lnTo>
                  <a:pt x="111" y="704"/>
                </a:lnTo>
                <a:lnTo>
                  <a:pt x="100" y="700"/>
                </a:lnTo>
                <a:lnTo>
                  <a:pt x="91" y="696"/>
                </a:lnTo>
                <a:lnTo>
                  <a:pt x="81" y="691"/>
                </a:lnTo>
                <a:lnTo>
                  <a:pt x="72" y="683"/>
                </a:lnTo>
                <a:lnTo>
                  <a:pt x="64" y="676"/>
                </a:lnTo>
                <a:lnTo>
                  <a:pt x="57" y="669"/>
                </a:lnTo>
                <a:lnTo>
                  <a:pt x="52" y="659"/>
                </a:lnTo>
                <a:lnTo>
                  <a:pt x="47" y="649"/>
                </a:lnTo>
                <a:lnTo>
                  <a:pt x="43" y="638"/>
                </a:lnTo>
                <a:lnTo>
                  <a:pt x="42" y="627"/>
                </a:lnTo>
                <a:lnTo>
                  <a:pt x="0" y="162"/>
                </a:lnTo>
                <a:lnTo>
                  <a:pt x="0" y="108"/>
                </a:lnTo>
                <a:lnTo>
                  <a:pt x="0" y="96"/>
                </a:lnTo>
                <a:lnTo>
                  <a:pt x="1" y="84"/>
                </a:lnTo>
                <a:lnTo>
                  <a:pt x="3" y="75"/>
                </a:lnTo>
                <a:lnTo>
                  <a:pt x="7" y="65"/>
                </a:lnTo>
                <a:lnTo>
                  <a:pt x="12" y="55"/>
                </a:lnTo>
                <a:lnTo>
                  <a:pt x="19" y="46"/>
                </a:lnTo>
                <a:lnTo>
                  <a:pt x="27" y="39"/>
                </a:lnTo>
                <a:lnTo>
                  <a:pt x="34" y="32"/>
                </a:lnTo>
                <a:lnTo>
                  <a:pt x="43" y="26"/>
                </a:lnTo>
                <a:lnTo>
                  <a:pt x="54" y="19"/>
                </a:lnTo>
                <a:lnTo>
                  <a:pt x="64" y="15"/>
                </a:lnTo>
                <a:lnTo>
                  <a:pt x="75" y="10"/>
                </a:lnTo>
                <a:lnTo>
                  <a:pt x="87" y="7"/>
                </a:lnTo>
                <a:lnTo>
                  <a:pt x="99" y="3"/>
                </a:lnTo>
                <a:lnTo>
                  <a:pt x="110" y="1"/>
                </a:lnTo>
                <a:lnTo>
                  <a:pt x="123" y="0"/>
                </a:lnTo>
                <a:lnTo>
                  <a:pt x="136" y="0"/>
                </a:lnTo>
                <a:lnTo>
                  <a:pt x="147" y="0"/>
                </a:lnTo>
                <a:lnTo>
                  <a:pt x="204" y="0"/>
                </a:lnTo>
                <a:lnTo>
                  <a:pt x="217" y="1"/>
                </a:lnTo>
                <a:lnTo>
                  <a:pt x="228" y="2"/>
                </a:lnTo>
                <a:lnTo>
                  <a:pt x="240" y="5"/>
                </a:lnTo>
                <a:lnTo>
                  <a:pt x="251" y="7"/>
                </a:lnTo>
                <a:lnTo>
                  <a:pt x="262" y="12"/>
                </a:lnTo>
                <a:lnTo>
                  <a:pt x="272" y="17"/>
                </a:lnTo>
                <a:lnTo>
                  <a:pt x="282" y="22"/>
                </a:lnTo>
                <a:lnTo>
                  <a:pt x="291" y="29"/>
                </a:lnTo>
                <a:lnTo>
                  <a:pt x="299" y="37"/>
                </a:lnTo>
                <a:lnTo>
                  <a:pt x="305" y="44"/>
                </a:lnTo>
                <a:lnTo>
                  <a:pt x="311" y="54"/>
                </a:lnTo>
                <a:lnTo>
                  <a:pt x="316" y="64"/>
                </a:lnTo>
                <a:lnTo>
                  <a:pt x="320" y="75"/>
                </a:lnTo>
                <a:lnTo>
                  <a:pt x="321" y="86"/>
                </a:lnTo>
                <a:lnTo>
                  <a:pt x="362" y="550"/>
                </a:lnTo>
                <a:lnTo>
                  <a:pt x="305" y="604"/>
                </a:lnTo>
                <a:lnTo>
                  <a:pt x="264" y="140"/>
                </a:lnTo>
                <a:lnTo>
                  <a:pt x="263" y="129"/>
                </a:lnTo>
                <a:lnTo>
                  <a:pt x="259" y="118"/>
                </a:lnTo>
                <a:lnTo>
                  <a:pt x="254" y="108"/>
                </a:lnTo>
                <a:lnTo>
                  <a:pt x="249" y="98"/>
                </a:lnTo>
                <a:lnTo>
                  <a:pt x="242" y="91"/>
                </a:lnTo>
                <a:lnTo>
                  <a:pt x="235" y="83"/>
                </a:lnTo>
                <a:lnTo>
                  <a:pt x="226" y="76"/>
                </a:lnTo>
                <a:lnTo>
                  <a:pt x="216" y="71"/>
                </a:lnTo>
                <a:lnTo>
                  <a:pt x="205" y="66"/>
                </a:lnTo>
                <a:lnTo>
                  <a:pt x="195" y="61"/>
                </a:lnTo>
                <a:lnTo>
                  <a:pt x="183" y="59"/>
                </a:lnTo>
                <a:lnTo>
                  <a:pt x="172" y="56"/>
                </a:lnTo>
                <a:lnTo>
                  <a:pt x="160" y="55"/>
                </a:lnTo>
                <a:lnTo>
                  <a:pt x="147" y="54"/>
                </a:lnTo>
                <a:lnTo>
                  <a:pt x="204" y="54"/>
                </a:lnTo>
                <a:lnTo>
                  <a:pt x="192" y="54"/>
                </a:lnTo>
                <a:lnTo>
                  <a:pt x="180" y="54"/>
                </a:lnTo>
                <a:lnTo>
                  <a:pt x="167" y="55"/>
                </a:lnTo>
                <a:lnTo>
                  <a:pt x="155" y="57"/>
                </a:lnTo>
                <a:lnTo>
                  <a:pt x="144" y="61"/>
                </a:lnTo>
                <a:lnTo>
                  <a:pt x="132" y="64"/>
                </a:lnTo>
                <a:lnTo>
                  <a:pt x="120" y="69"/>
                </a:lnTo>
                <a:lnTo>
                  <a:pt x="110" y="73"/>
                </a:lnTo>
                <a:lnTo>
                  <a:pt x="100" y="80"/>
                </a:lnTo>
                <a:lnTo>
                  <a:pt x="91" y="86"/>
                </a:lnTo>
                <a:lnTo>
                  <a:pt x="83" y="93"/>
                </a:lnTo>
                <a:lnTo>
                  <a:pt x="75" y="100"/>
                </a:lnTo>
                <a:lnTo>
                  <a:pt x="69" y="109"/>
                </a:lnTo>
                <a:lnTo>
                  <a:pt x="64" y="119"/>
                </a:lnTo>
                <a:lnTo>
                  <a:pt x="60" y="129"/>
                </a:lnTo>
                <a:lnTo>
                  <a:pt x="57" y="138"/>
                </a:lnTo>
                <a:lnTo>
                  <a:pt x="56" y="149"/>
                </a:lnTo>
                <a:lnTo>
                  <a:pt x="56" y="96"/>
                </a:lnTo>
                <a:lnTo>
                  <a:pt x="56" y="108"/>
                </a:lnTo>
                <a:lnTo>
                  <a:pt x="99" y="573"/>
                </a:lnTo>
                <a:lnTo>
                  <a:pt x="100" y="584"/>
                </a:lnTo>
                <a:lnTo>
                  <a:pt x="104" y="595"/>
                </a:lnTo>
                <a:lnTo>
                  <a:pt x="109" y="605"/>
                </a:lnTo>
                <a:lnTo>
                  <a:pt x="114" y="615"/>
                </a:lnTo>
                <a:lnTo>
                  <a:pt x="120" y="622"/>
                </a:lnTo>
                <a:lnTo>
                  <a:pt x="128" y="629"/>
                </a:lnTo>
                <a:lnTo>
                  <a:pt x="137" y="637"/>
                </a:lnTo>
                <a:lnTo>
                  <a:pt x="147" y="642"/>
                </a:lnTo>
                <a:lnTo>
                  <a:pt x="156" y="646"/>
                </a:lnTo>
                <a:lnTo>
                  <a:pt x="168" y="650"/>
                </a:lnTo>
                <a:lnTo>
                  <a:pt x="180" y="654"/>
                </a:lnTo>
                <a:lnTo>
                  <a:pt x="191" y="656"/>
                </a:lnTo>
                <a:lnTo>
                  <a:pt x="203" y="658"/>
                </a:lnTo>
                <a:lnTo>
                  <a:pt x="214" y="659"/>
                </a:lnTo>
                <a:lnTo>
                  <a:pt x="158" y="659"/>
                </a:lnTo>
                <a:lnTo>
                  <a:pt x="171" y="659"/>
                </a:lnTo>
                <a:lnTo>
                  <a:pt x="183" y="659"/>
                </a:lnTo>
                <a:lnTo>
                  <a:pt x="195" y="656"/>
                </a:lnTo>
                <a:lnTo>
                  <a:pt x="208" y="655"/>
                </a:lnTo>
                <a:lnTo>
                  <a:pt x="219" y="651"/>
                </a:lnTo>
                <a:lnTo>
                  <a:pt x="231" y="648"/>
                </a:lnTo>
                <a:lnTo>
                  <a:pt x="241" y="644"/>
                </a:lnTo>
                <a:lnTo>
                  <a:pt x="251" y="639"/>
                </a:lnTo>
                <a:lnTo>
                  <a:pt x="262" y="633"/>
                </a:lnTo>
                <a:lnTo>
                  <a:pt x="271" y="626"/>
                </a:lnTo>
                <a:lnTo>
                  <a:pt x="280" y="619"/>
                </a:lnTo>
                <a:lnTo>
                  <a:pt x="286" y="611"/>
                </a:lnTo>
                <a:lnTo>
                  <a:pt x="293" y="602"/>
                </a:lnTo>
                <a:lnTo>
                  <a:pt x="298" y="594"/>
                </a:lnTo>
                <a:lnTo>
                  <a:pt x="302" y="583"/>
                </a:lnTo>
                <a:lnTo>
                  <a:pt x="304" y="573"/>
                </a:lnTo>
                <a:lnTo>
                  <a:pt x="305" y="562"/>
                </a:lnTo>
                <a:lnTo>
                  <a:pt x="305" y="550"/>
                </a:lnTo>
                <a:lnTo>
                  <a:pt x="305" y="604"/>
                </a:lnTo>
                <a:lnTo>
                  <a:pt x="362" y="5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43" name="Freeform 165">
            <a:extLst>
              <a:ext uri="{FF2B5EF4-FFF2-40B4-BE49-F238E27FC236}">
                <a16:creationId xmlns:a16="http://schemas.microsoft.com/office/drawing/2014/main" id="{4877621C-EE81-4BC8-BDCE-C126276D6BDF}"/>
              </a:ext>
            </a:extLst>
          </p:cNvPr>
          <p:cNvSpPr>
            <a:spLocks noChangeAspect="1"/>
          </p:cNvSpPr>
          <p:nvPr/>
        </p:nvSpPr>
        <p:spPr bwMode="auto">
          <a:xfrm>
            <a:off x="6000557" y="3172588"/>
            <a:ext cx="348375" cy="194689"/>
          </a:xfrm>
          <a:custGeom>
            <a:avLst/>
            <a:gdLst>
              <a:gd name="T0" fmla="*/ 691 w 763"/>
              <a:gd name="T1" fmla="*/ 0 h 426"/>
              <a:gd name="T2" fmla="*/ 763 w 763"/>
              <a:gd name="T3" fmla="*/ 185 h 426"/>
              <a:gd name="T4" fmla="*/ 71 w 763"/>
              <a:gd name="T5" fmla="*/ 426 h 426"/>
              <a:gd name="T6" fmla="*/ 0 w 763"/>
              <a:gd name="T7" fmla="*/ 240 h 426"/>
              <a:gd name="T8" fmla="*/ 691 w 763"/>
              <a:gd name="T9" fmla="*/ 0 h 426"/>
            </a:gdLst>
            <a:ahLst/>
            <a:cxnLst>
              <a:cxn ang="0">
                <a:pos x="T0" y="T1"/>
              </a:cxn>
              <a:cxn ang="0">
                <a:pos x="T2" y="T3"/>
              </a:cxn>
              <a:cxn ang="0">
                <a:pos x="T4" y="T5"/>
              </a:cxn>
              <a:cxn ang="0">
                <a:pos x="T6" y="T7"/>
              </a:cxn>
              <a:cxn ang="0">
                <a:pos x="T8" y="T9"/>
              </a:cxn>
            </a:cxnLst>
            <a:rect l="0" t="0" r="r" b="b"/>
            <a:pathLst>
              <a:path w="763" h="426">
                <a:moveTo>
                  <a:pt x="691" y="0"/>
                </a:moveTo>
                <a:lnTo>
                  <a:pt x="763" y="185"/>
                </a:lnTo>
                <a:lnTo>
                  <a:pt x="71" y="426"/>
                </a:lnTo>
                <a:lnTo>
                  <a:pt x="0" y="240"/>
                </a:lnTo>
                <a:lnTo>
                  <a:pt x="691" y="0"/>
                </a:lnTo>
                <a:close/>
              </a:path>
            </a:pathLst>
          </a:custGeom>
          <a:solidFill>
            <a:schemeClr val="tx2"/>
          </a:solidFill>
          <a:ln w="19050" cmpd="sng">
            <a:solidFill>
              <a:schemeClr val="bg2"/>
            </a:solidFill>
            <a:round/>
            <a:headEnd/>
            <a:tailEnd/>
          </a:ln>
        </p:spPr>
        <p:txBody>
          <a:bodyPr/>
          <a:lstStyle/>
          <a:p>
            <a:endParaRPr lang="en-IN" b="1" dirty="0"/>
          </a:p>
        </p:txBody>
      </p:sp>
      <p:sp>
        <p:nvSpPr>
          <p:cNvPr id="44" name="Freeform 166">
            <a:extLst>
              <a:ext uri="{FF2B5EF4-FFF2-40B4-BE49-F238E27FC236}">
                <a16:creationId xmlns:a16="http://schemas.microsoft.com/office/drawing/2014/main" id="{A9C543E1-9B0B-4D30-B345-FDEF31DFBC65}"/>
              </a:ext>
            </a:extLst>
          </p:cNvPr>
          <p:cNvSpPr>
            <a:spLocks noChangeAspect="1"/>
          </p:cNvSpPr>
          <p:nvPr/>
        </p:nvSpPr>
        <p:spPr bwMode="auto">
          <a:xfrm>
            <a:off x="4951318" y="5201736"/>
            <a:ext cx="226307" cy="329051"/>
          </a:xfrm>
          <a:custGeom>
            <a:avLst/>
            <a:gdLst>
              <a:gd name="T0" fmla="*/ 497 w 497"/>
              <a:gd name="T1" fmla="*/ 635 h 719"/>
              <a:gd name="T2" fmla="*/ 311 w 497"/>
              <a:gd name="T3" fmla="*/ 719 h 719"/>
              <a:gd name="T4" fmla="*/ 0 w 497"/>
              <a:gd name="T5" fmla="*/ 83 h 719"/>
              <a:gd name="T6" fmla="*/ 188 w 497"/>
              <a:gd name="T7" fmla="*/ 0 h 719"/>
              <a:gd name="T8" fmla="*/ 497 w 497"/>
              <a:gd name="T9" fmla="*/ 635 h 719"/>
            </a:gdLst>
            <a:ahLst/>
            <a:cxnLst>
              <a:cxn ang="0">
                <a:pos x="T0" y="T1"/>
              </a:cxn>
              <a:cxn ang="0">
                <a:pos x="T2" y="T3"/>
              </a:cxn>
              <a:cxn ang="0">
                <a:pos x="T4" y="T5"/>
              </a:cxn>
              <a:cxn ang="0">
                <a:pos x="T6" y="T7"/>
              </a:cxn>
              <a:cxn ang="0">
                <a:pos x="T8" y="T9"/>
              </a:cxn>
            </a:cxnLst>
            <a:rect l="0" t="0" r="r" b="b"/>
            <a:pathLst>
              <a:path w="497" h="719">
                <a:moveTo>
                  <a:pt x="497" y="635"/>
                </a:moveTo>
                <a:lnTo>
                  <a:pt x="311" y="719"/>
                </a:lnTo>
                <a:lnTo>
                  <a:pt x="0" y="83"/>
                </a:lnTo>
                <a:lnTo>
                  <a:pt x="188" y="0"/>
                </a:lnTo>
                <a:lnTo>
                  <a:pt x="497" y="63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45" name="Freeform 167">
            <a:extLst>
              <a:ext uri="{FF2B5EF4-FFF2-40B4-BE49-F238E27FC236}">
                <a16:creationId xmlns:a16="http://schemas.microsoft.com/office/drawing/2014/main" id="{04D4D8B6-FF2B-49BD-AA63-2105550D460B}"/>
              </a:ext>
            </a:extLst>
          </p:cNvPr>
          <p:cNvSpPr>
            <a:spLocks noChangeAspect="1"/>
          </p:cNvSpPr>
          <p:nvPr/>
        </p:nvSpPr>
        <p:spPr bwMode="auto">
          <a:xfrm>
            <a:off x="4938974" y="5189397"/>
            <a:ext cx="252366" cy="353730"/>
          </a:xfrm>
          <a:custGeom>
            <a:avLst/>
            <a:gdLst>
              <a:gd name="T0" fmla="*/ 554 w 554"/>
              <a:gd name="T1" fmla="*/ 635 h 773"/>
              <a:gd name="T2" fmla="*/ 554 w 554"/>
              <a:gd name="T3" fmla="*/ 689 h 773"/>
              <a:gd name="T4" fmla="*/ 367 w 554"/>
              <a:gd name="T5" fmla="*/ 773 h 773"/>
              <a:gd name="T6" fmla="*/ 311 w 554"/>
              <a:gd name="T7" fmla="*/ 773 h 773"/>
              <a:gd name="T8" fmla="*/ 0 w 554"/>
              <a:gd name="T9" fmla="*/ 137 h 773"/>
              <a:gd name="T10" fmla="*/ 0 w 554"/>
              <a:gd name="T11" fmla="*/ 83 h 773"/>
              <a:gd name="T12" fmla="*/ 187 w 554"/>
              <a:gd name="T13" fmla="*/ 0 h 773"/>
              <a:gd name="T14" fmla="*/ 244 w 554"/>
              <a:gd name="T15" fmla="*/ 0 h 773"/>
              <a:gd name="T16" fmla="*/ 554 w 554"/>
              <a:gd name="T17" fmla="*/ 635 h 773"/>
              <a:gd name="T18" fmla="*/ 497 w 554"/>
              <a:gd name="T19" fmla="*/ 689 h 773"/>
              <a:gd name="T20" fmla="*/ 187 w 554"/>
              <a:gd name="T21" fmla="*/ 54 h 773"/>
              <a:gd name="T22" fmla="*/ 244 w 554"/>
              <a:gd name="T23" fmla="*/ 54 h 773"/>
              <a:gd name="T24" fmla="*/ 56 w 554"/>
              <a:gd name="T25" fmla="*/ 137 h 773"/>
              <a:gd name="T26" fmla="*/ 56 w 554"/>
              <a:gd name="T27" fmla="*/ 83 h 773"/>
              <a:gd name="T28" fmla="*/ 367 w 554"/>
              <a:gd name="T29" fmla="*/ 719 h 773"/>
              <a:gd name="T30" fmla="*/ 311 w 554"/>
              <a:gd name="T31" fmla="*/ 719 h 773"/>
              <a:gd name="T32" fmla="*/ 497 w 554"/>
              <a:gd name="T33" fmla="*/ 635 h 773"/>
              <a:gd name="T34" fmla="*/ 497 w 554"/>
              <a:gd name="T35" fmla="*/ 689 h 773"/>
              <a:gd name="T36" fmla="*/ 554 w 554"/>
              <a:gd name="T37" fmla="*/ 635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4" h="773">
                <a:moveTo>
                  <a:pt x="554" y="635"/>
                </a:moveTo>
                <a:lnTo>
                  <a:pt x="554" y="689"/>
                </a:lnTo>
                <a:lnTo>
                  <a:pt x="367" y="773"/>
                </a:lnTo>
                <a:lnTo>
                  <a:pt x="311" y="773"/>
                </a:lnTo>
                <a:lnTo>
                  <a:pt x="0" y="137"/>
                </a:lnTo>
                <a:lnTo>
                  <a:pt x="0" y="83"/>
                </a:lnTo>
                <a:lnTo>
                  <a:pt x="187" y="0"/>
                </a:lnTo>
                <a:lnTo>
                  <a:pt x="244" y="0"/>
                </a:lnTo>
                <a:lnTo>
                  <a:pt x="554" y="635"/>
                </a:lnTo>
                <a:lnTo>
                  <a:pt x="497" y="689"/>
                </a:lnTo>
                <a:lnTo>
                  <a:pt x="187" y="54"/>
                </a:lnTo>
                <a:lnTo>
                  <a:pt x="244" y="54"/>
                </a:lnTo>
                <a:lnTo>
                  <a:pt x="56" y="137"/>
                </a:lnTo>
                <a:lnTo>
                  <a:pt x="56" y="83"/>
                </a:lnTo>
                <a:lnTo>
                  <a:pt x="367" y="719"/>
                </a:lnTo>
                <a:lnTo>
                  <a:pt x="311" y="719"/>
                </a:lnTo>
                <a:lnTo>
                  <a:pt x="497" y="635"/>
                </a:lnTo>
                <a:lnTo>
                  <a:pt x="497" y="689"/>
                </a:lnTo>
                <a:lnTo>
                  <a:pt x="554" y="6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46" name="Freeform 168">
            <a:extLst>
              <a:ext uri="{FF2B5EF4-FFF2-40B4-BE49-F238E27FC236}">
                <a16:creationId xmlns:a16="http://schemas.microsoft.com/office/drawing/2014/main" id="{E545FED5-4BDB-4EAC-AD80-5B9CEB6825FB}"/>
              </a:ext>
            </a:extLst>
          </p:cNvPr>
          <p:cNvSpPr>
            <a:spLocks noChangeAspect="1"/>
          </p:cNvSpPr>
          <p:nvPr/>
        </p:nvSpPr>
        <p:spPr bwMode="auto">
          <a:xfrm>
            <a:off x="5003437" y="5451267"/>
            <a:ext cx="303114" cy="201544"/>
          </a:xfrm>
          <a:custGeom>
            <a:avLst/>
            <a:gdLst>
              <a:gd name="T0" fmla="*/ 154 w 662"/>
              <a:gd name="T1" fmla="*/ 438 h 442"/>
              <a:gd name="T2" fmla="*/ 131 w 662"/>
              <a:gd name="T3" fmla="*/ 442 h 442"/>
              <a:gd name="T4" fmla="*/ 109 w 662"/>
              <a:gd name="T5" fmla="*/ 440 h 442"/>
              <a:gd name="T6" fmla="*/ 89 w 662"/>
              <a:gd name="T7" fmla="*/ 434 h 442"/>
              <a:gd name="T8" fmla="*/ 69 w 662"/>
              <a:gd name="T9" fmla="*/ 423 h 442"/>
              <a:gd name="T10" fmla="*/ 51 w 662"/>
              <a:gd name="T11" fmla="*/ 408 h 442"/>
              <a:gd name="T12" fmla="*/ 36 w 662"/>
              <a:gd name="T13" fmla="*/ 391 h 442"/>
              <a:gd name="T14" fmla="*/ 23 w 662"/>
              <a:gd name="T15" fmla="*/ 372 h 442"/>
              <a:gd name="T16" fmla="*/ 13 w 662"/>
              <a:gd name="T17" fmla="*/ 350 h 442"/>
              <a:gd name="T18" fmla="*/ 5 w 662"/>
              <a:gd name="T19" fmla="*/ 327 h 442"/>
              <a:gd name="T20" fmla="*/ 1 w 662"/>
              <a:gd name="T21" fmla="*/ 305 h 442"/>
              <a:gd name="T22" fmla="*/ 1 w 662"/>
              <a:gd name="T23" fmla="*/ 282 h 442"/>
              <a:gd name="T24" fmla="*/ 4 w 662"/>
              <a:gd name="T25" fmla="*/ 261 h 442"/>
              <a:gd name="T26" fmla="*/ 13 w 662"/>
              <a:gd name="T27" fmla="*/ 242 h 442"/>
              <a:gd name="T28" fmla="*/ 26 w 662"/>
              <a:gd name="T29" fmla="*/ 224 h 442"/>
              <a:gd name="T30" fmla="*/ 44 w 662"/>
              <a:gd name="T31" fmla="*/ 211 h 442"/>
              <a:gd name="T32" fmla="*/ 496 w 662"/>
              <a:gd name="T33" fmla="*/ 8 h 442"/>
              <a:gd name="T34" fmla="*/ 519 w 662"/>
              <a:gd name="T35" fmla="*/ 1 h 442"/>
              <a:gd name="T36" fmla="*/ 542 w 662"/>
              <a:gd name="T37" fmla="*/ 0 h 442"/>
              <a:gd name="T38" fmla="*/ 563 w 662"/>
              <a:gd name="T39" fmla="*/ 5 h 442"/>
              <a:gd name="T40" fmla="*/ 583 w 662"/>
              <a:gd name="T41" fmla="*/ 13 h 442"/>
              <a:gd name="T42" fmla="*/ 603 w 662"/>
              <a:gd name="T43" fmla="*/ 26 h 442"/>
              <a:gd name="T44" fmla="*/ 619 w 662"/>
              <a:gd name="T45" fmla="*/ 42 h 442"/>
              <a:gd name="T46" fmla="*/ 634 w 662"/>
              <a:gd name="T47" fmla="*/ 61 h 442"/>
              <a:gd name="T48" fmla="*/ 645 w 662"/>
              <a:gd name="T49" fmla="*/ 82 h 442"/>
              <a:gd name="T50" fmla="*/ 654 w 662"/>
              <a:gd name="T51" fmla="*/ 104 h 442"/>
              <a:gd name="T52" fmla="*/ 659 w 662"/>
              <a:gd name="T53" fmla="*/ 126 h 442"/>
              <a:gd name="T54" fmla="*/ 662 w 662"/>
              <a:gd name="T55" fmla="*/ 148 h 442"/>
              <a:gd name="T56" fmla="*/ 661 w 662"/>
              <a:gd name="T57" fmla="*/ 170 h 442"/>
              <a:gd name="T58" fmla="*/ 654 w 662"/>
              <a:gd name="T59" fmla="*/ 191 h 442"/>
              <a:gd name="T60" fmla="*/ 644 w 662"/>
              <a:gd name="T61" fmla="*/ 210 h 442"/>
              <a:gd name="T62" fmla="*/ 630 w 662"/>
              <a:gd name="T63" fmla="*/ 224 h 442"/>
              <a:gd name="T64" fmla="*/ 609 w 662"/>
              <a:gd name="T65" fmla="*/ 237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2" h="442">
                <a:moveTo>
                  <a:pt x="166" y="433"/>
                </a:moveTo>
                <a:lnTo>
                  <a:pt x="154" y="438"/>
                </a:lnTo>
                <a:lnTo>
                  <a:pt x="143" y="440"/>
                </a:lnTo>
                <a:lnTo>
                  <a:pt x="131" y="442"/>
                </a:lnTo>
                <a:lnTo>
                  <a:pt x="121" y="442"/>
                </a:lnTo>
                <a:lnTo>
                  <a:pt x="109" y="440"/>
                </a:lnTo>
                <a:lnTo>
                  <a:pt x="99" y="438"/>
                </a:lnTo>
                <a:lnTo>
                  <a:pt x="89" y="434"/>
                </a:lnTo>
                <a:lnTo>
                  <a:pt x="78" y="429"/>
                </a:lnTo>
                <a:lnTo>
                  <a:pt x="69" y="423"/>
                </a:lnTo>
                <a:lnTo>
                  <a:pt x="60" y="416"/>
                </a:lnTo>
                <a:lnTo>
                  <a:pt x="51" y="408"/>
                </a:lnTo>
                <a:lnTo>
                  <a:pt x="44" y="400"/>
                </a:lnTo>
                <a:lnTo>
                  <a:pt x="36" y="391"/>
                </a:lnTo>
                <a:lnTo>
                  <a:pt x="30" y="381"/>
                </a:lnTo>
                <a:lnTo>
                  <a:pt x="23" y="372"/>
                </a:lnTo>
                <a:lnTo>
                  <a:pt x="18" y="361"/>
                </a:lnTo>
                <a:lnTo>
                  <a:pt x="13" y="350"/>
                </a:lnTo>
                <a:lnTo>
                  <a:pt x="9" y="339"/>
                </a:lnTo>
                <a:lnTo>
                  <a:pt x="5" y="327"/>
                </a:lnTo>
                <a:lnTo>
                  <a:pt x="3" y="316"/>
                </a:lnTo>
                <a:lnTo>
                  <a:pt x="1" y="305"/>
                </a:lnTo>
                <a:lnTo>
                  <a:pt x="0" y="293"/>
                </a:lnTo>
                <a:lnTo>
                  <a:pt x="1" y="282"/>
                </a:lnTo>
                <a:lnTo>
                  <a:pt x="3" y="272"/>
                </a:lnTo>
                <a:lnTo>
                  <a:pt x="4" y="261"/>
                </a:lnTo>
                <a:lnTo>
                  <a:pt x="8" y="251"/>
                </a:lnTo>
                <a:lnTo>
                  <a:pt x="13" y="242"/>
                </a:lnTo>
                <a:lnTo>
                  <a:pt x="18" y="233"/>
                </a:lnTo>
                <a:lnTo>
                  <a:pt x="26" y="224"/>
                </a:lnTo>
                <a:lnTo>
                  <a:pt x="33" y="217"/>
                </a:lnTo>
                <a:lnTo>
                  <a:pt x="44" y="211"/>
                </a:lnTo>
                <a:lnTo>
                  <a:pt x="54" y="205"/>
                </a:lnTo>
                <a:lnTo>
                  <a:pt x="496" y="8"/>
                </a:lnTo>
                <a:lnTo>
                  <a:pt x="508" y="4"/>
                </a:lnTo>
                <a:lnTo>
                  <a:pt x="519" y="1"/>
                </a:lnTo>
                <a:lnTo>
                  <a:pt x="531" y="0"/>
                </a:lnTo>
                <a:lnTo>
                  <a:pt x="542" y="0"/>
                </a:lnTo>
                <a:lnTo>
                  <a:pt x="553" y="1"/>
                </a:lnTo>
                <a:lnTo>
                  <a:pt x="563" y="5"/>
                </a:lnTo>
                <a:lnTo>
                  <a:pt x="573" y="8"/>
                </a:lnTo>
                <a:lnTo>
                  <a:pt x="583" y="13"/>
                </a:lnTo>
                <a:lnTo>
                  <a:pt x="592" y="19"/>
                </a:lnTo>
                <a:lnTo>
                  <a:pt x="603" y="26"/>
                </a:lnTo>
                <a:lnTo>
                  <a:pt x="610" y="34"/>
                </a:lnTo>
                <a:lnTo>
                  <a:pt x="619" y="42"/>
                </a:lnTo>
                <a:lnTo>
                  <a:pt x="626" y="51"/>
                </a:lnTo>
                <a:lnTo>
                  <a:pt x="634" y="61"/>
                </a:lnTo>
                <a:lnTo>
                  <a:pt x="640" y="71"/>
                </a:lnTo>
                <a:lnTo>
                  <a:pt x="645" y="82"/>
                </a:lnTo>
                <a:lnTo>
                  <a:pt x="650" y="92"/>
                </a:lnTo>
                <a:lnTo>
                  <a:pt x="654" y="104"/>
                </a:lnTo>
                <a:lnTo>
                  <a:pt x="658" y="115"/>
                </a:lnTo>
                <a:lnTo>
                  <a:pt x="659" y="126"/>
                </a:lnTo>
                <a:lnTo>
                  <a:pt x="662" y="137"/>
                </a:lnTo>
                <a:lnTo>
                  <a:pt x="662" y="148"/>
                </a:lnTo>
                <a:lnTo>
                  <a:pt x="662" y="159"/>
                </a:lnTo>
                <a:lnTo>
                  <a:pt x="661" y="170"/>
                </a:lnTo>
                <a:lnTo>
                  <a:pt x="658" y="181"/>
                </a:lnTo>
                <a:lnTo>
                  <a:pt x="654" y="191"/>
                </a:lnTo>
                <a:lnTo>
                  <a:pt x="650" y="200"/>
                </a:lnTo>
                <a:lnTo>
                  <a:pt x="644" y="210"/>
                </a:lnTo>
                <a:lnTo>
                  <a:pt x="637" y="217"/>
                </a:lnTo>
                <a:lnTo>
                  <a:pt x="630" y="224"/>
                </a:lnTo>
                <a:lnTo>
                  <a:pt x="619" y="231"/>
                </a:lnTo>
                <a:lnTo>
                  <a:pt x="609" y="237"/>
                </a:lnTo>
                <a:lnTo>
                  <a:pt x="166" y="43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47" name="Freeform 169">
            <a:extLst>
              <a:ext uri="{FF2B5EF4-FFF2-40B4-BE49-F238E27FC236}">
                <a16:creationId xmlns:a16="http://schemas.microsoft.com/office/drawing/2014/main" id="{686AC781-682D-4B52-9351-42A1EB8B7749}"/>
              </a:ext>
            </a:extLst>
          </p:cNvPr>
          <p:cNvSpPr>
            <a:spLocks noChangeAspect="1"/>
          </p:cNvSpPr>
          <p:nvPr/>
        </p:nvSpPr>
        <p:spPr bwMode="auto">
          <a:xfrm>
            <a:off x="4991093" y="5438927"/>
            <a:ext cx="327802" cy="226223"/>
          </a:xfrm>
          <a:custGeom>
            <a:avLst/>
            <a:gdLst>
              <a:gd name="T0" fmla="*/ 199 w 718"/>
              <a:gd name="T1" fmla="*/ 494 h 496"/>
              <a:gd name="T2" fmla="*/ 120 w 718"/>
              <a:gd name="T3" fmla="*/ 496 h 496"/>
              <a:gd name="T4" fmla="*/ 88 w 718"/>
              <a:gd name="T5" fmla="*/ 488 h 496"/>
              <a:gd name="T6" fmla="*/ 60 w 718"/>
              <a:gd name="T7" fmla="*/ 470 h 496"/>
              <a:gd name="T8" fmla="*/ 36 w 718"/>
              <a:gd name="T9" fmla="*/ 445 h 496"/>
              <a:gd name="T10" fmla="*/ 18 w 718"/>
              <a:gd name="T11" fmla="*/ 415 h 496"/>
              <a:gd name="T12" fmla="*/ 5 w 718"/>
              <a:gd name="T13" fmla="*/ 381 h 496"/>
              <a:gd name="T14" fmla="*/ 0 w 718"/>
              <a:gd name="T15" fmla="*/ 347 h 496"/>
              <a:gd name="T16" fmla="*/ 2 w 718"/>
              <a:gd name="T17" fmla="*/ 272 h 496"/>
              <a:gd name="T18" fmla="*/ 13 w 718"/>
              <a:gd name="T19" fmla="*/ 242 h 496"/>
              <a:gd name="T20" fmla="*/ 33 w 718"/>
              <a:gd name="T21" fmla="*/ 217 h 496"/>
              <a:gd name="T22" fmla="*/ 496 w 718"/>
              <a:gd name="T23" fmla="*/ 8 h 496"/>
              <a:gd name="T24" fmla="*/ 530 w 718"/>
              <a:gd name="T25" fmla="*/ 0 h 496"/>
              <a:gd name="T26" fmla="*/ 609 w 718"/>
              <a:gd name="T27" fmla="*/ 1 h 496"/>
              <a:gd name="T28" fmla="*/ 640 w 718"/>
              <a:gd name="T29" fmla="*/ 13 h 496"/>
              <a:gd name="T30" fmla="*/ 667 w 718"/>
              <a:gd name="T31" fmla="*/ 34 h 496"/>
              <a:gd name="T32" fmla="*/ 690 w 718"/>
              <a:gd name="T33" fmla="*/ 61 h 496"/>
              <a:gd name="T34" fmla="*/ 707 w 718"/>
              <a:gd name="T35" fmla="*/ 92 h 496"/>
              <a:gd name="T36" fmla="*/ 716 w 718"/>
              <a:gd name="T37" fmla="*/ 126 h 496"/>
              <a:gd name="T38" fmla="*/ 718 w 718"/>
              <a:gd name="T39" fmla="*/ 159 h 496"/>
              <a:gd name="T40" fmla="*/ 714 w 718"/>
              <a:gd name="T41" fmla="*/ 235 h 496"/>
              <a:gd name="T42" fmla="*/ 700 w 718"/>
              <a:gd name="T43" fmla="*/ 264 h 496"/>
              <a:gd name="T44" fmla="*/ 676 w 718"/>
              <a:gd name="T45" fmla="*/ 285 h 496"/>
              <a:gd name="T46" fmla="*/ 165 w 718"/>
              <a:gd name="T47" fmla="*/ 433 h 496"/>
              <a:gd name="T48" fmla="*/ 629 w 718"/>
              <a:gd name="T49" fmla="*/ 224 h 496"/>
              <a:gd name="T50" fmla="*/ 650 w 718"/>
              <a:gd name="T51" fmla="*/ 200 h 496"/>
              <a:gd name="T52" fmla="*/ 660 w 718"/>
              <a:gd name="T53" fmla="*/ 170 h 496"/>
              <a:gd name="T54" fmla="*/ 662 w 718"/>
              <a:gd name="T55" fmla="*/ 137 h 496"/>
              <a:gd name="T56" fmla="*/ 658 w 718"/>
              <a:gd name="T57" fmla="*/ 169 h 496"/>
              <a:gd name="T58" fmla="*/ 645 w 718"/>
              <a:gd name="T59" fmla="*/ 136 h 496"/>
              <a:gd name="T60" fmla="*/ 626 w 718"/>
              <a:gd name="T61" fmla="*/ 105 h 496"/>
              <a:gd name="T62" fmla="*/ 602 w 718"/>
              <a:gd name="T63" fmla="*/ 80 h 496"/>
              <a:gd name="T64" fmla="*/ 573 w 718"/>
              <a:gd name="T65" fmla="*/ 62 h 496"/>
              <a:gd name="T66" fmla="*/ 542 w 718"/>
              <a:gd name="T67" fmla="*/ 54 h 496"/>
              <a:gd name="T68" fmla="*/ 575 w 718"/>
              <a:gd name="T69" fmla="*/ 55 h 496"/>
              <a:gd name="T70" fmla="*/ 110 w 718"/>
              <a:gd name="T71" fmla="*/ 259 h 496"/>
              <a:gd name="T72" fmla="*/ 82 w 718"/>
              <a:gd name="T73" fmla="*/ 278 h 496"/>
              <a:gd name="T74" fmla="*/ 64 w 718"/>
              <a:gd name="T75" fmla="*/ 305 h 496"/>
              <a:gd name="T76" fmla="*/ 58 w 718"/>
              <a:gd name="T77" fmla="*/ 336 h 496"/>
              <a:gd name="T78" fmla="*/ 58 w 718"/>
              <a:gd name="T79" fmla="*/ 305 h 496"/>
              <a:gd name="T80" fmla="*/ 65 w 718"/>
              <a:gd name="T81" fmla="*/ 339 h 496"/>
              <a:gd name="T82" fmla="*/ 79 w 718"/>
              <a:gd name="T83" fmla="*/ 372 h 496"/>
              <a:gd name="T84" fmla="*/ 100 w 718"/>
              <a:gd name="T85" fmla="*/ 400 h 496"/>
              <a:gd name="T86" fmla="*/ 126 w 718"/>
              <a:gd name="T87" fmla="*/ 423 h 496"/>
              <a:gd name="T88" fmla="*/ 155 w 718"/>
              <a:gd name="T89" fmla="*/ 438 h 496"/>
              <a:gd name="T90" fmla="*/ 120 w 718"/>
              <a:gd name="T91" fmla="*/ 442 h 496"/>
              <a:gd name="T92" fmla="*/ 154 w 718"/>
              <a:gd name="T93" fmla="*/ 43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8" h="496">
                <a:moveTo>
                  <a:pt x="222" y="487"/>
                </a:moveTo>
                <a:lnTo>
                  <a:pt x="210" y="492"/>
                </a:lnTo>
                <a:lnTo>
                  <a:pt x="199" y="494"/>
                </a:lnTo>
                <a:lnTo>
                  <a:pt x="187" y="496"/>
                </a:lnTo>
                <a:lnTo>
                  <a:pt x="177" y="496"/>
                </a:lnTo>
                <a:lnTo>
                  <a:pt x="120" y="496"/>
                </a:lnTo>
                <a:lnTo>
                  <a:pt x="109" y="494"/>
                </a:lnTo>
                <a:lnTo>
                  <a:pt x="99" y="492"/>
                </a:lnTo>
                <a:lnTo>
                  <a:pt x="88" y="488"/>
                </a:lnTo>
                <a:lnTo>
                  <a:pt x="78" y="483"/>
                </a:lnTo>
                <a:lnTo>
                  <a:pt x="69" y="477"/>
                </a:lnTo>
                <a:lnTo>
                  <a:pt x="60" y="470"/>
                </a:lnTo>
                <a:lnTo>
                  <a:pt x="51" y="462"/>
                </a:lnTo>
                <a:lnTo>
                  <a:pt x="43" y="454"/>
                </a:lnTo>
                <a:lnTo>
                  <a:pt x="36" y="445"/>
                </a:lnTo>
                <a:lnTo>
                  <a:pt x="29" y="435"/>
                </a:lnTo>
                <a:lnTo>
                  <a:pt x="23" y="426"/>
                </a:lnTo>
                <a:lnTo>
                  <a:pt x="18" y="415"/>
                </a:lnTo>
                <a:lnTo>
                  <a:pt x="13" y="404"/>
                </a:lnTo>
                <a:lnTo>
                  <a:pt x="9" y="393"/>
                </a:lnTo>
                <a:lnTo>
                  <a:pt x="5" y="381"/>
                </a:lnTo>
                <a:lnTo>
                  <a:pt x="2" y="370"/>
                </a:lnTo>
                <a:lnTo>
                  <a:pt x="1" y="359"/>
                </a:lnTo>
                <a:lnTo>
                  <a:pt x="0" y="347"/>
                </a:lnTo>
                <a:lnTo>
                  <a:pt x="0" y="293"/>
                </a:lnTo>
                <a:lnTo>
                  <a:pt x="1" y="282"/>
                </a:lnTo>
                <a:lnTo>
                  <a:pt x="2" y="272"/>
                </a:lnTo>
                <a:lnTo>
                  <a:pt x="4" y="261"/>
                </a:lnTo>
                <a:lnTo>
                  <a:pt x="7" y="251"/>
                </a:lnTo>
                <a:lnTo>
                  <a:pt x="13" y="242"/>
                </a:lnTo>
                <a:lnTo>
                  <a:pt x="18" y="233"/>
                </a:lnTo>
                <a:lnTo>
                  <a:pt x="25" y="224"/>
                </a:lnTo>
                <a:lnTo>
                  <a:pt x="33" y="217"/>
                </a:lnTo>
                <a:lnTo>
                  <a:pt x="43" y="211"/>
                </a:lnTo>
                <a:lnTo>
                  <a:pt x="54" y="205"/>
                </a:lnTo>
                <a:lnTo>
                  <a:pt x="496" y="8"/>
                </a:lnTo>
                <a:lnTo>
                  <a:pt x="507" y="4"/>
                </a:lnTo>
                <a:lnTo>
                  <a:pt x="519" y="1"/>
                </a:lnTo>
                <a:lnTo>
                  <a:pt x="530" y="0"/>
                </a:lnTo>
                <a:lnTo>
                  <a:pt x="542" y="0"/>
                </a:lnTo>
                <a:lnTo>
                  <a:pt x="599" y="0"/>
                </a:lnTo>
                <a:lnTo>
                  <a:pt x="609" y="1"/>
                </a:lnTo>
                <a:lnTo>
                  <a:pt x="619" y="5"/>
                </a:lnTo>
                <a:lnTo>
                  <a:pt x="629" y="8"/>
                </a:lnTo>
                <a:lnTo>
                  <a:pt x="640" y="13"/>
                </a:lnTo>
                <a:lnTo>
                  <a:pt x="649" y="19"/>
                </a:lnTo>
                <a:lnTo>
                  <a:pt x="659" y="26"/>
                </a:lnTo>
                <a:lnTo>
                  <a:pt x="667" y="34"/>
                </a:lnTo>
                <a:lnTo>
                  <a:pt x="676" y="42"/>
                </a:lnTo>
                <a:lnTo>
                  <a:pt x="682" y="51"/>
                </a:lnTo>
                <a:lnTo>
                  <a:pt x="690" y="61"/>
                </a:lnTo>
                <a:lnTo>
                  <a:pt x="696" y="71"/>
                </a:lnTo>
                <a:lnTo>
                  <a:pt x="701" y="82"/>
                </a:lnTo>
                <a:lnTo>
                  <a:pt x="707" y="92"/>
                </a:lnTo>
                <a:lnTo>
                  <a:pt x="710" y="104"/>
                </a:lnTo>
                <a:lnTo>
                  <a:pt x="714" y="115"/>
                </a:lnTo>
                <a:lnTo>
                  <a:pt x="716" y="126"/>
                </a:lnTo>
                <a:lnTo>
                  <a:pt x="718" y="137"/>
                </a:lnTo>
                <a:lnTo>
                  <a:pt x="718" y="148"/>
                </a:lnTo>
                <a:lnTo>
                  <a:pt x="718" y="159"/>
                </a:lnTo>
                <a:lnTo>
                  <a:pt x="718" y="213"/>
                </a:lnTo>
                <a:lnTo>
                  <a:pt x="717" y="224"/>
                </a:lnTo>
                <a:lnTo>
                  <a:pt x="714" y="235"/>
                </a:lnTo>
                <a:lnTo>
                  <a:pt x="710" y="245"/>
                </a:lnTo>
                <a:lnTo>
                  <a:pt x="707" y="254"/>
                </a:lnTo>
                <a:lnTo>
                  <a:pt x="700" y="264"/>
                </a:lnTo>
                <a:lnTo>
                  <a:pt x="694" y="271"/>
                </a:lnTo>
                <a:lnTo>
                  <a:pt x="686" y="278"/>
                </a:lnTo>
                <a:lnTo>
                  <a:pt x="676" y="285"/>
                </a:lnTo>
                <a:lnTo>
                  <a:pt x="665" y="291"/>
                </a:lnTo>
                <a:lnTo>
                  <a:pt x="222" y="487"/>
                </a:lnTo>
                <a:lnTo>
                  <a:pt x="165" y="433"/>
                </a:lnTo>
                <a:lnTo>
                  <a:pt x="609" y="237"/>
                </a:lnTo>
                <a:lnTo>
                  <a:pt x="619" y="231"/>
                </a:lnTo>
                <a:lnTo>
                  <a:pt x="629" y="224"/>
                </a:lnTo>
                <a:lnTo>
                  <a:pt x="637" y="217"/>
                </a:lnTo>
                <a:lnTo>
                  <a:pt x="644" y="210"/>
                </a:lnTo>
                <a:lnTo>
                  <a:pt x="650" y="200"/>
                </a:lnTo>
                <a:lnTo>
                  <a:pt x="654" y="191"/>
                </a:lnTo>
                <a:lnTo>
                  <a:pt x="658" y="181"/>
                </a:lnTo>
                <a:lnTo>
                  <a:pt x="660" y="170"/>
                </a:lnTo>
                <a:lnTo>
                  <a:pt x="662" y="159"/>
                </a:lnTo>
                <a:lnTo>
                  <a:pt x="662" y="148"/>
                </a:lnTo>
                <a:lnTo>
                  <a:pt x="662" y="137"/>
                </a:lnTo>
                <a:lnTo>
                  <a:pt x="662" y="191"/>
                </a:lnTo>
                <a:lnTo>
                  <a:pt x="659" y="180"/>
                </a:lnTo>
                <a:lnTo>
                  <a:pt x="658" y="169"/>
                </a:lnTo>
                <a:lnTo>
                  <a:pt x="654" y="158"/>
                </a:lnTo>
                <a:lnTo>
                  <a:pt x="650" y="146"/>
                </a:lnTo>
                <a:lnTo>
                  <a:pt x="645" y="136"/>
                </a:lnTo>
                <a:lnTo>
                  <a:pt x="640" y="125"/>
                </a:lnTo>
                <a:lnTo>
                  <a:pt x="633" y="115"/>
                </a:lnTo>
                <a:lnTo>
                  <a:pt x="626" y="105"/>
                </a:lnTo>
                <a:lnTo>
                  <a:pt x="619" y="96"/>
                </a:lnTo>
                <a:lnTo>
                  <a:pt x="610" y="88"/>
                </a:lnTo>
                <a:lnTo>
                  <a:pt x="602" y="80"/>
                </a:lnTo>
                <a:lnTo>
                  <a:pt x="592" y="73"/>
                </a:lnTo>
                <a:lnTo>
                  <a:pt x="583" y="67"/>
                </a:lnTo>
                <a:lnTo>
                  <a:pt x="573" y="62"/>
                </a:lnTo>
                <a:lnTo>
                  <a:pt x="563" y="59"/>
                </a:lnTo>
                <a:lnTo>
                  <a:pt x="552" y="55"/>
                </a:lnTo>
                <a:lnTo>
                  <a:pt x="542" y="54"/>
                </a:lnTo>
                <a:lnTo>
                  <a:pt x="599" y="54"/>
                </a:lnTo>
                <a:lnTo>
                  <a:pt x="587" y="54"/>
                </a:lnTo>
                <a:lnTo>
                  <a:pt x="575" y="55"/>
                </a:lnTo>
                <a:lnTo>
                  <a:pt x="564" y="58"/>
                </a:lnTo>
                <a:lnTo>
                  <a:pt x="552" y="62"/>
                </a:lnTo>
                <a:lnTo>
                  <a:pt x="110" y="259"/>
                </a:lnTo>
                <a:lnTo>
                  <a:pt x="100" y="265"/>
                </a:lnTo>
                <a:lnTo>
                  <a:pt x="90" y="271"/>
                </a:lnTo>
                <a:lnTo>
                  <a:pt x="82" y="278"/>
                </a:lnTo>
                <a:lnTo>
                  <a:pt x="74" y="287"/>
                </a:lnTo>
                <a:lnTo>
                  <a:pt x="69" y="296"/>
                </a:lnTo>
                <a:lnTo>
                  <a:pt x="64" y="305"/>
                </a:lnTo>
                <a:lnTo>
                  <a:pt x="60" y="315"/>
                </a:lnTo>
                <a:lnTo>
                  <a:pt x="59" y="326"/>
                </a:lnTo>
                <a:lnTo>
                  <a:pt x="58" y="336"/>
                </a:lnTo>
                <a:lnTo>
                  <a:pt x="56" y="347"/>
                </a:lnTo>
                <a:lnTo>
                  <a:pt x="56" y="293"/>
                </a:lnTo>
                <a:lnTo>
                  <a:pt x="58" y="305"/>
                </a:lnTo>
                <a:lnTo>
                  <a:pt x="59" y="316"/>
                </a:lnTo>
                <a:lnTo>
                  <a:pt x="61" y="327"/>
                </a:lnTo>
                <a:lnTo>
                  <a:pt x="65" y="339"/>
                </a:lnTo>
                <a:lnTo>
                  <a:pt x="69" y="350"/>
                </a:lnTo>
                <a:lnTo>
                  <a:pt x="74" y="361"/>
                </a:lnTo>
                <a:lnTo>
                  <a:pt x="79" y="372"/>
                </a:lnTo>
                <a:lnTo>
                  <a:pt x="86" y="381"/>
                </a:lnTo>
                <a:lnTo>
                  <a:pt x="92" y="391"/>
                </a:lnTo>
                <a:lnTo>
                  <a:pt x="100" y="400"/>
                </a:lnTo>
                <a:lnTo>
                  <a:pt x="108" y="408"/>
                </a:lnTo>
                <a:lnTo>
                  <a:pt x="117" y="416"/>
                </a:lnTo>
                <a:lnTo>
                  <a:pt x="126" y="423"/>
                </a:lnTo>
                <a:lnTo>
                  <a:pt x="135" y="429"/>
                </a:lnTo>
                <a:lnTo>
                  <a:pt x="145" y="434"/>
                </a:lnTo>
                <a:lnTo>
                  <a:pt x="155" y="438"/>
                </a:lnTo>
                <a:lnTo>
                  <a:pt x="165" y="440"/>
                </a:lnTo>
                <a:lnTo>
                  <a:pt x="177" y="442"/>
                </a:lnTo>
                <a:lnTo>
                  <a:pt x="120" y="442"/>
                </a:lnTo>
                <a:lnTo>
                  <a:pt x="131" y="442"/>
                </a:lnTo>
                <a:lnTo>
                  <a:pt x="142" y="440"/>
                </a:lnTo>
                <a:lnTo>
                  <a:pt x="154" y="438"/>
                </a:lnTo>
                <a:lnTo>
                  <a:pt x="165" y="433"/>
                </a:lnTo>
                <a:lnTo>
                  <a:pt x="222" y="4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48" name="Freeform 170">
            <a:extLst>
              <a:ext uri="{FF2B5EF4-FFF2-40B4-BE49-F238E27FC236}">
                <a16:creationId xmlns:a16="http://schemas.microsoft.com/office/drawing/2014/main" id="{EA10CF0B-909A-4130-89EB-86F2C4C7E3EE}"/>
              </a:ext>
            </a:extLst>
          </p:cNvPr>
          <p:cNvSpPr>
            <a:spLocks noChangeAspect="1"/>
          </p:cNvSpPr>
          <p:nvPr/>
        </p:nvSpPr>
        <p:spPr bwMode="auto">
          <a:xfrm>
            <a:off x="3331511" y="5155121"/>
            <a:ext cx="283912" cy="305743"/>
          </a:xfrm>
          <a:custGeom>
            <a:avLst/>
            <a:gdLst>
              <a:gd name="T0" fmla="*/ 161 w 623"/>
              <a:gd name="T1" fmla="*/ 670 h 670"/>
              <a:gd name="T2" fmla="*/ 0 w 623"/>
              <a:gd name="T3" fmla="*/ 545 h 670"/>
              <a:gd name="T4" fmla="*/ 463 w 623"/>
              <a:gd name="T5" fmla="*/ 0 h 670"/>
              <a:gd name="T6" fmla="*/ 623 w 623"/>
              <a:gd name="T7" fmla="*/ 125 h 670"/>
              <a:gd name="T8" fmla="*/ 161 w 623"/>
              <a:gd name="T9" fmla="*/ 670 h 670"/>
            </a:gdLst>
            <a:ahLst/>
            <a:cxnLst>
              <a:cxn ang="0">
                <a:pos x="T0" y="T1"/>
              </a:cxn>
              <a:cxn ang="0">
                <a:pos x="T2" y="T3"/>
              </a:cxn>
              <a:cxn ang="0">
                <a:pos x="T4" y="T5"/>
              </a:cxn>
              <a:cxn ang="0">
                <a:pos x="T6" y="T7"/>
              </a:cxn>
              <a:cxn ang="0">
                <a:pos x="T8" y="T9"/>
              </a:cxn>
            </a:cxnLst>
            <a:rect l="0" t="0" r="r" b="b"/>
            <a:pathLst>
              <a:path w="623" h="670">
                <a:moveTo>
                  <a:pt x="161" y="670"/>
                </a:moveTo>
                <a:lnTo>
                  <a:pt x="0" y="545"/>
                </a:lnTo>
                <a:lnTo>
                  <a:pt x="463" y="0"/>
                </a:lnTo>
                <a:lnTo>
                  <a:pt x="623" y="125"/>
                </a:lnTo>
                <a:lnTo>
                  <a:pt x="161" y="670"/>
                </a:lnTo>
                <a:close/>
              </a:path>
            </a:pathLst>
          </a:custGeom>
          <a:solidFill>
            <a:srgbClr val="FFFF00"/>
          </a:solidFill>
          <a:ln w="19050" cmpd="sng">
            <a:solidFill>
              <a:schemeClr val="bg2"/>
            </a:solidFill>
            <a:round/>
            <a:headEnd/>
            <a:tailEnd/>
          </a:ln>
        </p:spPr>
        <p:txBody>
          <a:bodyPr/>
          <a:lstStyle/>
          <a:p>
            <a:endParaRPr lang="en-IN" b="1" dirty="0"/>
          </a:p>
        </p:txBody>
      </p:sp>
      <p:sp>
        <p:nvSpPr>
          <p:cNvPr id="49" name="Freeform 171">
            <a:extLst>
              <a:ext uri="{FF2B5EF4-FFF2-40B4-BE49-F238E27FC236}">
                <a16:creationId xmlns:a16="http://schemas.microsoft.com/office/drawing/2014/main" id="{4B968A56-9FA6-4055-8252-B39CB95B54A5}"/>
              </a:ext>
            </a:extLst>
          </p:cNvPr>
          <p:cNvSpPr>
            <a:spLocks noChangeAspect="1"/>
          </p:cNvSpPr>
          <p:nvPr/>
        </p:nvSpPr>
        <p:spPr bwMode="auto">
          <a:xfrm>
            <a:off x="3198470" y="5347067"/>
            <a:ext cx="279797" cy="241304"/>
          </a:xfrm>
          <a:custGeom>
            <a:avLst/>
            <a:gdLst>
              <a:gd name="T0" fmla="*/ 24 w 611"/>
              <a:gd name="T1" fmla="*/ 206 h 527"/>
              <a:gd name="T2" fmla="*/ 10 w 611"/>
              <a:gd name="T3" fmla="*/ 189 h 527"/>
              <a:gd name="T4" fmla="*/ 2 w 611"/>
              <a:gd name="T5" fmla="*/ 169 h 527"/>
              <a:gd name="T6" fmla="*/ 0 w 611"/>
              <a:gd name="T7" fmla="*/ 148 h 527"/>
              <a:gd name="T8" fmla="*/ 1 w 611"/>
              <a:gd name="T9" fmla="*/ 127 h 527"/>
              <a:gd name="T10" fmla="*/ 7 w 611"/>
              <a:gd name="T11" fmla="*/ 105 h 527"/>
              <a:gd name="T12" fmla="*/ 16 w 611"/>
              <a:gd name="T13" fmla="*/ 84 h 527"/>
              <a:gd name="T14" fmla="*/ 29 w 611"/>
              <a:gd name="T15" fmla="*/ 65 h 527"/>
              <a:gd name="T16" fmla="*/ 44 w 611"/>
              <a:gd name="T17" fmla="*/ 46 h 527"/>
              <a:gd name="T18" fmla="*/ 62 w 611"/>
              <a:gd name="T19" fmla="*/ 29 h 527"/>
              <a:gd name="T20" fmla="*/ 82 w 611"/>
              <a:gd name="T21" fmla="*/ 17 h 527"/>
              <a:gd name="T22" fmla="*/ 102 w 611"/>
              <a:gd name="T23" fmla="*/ 7 h 527"/>
              <a:gd name="T24" fmla="*/ 124 w 611"/>
              <a:gd name="T25" fmla="*/ 1 h 527"/>
              <a:gd name="T26" fmla="*/ 146 w 611"/>
              <a:gd name="T27" fmla="*/ 0 h 527"/>
              <a:gd name="T28" fmla="*/ 168 w 611"/>
              <a:gd name="T29" fmla="*/ 3 h 527"/>
              <a:gd name="T30" fmla="*/ 188 w 611"/>
              <a:gd name="T31" fmla="*/ 12 h 527"/>
              <a:gd name="T32" fmla="*/ 578 w 611"/>
              <a:gd name="T33" fmla="*/ 312 h 527"/>
              <a:gd name="T34" fmla="*/ 595 w 611"/>
              <a:gd name="T35" fmla="*/ 329 h 527"/>
              <a:gd name="T36" fmla="*/ 605 w 611"/>
              <a:gd name="T37" fmla="*/ 347 h 527"/>
              <a:gd name="T38" fmla="*/ 610 w 611"/>
              <a:gd name="T39" fmla="*/ 367 h 527"/>
              <a:gd name="T40" fmla="*/ 611 w 611"/>
              <a:gd name="T41" fmla="*/ 389 h 527"/>
              <a:gd name="T42" fmla="*/ 607 w 611"/>
              <a:gd name="T43" fmla="*/ 410 h 527"/>
              <a:gd name="T44" fmla="*/ 600 w 611"/>
              <a:gd name="T45" fmla="*/ 432 h 527"/>
              <a:gd name="T46" fmla="*/ 588 w 611"/>
              <a:gd name="T47" fmla="*/ 451 h 527"/>
              <a:gd name="T48" fmla="*/ 574 w 611"/>
              <a:gd name="T49" fmla="*/ 471 h 527"/>
              <a:gd name="T50" fmla="*/ 556 w 611"/>
              <a:gd name="T51" fmla="*/ 488 h 527"/>
              <a:gd name="T52" fmla="*/ 538 w 611"/>
              <a:gd name="T53" fmla="*/ 503 h 527"/>
              <a:gd name="T54" fmla="*/ 517 w 611"/>
              <a:gd name="T55" fmla="*/ 515 h 527"/>
              <a:gd name="T56" fmla="*/ 496 w 611"/>
              <a:gd name="T57" fmla="*/ 524 h 527"/>
              <a:gd name="T58" fmla="*/ 474 w 611"/>
              <a:gd name="T59" fmla="*/ 527 h 527"/>
              <a:gd name="T60" fmla="*/ 452 w 611"/>
              <a:gd name="T61" fmla="*/ 526 h 527"/>
              <a:gd name="T62" fmla="*/ 431 w 611"/>
              <a:gd name="T63" fmla="*/ 521 h 527"/>
              <a:gd name="T64" fmla="*/ 411 w 611"/>
              <a:gd name="T65" fmla="*/ 50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527">
                <a:moveTo>
                  <a:pt x="33" y="215"/>
                </a:moveTo>
                <a:lnTo>
                  <a:pt x="24" y="206"/>
                </a:lnTo>
                <a:lnTo>
                  <a:pt x="16" y="197"/>
                </a:lnTo>
                <a:lnTo>
                  <a:pt x="10" y="189"/>
                </a:lnTo>
                <a:lnTo>
                  <a:pt x="6" y="179"/>
                </a:lnTo>
                <a:lnTo>
                  <a:pt x="2" y="169"/>
                </a:lnTo>
                <a:lnTo>
                  <a:pt x="0" y="159"/>
                </a:lnTo>
                <a:lnTo>
                  <a:pt x="0" y="148"/>
                </a:lnTo>
                <a:lnTo>
                  <a:pt x="0" y="137"/>
                </a:lnTo>
                <a:lnTo>
                  <a:pt x="1" y="127"/>
                </a:lnTo>
                <a:lnTo>
                  <a:pt x="3" y="116"/>
                </a:lnTo>
                <a:lnTo>
                  <a:pt x="7" y="105"/>
                </a:lnTo>
                <a:lnTo>
                  <a:pt x="11" y="94"/>
                </a:lnTo>
                <a:lnTo>
                  <a:pt x="16" y="84"/>
                </a:lnTo>
                <a:lnTo>
                  <a:pt x="23" y="75"/>
                </a:lnTo>
                <a:lnTo>
                  <a:pt x="29" y="65"/>
                </a:lnTo>
                <a:lnTo>
                  <a:pt x="37" y="55"/>
                </a:lnTo>
                <a:lnTo>
                  <a:pt x="44" y="46"/>
                </a:lnTo>
                <a:lnTo>
                  <a:pt x="53" y="38"/>
                </a:lnTo>
                <a:lnTo>
                  <a:pt x="62" y="29"/>
                </a:lnTo>
                <a:lnTo>
                  <a:pt x="71" y="23"/>
                </a:lnTo>
                <a:lnTo>
                  <a:pt x="82" y="17"/>
                </a:lnTo>
                <a:lnTo>
                  <a:pt x="92" y="11"/>
                </a:lnTo>
                <a:lnTo>
                  <a:pt x="102" y="7"/>
                </a:lnTo>
                <a:lnTo>
                  <a:pt x="113" y="3"/>
                </a:lnTo>
                <a:lnTo>
                  <a:pt x="124" y="1"/>
                </a:lnTo>
                <a:lnTo>
                  <a:pt x="134" y="0"/>
                </a:lnTo>
                <a:lnTo>
                  <a:pt x="146" y="0"/>
                </a:lnTo>
                <a:lnTo>
                  <a:pt x="156" y="1"/>
                </a:lnTo>
                <a:lnTo>
                  <a:pt x="168" y="3"/>
                </a:lnTo>
                <a:lnTo>
                  <a:pt x="178" y="7"/>
                </a:lnTo>
                <a:lnTo>
                  <a:pt x="188" y="12"/>
                </a:lnTo>
                <a:lnTo>
                  <a:pt x="199" y="19"/>
                </a:lnTo>
                <a:lnTo>
                  <a:pt x="578" y="312"/>
                </a:lnTo>
                <a:lnTo>
                  <a:pt x="587" y="320"/>
                </a:lnTo>
                <a:lnTo>
                  <a:pt x="595" y="329"/>
                </a:lnTo>
                <a:lnTo>
                  <a:pt x="601" y="337"/>
                </a:lnTo>
                <a:lnTo>
                  <a:pt x="605" y="347"/>
                </a:lnTo>
                <a:lnTo>
                  <a:pt x="609" y="357"/>
                </a:lnTo>
                <a:lnTo>
                  <a:pt x="610" y="367"/>
                </a:lnTo>
                <a:lnTo>
                  <a:pt x="611" y="378"/>
                </a:lnTo>
                <a:lnTo>
                  <a:pt x="611" y="389"/>
                </a:lnTo>
                <a:lnTo>
                  <a:pt x="610" y="399"/>
                </a:lnTo>
                <a:lnTo>
                  <a:pt x="607" y="410"/>
                </a:lnTo>
                <a:lnTo>
                  <a:pt x="604" y="421"/>
                </a:lnTo>
                <a:lnTo>
                  <a:pt x="600" y="432"/>
                </a:lnTo>
                <a:lnTo>
                  <a:pt x="593" y="442"/>
                </a:lnTo>
                <a:lnTo>
                  <a:pt x="588" y="451"/>
                </a:lnTo>
                <a:lnTo>
                  <a:pt x="580" y="461"/>
                </a:lnTo>
                <a:lnTo>
                  <a:pt x="574" y="471"/>
                </a:lnTo>
                <a:lnTo>
                  <a:pt x="565" y="480"/>
                </a:lnTo>
                <a:lnTo>
                  <a:pt x="556" y="488"/>
                </a:lnTo>
                <a:lnTo>
                  <a:pt x="547" y="496"/>
                </a:lnTo>
                <a:lnTo>
                  <a:pt x="538" y="503"/>
                </a:lnTo>
                <a:lnTo>
                  <a:pt x="528" y="509"/>
                </a:lnTo>
                <a:lnTo>
                  <a:pt x="517" y="515"/>
                </a:lnTo>
                <a:lnTo>
                  <a:pt x="507" y="520"/>
                </a:lnTo>
                <a:lnTo>
                  <a:pt x="496" y="524"/>
                </a:lnTo>
                <a:lnTo>
                  <a:pt x="485" y="526"/>
                </a:lnTo>
                <a:lnTo>
                  <a:pt x="474" y="527"/>
                </a:lnTo>
                <a:lnTo>
                  <a:pt x="463" y="527"/>
                </a:lnTo>
                <a:lnTo>
                  <a:pt x="452" y="526"/>
                </a:lnTo>
                <a:lnTo>
                  <a:pt x="442" y="525"/>
                </a:lnTo>
                <a:lnTo>
                  <a:pt x="431" y="521"/>
                </a:lnTo>
                <a:lnTo>
                  <a:pt x="421" y="515"/>
                </a:lnTo>
                <a:lnTo>
                  <a:pt x="411" y="509"/>
                </a:lnTo>
                <a:lnTo>
                  <a:pt x="33" y="21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50" name="Freeform 172">
            <a:extLst>
              <a:ext uri="{FF2B5EF4-FFF2-40B4-BE49-F238E27FC236}">
                <a16:creationId xmlns:a16="http://schemas.microsoft.com/office/drawing/2014/main" id="{C644858C-8272-40F5-94D4-03B5DCDD3DA2}"/>
              </a:ext>
            </a:extLst>
          </p:cNvPr>
          <p:cNvSpPr>
            <a:spLocks noChangeAspect="1"/>
          </p:cNvSpPr>
          <p:nvPr/>
        </p:nvSpPr>
        <p:spPr bwMode="auto">
          <a:xfrm>
            <a:off x="3186126" y="5334728"/>
            <a:ext cx="304485" cy="265983"/>
          </a:xfrm>
          <a:custGeom>
            <a:avLst/>
            <a:gdLst>
              <a:gd name="T0" fmla="*/ 17 w 669"/>
              <a:gd name="T1" fmla="*/ 251 h 581"/>
              <a:gd name="T2" fmla="*/ 3 w 669"/>
              <a:gd name="T3" fmla="*/ 223 h 581"/>
              <a:gd name="T4" fmla="*/ 0 w 669"/>
              <a:gd name="T5" fmla="*/ 148 h 581"/>
              <a:gd name="T6" fmla="*/ 4 w 669"/>
              <a:gd name="T7" fmla="*/ 116 h 581"/>
              <a:gd name="T8" fmla="*/ 17 w 669"/>
              <a:gd name="T9" fmla="*/ 84 h 581"/>
              <a:gd name="T10" fmla="*/ 38 w 669"/>
              <a:gd name="T11" fmla="*/ 55 h 581"/>
              <a:gd name="T12" fmla="*/ 63 w 669"/>
              <a:gd name="T13" fmla="*/ 29 h 581"/>
              <a:gd name="T14" fmla="*/ 93 w 669"/>
              <a:gd name="T15" fmla="*/ 11 h 581"/>
              <a:gd name="T16" fmla="*/ 125 w 669"/>
              <a:gd name="T17" fmla="*/ 1 h 581"/>
              <a:gd name="T18" fmla="*/ 203 w 669"/>
              <a:gd name="T19" fmla="*/ 0 h 581"/>
              <a:gd name="T20" fmla="*/ 235 w 669"/>
              <a:gd name="T21" fmla="*/ 7 h 581"/>
              <a:gd name="T22" fmla="*/ 635 w 669"/>
              <a:gd name="T23" fmla="*/ 312 h 581"/>
              <a:gd name="T24" fmla="*/ 658 w 669"/>
              <a:gd name="T25" fmla="*/ 337 h 581"/>
              <a:gd name="T26" fmla="*/ 667 w 669"/>
              <a:gd name="T27" fmla="*/ 367 h 581"/>
              <a:gd name="T28" fmla="*/ 669 w 669"/>
              <a:gd name="T29" fmla="*/ 443 h 581"/>
              <a:gd name="T30" fmla="*/ 661 w 669"/>
              <a:gd name="T31" fmla="*/ 475 h 581"/>
              <a:gd name="T32" fmla="*/ 645 w 669"/>
              <a:gd name="T33" fmla="*/ 505 h 581"/>
              <a:gd name="T34" fmla="*/ 622 w 669"/>
              <a:gd name="T35" fmla="*/ 534 h 581"/>
              <a:gd name="T36" fmla="*/ 595 w 669"/>
              <a:gd name="T37" fmla="*/ 557 h 581"/>
              <a:gd name="T38" fmla="*/ 564 w 669"/>
              <a:gd name="T39" fmla="*/ 574 h 581"/>
              <a:gd name="T40" fmla="*/ 531 w 669"/>
              <a:gd name="T41" fmla="*/ 581 h 581"/>
              <a:gd name="T42" fmla="*/ 453 w 669"/>
              <a:gd name="T43" fmla="*/ 580 h 581"/>
              <a:gd name="T44" fmla="*/ 422 w 669"/>
              <a:gd name="T45" fmla="*/ 569 h 581"/>
              <a:gd name="T46" fmla="*/ 90 w 669"/>
              <a:gd name="T47" fmla="*/ 215 h 581"/>
              <a:gd name="T48" fmla="*/ 489 w 669"/>
              <a:gd name="T49" fmla="*/ 521 h 581"/>
              <a:gd name="T50" fmla="*/ 521 w 669"/>
              <a:gd name="T51" fmla="*/ 527 h 581"/>
              <a:gd name="T52" fmla="*/ 486 w 669"/>
              <a:gd name="T53" fmla="*/ 526 h 581"/>
              <a:gd name="T54" fmla="*/ 518 w 669"/>
              <a:gd name="T55" fmla="*/ 515 h 581"/>
              <a:gd name="T56" fmla="*/ 548 w 669"/>
              <a:gd name="T57" fmla="*/ 496 h 581"/>
              <a:gd name="T58" fmla="*/ 575 w 669"/>
              <a:gd name="T59" fmla="*/ 471 h 581"/>
              <a:gd name="T60" fmla="*/ 594 w 669"/>
              <a:gd name="T61" fmla="*/ 442 h 581"/>
              <a:gd name="T62" fmla="*/ 608 w 669"/>
              <a:gd name="T63" fmla="*/ 410 h 581"/>
              <a:gd name="T64" fmla="*/ 612 w 669"/>
              <a:gd name="T65" fmla="*/ 378 h 581"/>
              <a:gd name="T66" fmla="*/ 609 w 669"/>
              <a:gd name="T67" fmla="*/ 411 h 581"/>
              <a:gd name="T68" fmla="*/ 595 w 669"/>
              <a:gd name="T69" fmla="*/ 383 h 581"/>
              <a:gd name="T70" fmla="*/ 199 w 669"/>
              <a:gd name="T71" fmla="*/ 73 h 581"/>
              <a:gd name="T72" fmla="*/ 169 w 669"/>
              <a:gd name="T73" fmla="*/ 57 h 581"/>
              <a:gd name="T74" fmla="*/ 203 w 669"/>
              <a:gd name="T75" fmla="*/ 54 h 581"/>
              <a:gd name="T76" fmla="*/ 170 w 669"/>
              <a:gd name="T77" fmla="*/ 57 h 581"/>
              <a:gd name="T78" fmla="*/ 139 w 669"/>
              <a:gd name="T79" fmla="*/ 71 h 581"/>
              <a:gd name="T80" fmla="*/ 111 w 669"/>
              <a:gd name="T81" fmla="*/ 92 h 581"/>
              <a:gd name="T82" fmla="*/ 86 w 669"/>
              <a:gd name="T83" fmla="*/ 119 h 581"/>
              <a:gd name="T84" fmla="*/ 68 w 669"/>
              <a:gd name="T85" fmla="*/ 148 h 581"/>
              <a:gd name="T86" fmla="*/ 58 w 669"/>
              <a:gd name="T87" fmla="*/ 181 h 581"/>
              <a:gd name="T88" fmla="*/ 57 w 669"/>
              <a:gd name="T89" fmla="*/ 148 h 581"/>
              <a:gd name="T90" fmla="*/ 63 w 669"/>
              <a:gd name="T91" fmla="*/ 179 h 581"/>
              <a:gd name="T92" fmla="*/ 81 w 669"/>
              <a:gd name="T93" fmla="*/ 206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9" h="581">
                <a:moveTo>
                  <a:pt x="34" y="269"/>
                </a:moveTo>
                <a:lnTo>
                  <a:pt x="25" y="260"/>
                </a:lnTo>
                <a:lnTo>
                  <a:pt x="17" y="251"/>
                </a:lnTo>
                <a:lnTo>
                  <a:pt x="11" y="243"/>
                </a:lnTo>
                <a:lnTo>
                  <a:pt x="7" y="233"/>
                </a:lnTo>
                <a:lnTo>
                  <a:pt x="3" y="223"/>
                </a:lnTo>
                <a:lnTo>
                  <a:pt x="0" y="213"/>
                </a:lnTo>
                <a:lnTo>
                  <a:pt x="0" y="159"/>
                </a:lnTo>
                <a:lnTo>
                  <a:pt x="0" y="148"/>
                </a:lnTo>
                <a:lnTo>
                  <a:pt x="0" y="137"/>
                </a:lnTo>
                <a:lnTo>
                  <a:pt x="2" y="127"/>
                </a:lnTo>
                <a:lnTo>
                  <a:pt x="4" y="116"/>
                </a:lnTo>
                <a:lnTo>
                  <a:pt x="8" y="105"/>
                </a:lnTo>
                <a:lnTo>
                  <a:pt x="12" y="94"/>
                </a:lnTo>
                <a:lnTo>
                  <a:pt x="17" y="84"/>
                </a:lnTo>
                <a:lnTo>
                  <a:pt x="23" y="75"/>
                </a:lnTo>
                <a:lnTo>
                  <a:pt x="30" y="65"/>
                </a:lnTo>
                <a:lnTo>
                  <a:pt x="38" y="55"/>
                </a:lnTo>
                <a:lnTo>
                  <a:pt x="45" y="46"/>
                </a:lnTo>
                <a:lnTo>
                  <a:pt x="54" y="38"/>
                </a:lnTo>
                <a:lnTo>
                  <a:pt x="63" y="29"/>
                </a:lnTo>
                <a:lnTo>
                  <a:pt x="72" y="23"/>
                </a:lnTo>
                <a:lnTo>
                  <a:pt x="82" y="17"/>
                </a:lnTo>
                <a:lnTo>
                  <a:pt x="93" y="11"/>
                </a:lnTo>
                <a:lnTo>
                  <a:pt x="103" y="7"/>
                </a:lnTo>
                <a:lnTo>
                  <a:pt x="113" y="4"/>
                </a:lnTo>
                <a:lnTo>
                  <a:pt x="125" y="1"/>
                </a:lnTo>
                <a:lnTo>
                  <a:pt x="135" y="0"/>
                </a:lnTo>
                <a:lnTo>
                  <a:pt x="147" y="0"/>
                </a:lnTo>
                <a:lnTo>
                  <a:pt x="203" y="0"/>
                </a:lnTo>
                <a:lnTo>
                  <a:pt x="214" y="1"/>
                </a:lnTo>
                <a:lnTo>
                  <a:pt x="225" y="4"/>
                </a:lnTo>
                <a:lnTo>
                  <a:pt x="235" y="7"/>
                </a:lnTo>
                <a:lnTo>
                  <a:pt x="246" y="12"/>
                </a:lnTo>
                <a:lnTo>
                  <a:pt x="256" y="19"/>
                </a:lnTo>
                <a:lnTo>
                  <a:pt x="635" y="312"/>
                </a:lnTo>
                <a:lnTo>
                  <a:pt x="644" y="320"/>
                </a:lnTo>
                <a:lnTo>
                  <a:pt x="652" y="329"/>
                </a:lnTo>
                <a:lnTo>
                  <a:pt x="658" y="337"/>
                </a:lnTo>
                <a:lnTo>
                  <a:pt x="662" y="347"/>
                </a:lnTo>
                <a:lnTo>
                  <a:pt x="666" y="357"/>
                </a:lnTo>
                <a:lnTo>
                  <a:pt x="667" y="367"/>
                </a:lnTo>
                <a:lnTo>
                  <a:pt x="669" y="378"/>
                </a:lnTo>
                <a:lnTo>
                  <a:pt x="669" y="389"/>
                </a:lnTo>
                <a:lnTo>
                  <a:pt x="669" y="443"/>
                </a:lnTo>
                <a:lnTo>
                  <a:pt x="667" y="453"/>
                </a:lnTo>
                <a:lnTo>
                  <a:pt x="665" y="464"/>
                </a:lnTo>
                <a:lnTo>
                  <a:pt x="661" y="475"/>
                </a:lnTo>
                <a:lnTo>
                  <a:pt x="657" y="486"/>
                </a:lnTo>
                <a:lnTo>
                  <a:pt x="651" y="496"/>
                </a:lnTo>
                <a:lnTo>
                  <a:pt x="645" y="505"/>
                </a:lnTo>
                <a:lnTo>
                  <a:pt x="638" y="515"/>
                </a:lnTo>
                <a:lnTo>
                  <a:pt x="631" y="525"/>
                </a:lnTo>
                <a:lnTo>
                  <a:pt x="622" y="534"/>
                </a:lnTo>
                <a:lnTo>
                  <a:pt x="613" y="542"/>
                </a:lnTo>
                <a:lnTo>
                  <a:pt x="604" y="550"/>
                </a:lnTo>
                <a:lnTo>
                  <a:pt x="595" y="557"/>
                </a:lnTo>
                <a:lnTo>
                  <a:pt x="585" y="563"/>
                </a:lnTo>
                <a:lnTo>
                  <a:pt x="575" y="569"/>
                </a:lnTo>
                <a:lnTo>
                  <a:pt x="564" y="574"/>
                </a:lnTo>
                <a:lnTo>
                  <a:pt x="553" y="578"/>
                </a:lnTo>
                <a:lnTo>
                  <a:pt x="543" y="580"/>
                </a:lnTo>
                <a:lnTo>
                  <a:pt x="531" y="581"/>
                </a:lnTo>
                <a:lnTo>
                  <a:pt x="521" y="581"/>
                </a:lnTo>
                <a:lnTo>
                  <a:pt x="464" y="581"/>
                </a:lnTo>
                <a:lnTo>
                  <a:pt x="453" y="580"/>
                </a:lnTo>
                <a:lnTo>
                  <a:pt x="442" y="579"/>
                </a:lnTo>
                <a:lnTo>
                  <a:pt x="432" y="575"/>
                </a:lnTo>
                <a:lnTo>
                  <a:pt x="422" y="569"/>
                </a:lnTo>
                <a:lnTo>
                  <a:pt x="412" y="563"/>
                </a:lnTo>
                <a:lnTo>
                  <a:pt x="34" y="269"/>
                </a:lnTo>
                <a:lnTo>
                  <a:pt x="90" y="215"/>
                </a:lnTo>
                <a:lnTo>
                  <a:pt x="468" y="509"/>
                </a:lnTo>
                <a:lnTo>
                  <a:pt x="478" y="515"/>
                </a:lnTo>
                <a:lnTo>
                  <a:pt x="489" y="521"/>
                </a:lnTo>
                <a:lnTo>
                  <a:pt x="499" y="525"/>
                </a:lnTo>
                <a:lnTo>
                  <a:pt x="509" y="526"/>
                </a:lnTo>
                <a:lnTo>
                  <a:pt x="521" y="527"/>
                </a:lnTo>
                <a:lnTo>
                  <a:pt x="464" y="527"/>
                </a:lnTo>
                <a:lnTo>
                  <a:pt x="474" y="527"/>
                </a:lnTo>
                <a:lnTo>
                  <a:pt x="486" y="526"/>
                </a:lnTo>
                <a:lnTo>
                  <a:pt x="496" y="524"/>
                </a:lnTo>
                <a:lnTo>
                  <a:pt x="508" y="520"/>
                </a:lnTo>
                <a:lnTo>
                  <a:pt x="518" y="515"/>
                </a:lnTo>
                <a:lnTo>
                  <a:pt x="528" y="509"/>
                </a:lnTo>
                <a:lnTo>
                  <a:pt x="539" y="503"/>
                </a:lnTo>
                <a:lnTo>
                  <a:pt x="548" y="496"/>
                </a:lnTo>
                <a:lnTo>
                  <a:pt x="557" y="488"/>
                </a:lnTo>
                <a:lnTo>
                  <a:pt x="566" y="480"/>
                </a:lnTo>
                <a:lnTo>
                  <a:pt x="575" y="471"/>
                </a:lnTo>
                <a:lnTo>
                  <a:pt x="581" y="461"/>
                </a:lnTo>
                <a:lnTo>
                  <a:pt x="589" y="451"/>
                </a:lnTo>
                <a:lnTo>
                  <a:pt x="594" y="442"/>
                </a:lnTo>
                <a:lnTo>
                  <a:pt x="600" y="432"/>
                </a:lnTo>
                <a:lnTo>
                  <a:pt x="604" y="421"/>
                </a:lnTo>
                <a:lnTo>
                  <a:pt x="608" y="410"/>
                </a:lnTo>
                <a:lnTo>
                  <a:pt x="611" y="399"/>
                </a:lnTo>
                <a:lnTo>
                  <a:pt x="612" y="389"/>
                </a:lnTo>
                <a:lnTo>
                  <a:pt x="612" y="378"/>
                </a:lnTo>
                <a:lnTo>
                  <a:pt x="612" y="432"/>
                </a:lnTo>
                <a:lnTo>
                  <a:pt x="611" y="421"/>
                </a:lnTo>
                <a:lnTo>
                  <a:pt x="609" y="411"/>
                </a:lnTo>
                <a:lnTo>
                  <a:pt x="606" y="401"/>
                </a:lnTo>
                <a:lnTo>
                  <a:pt x="602" y="391"/>
                </a:lnTo>
                <a:lnTo>
                  <a:pt x="595" y="383"/>
                </a:lnTo>
                <a:lnTo>
                  <a:pt x="588" y="374"/>
                </a:lnTo>
                <a:lnTo>
                  <a:pt x="579" y="365"/>
                </a:lnTo>
                <a:lnTo>
                  <a:pt x="199" y="73"/>
                </a:lnTo>
                <a:lnTo>
                  <a:pt x="189" y="66"/>
                </a:lnTo>
                <a:lnTo>
                  <a:pt x="179" y="61"/>
                </a:lnTo>
                <a:lnTo>
                  <a:pt x="169" y="57"/>
                </a:lnTo>
                <a:lnTo>
                  <a:pt x="157" y="55"/>
                </a:lnTo>
                <a:lnTo>
                  <a:pt x="147" y="54"/>
                </a:lnTo>
                <a:lnTo>
                  <a:pt x="203" y="54"/>
                </a:lnTo>
                <a:lnTo>
                  <a:pt x="192" y="54"/>
                </a:lnTo>
                <a:lnTo>
                  <a:pt x="181" y="55"/>
                </a:lnTo>
                <a:lnTo>
                  <a:pt x="170" y="57"/>
                </a:lnTo>
                <a:lnTo>
                  <a:pt x="160" y="61"/>
                </a:lnTo>
                <a:lnTo>
                  <a:pt x="149" y="65"/>
                </a:lnTo>
                <a:lnTo>
                  <a:pt x="139" y="71"/>
                </a:lnTo>
                <a:lnTo>
                  <a:pt x="129" y="77"/>
                </a:lnTo>
                <a:lnTo>
                  <a:pt x="120" y="83"/>
                </a:lnTo>
                <a:lnTo>
                  <a:pt x="111" y="92"/>
                </a:lnTo>
                <a:lnTo>
                  <a:pt x="102" y="100"/>
                </a:lnTo>
                <a:lnTo>
                  <a:pt x="94" y="109"/>
                </a:lnTo>
                <a:lnTo>
                  <a:pt x="86" y="119"/>
                </a:lnTo>
                <a:lnTo>
                  <a:pt x="80" y="129"/>
                </a:lnTo>
                <a:lnTo>
                  <a:pt x="73" y="138"/>
                </a:lnTo>
                <a:lnTo>
                  <a:pt x="68" y="148"/>
                </a:lnTo>
                <a:lnTo>
                  <a:pt x="64" y="159"/>
                </a:lnTo>
                <a:lnTo>
                  <a:pt x="61" y="170"/>
                </a:lnTo>
                <a:lnTo>
                  <a:pt x="58" y="181"/>
                </a:lnTo>
                <a:lnTo>
                  <a:pt x="57" y="191"/>
                </a:lnTo>
                <a:lnTo>
                  <a:pt x="57" y="137"/>
                </a:lnTo>
                <a:lnTo>
                  <a:pt x="57" y="148"/>
                </a:lnTo>
                <a:lnTo>
                  <a:pt x="57" y="159"/>
                </a:lnTo>
                <a:lnTo>
                  <a:pt x="59" y="169"/>
                </a:lnTo>
                <a:lnTo>
                  <a:pt x="63" y="179"/>
                </a:lnTo>
                <a:lnTo>
                  <a:pt x="67" y="189"/>
                </a:lnTo>
                <a:lnTo>
                  <a:pt x="73" y="197"/>
                </a:lnTo>
                <a:lnTo>
                  <a:pt x="81" y="206"/>
                </a:lnTo>
                <a:lnTo>
                  <a:pt x="90" y="215"/>
                </a:lnTo>
                <a:lnTo>
                  <a:pt x="34" y="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51" name="Freeform 173">
            <a:extLst>
              <a:ext uri="{FF2B5EF4-FFF2-40B4-BE49-F238E27FC236}">
                <a16:creationId xmlns:a16="http://schemas.microsoft.com/office/drawing/2014/main" id="{E94A9005-4E19-4B13-A7E3-C3991950C49F}"/>
              </a:ext>
            </a:extLst>
          </p:cNvPr>
          <p:cNvSpPr>
            <a:spLocks noChangeAspect="1"/>
          </p:cNvSpPr>
          <p:nvPr/>
        </p:nvSpPr>
        <p:spPr bwMode="auto">
          <a:xfrm>
            <a:off x="3792353" y="5311420"/>
            <a:ext cx="235907" cy="326309"/>
          </a:xfrm>
          <a:custGeom>
            <a:avLst/>
            <a:gdLst>
              <a:gd name="T0" fmla="*/ 183 w 516"/>
              <a:gd name="T1" fmla="*/ 714 h 714"/>
              <a:gd name="T2" fmla="*/ 0 w 516"/>
              <a:gd name="T3" fmla="*/ 625 h 714"/>
              <a:gd name="T4" fmla="*/ 334 w 516"/>
              <a:gd name="T5" fmla="*/ 0 h 714"/>
              <a:gd name="T6" fmla="*/ 516 w 516"/>
              <a:gd name="T7" fmla="*/ 90 h 714"/>
              <a:gd name="T8" fmla="*/ 183 w 516"/>
              <a:gd name="T9" fmla="*/ 714 h 714"/>
            </a:gdLst>
            <a:ahLst/>
            <a:cxnLst>
              <a:cxn ang="0">
                <a:pos x="T0" y="T1"/>
              </a:cxn>
              <a:cxn ang="0">
                <a:pos x="T2" y="T3"/>
              </a:cxn>
              <a:cxn ang="0">
                <a:pos x="T4" y="T5"/>
              </a:cxn>
              <a:cxn ang="0">
                <a:pos x="T6" y="T7"/>
              </a:cxn>
              <a:cxn ang="0">
                <a:pos x="T8" y="T9"/>
              </a:cxn>
            </a:cxnLst>
            <a:rect l="0" t="0" r="r" b="b"/>
            <a:pathLst>
              <a:path w="516" h="714">
                <a:moveTo>
                  <a:pt x="183" y="714"/>
                </a:moveTo>
                <a:lnTo>
                  <a:pt x="0" y="625"/>
                </a:lnTo>
                <a:lnTo>
                  <a:pt x="334" y="0"/>
                </a:lnTo>
                <a:lnTo>
                  <a:pt x="516" y="90"/>
                </a:lnTo>
                <a:lnTo>
                  <a:pt x="183" y="714"/>
                </a:lnTo>
                <a:close/>
              </a:path>
            </a:pathLst>
          </a:custGeom>
          <a:solidFill>
            <a:srgbClr val="FFFF00"/>
          </a:solidFill>
          <a:ln w="19050" cmpd="sng">
            <a:solidFill>
              <a:schemeClr val="bg2"/>
            </a:solidFill>
            <a:round/>
            <a:headEnd/>
            <a:tailEnd/>
          </a:ln>
        </p:spPr>
        <p:txBody>
          <a:bodyPr/>
          <a:lstStyle/>
          <a:p>
            <a:endParaRPr lang="en-IN" b="1" dirty="0"/>
          </a:p>
        </p:txBody>
      </p:sp>
      <p:sp>
        <p:nvSpPr>
          <p:cNvPr id="52" name="Freeform 174">
            <a:extLst>
              <a:ext uri="{FF2B5EF4-FFF2-40B4-BE49-F238E27FC236}">
                <a16:creationId xmlns:a16="http://schemas.microsoft.com/office/drawing/2014/main" id="{B7478DF8-F502-4D43-B62C-3C2FBF03B1E9}"/>
              </a:ext>
            </a:extLst>
          </p:cNvPr>
          <p:cNvSpPr>
            <a:spLocks noChangeAspect="1"/>
          </p:cNvSpPr>
          <p:nvPr/>
        </p:nvSpPr>
        <p:spPr bwMode="auto">
          <a:xfrm>
            <a:off x="3662056" y="5552724"/>
            <a:ext cx="301742" cy="209770"/>
          </a:xfrm>
          <a:custGeom>
            <a:avLst/>
            <a:gdLst>
              <a:gd name="T0" fmla="*/ 40 w 655"/>
              <a:gd name="T1" fmla="*/ 228 h 458"/>
              <a:gd name="T2" fmla="*/ 22 w 655"/>
              <a:gd name="T3" fmla="*/ 213 h 458"/>
              <a:gd name="T4" fmla="*/ 10 w 655"/>
              <a:gd name="T5" fmla="*/ 196 h 458"/>
              <a:gd name="T6" fmla="*/ 2 w 655"/>
              <a:gd name="T7" fmla="*/ 177 h 458"/>
              <a:gd name="T8" fmla="*/ 0 w 655"/>
              <a:gd name="T9" fmla="*/ 156 h 458"/>
              <a:gd name="T10" fmla="*/ 1 w 655"/>
              <a:gd name="T11" fmla="*/ 134 h 458"/>
              <a:gd name="T12" fmla="*/ 6 w 655"/>
              <a:gd name="T13" fmla="*/ 112 h 458"/>
              <a:gd name="T14" fmla="*/ 14 w 655"/>
              <a:gd name="T15" fmla="*/ 90 h 458"/>
              <a:gd name="T16" fmla="*/ 26 w 655"/>
              <a:gd name="T17" fmla="*/ 67 h 458"/>
              <a:gd name="T18" fmla="*/ 40 w 655"/>
              <a:gd name="T19" fmla="*/ 49 h 458"/>
              <a:gd name="T20" fmla="*/ 55 w 655"/>
              <a:gd name="T21" fmla="*/ 32 h 458"/>
              <a:gd name="T22" fmla="*/ 73 w 655"/>
              <a:gd name="T23" fmla="*/ 17 h 458"/>
              <a:gd name="T24" fmla="*/ 94 w 655"/>
              <a:gd name="T25" fmla="*/ 7 h 458"/>
              <a:gd name="T26" fmla="*/ 114 w 655"/>
              <a:gd name="T27" fmla="*/ 1 h 458"/>
              <a:gd name="T28" fmla="*/ 136 w 655"/>
              <a:gd name="T29" fmla="*/ 0 h 458"/>
              <a:gd name="T30" fmla="*/ 159 w 655"/>
              <a:gd name="T31" fmla="*/ 5 h 458"/>
              <a:gd name="T32" fmla="*/ 605 w 655"/>
              <a:gd name="T33" fmla="*/ 222 h 458"/>
              <a:gd name="T34" fmla="*/ 624 w 655"/>
              <a:gd name="T35" fmla="*/ 236 h 458"/>
              <a:gd name="T36" fmla="*/ 640 w 655"/>
              <a:gd name="T37" fmla="*/ 251 h 458"/>
              <a:gd name="T38" fmla="*/ 649 w 655"/>
              <a:gd name="T39" fmla="*/ 270 h 458"/>
              <a:gd name="T40" fmla="*/ 654 w 655"/>
              <a:gd name="T41" fmla="*/ 291 h 458"/>
              <a:gd name="T42" fmla="*/ 655 w 655"/>
              <a:gd name="T43" fmla="*/ 313 h 458"/>
              <a:gd name="T44" fmla="*/ 651 w 655"/>
              <a:gd name="T45" fmla="*/ 335 h 458"/>
              <a:gd name="T46" fmla="*/ 645 w 655"/>
              <a:gd name="T47" fmla="*/ 358 h 458"/>
              <a:gd name="T48" fmla="*/ 636 w 655"/>
              <a:gd name="T49" fmla="*/ 379 h 458"/>
              <a:gd name="T50" fmla="*/ 623 w 655"/>
              <a:gd name="T51" fmla="*/ 400 h 458"/>
              <a:gd name="T52" fmla="*/ 608 w 655"/>
              <a:gd name="T53" fmla="*/ 418 h 458"/>
              <a:gd name="T54" fmla="*/ 591 w 655"/>
              <a:gd name="T55" fmla="*/ 433 h 458"/>
              <a:gd name="T56" fmla="*/ 572 w 655"/>
              <a:gd name="T57" fmla="*/ 445 h 458"/>
              <a:gd name="T58" fmla="*/ 551 w 655"/>
              <a:gd name="T59" fmla="*/ 454 h 458"/>
              <a:gd name="T60" fmla="*/ 531 w 655"/>
              <a:gd name="T61" fmla="*/ 458 h 458"/>
              <a:gd name="T62" fmla="*/ 507 w 655"/>
              <a:gd name="T63" fmla="*/ 455 h 458"/>
              <a:gd name="T64" fmla="*/ 486 w 655"/>
              <a:gd name="T65" fmla="*/ 44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5" h="458">
                <a:moveTo>
                  <a:pt x="50" y="234"/>
                </a:moveTo>
                <a:lnTo>
                  <a:pt x="40" y="228"/>
                </a:lnTo>
                <a:lnTo>
                  <a:pt x="31" y="222"/>
                </a:lnTo>
                <a:lnTo>
                  <a:pt x="22" y="213"/>
                </a:lnTo>
                <a:lnTo>
                  <a:pt x="15" y="206"/>
                </a:lnTo>
                <a:lnTo>
                  <a:pt x="10" y="196"/>
                </a:lnTo>
                <a:lnTo>
                  <a:pt x="6" y="188"/>
                </a:lnTo>
                <a:lnTo>
                  <a:pt x="2" y="177"/>
                </a:lnTo>
                <a:lnTo>
                  <a:pt x="1" y="167"/>
                </a:lnTo>
                <a:lnTo>
                  <a:pt x="0" y="156"/>
                </a:lnTo>
                <a:lnTo>
                  <a:pt x="0" y="145"/>
                </a:lnTo>
                <a:lnTo>
                  <a:pt x="1" y="134"/>
                </a:lnTo>
                <a:lnTo>
                  <a:pt x="2" y="123"/>
                </a:lnTo>
                <a:lnTo>
                  <a:pt x="6" y="112"/>
                </a:lnTo>
                <a:lnTo>
                  <a:pt x="10" y="101"/>
                </a:lnTo>
                <a:lnTo>
                  <a:pt x="14" y="90"/>
                </a:lnTo>
                <a:lnTo>
                  <a:pt x="19" y="78"/>
                </a:lnTo>
                <a:lnTo>
                  <a:pt x="26" y="67"/>
                </a:lnTo>
                <a:lnTo>
                  <a:pt x="32" y="58"/>
                </a:lnTo>
                <a:lnTo>
                  <a:pt x="40" y="49"/>
                </a:lnTo>
                <a:lnTo>
                  <a:pt x="47" y="39"/>
                </a:lnTo>
                <a:lnTo>
                  <a:pt x="55" y="32"/>
                </a:lnTo>
                <a:lnTo>
                  <a:pt x="64" y="24"/>
                </a:lnTo>
                <a:lnTo>
                  <a:pt x="73" y="17"/>
                </a:lnTo>
                <a:lnTo>
                  <a:pt x="83" y="12"/>
                </a:lnTo>
                <a:lnTo>
                  <a:pt x="94" y="7"/>
                </a:lnTo>
                <a:lnTo>
                  <a:pt x="104" y="4"/>
                </a:lnTo>
                <a:lnTo>
                  <a:pt x="114" y="1"/>
                </a:lnTo>
                <a:lnTo>
                  <a:pt x="126" y="0"/>
                </a:lnTo>
                <a:lnTo>
                  <a:pt x="136" y="0"/>
                </a:lnTo>
                <a:lnTo>
                  <a:pt x="148" y="2"/>
                </a:lnTo>
                <a:lnTo>
                  <a:pt x="159" y="5"/>
                </a:lnTo>
                <a:lnTo>
                  <a:pt x="171" y="10"/>
                </a:lnTo>
                <a:lnTo>
                  <a:pt x="605" y="222"/>
                </a:lnTo>
                <a:lnTo>
                  <a:pt x="615" y="228"/>
                </a:lnTo>
                <a:lnTo>
                  <a:pt x="624" y="236"/>
                </a:lnTo>
                <a:lnTo>
                  <a:pt x="633" y="243"/>
                </a:lnTo>
                <a:lnTo>
                  <a:pt x="640" y="251"/>
                </a:lnTo>
                <a:lnTo>
                  <a:pt x="645" y="260"/>
                </a:lnTo>
                <a:lnTo>
                  <a:pt x="649" y="270"/>
                </a:lnTo>
                <a:lnTo>
                  <a:pt x="653" y="281"/>
                </a:lnTo>
                <a:lnTo>
                  <a:pt x="654" y="291"/>
                </a:lnTo>
                <a:lnTo>
                  <a:pt x="655" y="302"/>
                </a:lnTo>
                <a:lnTo>
                  <a:pt x="655" y="313"/>
                </a:lnTo>
                <a:lnTo>
                  <a:pt x="654" y="324"/>
                </a:lnTo>
                <a:lnTo>
                  <a:pt x="651" y="335"/>
                </a:lnTo>
                <a:lnTo>
                  <a:pt x="649" y="347"/>
                </a:lnTo>
                <a:lnTo>
                  <a:pt x="645" y="358"/>
                </a:lnTo>
                <a:lnTo>
                  <a:pt x="641" y="369"/>
                </a:lnTo>
                <a:lnTo>
                  <a:pt x="636" y="379"/>
                </a:lnTo>
                <a:lnTo>
                  <a:pt x="630" y="390"/>
                </a:lnTo>
                <a:lnTo>
                  <a:pt x="623" y="400"/>
                </a:lnTo>
                <a:lnTo>
                  <a:pt x="615" y="410"/>
                </a:lnTo>
                <a:lnTo>
                  <a:pt x="608" y="418"/>
                </a:lnTo>
                <a:lnTo>
                  <a:pt x="600" y="426"/>
                </a:lnTo>
                <a:lnTo>
                  <a:pt x="591" y="433"/>
                </a:lnTo>
                <a:lnTo>
                  <a:pt x="582" y="440"/>
                </a:lnTo>
                <a:lnTo>
                  <a:pt x="572" y="445"/>
                </a:lnTo>
                <a:lnTo>
                  <a:pt x="561" y="450"/>
                </a:lnTo>
                <a:lnTo>
                  <a:pt x="551" y="454"/>
                </a:lnTo>
                <a:lnTo>
                  <a:pt x="541" y="456"/>
                </a:lnTo>
                <a:lnTo>
                  <a:pt x="531" y="458"/>
                </a:lnTo>
                <a:lnTo>
                  <a:pt x="519" y="458"/>
                </a:lnTo>
                <a:lnTo>
                  <a:pt x="507" y="455"/>
                </a:lnTo>
                <a:lnTo>
                  <a:pt x="497" y="453"/>
                </a:lnTo>
                <a:lnTo>
                  <a:pt x="486" y="448"/>
                </a:lnTo>
                <a:lnTo>
                  <a:pt x="50" y="23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53" name="Freeform 175">
            <a:extLst>
              <a:ext uri="{FF2B5EF4-FFF2-40B4-BE49-F238E27FC236}">
                <a16:creationId xmlns:a16="http://schemas.microsoft.com/office/drawing/2014/main" id="{A58C7CC9-DAFA-4FD7-9024-ED50B851FC28}"/>
              </a:ext>
            </a:extLst>
          </p:cNvPr>
          <p:cNvSpPr>
            <a:spLocks noChangeAspect="1"/>
          </p:cNvSpPr>
          <p:nvPr/>
        </p:nvSpPr>
        <p:spPr bwMode="auto">
          <a:xfrm>
            <a:off x="3649712" y="5540385"/>
            <a:ext cx="326430" cy="234449"/>
          </a:xfrm>
          <a:custGeom>
            <a:avLst/>
            <a:gdLst>
              <a:gd name="T0" fmla="*/ 30 w 712"/>
              <a:gd name="T1" fmla="*/ 276 h 512"/>
              <a:gd name="T2" fmla="*/ 10 w 712"/>
              <a:gd name="T3" fmla="*/ 250 h 512"/>
              <a:gd name="T4" fmla="*/ 1 w 712"/>
              <a:gd name="T5" fmla="*/ 221 h 512"/>
              <a:gd name="T6" fmla="*/ 0 w 712"/>
              <a:gd name="T7" fmla="*/ 145 h 512"/>
              <a:gd name="T8" fmla="*/ 6 w 712"/>
              <a:gd name="T9" fmla="*/ 112 h 512"/>
              <a:gd name="T10" fmla="*/ 19 w 712"/>
              <a:gd name="T11" fmla="*/ 78 h 512"/>
              <a:gd name="T12" fmla="*/ 39 w 712"/>
              <a:gd name="T13" fmla="*/ 49 h 512"/>
              <a:gd name="T14" fmla="*/ 64 w 712"/>
              <a:gd name="T15" fmla="*/ 24 h 512"/>
              <a:gd name="T16" fmla="*/ 93 w 712"/>
              <a:gd name="T17" fmla="*/ 7 h 512"/>
              <a:gd name="T18" fmla="*/ 126 w 712"/>
              <a:gd name="T19" fmla="*/ 0 h 512"/>
              <a:gd name="T20" fmla="*/ 204 w 712"/>
              <a:gd name="T21" fmla="*/ 2 h 512"/>
              <a:gd name="T22" fmla="*/ 661 w 712"/>
              <a:gd name="T23" fmla="*/ 222 h 512"/>
              <a:gd name="T24" fmla="*/ 690 w 712"/>
              <a:gd name="T25" fmla="*/ 243 h 512"/>
              <a:gd name="T26" fmla="*/ 705 w 712"/>
              <a:gd name="T27" fmla="*/ 270 h 512"/>
              <a:gd name="T28" fmla="*/ 712 w 712"/>
              <a:gd name="T29" fmla="*/ 302 h 512"/>
              <a:gd name="T30" fmla="*/ 710 w 712"/>
              <a:gd name="T31" fmla="*/ 378 h 512"/>
              <a:gd name="T32" fmla="*/ 701 w 712"/>
              <a:gd name="T33" fmla="*/ 412 h 512"/>
              <a:gd name="T34" fmla="*/ 686 w 712"/>
              <a:gd name="T35" fmla="*/ 444 h 512"/>
              <a:gd name="T36" fmla="*/ 664 w 712"/>
              <a:gd name="T37" fmla="*/ 472 h 512"/>
              <a:gd name="T38" fmla="*/ 638 w 712"/>
              <a:gd name="T39" fmla="*/ 494 h 512"/>
              <a:gd name="T40" fmla="*/ 607 w 712"/>
              <a:gd name="T41" fmla="*/ 508 h 512"/>
              <a:gd name="T42" fmla="*/ 575 w 712"/>
              <a:gd name="T43" fmla="*/ 512 h 512"/>
              <a:gd name="T44" fmla="*/ 497 w 712"/>
              <a:gd name="T45" fmla="*/ 507 h 512"/>
              <a:gd name="T46" fmla="*/ 106 w 712"/>
              <a:gd name="T47" fmla="*/ 234 h 512"/>
              <a:gd name="T48" fmla="*/ 564 w 712"/>
              <a:gd name="T49" fmla="*/ 455 h 512"/>
              <a:gd name="T50" fmla="*/ 530 w 712"/>
              <a:gd name="T51" fmla="*/ 458 h 512"/>
              <a:gd name="T52" fmla="*/ 561 w 712"/>
              <a:gd name="T53" fmla="*/ 450 h 512"/>
              <a:gd name="T54" fmla="*/ 591 w 712"/>
              <a:gd name="T55" fmla="*/ 433 h 512"/>
              <a:gd name="T56" fmla="*/ 615 w 712"/>
              <a:gd name="T57" fmla="*/ 410 h 512"/>
              <a:gd name="T58" fmla="*/ 636 w 712"/>
              <a:gd name="T59" fmla="*/ 379 h 512"/>
              <a:gd name="T60" fmla="*/ 649 w 712"/>
              <a:gd name="T61" fmla="*/ 347 h 512"/>
              <a:gd name="T62" fmla="*/ 655 w 712"/>
              <a:gd name="T63" fmla="*/ 313 h 512"/>
              <a:gd name="T64" fmla="*/ 654 w 712"/>
              <a:gd name="T65" fmla="*/ 345 h 512"/>
              <a:gd name="T66" fmla="*/ 645 w 712"/>
              <a:gd name="T67" fmla="*/ 314 h 512"/>
              <a:gd name="T68" fmla="*/ 624 w 712"/>
              <a:gd name="T69" fmla="*/ 290 h 512"/>
              <a:gd name="T70" fmla="*/ 170 w 712"/>
              <a:gd name="T71" fmla="*/ 64 h 512"/>
              <a:gd name="T72" fmla="*/ 136 w 712"/>
              <a:gd name="T73" fmla="*/ 54 h 512"/>
              <a:gd name="T74" fmla="*/ 170 w 712"/>
              <a:gd name="T75" fmla="*/ 55 h 512"/>
              <a:gd name="T76" fmla="*/ 140 w 712"/>
              <a:gd name="T77" fmla="*/ 66 h 512"/>
              <a:gd name="T78" fmla="*/ 111 w 712"/>
              <a:gd name="T79" fmla="*/ 86 h 512"/>
              <a:gd name="T80" fmla="*/ 88 w 712"/>
              <a:gd name="T81" fmla="*/ 112 h 512"/>
              <a:gd name="T82" fmla="*/ 70 w 712"/>
              <a:gd name="T83" fmla="*/ 144 h 512"/>
              <a:gd name="T84" fmla="*/ 59 w 712"/>
              <a:gd name="T85" fmla="*/ 177 h 512"/>
              <a:gd name="T86" fmla="*/ 56 w 712"/>
              <a:gd name="T87" fmla="*/ 145 h 512"/>
              <a:gd name="T88" fmla="*/ 59 w 712"/>
              <a:gd name="T89" fmla="*/ 177 h 512"/>
              <a:gd name="T90" fmla="*/ 72 w 712"/>
              <a:gd name="T91" fmla="*/ 206 h 512"/>
              <a:gd name="T92" fmla="*/ 96 w 712"/>
              <a:gd name="T93" fmla="*/ 2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2" h="512">
                <a:moveTo>
                  <a:pt x="50" y="288"/>
                </a:moveTo>
                <a:lnTo>
                  <a:pt x="39" y="282"/>
                </a:lnTo>
                <a:lnTo>
                  <a:pt x="30" y="276"/>
                </a:lnTo>
                <a:lnTo>
                  <a:pt x="21" y="267"/>
                </a:lnTo>
                <a:lnTo>
                  <a:pt x="15" y="260"/>
                </a:lnTo>
                <a:lnTo>
                  <a:pt x="10" y="250"/>
                </a:lnTo>
                <a:lnTo>
                  <a:pt x="6" y="242"/>
                </a:lnTo>
                <a:lnTo>
                  <a:pt x="2" y="231"/>
                </a:lnTo>
                <a:lnTo>
                  <a:pt x="1" y="221"/>
                </a:lnTo>
                <a:lnTo>
                  <a:pt x="0" y="210"/>
                </a:lnTo>
                <a:lnTo>
                  <a:pt x="0" y="156"/>
                </a:lnTo>
                <a:lnTo>
                  <a:pt x="0" y="145"/>
                </a:lnTo>
                <a:lnTo>
                  <a:pt x="1" y="134"/>
                </a:lnTo>
                <a:lnTo>
                  <a:pt x="2" y="123"/>
                </a:lnTo>
                <a:lnTo>
                  <a:pt x="6" y="112"/>
                </a:lnTo>
                <a:lnTo>
                  <a:pt x="10" y="101"/>
                </a:lnTo>
                <a:lnTo>
                  <a:pt x="14" y="90"/>
                </a:lnTo>
                <a:lnTo>
                  <a:pt x="19" y="78"/>
                </a:lnTo>
                <a:lnTo>
                  <a:pt x="25" y="67"/>
                </a:lnTo>
                <a:lnTo>
                  <a:pt x="32" y="58"/>
                </a:lnTo>
                <a:lnTo>
                  <a:pt x="39" y="49"/>
                </a:lnTo>
                <a:lnTo>
                  <a:pt x="47" y="39"/>
                </a:lnTo>
                <a:lnTo>
                  <a:pt x="55" y="32"/>
                </a:lnTo>
                <a:lnTo>
                  <a:pt x="64" y="24"/>
                </a:lnTo>
                <a:lnTo>
                  <a:pt x="73" y="17"/>
                </a:lnTo>
                <a:lnTo>
                  <a:pt x="83" y="12"/>
                </a:lnTo>
                <a:lnTo>
                  <a:pt x="93" y="7"/>
                </a:lnTo>
                <a:lnTo>
                  <a:pt x="104" y="4"/>
                </a:lnTo>
                <a:lnTo>
                  <a:pt x="114" y="1"/>
                </a:lnTo>
                <a:lnTo>
                  <a:pt x="126" y="0"/>
                </a:lnTo>
                <a:lnTo>
                  <a:pt x="136" y="0"/>
                </a:lnTo>
                <a:lnTo>
                  <a:pt x="192" y="0"/>
                </a:lnTo>
                <a:lnTo>
                  <a:pt x="204" y="2"/>
                </a:lnTo>
                <a:lnTo>
                  <a:pt x="215" y="5"/>
                </a:lnTo>
                <a:lnTo>
                  <a:pt x="227" y="10"/>
                </a:lnTo>
                <a:lnTo>
                  <a:pt x="661" y="222"/>
                </a:lnTo>
                <a:lnTo>
                  <a:pt x="672" y="228"/>
                </a:lnTo>
                <a:lnTo>
                  <a:pt x="681" y="236"/>
                </a:lnTo>
                <a:lnTo>
                  <a:pt x="690" y="243"/>
                </a:lnTo>
                <a:lnTo>
                  <a:pt x="696" y="252"/>
                </a:lnTo>
                <a:lnTo>
                  <a:pt x="701" y="260"/>
                </a:lnTo>
                <a:lnTo>
                  <a:pt x="705" y="270"/>
                </a:lnTo>
                <a:lnTo>
                  <a:pt x="709" y="281"/>
                </a:lnTo>
                <a:lnTo>
                  <a:pt x="710" y="291"/>
                </a:lnTo>
                <a:lnTo>
                  <a:pt x="712" y="302"/>
                </a:lnTo>
                <a:lnTo>
                  <a:pt x="712" y="313"/>
                </a:lnTo>
                <a:lnTo>
                  <a:pt x="712" y="367"/>
                </a:lnTo>
                <a:lnTo>
                  <a:pt x="710" y="378"/>
                </a:lnTo>
                <a:lnTo>
                  <a:pt x="708" y="389"/>
                </a:lnTo>
                <a:lnTo>
                  <a:pt x="705" y="401"/>
                </a:lnTo>
                <a:lnTo>
                  <a:pt x="701" y="412"/>
                </a:lnTo>
                <a:lnTo>
                  <a:pt x="697" y="423"/>
                </a:lnTo>
                <a:lnTo>
                  <a:pt x="692" y="433"/>
                </a:lnTo>
                <a:lnTo>
                  <a:pt x="686" y="444"/>
                </a:lnTo>
                <a:lnTo>
                  <a:pt x="679" y="454"/>
                </a:lnTo>
                <a:lnTo>
                  <a:pt x="672" y="464"/>
                </a:lnTo>
                <a:lnTo>
                  <a:pt x="664" y="472"/>
                </a:lnTo>
                <a:lnTo>
                  <a:pt x="656" y="480"/>
                </a:lnTo>
                <a:lnTo>
                  <a:pt x="647" y="487"/>
                </a:lnTo>
                <a:lnTo>
                  <a:pt x="638" y="494"/>
                </a:lnTo>
                <a:lnTo>
                  <a:pt x="628" y="499"/>
                </a:lnTo>
                <a:lnTo>
                  <a:pt x="618" y="504"/>
                </a:lnTo>
                <a:lnTo>
                  <a:pt x="607" y="508"/>
                </a:lnTo>
                <a:lnTo>
                  <a:pt x="597" y="510"/>
                </a:lnTo>
                <a:lnTo>
                  <a:pt x="587" y="512"/>
                </a:lnTo>
                <a:lnTo>
                  <a:pt x="575" y="512"/>
                </a:lnTo>
                <a:lnTo>
                  <a:pt x="519" y="512"/>
                </a:lnTo>
                <a:lnTo>
                  <a:pt x="507" y="509"/>
                </a:lnTo>
                <a:lnTo>
                  <a:pt x="497" y="507"/>
                </a:lnTo>
                <a:lnTo>
                  <a:pt x="485" y="502"/>
                </a:lnTo>
                <a:lnTo>
                  <a:pt x="50" y="288"/>
                </a:lnTo>
                <a:lnTo>
                  <a:pt x="106" y="234"/>
                </a:lnTo>
                <a:lnTo>
                  <a:pt x="542" y="448"/>
                </a:lnTo>
                <a:lnTo>
                  <a:pt x="553" y="453"/>
                </a:lnTo>
                <a:lnTo>
                  <a:pt x="564" y="455"/>
                </a:lnTo>
                <a:lnTo>
                  <a:pt x="575" y="458"/>
                </a:lnTo>
                <a:lnTo>
                  <a:pt x="519" y="458"/>
                </a:lnTo>
                <a:lnTo>
                  <a:pt x="530" y="458"/>
                </a:lnTo>
                <a:lnTo>
                  <a:pt x="541" y="456"/>
                </a:lnTo>
                <a:lnTo>
                  <a:pt x="551" y="454"/>
                </a:lnTo>
                <a:lnTo>
                  <a:pt x="561" y="450"/>
                </a:lnTo>
                <a:lnTo>
                  <a:pt x="571" y="445"/>
                </a:lnTo>
                <a:lnTo>
                  <a:pt x="582" y="440"/>
                </a:lnTo>
                <a:lnTo>
                  <a:pt x="591" y="433"/>
                </a:lnTo>
                <a:lnTo>
                  <a:pt x="600" y="426"/>
                </a:lnTo>
                <a:lnTo>
                  <a:pt x="607" y="418"/>
                </a:lnTo>
                <a:lnTo>
                  <a:pt x="615" y="410"/>
                </a:lnTo>
                <a:lnTo>
                  <a:pt x="623" y="400"/>
                </a:lnTo>
                <a:lnTo>
                  <a:pt x="629" y="390"/>
                </a:lnTo>
                <a:lnTo>
                  <a:pt x="636" y="379"/>
                </a:lnTo>
                <a:lnTo>
                  <a:pt x="641" y="369"/>
                </a:lnTo>
                <a:lnTo>
                  <a:pt x="645" y="358"/>
                </a:lnTo>
                <a:lnTo>
                  <a:pt x="649" y="347"/>
                </a:lnTo>
                <a:lnTo>
                  <a:pt x="651" y="335"/>
                </a:lnTo>
                <a:lnTo>
                  <a:pt x="654" y="324"/>
                </a:lnTo>
                <a:lnTo>
                  <a:pt x="655" y="313"/>
                </a:lnTo>
                <a:lnTo>
                  <a:pt x="655" y="302"/>
                </a:lnTo>
                <a:lnTo>
                  <a:pt x="655" y="356"/>
                </a:lnTo>
                <a:lnTo>
                  <a:pt x="654" y="345"/>
                </a:lnTo>
                <a:lnTo>
                  <a:pt x="652" y="335"/>
                </a:lnTo>
                <a:lnTo>
                  <a:pt x="649" y="324"/>
                </a:lnTo>
                <a:lnTo>
                  <a:pt x="645" y="314"/>
                </a:lnTo>
                <a:lnTo>
                  <a:pt x="640" y="305"/>
                </a:lnTo>
                <a:lnTo>
                  <a:pt x="633" y="297"/>
                </a:lnTo>
                <a:lnTo>
                  <a:pt x="624" y="290"/>
                </a:lnTo>
                <a:lnTo>
                  <a:pt x="615" y="282"/>
                </a:lnTo>
                <a:lnTo>
                  <a:pt x="605" y="276"/>
                </a:lnTo>
                <a:lnTo>
                  <a:pt x="170" y="64"/>
                </a:lnTo>
                <a:lnTo>
                  <a:pt x="159" y="59"/>
                </a:lnTo>
                <a:lnTo>
                  <a:pt x="147" y="56"/>
                </a:lnTo>
                <a:lnTo>
                  <a:pt x="136" y="54"/>
                </a:lnTo>
                <a:lnTo>
                  <a:pt x="192" y="54"/>
                </a:lnTo>
                <a:lnTo>
                  <a:pt x="182" y="54"/>
                </a:lnTo>
                <a:lnTo>
                  <a:pt x="170" y="55"/>
                </a:lnTo>
                <a:lnTo>
                  <a:pt x="160" y="58"/>
                </a:lnTo>
                <a:lnTo>
                  <a:pt x="150" y="61"/>
                </a:lnTo>
                <a:lnTo>
                  <a:pt x="140" y="66"/>
                </a:lnTo>
                <a:lnTo>
                  <a:pt x="129" y="71"/>
                </a:lnTo>
                <a:lnTo>
                  <a:pt x="120" y="78"/>
                </a:lnTo>
                <a:lnTo>
                  <a:pt x="111" y="86"/>
                </a:lnTo>
                <a:lnTo>
                  <a:pt x="104" y="93"/>
                </a:lnTo>
                <a:lnTo>
                  <a:pt x="96" y="103"/>
                </a:lnTo>
                <a:lnTo>
                  <a:pt x="88" y="112"/>
                </a:lnTo>
                <a:lnTo>
                  <a:pt x="82" y="121"/>
                </a:lnTo>
                <a:lnTo>
                  <a:pt x="75" y="132"/>
                </a:lnTo>
                <a:lnTo>
                  <a:pt x="70" y="144"/>
                </a:lnTo>
                <a:lnTo>
                  <a:pt x="66" y="155"/>
                </a:lnTo>
                <a:lnTo>
                  <a:pt x="63" y="166"/>
                </a:lnTo>
                <a:lnTo>
                  <a:pt x="59" y="177"/>
                </a:lnTo>
                <a:lnTo>
                  <a:pt x="57" y="188"/>
                </a:lnTo>
                <a:lnTo>
                  <a:pt x="56" y="199"/>
                </a:lnTo>
                <a:lnTo>
                  <a:pt x="56" y="145"/>
                </a:lnTo>
                <a:lnTo>
                  <a:pt x="56" y="156"/>
                </a:lnTo>
                <a:lnTo>
                  <a:pt x="57" y="167"/>
                </a:lnTo>
                <a:lnTo>
                  <a:pt x="59" y="177"/>
                </a:lnTo>
                <a:lnTo>
                  <a:pt x="63" y="188"/>
                </a:lnTo>
                <a:lnTo>
                  <a:pt x="66" y="196"/>
                </a:lnTo>
                <a:lnTo>
                  <a:pt x="72" y="206"/>
                </a:lnTo>
                <a:lnTo>
                  <a:pt x="78" y="213"/>
                </a:lnTo>
                <a:lnTo>
                  <a:pt x="87" y="222"/>
                </a:lnTo>
                <a:lnTo>
                  <a:pt x="96" y="228"/>
                </a:lnTo>
                <a:lnTo>
                  <a:pt x="106" y="234"/>
                </a:lnTo>
                <a:lnTo>
                  <a:pt x="50" y="2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54" name="Freeform 176">
            <a:extLst>
              <a:ext uri="{FF2B5EF4-FFF2-40B4-BE49-F238E27FC236}">
                <a16:creationId xmlns:a16="http://schemas.microsoft.com/office/drawing/2014/main" id="{43B4C09A-A8BF-47A2-AB66-1B1DBB4B80F8}"/>
              </a:ext>
            </a:extLst>
          </p:cNvPr>
          <p:cNvSpPr>
            <a:spLocks noChangeAspect="1"/>
          </p:cNvSpPr>
          <p:nvPr/>
        </p:nvSpPr>
        <p:spPr bwMode="auto">
          <a:xfrm>
            <a:off x="4388980" y="5355293"/>
            <a:ext cx="94637" cy="320825"/>
          </a:xfrm>
          <a:custGeom>
            <a:avLst/>
            <a:gdLst>
              <a:gd name="T0" fmla="*/ 206 w 207"/>
              <a:gd name="T1" fmla="*/ 702 h 703"/>
              <a:gd name="T2" fmla="*/ 0 w 207"/>
              <a:gd name="T3" fmla="*/ 703 h 703"/>
              <a:gd name="T4" fmla="*/ 0 w 207"/>
              <a:gd name="T5" fmla="*/ 0 h 703"/>
              <a:gd name="T6" fmla="*/ 207 w 207"/>
              <a:gd name="T7" fmla="*/ 0 h 703"/>
              <a:gd name="T8" fmla="*/ 206 w 207"/>
              <a:gd name="T9" fmla="*/ 702 h 703"/>
            </a:gdLst>
            <a:ahLst/>
            <a:cxnLst>
              <a:cxn ang="0">
                <a:pos x="T0" y="T1"/>
              </a:cxn>
              <a:cxn ang="0">
                <a:pos x="T2" y="T3"/>
              </a:cxn>
              <a:cxn ang="0">
                <a:pos x="T4" y="T5"/>
              </a:cxn>
              <a:cxn ang="0">
                <a:pos x="T6" y="T7"/>
              </a:cxn>
              <a:cxn ang="0">
                <a:pos x="T8" y="T9"/>
              </a:cxn>
            </a:cxnLst>
            <a:rect l="0" t="0" r="r" b="b"/>
            <a:pathLst>
              <a:path w="207" h="703">
                <a:moveTo>
                  <a:pt x="206" y="702"/>
                </a:moveTo>
                <a:lnTo>
                  <a:pt x="0" y="703"/>
                </a:lnTo>
                <a:lnTo>
                  <a:pt x="0" y="0"/>
                </a:lnTo>
                <a:lnTo>
                  <a:pt x="207" y="0"/>
                </a:lnTo>
                <a:lnTo>
                  <a:pt x="206" y="702"/>
                </a:lnTo>
                <a:close/>
              </a:path>
            </a:pathLst>
          </a:custGeom>
          <a:solidFill>
            <a:srgbClr val="FFFF00"/>
          </a:solidFill>
          <a:ln w="19050" cmpd="sng">
            <a:solidFill>
              <a:schemeClr val="bg2"/>
            </a:solidFill>
            <a:round/>
            <a:headEnd/>
            <a:tailEnd/>
          </a:ln>
        </p:spPr>
        <p:txBody>
          <a:bodyPr/>
          <a:lstStyle/>
          <a:p>
            <a:endParaRPr lang="en-IN" b="1" dirty="0"/>
          </a:p>
        </p:txBody>
      </p:sp>
      <p:sp>
        <p:nvSpPr>
          <p:cNvPr id="55" name="Freeform 177">
            <a:extLst>
              <a:ext uri="{FF2B5EF4-FFF2-40B4-BE49-F238E27FC236}">
                <a16:creationId xmlns:a16="http://schemas.microsoft.com/office/drawing/2014/main" id="{E34FD39D-0A02-4932-9215-78ED91D945E4}"/>
              </a:ext>
            </a:extLst>
          </p:cNvPr>
          <p:cNvSpPr>
            <a:spLocks noChangeAspect="1"/>
          </p:cNvSpPr>
          <p:nvPr/>
        </p:nvSpPr>
        <p:spPr bwMode="auto">
          <a:xfrm>
            <a:off x="4277884" y="5663779"/>
            <a:ext cx="315458" cy="115168"/>
          </a:xfrm>
          <a:custGeom>
            <a:avLst/>
            <a:gdLst>
              <a:gd name="T0" fmla="*/ 89 w 692"/>
              <a:gd name="T1" fmla="*/ 250 h 252"/>
              <a:gd name="T2" fmla="*/ 67 w 692"/>
              <a:gd name="T3" fmla="*/ 245 h 252"/>
              <a:gd name="T4" fmla="*/ 48 w 692"/>
              <a:gd name="T5" fmla="*/ 235 h 252"/>
              <a:gd name="T6" fmla="*/ 33 w 692"/>
              <a:gd name="T7" fmla="*/ 221 h 252"/>
              <a:gd name="T8" fmla="*/ 20 w 692"/>
              <a:gd name="T9" fmla="*/ 202 h 252"/>
              <a:gd name="T10" fmla="*/ 11 w 692"/>
              <a:gd name="T11" fmla="*/ 183 h 252"/>
              <a:gd name="T12" fmla="*/ 4 w 692"/>
              <a:gd name="T13" fmla="*/ 160 h 252"/>
              <a:gd name="T14" fmla="*/ 0 w 692"/>
              <a:gd name="T15" fmla="*/ 137 h 252"/>
              <a:gd name="T16" fmla="*/ 0 w 692"/>
              <a:gd name="T17" fmla="*/ 114 h 252"/>
              <a:gd name="T18" fmla="*/ 4 w 692"/>
              <a:gd name="T19" fmla="*/ 90 h 252"/>
              <a:gd name="T20" fmla="*/ 9 w 692"/>
              <a:gd name="T21" fmla="*/ 68 h 252"/>
              <a:gd name="T22" fmla="*/ 20 w 692"/>
              <a:gd name="T23" fmla="*/ 49 h 252"/>
              <a:gd name="T24" fmla="*/ 33 w 692"/>
              <a:gd name="T25" fmla="*/ 30 h 252"/>
              <a:gd name="T26" fmla="*/ 48 w 692"/>
              <a:gd name="T27" fmla="*/ 16 h 252"/>
              <a:gd name="T28" fmla="*/ 67 w 692"/>
              <a:gd name="T29" fmla="*/ 6 h 252"/>
              <a:gd name="T30" fmla="*/ 89 w 692"/>
              <a:gd name="T31" fmla="*/ 1 h 252"/>
              <a:gd name="T32" fmla="*/ 590 w 692"/>
              <a:gd name="T33" fmla="*/ 0 h 252"/>
              <a:gd name="T34" fmla="*/ 615 w 692"/>
              <a:gd name="T35" fmla="*/ 2 h 252"/>
              <a:gd name="T36" fmla="*/ 635 w 692"/>
              <a:gd name="T37" fmla="*/ 11 h 252"/>
              <a:gd name="T38" fmla="*/ 652 w 692"/>
              <a:gd name="T39" fmla="*/ 23 h 252"/>
              <a:gd name="T40" fmla="*/ 666 w 692"/>
              <a:gd name="T41" fmla="*/ 39 h 252"/>
              <a:gd name="T42" fmla="*/ 678 w 692"/>
              <a:gd name="T43" fmla="*/ 59 h 252"/>
              <a:gd name="T44" fmla="*/ 685 w 692"/>
              <a:gd name="T45" fmla="*/ 79 h 252"/>
              <a:gd name="T46" fmla="*/ 691 w 692"/>
              <a:gd name="T47" fmla="*/ 102 h 252"/>
              <a:gd name="T48" fmla="*/ 692 w 692"/>
              <a:gd name="T49" fmla="*/ 126 h 252"/>
              <a:gd name="T50" fmla="*/ 691 w 692"/>
              <a:gd name="T51" fmla="*/ 149 h 252"/>
              <a:gd name="T52" fmla="*/ 685 w 692"/>
              <a:gd name="T53" fmla="*/ 171 h 252"/>
              <a:gd name="T54" fmla="*/ 678 w 692"/>
              <a:gd name="T55" fmla="*/ 194 h 252"/>
              <a:gd name="T56" fmla="*/ 666 w 692"/>
              <a:gd name="T57" fmla="*/ 212 h 252"/>
              <a:gd name="T58" fmla="*/ 652 w 692"/>
              <a:gd name="T59" fmla="*/ 229 h 252"/>
              <a:gd name="T60" fmla="*/ 634 w 692"/>
              <a:gd name="T61" fmla="*/ 241 h 252"/>
              <a:gd name="T62" fmla="*/ 613 w 692"/>
              <a:gd name="T63" fmla="*/ 250 h 252"/>
              <a:gd name="T64" fmla="*/ 590 w 692"/>
              <a:gd name="T6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2" h="252">
                <a:moveTo>
                  <a:pt x="102" y="251"/>
                </a:moveTo>
                <a:lnTo>
                  <a:pt x="89" y="250"/>
                </a:lnTo>
                <a:lnTo>
                  <a:pt x="79" y="249"/>
                </a:lnTo>
                <a:lnTo>
                  <a:pt x="67" y="245"/>
                </a:lnTo>
                <a:lnTo>
                  <a:pt x="58" y="240"/>
                </a:lnTo>
                <a:lnTo>
                  <a:pt x="48" y="235"/>
                </a:lnTo>
                <a:lnTo>
                  <a:pt x="40" y="228"/>
                </a:lnTo>
                <a:lnTo>
                  <a:pt x="33" y="221"/>
                </a:lnTo>
                <a:lnTo>
                  <a:pt x="26" y="212"/>
                </a:lnTo>
                <a:lnTo>
                  <a:pt x="20" y="202"/>
                </a:lnTo>
                <a:lnTo>
                  <a:pt x="15" y="192"/>
                </a:lnTo>
                <a:lnTo>
                  <a:pt x="11" y="183"/>
                </a:lnTo>
                <a:lnTo>
                  <a:pt x="7" y="171"/>
                </a:lnTo>
                <a:lnTo>
                  <a:pt x="4" y="160"/>
                </a:lnTo>
                <a:lnTo>
                  <a:pt x="2" y="149"/>
                </a:lnTo>
                <a:lnTo>
                  <a:pt x="0" y="137"/>
                </a:lnTo>
                <a:lnTo>
                  <a:pt x="0" y="126"/>
                </a:lnTo>
                <a:lnTo>
                  <a:pt x="0" y="114"/>
                </a:lnTo>
                <a:lnTo>
                  <a:pt x="2" y="102"/>
                </a:lnTo>
                <a:lnTo>
                  <a:pt x="4" y="90"/>
                </a:lnTo>
                <a:lnTo>
                  <a:pt x="7" y="79"/>
                </a:lnTo>
                <a:lnTo>
                  <a:pt x="9" y="68"/>
                </a:lnTo>
                <a:lnTo>
                  <a:pt x="15" y="59"/>
                </a:lnTo>
                <a:lnTo>
                  <a:pt x="20" y="49"/>
                </a:lnTo>
                <a:lnTo>
                  <a:pt x="26" y="39"/>
                </a:lnTo>
                <a:lnTo>
                  <a:pt x="33" y="30"/>
                </a:lnTo>
                <a:lnTo>
                  <a:pt x="40" y="23"/>
                </a:lnTo>
                <a:lnTo>
                  <a:pt x="48" y="16"/>
                </a:lnTo>
                <a:lnTo>
                  <a:pt x="57" y="11"/>
                </a:lnTo>
                <a:lnTo>
                  <a:pt x="67" y="6"/>
                </a:lnTo>
                <a:lnTo>
                  <a:pt x="78" y="2"/>
                </a:lnTo>
                <a:lnTo>
                  <a:pt x="89" y="1"/>
                </a:lnTo>
                <a:lnTo>
                  <a:pt x="102" y="0"/>
                </a:lnTo>
                <a:lnTo>
                  <a:pt x="590" y="0"/>
                </a:lnTo>
                <a:lnTo>
                  <a:pt x="603" y="1"/>
                </a:lnTo>
                <a:lnTo>
                  <a:pt x="615" y="2"/>
                </a:lnTo>
                <a:lnTo>
                  <a:pt x="625" y="6"/>
                </a:lnTo>
                <a:lnTo>
                  <a:pt x="635" y="11"/>
                </a:lnTo>
                <a:lnTo>
                  <a:pt x="644" y="16"/>
                </a:lnTo>
                <a:lnTo>
                  <a:pt x="652" y="23"/>
                </a:lnTo>
                <a:lnTo>
                  <a:pt x="660" y="30"/>
                </a:lnTo>
                <a:lnTo>
                  <a:pt x="666" y="39"/>
                </a:lnTo>
                <a:lnTo>
                  <a:pt x="673" y="49"/>
                </a:lnTo>
                <a:lnTo>
                  <a:pt x="678" y="59"/>
                </a:lnTo>
                <a:lnTo>
                  <a:pt x="683" y="68"/>
                </a:lnTo>
                <a:lnTo>
                  <a:pt x="685" y="79"/>
                </a:lnTo>
                <a:lnTo>
                  <a:pt x="688" y="90"/>
                </a:lnTo>
                <a:lnTo>
                  <a:pt x="691" y="102"/>
                </a:lnTo>
                <a:lnTo>
                  <a:pt x="692" y="114"/>
                </a:lnTo>
                <a:lnTo>
                  <a:pt x="692" y="126"/>
                </a:lnTo>
                <a:lnTo>
                  <a:pt x="692" y="137"/>
                </a:lnTo>
                <a:lnTo>
                  <a:pt x="691" y="149"/>
                </a:lnTo>
                <a:lnTo>
                  <a:pt x="688" y="160"/>
                </a:lnTo>
                <a:lnTo>
                  <a:pt x="685" y="171"/>
                </a:lnTo>
                <a:lnTo>
                  <a:pt x="682" y="183"/>
                </a:lnTo>
                <a:lnTo>
                  <a:pt x="678" y="194"/>
                </a:lnTo>
                <a:lnTo>
                  <a:pt x="673" y="203"/>
                </a:lnTo>
                <a:lnTo>
                  <a:pt x="666" y="212"/>
                </a:lnTo>
                <a:lnTo>
                  <a:pt x="660" y="221"/>
                </a:lnTo>
                <a:lnTo>
                  <a:pt x="652" y="229"/>
                </a:lnTo>
                <a:lnTo>
                  <a:pt x="644" y="235"/>
                </a:lnTo>
                <a:lnTo>
                  <a:pt x="634" y="241"/>
                </a:lnTo>
                <a:lnTo>
                  <a:pt x="625" y="246"/>
                </a:lnTo>
                <a:lnTo>
                  <a:pt x="613" y="250"/>
                </a:lnTo>
                <a:lnTo>
                  <a:pt x="603" y="251"/>
                </a:lnTo>
                <a:lnTo>
                  <a:pt x="590" y="252"/>
                </a:lnTo>
                <a:lnTo>
                  <a:pt x="102" y="25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56" name="Freeform 178">
            <a:extLst>
              <a:ext uri="{FF2B5EF4-FFF2-40B4-BE49-F238E27FC236}">
                <a16:creationId xmlns:a16="http://schemas.microsoft.com/office/drawing/2014/main" id="{2658F58F-F374-4E3B-B261-F93D59FB3EA4}"/>
              </a:ext>
            </a:extLst>
          </p:cNvPr>
          <p:cNvSpPr>
            <a:spLocks noChangeAspect="1"/>
          </p:cNvSpPr>
          <p:nvPr/>
        </p:nvSpPr>
        <p:spPr bwMode="auto">
          <a:xfrm>
            <a:off x="4264168" y="5651439"/>
            <a:ext cx="342889" cy="139847"/>
          </a:xfrm>
          <a:custGeom>
            <a:avLst/>
            <a:gdLst>
              <a:gd name="T0" fmla="*/ 79 w 748"/>
              <a:gd name="T1" fmla="*/ 303 h 306"/>
              <a:gd name="T2" fmla="*/ 48 w 748"/>
              <a:gd name="T3" fmla="*/ 289 h 306"/>
              <a:gd name="T4" fmla="*/ 26 w 748"/>
              <a:gd name="T5" fmla="*/ 266 h 306"/>
              <a:gd name="T6" fmla="*/ 10 w 748"/>
              <a:gd name="T7" fmla="*/ 237 h 306"/>
              <a:gd name="T8" fmla="*/ 1 w 748"/>
              <a:gd name="T9" fmla="*/ 203 h 306"/>
              <a:gd name="T10" fmla="*/ 0 w 748"/>
              <a:gd name="T11" fmla="*/ 126 h 306"/>
              <a:gd name="T12" fmla="*/ 4 w 748"/>
              <a:gd name="T13" fmla="*/ 90 h 306"/>
              <a:gd name="T14" fmla="*/ 14 w 748"/>
              <a:gd name="T15" fmla="*/ 59 h 306"/>
              <a:gd name="T16" fmla="*/ 32 w 748"/>
              <a:gd name="T17" fmla="*/ 30 h 306"/>
              <a:gd name="T18" fmla="*/ 57 w 748"/>
              <a:gd name="T19" fmla="*/ 11 h 306"/>
              <a:gd name="T20" fmla="*/ 89 w 748"/>
              <a:gd name="T21" fmla="*/ 1 h 306"/>
              <a:gd name="T22" fmla="*/ 647 w 748"/>
              <a:gd name="T23" fmla="*/ 0 h 306"/>
              <a:gd name="T24" fmla="*/ 681 w 748"/>
              <a:gd name="T25" fmla="*/ 6 h 306"/>
              <a:gd name="T26" fmla="*/ 708 w 748"/>
              <a:gd name="T27" fmla="*/ 23 h 306"/>
              <a:gd name="T28" fmla="*/ 729 w 748"/>
              <a:gd name="T29" fmla="*/ 49 h 306"/>
              <a:gd name="T30" fmla="*/ 742 w 748"/>
              <a:gd name="T31" fmla="*/ 79 h 306"/>
              <a:gd name="T32" fmla="*/ 748 w 748"/>
              <a:gd name="T33" fmla="*/ 114 h 306"/>
              <a:gd name="T34" fmla="*/ 748 w 748"/>
              <a:gd name="T35" fmla="*/ 191 h 306"/>
              <a:gd name="T36" fmla="*/ 742 w 748"/>
              <a:gd name="T37" fmla="*/ 225 h 306"/>
              <a:gd name="T38" fmla="*/ 729 w 748"/>
              <a:gd name="T39" fmla="*/ 257 h 306"/>
              <a:gd name="T40" fmla="*/ 708 w 748"/>
              <a:gd name="T41" fmla="*/ 283 h 306"/>
              <a:gd name="T42" fmla="*/ 681 w 748"/>
              <a:gd name="T43" fmla="*/ 300 h 306"/>
              <a:gd name="T44" fmla="*/ 647 w 748"/>
              <a:gd name="T45" fmla="*/ 306 h 306"/>
              <a:gd name="T46" fmla="*/ 158 w 748"/>
              <a:gd name="T47" fmla="*/ 251 h 306"/>
              <a:gd name="T48" fmla="*/ 603 w 748"/>
              <a:gd name="T49" fmla="*/ 251 h 306"/>
              <a:gd name="T50" fmla="*/ 634 w 748"/>
              <a:gd name="T51" fmla="*/ 241 h 306"/>
              <a:gd name="T52" fmla="*/ 659 w 748"/>
              <a:gd name="T53" fmla="*/ 221 h 306"/>
              <a:gd name="T54" fmla="*/ 677 w 748"/>
              <a:gd name="T55" fmla="*/ 194 h 306"/>
              <a:gd name="T56" fmla="*/ 688 w 748"/>
              <a:gd name="T57" fmla="*/ 160 h 306"/>
              <a:gd name="T58" fmla="*/ 692 w 748"/>
              <a:gd name="T59" fmla="*/ 126 h 306"/>
              <a:gd name="T60" fmla="*/ 690 w 748"/>
              <a:gd name="T61" fmla="*/ 156 h 306"/>
              <a:gd name="T62" fmla="*/ 683 w 748"/>
              <a:gd name="T63" fmla="*/ 122 h 306"/>
              <a:gd name="T64" fmla="*/ 666 w 748"/>
              <a:gd name="T65" fmla="*/ 93 h 306"/>
              <a:gd name="T66" fmla="*/ 644 w 748"/>
              <a:gd name="T67" fmla="*/ 70 h 306"/>
              <a:gd name="T68" fmla="*/ 614 w 748"/>
              <a:gd name="T69" fmla="*/ 56 h 306"/>
              <a:gd name="T70" fmla="*/ 647 w 748"/>
              <a:gd name="T71" fmla="*/ 54 h 306"/>
              <a:gd name="T72" fmla="*/ 134 w 748"/>
              <a:gd name="T73" fmla="*/ 56 h 306"/>
              <a:gd name="T74" fmla="*/ 104 w 748"/>
              <a:gd name="T75" fmla="*/ 70 h 306"/>
              <a:gd name="T76" fmla="*/ 82 w 748"/>
              <a:gd name="T77" fmla="*/ 93 h 306"/>
              <a:gd name="T78" fmla="*/ 66 w 748"/>
              <a:gd name="T79" fmla="*/ 122 h 306"/>
              <a:gd name="T80" fmla="*/ 58 w 748"/>
              <a:gd name="T81" fmla="*/ 156 h 306"/>
              <a:gd name="T82" fmla="*/ 57 w 748"/>
              <a:gd name="T83" fmla="*/ 126 h 306"/>
              <a:gd name="T84" fmla="*/ 61 w 748"/>
              <a:gd name="T85" fmla="*/ 160 h 306"/>
              <a:gd name="T86" fmla="*/ 71 w 748"/>
              <a:gd name="T87" fmla="*/ 192 h 306"/>
              <a:gd name="T88" fmla="*/ 89 w 748"/>
              <a:gd name="T89" fmla="*/ 221 h 306"/>
              <a:gd name="T90" fmla="*/ 115 w 748"/>
              <a:gd name="T91" fmla="*/ 240 h 306"/>
              <a:gd name="T92" fmla="*/ 145 w 748"/>
              <a:gd name="T93" fmla="*/ 25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8" h="306">
                <a:moveTo>
                  <a:pt x="102" y="305"/>
                </a:moveTo>
                <a:lnTo>
                  <a:pt x="89" y="304"/>
                </a:lnTo>
                <a:lnTo>
                  <a:pt x="79" y="303"/>
                </a:lnTo>
                <a:lnTo>
                  <a:pt x="67" y="299"/>
                </a:lnTo>
                <a:lnTo>
                  <a:pt x="58" y="294"/>
                </a:lnTo>
                <a:lnTo>
                  <a:pt x="48" y="289"/>
                </a:lnTo>
                <a:lnTo>
                  <a:pt x="40" y="282"/>
                </a:lnTo>
                <a:lnTo>
                  <a:pt x="32" y="275"/>
                </a:lnTo>
                <a:lnTo>
                  <a:pt x="26" y="266"/>
                </a:lnTo>
                <a:lnTo>
                  <a:pt x="19" y="256"/>
                </a:lnTo>
                <a:lnTo>
                  <a:pt x="14" y="246"/>
                </a:lnTo>
                <a:lnTo>
                  <a:pt x="10" y="237"/>
                </a:lnTo>
                <a:lnTo>
                  <a:pt x="7" y="225"/>
                </a:lnTo>
                <a:lnTo>
                  <a:pt x="4" y="214"/>
                </a:lnTo>
                <a:lnTo>
                  <a:pt x="1" y="203"/>
                </a:lnTo>
                <a:lnTo>
                  <a:pt x="0" y="191"/>
                </a:lnTo>
                <a:lnTo>
                  <a:pt x="0" y="137"/>
                </a:lnTo>
                <a:lnTo>
                  <a:pt x="0" y="126"/>
                </a:lnTo>
                <a:lnTo>
                  <a:pt x="0" y="114"/>
                </a:lnTo>
                <a:lnTo>
                  <a:pt x="1" y="102"/>
                </a:lnTo>
                <a:lnTo>
                  <a:pt x="4" y="90"/>
                </a:lnTo>
                <a:lnTo>
                  <a:pt x="7" y="79"/>
                </a:lnTo>
                <a:lnTo>
                  <a:pt x="9" y="68"/>
                </a:lnTo>
                <a:lnTo>
                  <a:pt x="14" y="59"/>
                </a:lnTo>
                <a:lnTo>
                  <a:pt x="19" y="49"/>
                </a:lnTo>
                <a:lnTo>
                  <a:pt x="26" y="39"/>
                </a:lnTo>
                <a:lnTo>
                  <a:pt x="32" y="30"/>
                </a:lnTo>
                <a:lnTo>
                  <a:pt x="40" y="23"/>
                </a:lnTo>
                <a:lnTo>
                  <a:pt x="48" y="16"/>
                </a:lnTo>
                <a:lnTo>
                  <a:pt x="57" y="11"/>
                </a:lnTo>
                <a:lnTo>
                  <a:pt x="67" y="6"/>
                </a:lnTo>
                <a:lnTo>
                  <a:pt x="77" y="2"/>
                </a:lnTo>
                <a:lnTo>
                  <a:pt x="89" y="1"/>
                </a:lnTo>
                <a:lnTo>
                  <a:pt x="102" y="0"/>
                </a:lnTo>
                <a:lnTo>
                  <a:pt x="590" y="0"/>
                </a:lnTo>
                <a:lnTo>
                  <a:pt x="647" y="0"/>
                </a:lnTo>
                <a:lnTo>
                  <a:pt x="659" y="1"/>
                </a:lnTo>
                <a:lnTo>
                  <a:pt x="671" y="2"/>
                </a:lnTo>
                <a:lnTo>
                  <a:pt x="681" y="6"/>
                </a:lnTo>
                <a:lnTo>
                  <a:pt x="692" y="11"/>
                </a:lnTo>
                <a:lnTo>
                  <a:pt x="701" y="16"/>
                </a:lnTo>
                <a:lnTo>
                  <a:pt x="708" y="23"/>
                </a:lnTo>
                <a:lnTo>
                  <a:pt x="716" y="30"/>
                </a:lnTo>
                <a:lnTo>
                  <a:pt x="722" y="39"/>
                </a:lnTo>
                <a:lnTo>
                  <a:pt x="729" y="49"/>
                </a:lnTo>
                <a:lnTo>
                  <a:pt x="734" y="59"/>
                </a:lnTo>
                <a:lnTo>
                  <a:pt x="739" y="68"/>
                </a:lnTo>
                <a:lnTo>
                  <a:pt x="742" y="79"/>
                </a:lnTo>
                <a:lnTo>
                  <a:pt x="744" y="90"/>
                </a:lnTo>
                <a:lnTo>
                  <a:pt x="747" y="102"/>
                </a:lnTo>
                <a:lnTo>
                  <a:pt x="748" y="114"/>
                </a:lnTo>
                <a:lnTo>
                  <a:pt x="748" y="126"/>
                </a:lnTo>
                <a:lnTo>
                  <a:pt x="748" y="137"/>
                </a:lnTo>
                <a:lnTo>
                  <a:pt x="748" y="191"/>
                </a:lnTo>
                <a:lnTo>
                  <a:pt x="747" y="203"/>
                </a:lnTo>
                <a:lnTo>
                  <a:pt x="744" y="214"/>
                </a:lnTo>
                <a:lnTo>
                  <a:pt x="742" y="225"/>
                </a:lnTo>
                <a:lnTo>
                  <a:pt x="738" y="237"/>
                </a:lnTo>
                <a:lnTo>
                  <a:pt x="734" y="248"/>
                </a:lnTo>
                <a:lnTo>
                  <a:pt x="729" y="257"/>
                </a:lnTo>
                <a:lnTo>
                  <a:pt x="722" y="266"/>
                </a:lnTo>
                <a:lnTo>
                  <a:pt x="716" y="275"/>
                </a:lnTo>
                <a:lnTo>
                  <a:pt x="708" y="283"/>
                </a:lnTo>
                <a:lnTo>
                  <a:pt x="701" y="289"/>
                </a:lnTo>
                <a:lnTo>
                  <a:pt x="690" y="295"/>
                </a:lnTo>
                <a:lnTo>
                  <a:pt x="681" y="300"/>
                </a:lnTo>
                <a:lnTo>
                  <a:pt x="670" y="304"/>
                </a:lnTo>
                <a:lnTo>
                  <a:pt x="659" y="305"/>
                </a:lnTo>
                <a:lnTo>
                  <a:pt x="647" y="306"/>
                </a:lnTo>
                <a:lnTo>
                  <a:pt x="590" y="306"/>
                </a:lnTo>
                <a:lnTo>
                  <a:pt x="102" y="305"/>
                </a:lnTo>
                <a:lnTo>
                  <a:pt x="158" y="251"/>
                </a:lnTo>
                <a:lnTo>
                  <a:pt x="647" y="252"/>
                </a:lnTo>
                <a:lnTo>
                  <a:pt x="590" y="252"/>
                </a:lnTo>
                <a:lnTo>
                  <a:pt x="603" y="251"/>
                </a:lnTo>
                <a:lnTo>
                  <a:pt x="613" y="250"/>
                </a:lnTo>
                <a:lnTo>
                  <a:pt x="625" y="246"/>
                </a:lnTo>
                <a:lnTo>
                  <a:pt x="634" y="241"/>
                </a:lnTo>
                <a:lnTo>
                  <a:pt x="644" y="235"/>
                </a:lnTo>
                <a:lnTo>
                  <a:pt x="652" y="229"/>
                </a:lnTo>
                <a:lnTo>
                  <a:pt x="659" y="221"/>
                </a:lnTo>
                <a:lnTo>
                  <a:pt x="666" y="212"/>
                </a:lnTo>
                <a:lnTo>
                  <a:pt x="672" y="203"/>
                </a:lnTo>
                <a:lnTo>
                  <a:pt x="677" y="194"/>
                </a:lnTo>
                <a:lnTo>
                  <a:pt x="681" y="183"/>
                </a:lnTo>
                <a:lnTo>
                  <a:pt x="685" y="171"/>
                </a:lnTo>
                <a:lnTo>
                  <a:pt x="688" y="160"/>
                </a:lnTo>
                <a:lnTo>
                  <a:pt x="690" y="149"/>
                </a:lnTo>
                <a:lnTo>
                  <a:pt x="692" y="137"/>
                </a:lnTo>
                <a:lnTo>
                  <a:pt x="692" y="126"/>
                </a:lnTo>
                <a:lnTo>
                  <a:pt x="692" y="114"/>
                </a:lnTo>
                <a:lnTo>
                  <a:pt x="692" y="168"/>
                </a:lnTo>
                <a:lnTo>
                  <a:pt x="690" y="156"/>
                </a:lnTo>
                <a:lnTo>
                  <a:pt x="688" y="144"/>
                </a:lnTo>
                <a:lnTo>
                  <a:pt x="685" y="133"/>
                </a:lnTo>
                <a:lnTo>
                  <a:pt x="683" y="122"/>
                </a:lnTo>
                <a:lnTo>
                  <a:pt x="677" y="113"/>
                </a:lnTo>
                <a:lnTo>
                  <a:pt x="672" y="103"/>
                </a:lnTo>
                <a:lnTo>
                  <a:pt x="666" y="93"/>
                </a:lnTo>
                <a:lnTo>
                  <a:pt x="659" y="84"/>
                </a:lnTo>
                <a:lnTo>
                  <a:pt x="652" y="77"/>
                </a:lnTo>
                <a:lnTo>
                  <a:pt x="644" y="70"/>
                </a:lnTo>
                <a:lnTo>
                  <a:pt x="635" y="65"/>
                </a:lnTo>
                <a:lnTo>
                  <a:pt x="625" y="60"/>
                </a:lnTo>
                <a:lnTo>
                  <a:pt x="614" y="56"/>
                </a:lnTo>
                <a:lnTo>
                  <a:pt x="603" y="55"/>
                </a:lnTo>
                <a:lnTo>
                  <a:pt x="590" y="54"/>
                </a:lnTo>
                <a:lnTo>
                  <a:pt x="647" y="54"/>
                </a:lnTo>
                <a:lnTo>
                  <a:pt x="158" y="54"/>
                </a:lnTo>
                <a:lnTo>
                  <a:pt x="145" y="55"/>
                </a:lnTo>
                <a:lnTo>
                  <a:pt x="134" y="56"/>
                </a:lnTo>
                <a:lnTo>
                  <a:pt x="124" y="60"/>
                </a:lnTo>
                <a:lnTo>
                  <a:pt x="113" y="65"/>
                </a:lnTo>
                <a:lnTo>
                  <a:pt x="104" y="70"/>
                </a:lnTo>
                <a:lnTo>
                  <a:pt x="97" y="77"/>
                </a:lnTo>
                <a:lnTo>
                  <a:pt x="89" y="84"/>
                </a:lnTo>
                <a:lnTo>
                  <a:pt x="82" y="93"/>
                </a:lnTo>
                <a:lnTo>
                  <a:pt x="76" y="103"/>
                </a:lnTo>
                <a:lnTo>
                  <a:pt x="71" y="113"/>
                </a:lnTo>
                <a:lnTo>
                  <a:pt x="66" y="122"/>
                </a:lnTo>
                <a:lnTo>
                  <a:pt x="63" y="133"/>
                </a:lnTo>
                <a:lnTo>
                  <a:pt x="61" y="144"/>
                </a:lnTo>
                <a:lnTo>
                  <a:pt x="58" y="156"/>
                </a:lnTo>
                <a:lnTo>
                  <a:pt x="57" y="168"/>
                </a:lnTo>
                <a:lnTo>
                  <a:pt x="57" y="114"/>
                </a:lnTo>
                <a:lnTo>
                  <a:pt x="57" y="126"/>
                </a:lnTo>
                <a:lnTo>
                  <a:pt x="57" y="137"/>
                </a:lnTo>
                <a:lnTo>
                  <a:pt x="58" y="149"/>
                </a:lnTo>
                <a:lnTo>
                  <a:pt x="61" y="160"/>
                </a:lnTo>
                <a:lnTo>
                  <a:pt x="63" y="171"/>
                </a:lnTo>
                <a:lnTo>
                  <a:pt x="67" y="183"/>
                </a:lnTo>
                <a:lnTo>
                  <a:pt x="71" y="192"/>
                </a:lnTo>
                <a:lnTo>
                  <a:pt x="76" y="202"/>
                </a:lnTo>
                <a:lnTo>
                  <a:pt x="82" y="212"/>
                </a:lnTo>
                <a:lnTo>
                  <a:pt x="89" y="221"/>
                </a:lnTo>
                <a:lnTo>
                  <a:pt x="97" y="228"/>
                </a:lnTo>
                <a:lnTo>
                  <a:pt x="104" y="235"/>
                </a:lnTo>
                <a:lnTo>
                  <a:pt x="115" y="240"/>
                </a:lnTo>
                <a:lnTo>
                  <a:pt x="124" y="245"/>
                </a:lnTo>
                <a:lnTo>
                  <a:pt x="135" y="249"/>
                </a:lnTo>
                <a:lnTo>
                  <a:pt x="145" y="250"/>
                </a:lnTo>
                <a:lnTo>
                  <a:pt x="158" y="251"/>
                </a:lnTo>
                <a:lnTo>
                  <a:pt x="102" y="3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57" name="Freeform 179">
            <a:extLst>
              <a:ext uri="{FF2B5EF4-FFF2-40B4-BE49-F238E27FC236}">
                <a16:creationId xmlns:a16="http://schemas.microsoft.com/office/drawing/2014/main" id="{5961F031-C16D-48F4-9D2C-DAC45C865478}"/>
              </a:ext>
            </a:extLst>
          </p:cNvPr>
          <p:cNvSpPr>
            <a:spLocks noChangeAspect="1"/>
          </p:cNvSpPr>
          <p:nvPr/>
        </p:nvSpPr>
        <p:spPr bwMode="auto">
          <a:xfrm>
            <a:off x="5413532" y="4980998"/>
            <a:ext cx="294884" cy="298888"/>
          </a:xfrm>
          <a:custGeom>
            <a:avLst/>
            <a:gdLst>
              <a:gd name="T0" fmla="*/ 645 w 645"/>
              <a:gd name="T1" fmla="*/ 523 h 654"/>
              <a:gd name="T2" fmla="*/ 492 w 645"/>
              <a:gd name="T3" fmla="*/ 654 h 654"/>
              <a:gd name="T4" fmla="*/ 0 w 645"/>
              <a:gd name="T5" fmla="*/ 132 h 654"/>
              <a:gd name="T6" fmla="*/ 153 w 645"/>
              <a:gd name="T7" fmla="*/ 0 h 654"/>
              <a:gd name="T8" fmla="*/ 645 w 645"/>
              <a:gd name="T9" fmla="*/ 523 h 654"/>
            </a:gdLst>
            <a:ahLst/>
            <a:cxnLst>
              <a:cxn ang="0">
                <a:pos x="T0" y="T1"/>
              </a:cxn>
              <a:cxn ang="0">
                <a:pos x="T2" y="T3"/>
              </a:cxn>
              <a:cxn ang="0">
                <a:pos x="T4" y="T5"/>
              </a:cxn>
              <a:cxn ang="0">
                <a:pos x="T6" y="T7"/>
              </a:cxn>
              <a:cxn ang="0">
                <a:pos x="T8" y="T9"/>
              </a:cxn>
            </a:cxnLst>
            <a:rect l="0" t="0" r="r" b="b"/>
            <a:pathLst>
              <a:path w="645" h="654">
                <a:moveTo>
                  <a:pt x="645" y="523"/>
                </a:moveTo>
                <a:lnTo>
                  <a:pt x="492" y="654"/>
                </a:lnTo>
                <a:lnTo>
                  <a:pt x="0" y="132"/>
                </a:lnTo>
                <a:lnTo>
                  <a:pt x="153" y="0"/>
                </a:lnTo>
                <a:lnTo>
                  <a:pt x="645" y="523"/>
                </a:lnTo>
                <a:close/>
              </a:path>
            </a:pathLst>
          </a:custGeom>
          <a:solidFill>
            <a:schemeClr val="tx2"/>
          </a:solidFill>
          <a:ln w="19050" cmpd="sng">
            <a:solidFill>
              <a:schemeClr val="bg2"/>
            </a:solidFill>
            <a:round/>
            <a:headEnd/>
            <a:tailEnd/>
          </a:ln>
        </p:spPr>
        <p:txBody>
          <a:bodyPr/>
          <a:lstStyle/>
          <a:p>
            <a:endParaRPr lang="en-IN" b="1" dirty="0"/>
          </a:p>
        </p:txBody>
      </p:sp>
      <p:sp>
        <p:nvSpPr>
          <p:cNvPr id="58" name="Freeform 180">
            <a:extLst>
              <a:ext uri="{FF2B5EF4-FFF2-40B4-BE49-F238E27FC236}">
                <a16:creationId xmlns:a16="http://schemas.microsoft.com/office/drawing/2014/main" id="{99975BAA-12D1-48CF-934C-53B5EE01B7F6}"/>
              </a:ext>
            </a:extLst>
          </p:cNvPr>
          <p:cNvSpPr>
            <a:spLocks noChangeAspect="1"/>
          </p:cNvSpPr>
          <p:nvPr/>
        </p:nvSpPr>
        <p:spPr bwMode="auto">
          <a:xfrm>
            <a:off x="5982727" y="4003442"/>
            <a:ext cx="348375" cy="194689"/>
          </a:xfrm>
          <a:custGeom>
            <a:avLst/>
            <a:gdLst>
              <a:gd name="T0" fmla="*/ 761 w 761"/>
              <a:gd name="T1" fmla="*/ 240 h 425"/>
              <a:gd name="T2" fmla="*/ 690 w 761"/>
              <a:gd name="T3" fmla="*/ 425 h 425"/>
              <a:gd name="T4" fmla="*/ 0 w 761"/>
              <a:gd name="T5" fmla="*/ 185 h 425"/>
              <a:gd name="T6" fmla="*/ 71 w 761"/>
              <a:gd name="T7" fmla="*/ 0 h 425"/>
              <a:gd name="T8" fmla="*/ 761 w 761"/>
              <a:gd name="T9" fmla="*/ 240 h 425"/>
            </a:gdLst>
            <a:ahLst/>
            <a:cxnLst>
              <a:cxn ang="0">
                <a:pos x="T0" y="T1"/>
              </a:cxn>
              <a:cxn ang="0">
                <a:pos x="T2" y="T3"/>
              </a:cxn>
              <a:cxn ang="0">
                <a:pos x="T4" y="T5"/>
              </a:cxn>
              <a:cxn ang="0">
                <a:pos x="T6" y="T7"/>
              </a:cxn>
              <a:cxn ang="0">
                <a:pos x="T8" y="T9"/>
              </a:cxn>
            </a:cxnLst>
            <a:rect l="0" t="0" r="r" b="b"/>
            <a:pathLst>
              <a:path w="761" h="425">
                <a:moveTo>
                  <a:pt x="761" y="240"/>
                </a:moveTo>
                <a:lnTo>
                  <a:pt x="690" y="425"/>
                </a:lnTo>
                <a:lnTo>
                  <a:pt x="0" y="185"/>
                </a:lnTo>
                <a:lnTo>
                  <a:pt x="71" y="0"/>
                </a:lnTo>
                <a:lnTo>
                  <a:pt x="761" y="240"/>
                </a:lnTo>
                <a:close/>
              </a:path>
            </a:pathLst>
          </a:custGeom>
          <a:solidFill>
            <a:schemeClr val="tx2"/>
          </a:solidFill>
          <a:ln w="19050" cmpd="sng">
            <a:solidFill>
              <a:schemeClr val="bg2"/>
            </a:solidFill>
            <a:round/>
            <a:headEnd/>
            <a:tailEnd/>
          </a:ln>
        </p:spPr>
        <p:txBody>
          <a:bodyPr/>
          <a:lstStyle/>
          <a:p>
            <a:endParaRPr lang="en-IN" b="1" dirty="0"/>
          </a:p>
        </p:txBody>
      </p:sp>
      <p:sp>
        <p:nvSpPr>
          <p:cNvPr id="59" name="Freeform 181">
            <a:extLst>
              <a:ext uri="{FF2B5EF4-FFF2-40B4-BE49-F238E27FC236}">
                <a16:creationId xmlns:a16="http://schemas.microsoft.com/office/drawing/2014/main" id="{502C76BF-2101-4773-B65B-D6D0E4C4B730}"/>
              </a:ext>
            </a:extLst>
          </p:cNvPr>
          <p:cNvSpPr>
            <a:spLocks noChangeAspect="1"/>
          </p:cNvSpPr>
          <p:nvPr/>
        </p:nvSpPr>
        <p:spPr bwMode="auto">
          <a:xfrm>
            <a:off x="2416684" y="3172588"/>
            <a:ext cx="349747" cy="190575"/>
          </a:xfrm>
          <a:custGeom>
            <a:avLst/>
            <a:gdLst>
              <a:gd name="T0" fmla="*/ 0 w 763"/>
              <a:gd name="T1" fmla="*/ 186 h 415"/>
              <a:gd name="T2" fmla="*/ 69 w 763"/>
              <a:gd name="T3" fmla="*/ 0 h 415"/>
              <a:gd name="T4" fmla="*/ 763 w 763"/>
              <a:gd name="T5" fmla="*/ 229 h 415"/>
              <a:gd name="T6" fmla="*/ 696 w 763"/>
              <a:gd name="T7" fmla="*/ 415 h 415"/>
              <a:gd name="T8" fmla="*/ 0 w 763"/>
              <a:gd name="T9" fmla="*/ 186 h 415"/>
            </a:gdLst>
            <a:ahLst/>
            <a:cxnLst>
              <a:cxn ang="0">
                <a:pos x="T0" y="T1"/>
              </a:cxn>
              <a:cxn ang="0">
                <a:pos x="T2" y="T3"/>
              </a:cxn>
              <a:cxn ang="0">
                <a:pos x="T4" y="T5"/>
              </a:cxn>
              <a:cxn ang="0">
                <a:pos x="T6" y="T7"/>
              </a:cxn>
              <a:cxn ang="0">
                <a:pos x="T8" y="T9"/>
              </a:cxn>
            </a:cxnLst>
            <a:rect l="0" t="0" r="r" b="b"/>
            <a:pathLst>
              <a:path w="763" h="415">
                <a:moveTo>
                  <a:pt x="0" y="186"/>
                </a:moveTo>
                <a:lnTo>
                  <a:pt x="69" y="0"/>
                </a:lnTo>
                <a:lnTo>
                  <a:pt x="763" y="229"/>
                </a:lnTo>
                <a:lnTo>
                  <a:pt x="696" y="415"/>
                </a:lnTo>
                <a:lnTo>
                  <a:pt x="0" y="18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60" name="Freeform 182">
            <a:extLst>
              <a:ext uri="{FF2B5EF4-FFF2-40B4-BE49-F238E27FC236}">
                <a16:creationId xmlns:a16="http://schemas.microsoft.com/office/drawing/2014/main" id="{1905A2AF-CCCF-4D72-80C0-6B035EB818E3}"/>
              </a:ext>
            </a:extLst>
          </p:cNvPr>
          <p:cNvSpPr>
            <a:spLocks noChangeAspect="1"/>
          </p:cNvSpPr>
          <p:nvPr/>
        </p:nvSpPr>
        <p:spPr bwMode="auto">
          <a:xfrm>
            <a:off x="2404340" y="3160248"/>
            <a:ext cx="374435" cy="215254"/>
          </a:xfrm>
          <a:custGeom>
            <a:avLst/>
            <a:gdLst>
              <a:gd name="T0" fmla="*/ 0 w 819"/>
              <a:gd name="T1" fmla="*/ 240 h 469"/>
              <a:gd name="T2" fmla="*/ 0 w 819"/>
              <a:gd name="T3" fmla="*/ 186 h 469"/>
              <a:gd name="T4" fmla="*/ 68 w 819"/>
              <a:gd name="T5" fmla="*/ 0 h 469"/>
              <a:gd name="T6" fmla="*/ 125 w 819"/>
              <a:gd name="T7" fmla="*/ 0 h 469"/>
              <a:gd name="T8" fmla="*/ 819 w 819"/>
              <a:gd name="T9" fmla="*/ 229 h 469"/>
              <a:gd name="T10" fmla="*/ 819 w 819"/>
              <a:gd name="T11" fmla="*/ 283 h 469"/>
              <a:gd name="T12" fmla="*/ 752 w 819"/>
              <a:gd name="T13" fmla="*/ 469 h 469"/>
              <a:gd name="T14" fmla="*/ 695 w 819"/>
              <a:gd name="T15" fmla="*/ 469 h 469"/>
              <a:gd name="T16" fmla="*/ 0 w 819"/>
              <a:gd name="T17" fmla="*/ 240 h 469"/>
              <a:gd name="T18" fmla="*/ 57 w 819"/>
              <a:gd name="T19" fmla="*/ 186 h 469"/>
              <a:gd name="T20" fmla="*/ 752 w 819"/>
              <a:gd name="T21" fmla="*/ 415 h 469"/>
              <a:gd name="T22" fmla="*/ 695 w 819"/>
              <a:gd name="T23" fmla="*/ 415 h 469"/>
              <a:gd name="T24" fmla="*/ 762 w 819"/>
              <a:gd name="T25" fmla="*/ 229 h 469"/>
              <a:gd name="T26" fmla="*/ 762 w 819"/>
              <a:gd name="T27" fmla="*/ 283 h 469"/>
              <a:gd name="T28" fmla="*/ 68 w 819"/>
              <a:gd name="T29" fmla="*/ 54 h 469"/>
              <a:gd name="T30" fmla="*/ 125 w 819"/>
              <a:gd name="T31" fmla="*/ 54 h 469"/>
              <a:gd name="T32" fmla="*/ 57 w 819"/>
              <a:gd name="T33" fmla="*/ 240 h 469"/>
              <a:gd name="T34" fmla="*/ 57 w 819"/>
              <a:gd name="T35" fmla="*/ 186 h 469"/>
              <a:gd name="T36" fmla="*/ 0 w 819"/>
              <a:gd name="T37" fmla="*/ 24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9" h="469">
                <a:moveTo>
                  <a:pt x="0" y="240"/>
                </a:moveTo>
                <a:lnTo>
                  <a:pt x="0" y="186"/>
                </a:lnTo>
                <a:lnTo>
                  <a:pt x="68" y="0"/>
                </a:lnTo>
                <a:lnTo>
                  <a:pt x="125" y="0"/>
                </a:lnTo>
                <a:lnTo>
                  <a:pt x="819" y="229"/>
                </a:lnTo>
                <a:lnTo>
                  <a:pt x="819" y="283"/>
                </a:lnTo>
                <a:lnTo>
                  <a:pt x="752" y="469"/>
                </a:lnTo>
                <a:lnTo>
                  <a:pt x="695" y="469"/>
                </a:lnTo>
                <a:lnTo>
                  <a:pt x="0" y="240"/>
                </a:lnTo>
                <a:lnTo>
                  <a:pt x="57" y="186"/>
                </a:lnTo>
                <a:lnTo>
                  <a:pt x="752" y="415"/>
                </a:lnTo>
                <a:lnTo>
                  <a:pt x="695" y="415"/>
                </a:lnTo>
                <a:lnTo>
                  <a:pt x="762" y="229"/>
                </a:lnTo>
                <a:lnTo>
                  <a:pt x="762" y="283"/>
                </a:lnTo>
                <a:lnTo>
                  <a:pt x="68" y="54"/>
                </a:lnTo>
                <a:lnTo>
                  <a:pt x="125" y="54"/>
                </a:lnTo>
                <a:lnTo>
                  <a:pt x="57" y="240"/>
                </a:lnTo>
                <a:lnTo>
                  <a:pt x="57" y="186"/>
                </a:lnTo>
                <a:lnTo>
                  <a:pt x="0" y="2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61" name="Freeform 183">
            <a:extLst>
              <a:ext uri="{FF2B5EF4-FFF2-40B4-BE49-F238E27FC236}">
                <a16:creationId xmlns:a16="http://schemas.microsoft.com/office/drawing/2014/main" id="{8988D6BF-A5B6-4C4C-A8DA-DBE01EAE5F3C}"/>
              </a:ext>
            </a:extLst>
          </p:cNvPr>
          <p:cNvSpPr>
            <a:spLocks noChangeAspect="1"/>
          </p:cNvSpPr>
          <p:nvPr/>
        </p:nvSpPr>
        <p:spPr bwMode="auto">
          <a:xfrm>
            <a:off x="2291872" y="3054678"/>
            <a:ext cx="192018" cy="293404"/>
          </a:xfrm>
          <a:custGeom>
            <a:avLst/>
            <a:gdLst>
              <a:gd name="T0" fmla="*/ 171 w 420"/>
              <a:gd name="T1" fmla="*/ 49 h 643"/>
              <a:gd name="T2" fmla="*/ 182 w 420"/>
              <a:gd name="T3" fmla="*/ 31 h 643"/>
              <a:gd name="T4" fmla="*/ 199 w 420"/>
              <a:gd name="T5" fmla="*/ 17 h 643"/>
              <a:gd name="T6" fmla="*/ 218 w 420"/>
              <a:gd name="T7" fmla="*/ 8 h 643"/>
              <a:gd name="T8" fmla="*/ 240 w 420"/>
              <a:gd name="T9" fmla="*/ 1 h 643"/>
              <a:gd name="T10" fmla="*/ 263 w 420"/>
              <a:gd name="T11" fmla="*/ 0 h 643"/>
              <a:gd name="T12" fmla="*/ 286 w 420"/>
              <a:gd name="T13" fmla="*/ 1 h 643"/>
              <a:gd name="T14" fmla="*/ 311 w 420"/>
              <a:gd name="T15" fmla="*/ 6 h 643"/>
              <a:gd name="T16" fmla="*/ 334 w 420"/>
              <a:gd name="T17" fmla="*/ 14 h 643"/>
              <a:gd name="T18" fmla="*/ 356 w 420"/>
              <a:gd name="T19" fmla="*/ 23 h 643"/>
              <a:gd name="T20" fmla="*/ 376 w 420"/>
              <a:gd name="T21" fmla="*/ 37 h 643"/>
              <a:gd name="T22" fmla="*/ 393 w 420"/>
              <a:gd name="T23" fmla="*/ 52 h 643"/>
              <a:gd name="T24" fmla="*/ 407 w 420"/>
              <a:gd name="T25" fmla="*/ 69 h 643"/>
              <a:gd name="T26" fmla="*/ 416 w 420"/>
              <a:gd name="T27" fmla="*/ 87 h 643"/>
              <a:gd name="T28" fmla="*/ 420 w 420"/>
              <a:gd name="T29" fmla="*/ 108 h 643"/>
              <a:gd name="T30" fmla="*/ 419 w 420"/>
              <a:gd name="T31" fmla="*/ 130 h 643"/>
              <a:gd name="T32" fmla="*/ 255 w 420"/>
              <a:gd name="T33" fmla="*/ 582 h 643"/>
              <a:gd name="T34" fmla="*/ 245 w 420"/>
              <a:gd name="T35" fmla="*/ 603 h 643"/>
              <a:gd name="T36" fmla="*/ 230 w 420"/>
              <a:gd name="T37" fmla="*/ 619 h 643"/>
              <a:gd name="T38" fmla="*/ 212 w 420"/>
              <a:gd name="T39" fmla="*/ 631 h 643"/>
              <a:gd name="T40" fmla="*/ 191 w 420"/>
              <a:gd name="T41" fmla="*/ 638 h 643"/>
              <a:gd name="T42" fmla="*/ 169 w 420"/>
              <a:gd name="T43" fmla="*/ 642 h 643"/>
              <a:gd name="T44" fmla="*/ 145 w 420"/>
              <a:gd name="T45" fmla="*/ 643 h 643"/>
              <a:gd name="T46" fmla="*/ 122 w 420"/>
              <a:gd name="T47" fmla="*/ 639 h 643"/>
              <a:gd name="T48" fmla="*/ 97 w 420"/>
              <a:gd name="T49" fmla="*/ 633 h 643"/>
              <a:gd name="T50" fmla="*/ 74 w 420"/>
              <a:gd name="T51" fmla="*/ 625 h 643"/>
              <a:gd name="T52" fmla="*/ 54 w 420"/>
              <a:gd name="T53" fmla="*/ 612 h 643"/>
              <a:gd name="T54" fmla="*/ 34 w 420"/>
              <a:gd name="T55" fmla="*/ 599 h 643"/>
              <a:gd name="T56" fmla="*/ 19 w 420"/>
              <a:gd name="T57" fmla="*/ 582 h 643"/>
              <a:gd name="T58" fmla="*/ 7 w 420"/>
              <a:gd name="T59" fmla="*/ 565 h 643"/>
              <a:gd name="T60" fmla="*/ 1 w 420"/>
              <a:gd name="T61" fmla="*/ 544 h 643"/>
              <a:gd name="T62" fmla="*/ 0 w 420"/>
              <a:gd name="T63" fmla="*/ 523 h 643"/>
              <a:gd name="T64" fmla="*/ 5 w 420"/>
              <a:gd name="T65" fmla="*/ 501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0" h="643">
                <a:moveTo>
                  <a:pt x="166" y="60"/>
                </a:moveTo>
                <a:lnTo>
                  <a:pt x="171" y="49"/>
                </a:lnTo>
                <a:lnTo>
                  <a:pt x="176" y="39"/>
                </a:lnTo>
                <a:lnTo>
                  <a:pt x="182" y="31"/>
                </a:lnTo>
                <a:lnTo>
                  <a:pt x="190" y="23"/>
                </a:lnTo>
                <a:lnTo>
                  <a:pt x="199" y="17"/>
                </a:lnTo>
                <a:lnTo>
                  <a:pt x="208" y="11"/>
                </a:lnTo>
                <a:lnTo>
                  <a:pt x="218" y="8"/>
                </a:lnTo>
                <a:lnTo>
                  <a:pt x="228" y="4"/>
                </a:lnTo>
                <a:lnTo>
                  <a:pt x="240" y="1"/>
                </a:lnTo>
                <a:lnTo>
                  <a:pt x="250" y="0"/>
                </a:lnTo>
                <a:lnTo>
                  <a:pt x="263" y="0"/>
                </a:lnTo>
                <a:lnTo>
                  <a:pt x="275" y="0"/>
                </a:lnTo>
                <a:lnTo>
                  <a:pt x="286" y="1"/>
                </a:lnTo>
                <a:lnTo>
                  <a:pt x="299" y="3"/>
                </a:lnTo>
                <a:lnTo>
                  <a:pt x="311" y="6"/>
                </a:lnTo>
                <a:lnTo>
                  <a:pt x="322" y="9"/>
                </a:lnTo>
                <a:lnTo>
                  <a:pt x="334" y="14"/>
                </a:lnTo>
                <a:lnTo>
                  <a:pt x="345" y="19"/>
                </a:lnTo>
                <a:lnTo>
                  <a:pt x="356" y="23"/>
                </a:lnTo>
                <a:lnTo>
                  <a:pt x="366" y="30"/>
                </a:lnTo>
                <a:lnTo>
                  <a:pt x="376" y="37"/>
                </a:lnTo>
                <a:lnTo>
                  <a:pt x="385" y="44"/>
                </a:lnTo>
                <a:lnTo>
                  <a:pt x="393" y="52"/>
                </a:lnTo>
                <a:lnTo>
                  <a:pt x="401" y="60"/>
                </a:lnTo>
                <a:lnTo>
                  <a:pt x="407" y="69"/>
                </a:lnTo>
                <a:lnTo>
                  <a:pt x="412" y="79"/>
                </a:lnTo>
                <a:lnTo>
                  <a:pt x="416" y="87"/>
                </a:lnTo>
                <a:lnTo>
                  <a:pt x="419" y="98"/>
                </a:lnTo>
                <a:lnTo>
                  <a:pt x="420" y="108"/>
                </a:lnTo>
                <a:lnTo>
                  <a:pt x="420" y="119"/>
                </a:lnTo>
                <a:lnTo>
                  <a:pt x="419" y="130"/>
                </a:lnTo>
                <a:lnTo>
                  <a:pt x="415" y="141"/>
                </a:lnTo>
                <a:lnTo>
                  <a:pt x="255" y="582"/>
                </a:lnTo>
                <a:lnTo>
                  <a:pt x="250" y="593"/>
                </a:lnTo>
                <a:lnTo>
                  <a:pt x="245" y="603"/>
                </a:lnTo>
                <a:lnTo>
                  <a:pt x="239" y="611"/>
                </a:lnTo>
                <a:lnTo>
                  <a:pt x="230" y="619"/>
                </a:lnTo>
                <a:lnTo>
                  <a:pt x="222" y="625"/>
                </a:lnTo>
                <a:lnTo>
                  <a:pt x="212" y="631"/>
                </a:lnTo>
                <a:lnTo>
                  <a:pt x="203" y="635"/>
                </a:lnTo>
                <a:lnTo>
                  <a:pt x="191" y="638"/>
                </a:lnTo>
                <a:lnTo>
                  <a:pt x="181" y="641"/>
                </a:lnTo>
                <a:lnTo>
                  <a:pt x="169" y="642"/>
                </a:lnTo>
                <a:lnTo>
                  <a:pt x="158" y="643"/>
                </a:lnTo>
                <a:lnTo>
                  <a:pt x="145" y="643"/>
                </a:lnTo>
                <a:lnTo>
                  <a:pt x="133" y="642"/>
                </a:lnTo>
                <a:lnTo>
                  <a:pt x="122" y="639"/>
                </a:lnTo>
                <a:lnTo>
                  <a:pt x="109" y="637"/>
                </a:lnTo>
                <a:lnTo>
                  <a:pt x="97" y="633"/>
                </a:lnTo>
                <a:lnTo>
                  <a:pt x="86" y="630"/>
                </a:lnTo>
                <a:lnTo>
                  <a:pt x="74" y="625"/>
                </a:lnTo>
                <a:lnTo>
                  <a:pt x="64" y="619"/>
                </a:lnTo>
                <a:lnTo>
                  <a:pt x="54" y="612"/>
                </a:lnTo>
                <a:lnTo>
                  <a:pt x="43" y="605"/>
                </a:lnTo>
                <a:lnTo>
                  <a:pt x="34" y="599"/>
                </a:lnTo>
                <a:lnTo>
                  <a:pt x="27" y="590"/>
                </a:lnTo>
                <a:lnTo>
                  <a:pt x="19" y="582"/>
                </a:lnTo>
                <a:lnTo>
                  <a:pt x="13" y="573"/>
                </a:lnTo>
                <a:lnTo>
                  <a:pt x="7" y="565"/>
                </a:lnTo>
                <a:lnTo>
                  <a:pt x="4" y="555"/>
                </a:lnTo>
                <a:lnTo>
                  <a:pt x="1" y="544"/>
                </a:lnTo>
                <a:lnTo>
                  <a:pt x="0" y="534"/>
                </a:lnTo>
                <a:lnTo>
                  <a:pt x="0" y="523"/>
                </a:lnTo>
                <a:lnTo>
                  <a:pt x="1" y="512"/>
                </a:lnTo>
                <a:lnTo>
                  <a:pt x="5" y="501"/>
                </a:lnTo>
                <a:lnTo>
                  <a:pt x="166" y="60"/>
                </a:lnTo>
                <a:close/>
              </a:path>
            </a:pathLst>
          </a:custGeom>
          <a:solidFill>
            <a:srgbClr val="FFFF00"/>
          </a:solidFill>
          <a:ln w="19050" cmpd="sng">
            <a:solidFill>
              <a:schemeClr val="bg2"/>
            </a:solidFill>
            <a:round/>
            <a:headEnd/>
            <a:tailEnd/>
          </a:ln>
        </p:spPr>
        <p:txBody>
          <a:bodyPr/>
          <a:lstStyle/>
          <a:p>
            <a:endParaRPr lang="en-IN" b="1" dirty="0"/>
          </a:p>
        </p:txBody>
      </p:sp>
      <p:sp>
        <p:nvSpPr>
          <p:cNvPr id="62" name="Freeform 184">
            <a:extLst>
              <a:ext uri="{FF2B5EF4-FFF2-40B4-BE49-F238E27FC236}">
                <a16:creationId xmlns:a16="http://schemas.microsoft.com/office/drawing/2014/main" id="{EE1D644B-02D3-46F7-A093-71AC4A27B644}"/>
              </a:ext>
            </a:extLst>
          </p:cNvPr>
          <p:cNvSpPr>
            <a:spLocks noChangeAspect="1"/>
          </p:cNvSpPr>
          <p:nvPr/>
        </p:nvSpPr>
        <p:spPr bwMode="auto">
          <a:xfrm rot="21097029">
            <a:off x="5856544" y="2709174"/>
            <a:ext cx="337403" cy="238562"/>
          </a:xfrm>
          <a:custGeom>
            <a:avLst/>
            <a:gdLst>
              <a:gd name="T0" fmla="*/ 637 w 740"/>
              <a:gd name="T1" fmla="*/ 0 h 521"/>
              <a:gd name="T2" fmla="*/ 740 w 740"/>
              <a:gd name="T3" fmla="*/ 170 h 521"/>
              <a:gd name="T4" fmla="*/ 101 w 740"/>
              <a:gd name="T5" fmla="*/ 521 h 521"/>
              <a:gd name="T6" fmla="*/ 0 w 740"/>
              <a:gd name="T7" fmla="*/ 349 h 521"/>
              <a:gd name="T8" fmla="*/ 637 w 740"/>
              <a:gd name="T9" fmla="*/ 0 h 521"/>
            </a:gdLst>
            <a:ahLst/>
            <a:cxnLst>
              <a:cxn ang="0">
                <a:pos x="T0" y="T1"/>
              </a:cxn>
              <a:cxn ang="0">
                <a:pos x="T2" y="T3"/>
              </a:cxn>
              <a:cxn ang="0">
                <a:pos x="T4" y="T5"/>
              </a:cxn>
              <a:cxn ang="0">
                <a:pos x="T6" y="T7"/>
              </a:cxn>
              <a:cxn ang="0">
                <a:pos x="T8" y="T9"/>
              </a:cxn>
            </a:cxnLst>
            <a:rect l="0" t="0" r="r" b="b"/>
            <a:pathLst>
              <a:path w="740" h="521">
                <a:moveTo>
                  <a:pt x="637" y="0"/>
                </a:moveTo>
                <a:lnTo>
                  <a:pt x="740" y="170"/>
                </a:lnTo>
                <a:lnTo>
                  <a:pt x="101" y="521"/>
                </a:lnTo>
                <a:lnTo>
                  <a:pt x="0" y="349"/>
                </a:lnTo>
                <a:lnTo>
                  <a:pt x="637" y="0"/>
                </a:lnTo>
                <a:close/>
              </a:path>
            </a:pathLst>
          </a:custGeom>
          <a:solidFill>
            <a:schemeClr val="tx2"/>
          </a:solidFill>
          <a:ln w="12700" cmpd="sng">
            <a:solidFill>
              <a:schemeClr val="bg2"/>
            </a:solidFill>
            <a:round/>
            <a:headEnd/>
            <a:tailEnd/>
          </a:ln>
        </p:spPr>
        <p:txBody>
          <a:bodyPr/>
          <a:lstStyle/>
          <a:p>
            <a:endParaRPr lang="en-IN" b="1" dirty="0"/>
          </a:p>
        </p:txBody>
      </p:sp>
      <p:sp>
        <p:nvSpPr>
          <p:cNvPr id="63" name="Freeform 185">
            <a:extLst>
              <a:ext uri="{FF2B5EF4-FFF2-40B4-BE49-F238E27FC236}">
                <a16:creationId xmlns:a16="http://schemas.microsoft.com/office/drawing/2014/main" id="{4ADD5000-685F-4AF5-AD68-C13FC00201F1}"/>
              </a:ext>
            </a:extLst>
          </p:cNvPr>
          <p:cNvSpPr>
            <a:spLocks noChangeAspect="1"/>
          </p:cNvSpPr>
          <p:nvPr/>
        </p:nvSpPr>
        <p:spPr bwMode="auto">
          <a:xfrm>
            <a:off x="4881368" y="1616450"/>
            <a:ext cx="268825" cy="256386"/>
          </a:xfrm>
          <a:custGeom>
            <a:avLst/>
            <a:gdLst>
              <a:gd name="T0" fmla="*/ 4 w 588"/>
              <a:gd name="T1" fmla="*/ 238 h 562"/>
              <a:gd name="T2" fmla="*/ 13 w 588"/>
              <a:gd name="T3" fmla="*/ 197 h 562"/>
              <a:gd name="T4" fmla="*/ 29 w 588"/>
              <a:gd name="T5" fmla="*/ 158 h 562"/>
              <a:gd name="T6" fmla="*/ 50 w 588"/>
              <a:gd name="T7" fmla="*/ 124 h 562"/>
              <a:gd name="T8" fmla="*/ 76 w 588"/>
              <a:gd name="T9" fmla="*/ 92 h 562"/>
              <a:gd name="T10" fmla="*/ 107 w 588"/>
              <a:gd name="T11" fmla="*/ 63 h 562"/>
              <a:gd name="T12" fmla="*/ 142 w 588"/>
              <a:gd name="T13" fmla="*/ 40 h 562"/>
              <a:gd name="T14" fmla="*/ 179 w 588"/>
              <a:gd name="T15" fmla="*/ 22 h 562"/>
              <a:gd name="T16" fmla="*/ 220 w 588"/>
              <a:gd name="T17" fmla="*/ 8 h 562"/>
              <a:gd name="T18" fmla="*/ 264 w 588"/>
              <a:gd name="T19" fmla="*/ 1 h 562"/>
              <a:gd name="T20" fmla="*/ 309 w 588"/>
              <a:gd name="T21" fmla="*/ 0 h 562"/>
              <a:gd name="T22" fmla="*/ 352 w 588"/>
              <a:gd name="T23" fmla="*/ 6 h 562"/>
              <a:gd name="T24" fmla="*/ 395 w 588"/>
              <a:gd name="T25" fmla="*/ 17 h 562"/>
              <a:gd name="T26" fmla="*/ 433 w 588"/>
              <a:gd name="T27" fmla="*/ 34 h 562"/>
              <a:gd name="T28" fmla="*/ 469 w 588"/>
              <a:gd name="T29" fmla="*/ 55 h 562"/>
              <a:gd name="T30" fmla="*/ 502 w 588"/>
              <a:gd name="T31" fmla="*/ 82 h 562"/>
              <a:gd name="T32" fmla="*/ 530 w 588"/>
              <a:gd name="T33" fmla="*/ 113 h 562"/>
              <a:gd name="T34" fmla="*/ 552 w 588"/>
              <a:gd name="T35" fmla="*/ 147 h 562"/>
              <a:gd name="T36" fmla="*/ 570 w 588"/>
              <a:gd name="T37" fmla="*/ 184 h 562"/>
              <a:gd name="T38" fmla="*/ 581 w 588"/>
              <a:gd name="T39" fmla="*/ 224 h 562"/>
              <a:gd name="T40" fmla="*/ 588 w 588"/>
              <a:gd name="T41" fmla="*/ 266 h 562"/>
              <a:gd name="T42" fmla="*/ 586 w 588"/>
              <a:gd name="T43" fmla="*/ 309 h 562"/>
              <a:gd name="T44" fmla="*/ 579 w 588"/>
              <a:gd name="T45" fmla="*/ 351 h 562"/>
              <a:gd name="T46" fmla="*/ 565 w 588"/>
              <a:gd name="T47" fmla="*/ 390 h 562"/>
              <a:gd name="T48" fmla="*/ 545 w 588"/>
              <a:gd name="T49" fmla="*/ 427 h 562"/>
              <a:gd name="T50" fmla="*/ 521 w 588"/>
              <a:gd name="T51" fmla="*/ 459 h 562"/>
              <a:gd name="T52" fmla="*/ 491 w 588"/>
              <a:gd name="T53" fmla="*/ 488 h 562"/>
              <a:gd name="T54" fmla="*/ 458 w 588"/>
              <a:gd name="T55" fmla="*/ 514 h 562"/>
              <a:gd name="T56" fmla="*/ 422 w 588"/>
              <a:gd name="T57" fmla="*/ 533 h 562"/>
              <a:gd name="T58" fmla="*/ 381 w 588"/>
              <a:gd name="T59" fmla="*/ 549 h 562"/>
              <a:gd name="T60" fmla="*/ 338 w 588"/>
              <a:gd name="T61" fmla="*/ 558 h 562"/>
              <a:gd name="T62" fmla="*/ 293 w 588"/>
              <a:gd name="T63" fmla="*/ 562 h 562"/>
              <a:gd name="T64" fmla="*/ 248 w 588"/>
              <a:gd name="T65" fmla="*/ 558 h 562"/>
              <a:gd name="T66" fmla="*/ 206 w 588"/>
              <a:gd name="T67" fmla="*/ 549 h 562"/>
              <a:gd name="T68" fmla="*/ 166 w 588"/>
              <a:gd name="T69" fmla="*/ 533 h 562"/>
              <a:gd name="T70" fmla="*/ 129 w 588"/>
              <a:gd name="T71" fmla="*/ 514 h 562"/>
              <a:gd name="T72" fmla="*/ 97 w 588"/>
              <a:gd name="T73" fmla="*/ 488 h 562"/>
              <a:gd name="T74" fmla="*/ 67 w 588"/>
              <a:gd name="T75" fmla="*/ 459 h 562"/>
              <a:gd name="T76" fmla="*/ 43 w 588"/>
              <a:gd name="T77" fmla="*/ 427 h 562"/>
              <a:gd name="T78" fmla="*/ 23 w 588"/>
              <a:gd name="T79" fmla="*/ 390 h 562"/>
              <a:gd name="T80" fmla="*/ 9 w 588"/>
              <a:gd name="T81" fmla="*/ 351 h 562"/>
              <a:gd name="T82" fmla="*/ 2 w 588"/>
              <a:gd name="T83" fmla="*/ 309 h 562"/>
              <a:gd name="T84" fmla="*/ 0 w 588"/>
              <a:gd name="T85" fmla="*/ 2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8" h="562">
                <a:moveTo>
                  <a:pt x="0" y="266"/>
                </a:moveTo>
                <a:lnTo>
                  <a:pt x="2" y="251"/>
                </a:lnTo>
                <a:lnTo>
                  <a:pt x="4" y="238"/>
                </a:lnTo>
                <a:lnTo>
                  <a:pt x="7" y="224"/>
                </a:lnTo>
                <a:lnTo>
                  <a:pt x="9" y="211"/>
                </a:lnTo>
                <a:lnTo>
                  <a:pt x="13" y="197"/>
                </a:lnTo>
                <a:lnTo>
                  <a:pt x="18" y="184"/>
                </a:lnTo>
                <a:lnTo>
                  <a:pt x="23" y="171"/>
                </a:lnTo>
                <a:lnTo>
                  <a:pt x="29" y="158"/>
                </a:lnTo>
                <a:lnTo>
                  <a:pt x="36" y="147"/>
                </a:lnTo>
                <a:lnTo>
                  <a:pt x="43" y="135"/>
                </a:lnTo>
                <a:lnTo>
                  <a:pt x="50" y="124"/>
                </a:lnTo>
                <a:lnTo>
                  <a:pt x="58" y="113"/>
                </a:lnTo>
                <a:lnTo>
                  <a:pt x="67" y="101"/>
                </a:lnTo>
                <a:lnTo>
                  <a:pt x="76" y="92"/>
                </a:lnTo>
                <a:lnTo>
                  <a:pt x="86" y="82"/>
                </a:lnTo>
                <a:lnTo>
                  <a:pt x="97" y="72"/>
                </a:lnTo>
                <a:lnTo>
                  <a:pt x="107" y="63"/>
                </a:lnTo>
                <a:lnTo>
                  <a:pt x="119" y="55"/>
                </a:lnTo>
                <a:lnTo>
                  <a:pt x="129" y="47"/>
                </a:lnTo>
                <a:lnTo>
                  <a:pt x="142" y="40"/>
                </a:lnTo>
                <a:lnTo>
                  <a:pt x="153" y="34"/>
                </a:lnTo>
                <a:lnTo>
                  <a:pt x="166" y="27"/>
                </a:lnTo>
                <a:lnTo>
                  <a:pt x="179" y="22"/>
                </a:lnTo>
                <a:lnTo>
                  <a:pt x="193" y="17"/>
                </a:lnTo>
                <a:lnTo>
                  <a:pt x="206" y="12"/>
                </a:lnTo>
                <a:lnTo>
                  <a:pt x="220" y="8"/>
                </a:lnTo>
                <a:lnTo>
                  <a:pt x="234" y="6"/>
                </a:lnTo>
                <a:lnTo>
                  <a:pt x="248" y="3"/>
                </a:lnTo>
                <a:lnTo>
                  <a:pt x="264" y="1"/>
                </a:lnTo>
                <a:lnTo>
                  <a:pt x="278" y="0"/>
                </a:lnTo>
                <a:lnTo>
                  <a:pt x="293" y="0"/>
                </a:lnTo>
                <a:lnTo>
                  <a:pt x="309" y="0"/>
                </a:lnTo>
                <a:lnTo>
                  <a:pt x="324" y="1"/>
                </a:lnTo>
                <a:lnTo>
                  <a:pt x="338" y="3"/>
                </a:lnTo>
                <a:lnTo>
                  <a:pt x="352" y="6"/>
                </a:lnTo>
                <a:lnTo>
                  <a:pt x="367" y="8"/>
                </a:lnTo>
                <a:lnTo>
                  <a:pt x="381" y="12"/>
                </a:lnTo>
                <a:lnTo>
                  <a:pt x="395" y="17"/>
                </a:lnTo>
                <a:lnTo>
                  <a:pt x="408" y="22"/>
                </a:lnTo>
                <a:lnTo>
                  <a:pt x="422" y="27"/>
                </a:lnTo>
                <a:lnTo>
                  <a:pt x="433" y="34"/>
                </a:lnTo>
                <a:lnTo>
                  <a:pt x="446" y="40"/>
                </a:lnTo>
                <a:lnTo>
                  <a:pt x="458" y="47"/>
                </a:lnTo>
                <a:lnTo>
                  <a:pt x="469" y="55"/>
                </a:lnTo>
                <a:lnTo>
                  <a:pt x="481" y="63"/>
                </a:lnTo>
                <a:lnTo>
                  <a:pt x="491" y="72"/>
                </a:lnTo>
                <a:lnTo>
                  <a:pt x="502" y="82"/>
                </a:lnTo>
                <a:lnTo>
                  <a:pt x="512" y="92"/>
                </a:lnTo>
                <a:lnTo>
                  <a:pt x="521" y="101"/>
                </a:lnTo>
                <a:lnTo>
                  <a:pt x="530" y="113"/>
                </a:lnTo>
                <a:lnTo>
                  <a:pt x="538" y="124"/>
                </a:lnTo>
                <a:lnTo>
                  <a:pt x="545" y="135"/>
                </a:lnTo>
                <a:lnTo>
                  <a:pt x="552" y="147"/>
                </a:lnTo>
                <a:lnTo>
                  <a:pt x="559" y="158"/>
                </a:lnTo>
                <a:lnTo>
                  <a:pt x="565" y="171"/>
                </a:lnTo>
                <a:lnTo>
                  <a:pt x="570" y="184"/>
                </a:lnTo>
                <a:lnTo>
                  <a:pt x="575" y="197"/>
                </a:lnTo>
                <a:lnTo>
                  <a:pt x="579" y="211"/>
                </a:lnTo>
                <a:lnTo>
                  <a:pt x="581" y="224"/>
                </a:lnTo>
                <a:lnTo>
                  <a:pt x="584" y="238"/>
                </a:lnTo>
                <a:lnTo>
                  <a:pt x="586" y="251"/>
                </a:lnTo>
                <a:lnTo>
                  <a:pt x="588" y="266"/>
                </a:lnTo>
                <a:lnTo>
                  <a:pt x="588" y="281"/>
                </a:lnTo>
                <a:lnTo>
                  <a:pt x="588" y="295"/>
                </a:lnTo>
                <a:lnTo>
                  <a:pt x="586" y="309"/>
                </a:lnTo>
                <a:lnTo>
                  <a:pt x="584" y="324"/>
                </a:lnTo>
                <a:lnTo>
                  <a:pt x="581" y="337"/>
                </a:lnTo>
                <a:lnTo>
                  <a:pt x="579" y="351"/>
                </a:lnTo>
                <a:lnTo>
                  <a:pt x="575" y="364"/>
                </a:lnTo>
                <a:lnTo>
                  <a:pt x="570" y="378"/>
                </a:lnTo>
                <a:lnTo>
                  <a:pt x="565" y="390"/>
                </a:lnTo>
                <a:lnTo>
                  <a:pt x="559" y="402"/>
                </a:lnTo>
                <a:lnTo>
                  <a:pt x="552" y="414"/>
                </a:lnTo>
                <a:lnTo>
                  <a:pt x="545" y="427"/>
                </a:lnTo>
                <a:lnTo>
                  <a:pt x="538" y="438"/>
                </a:lnTo>
                <a:lnTo>
                  <a:pt x="530" y="449"/>
                </a:lnTo>
                <a:lnTo>
                  <a:pt x="521" y="459"/>
                </a:lnTo>
                <a:lnTo>
                  <a:pt x="512" y="470"/>
                </a:lnTo>
                <a:lnTo>
                  <a:pt x="502" y="479"/>
                </a:lnTo>
                <a:lnTo>
                  <a:pt x="491" y="488"/>
                </a:lnTo>
                <a:lnTo>
                  <a:pt x="481" y="498"/>
                </a:lnTo>
                <a:lnTo>
                  <a:pt x="469" y="505"/>
                </a:lnTo>
                <a:lnTo>
                  <a:pt x="458" y="514"/>
                </a:lnTo>
                <a:lnTo>
                  <a:pt x="446" y="521"/>
                </a:lnTo>
                <a:lnTo>
                  <a:pt x="433" y="527"/>
                </a:lnTo>
                <a:lnTo>
                  <a:pt x="422" y="533"/>
                </a:lnTo>
                <a:lnTo>
                  <a:pt x="408" y="540"/>
                </a:lnTo>
                <a:lnTo>
                  <a:pt x="395" y="544"/>
                </a:lnTo>
                <a:lnTo>
                  <a:pt x="381" y="549"/>
                </a:lnTo>
                <a:lnTo>
                  <a:pt x="367" y="553"/>
                </a:lnTo>
                <a:lnTo>
                  <a:pt x="352" y="555"/>
                </a:lnTo>
                <a:lnTo>
                  <a:pt x="338" y="558"/>
                </a:lnTo>
                <a:lnTo>
                  <a:pt x="324" y="560"/>
                </a:lnTo>
                <a:lnTo>
                  <a:pt x="309" y="562"/>
                </a:lnTo>
                <a:lnTo>
                  <a:pt x="293" y="562"/>
                </a:lnTo>
                <a:lnTo>
                  <a:pt x="278" y="562"/>
                </a:lnTo>
                <a:lnTo>
                  <a:pt x="264" y="560"/>
                </a:lnTo>
                <a:lnTo>
                  <a:pt x="248" y="558"/>
                </a:lnTo>
                <a:lnTo>
                  <a:pt x="234" y="555"/>
                </a:lnTo>
                <a:lnTo>
                  <a:pt x="220" y="553"/>
                </a:lnTo>
                <a:lnTo>
                  <a:pt x="206" y="549"/>
                </a:lnTo>
                <a:lnTo>
                  <a:pt x="193" y="544"/>
                </a:lnTo>
                <a:lnTo>
                  <a:pt x="179" y="540"/>
                </a:lnTo>
                <a:lnTo>
                  <a:pt x="166" y="533"/>
                </a:lnTo>
                <a:lnTo>
                  <a:pt x="153" y="527"/>
                </a:lnTo>
                <a:lnTo>
                  <a:pt x="142" y="521"/>
                </a:lnTo>
                <a:lnTo>
                  <a:pt x="129" y="514"/>
                </a:lnTo>
                <a:lnTo>
                  <a:pt x="119" y="505"/>
                </a:lnTo>
                <a:lnTo>
                  <a:pt x="107" y="498"/>
                </a:lnTo>
                <a:lnTo>
                  <a:pt x="97" y="488"/>
                </a:lnTo>
                <a:lnTo>
                  <a:pt x="86" y="479"/>
                </a:lnTo>
                <a:lnTo>
                  <a:pt x="76" y="470"/>
                </a:lnTo>
                <a:lnTo>
                  <a:pt x="67" y="459"/>
                </a:lnTo>
                <a:lnTo>
                  <a:pt x="58" y="449"/>
                </a:lnTo>
                <a:lnTo>
                  <a:pt x="50" y="438"/>
                </a:lnTo>
                <a:lnTo>
                  <a:pt x="43" y="427"/>
                </a:lnTo>
                <a:lnTo>
                  <a:pt x="36" y="414"/>
                </a:lnTo>
                <a:lnTo>
                  <a:pt x="29" y="402"/>
                </a:lnTo>
                <a:lnTo>
                  <a:pt x="23" y="390"/>
                </a:lnTo>
                <a:lnTo>
                  <a:pt x="18" y="378"/>
                </a:lnTo>
                <a:lnTo>
                  <a:pt x="13" y="364"/>
                </a:lnTo>
                <a:lnTo>
                  <a:pt x="9" y="351"/>
                </a:lnTo>
                <a:lnTo>
                  <a:pt x="7" y="337"/>
                </a:lnTo>
                <a:lnTo>
                  <a:pt x="4" y="324"/>
                </a:lnTo>
                <a:lnTo>
                  <a:pt x="2" y="309"/>
                </a:lnTo>
                <a:lnTo>
                  <a:pt x="0" y="295"/>
                </a:lnTo>
                <a:lnTo>
                  <a:pt x="0" y="281"/>
                </a:lnTo>
                <a:lnTo>
                  <a:pt x="0" y="26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64" name="Freeform 186">
            <a:extLst>
              <a:ext uri="{FF2B5EF4-FFF2-40B4-BE49-F238E27FC236}">
                <a16:creationId xmlns:a16="http://schemas.microsoft.com/office/drawing/2014/main" id="{D6B7ED4F-41C9-41A8-A54F-5DFD3AE08967}"/>
              </a:ext>
            </a:extLst>
          </p:cNvPr>
          <p:cNvSpPr>
            <a:spLocks noChangeAspect="1"/>
          </p:cNvSpPr>
          <p:nvPr/>
        </p:nvSpPr>
        <p:spPr bwMode="auto">
          <a:xfrm>
            <a:off x="4873139" y="1608224"/>
            <a:ext cx="285283" cy="272838"/>
          </a:xfrm>
          <a:custGeom>
            <a:avLst/>
            <a:gdLst>
              <a:gd name="T0" fmla="*/ 9 w 624"/>
              <a:gd name="T1" fmla="*/ 211 h 597"/>
              <a:gd name="T2" fmla="*/ 36 w 624"/>
              <a:gd name="T3" fmla="*/ 148 h 597"/>
              <a:gd name="T4" fmla="*/ 76 w 624"/>
              <a:gd name="T5" fmla="*/ 92 h 597"/>
              <a:gd name="T6" fmla="*/ 129 w 624"/>
              <a:gd name="T7" fmla="*/ 48 h 597"/>
              <a:gd name="T8" fmla="*/ 193 w 624"/>
              <a:gd name="T9" fmla="*/ 18 h 597"/>
              <a:gd name="T10" fmla="*/ 264 w 624"/>
              <a:gd name="T11" fmla="*/ 2 h 597"/>
              <a:gd name="T12" fmla="*/ 360 w 624"/>
              <a:gd name="T13" fmla="*/ 2 h 597"/>
              <a:gd name="T14" fmla="*/ 431 w 624"/>
              <a:gd name="T15" fmla="*/ 18 h 597"/>
              <a:gd name="T16" fmla="*/ 494 w 624"/>
              <a:gd name="T17" fmla="*/ 48 h 597"/>
              <a:gd name="T18" fmla="*/ 548 w 624"/>
              <a:gd name="T19" fmla="*/ 92 h 597"/>
              <a:gd name="T20" fmla="*/ 588 w 624"/>
              <a:gd name="T21" fmla="*/ 148 h 597"/>
              <a:gd name="T22" fmla="*/ 615 w 624"/>
              <a:gd name="T23" fmla="*/ 211 h 597"/>
              <a:gd name="T24" fmla="*/ 624 w 624"/>
              <a:gd name="T25" fmla="*/ 281 h 597"/>
              <a:gd name="T26" fmla="*/ 617 w 624"/>
              <a:gd name="T27" fmla="*/ 372 h 597"/>
              <a:gd name="T28" fmla="*/ 595 w 624"/>
              <a:gd name="T29" fmla="*/ 437 h 597"/>
              <a:gd name="T30" fmla="*/ 557 w 624"/>
              <a:gd name="T31" fmla="*/ 494 h 597"/>
              <a:gd name="T32" fmla="*/ 505 w 624"/>
              <a:gd name="T33" fmla="*/ 540 h 597"/>
              <a:gd name="T34" fmla="*/ 444 w 624"/>
              <a:gd name="T35" fmla="*/ 575 h 597"/>
              <a:gd name="T36" fmla="*/ 374 w 624"/>
              <a:gd name="T37" fmla="*/ 593 h 597"/>
              <a:gd name="T38" fmla="*/ 278 w 624"/>
              <a:gd name="T39" fmla="*/ 597 h 597"/>
              <a:gd name="T40" fmla="*/ 206 w 624"/>
              <a:gd name="T41" fmla="*/ 585 h 597"/>
              <a:gd name="T42" fmla="*/ 142 w 624"/>
              <a:gd name="T43" fmla="*/ 556 h 597"/>
              <a:gd name="T44" fmla="*/ 86 w 624"/>
              <a:gd name="T45" fmla="*/ 515 h 597"/>
              <a:gd name="T46" fmla="*/ 43 w 624"/>
              <a:gd name="T47" fmla="*/ 462 h 597"/>
              <a:gd name="T48" fmla="*/ 13 w 624"/>
              <a:gd name="T49" fmla="*/ 399 h 597"/>
              <a:gd name="T50" fmla="*/ 0 w 624"/>
              <a:gd name="T51" fmla="*/ 331 h 597"/>
              <a:gd name="T52" fmla="*/ 36 w 624"/>
              <a:gd name="T53" fmla="*/ 281 h 597"/>
              <a:gd name="T54" fmla="*/ 45 w 624"/>
              <a:gd name="T55" fmla="*/ 351 h 597"/>
              <a:gd name="T56" fmla="*/ 72 w 624"/>
              <a:gd name="T57" fmla="*/ 415 h 597"/>
              <a:gd name="T58" fmla="*/ 112 w 624"/>
              <a:gd name="T59" fmla="*/ 470 h 597"/>
              <a:gd name="T60" fmla="*/ 165 w 624"/>
              <a:gd name="T61" fmla="*/ 515 h 597"/>
              <a:gd name="T62" fmla="*/ 229 w 624"/>
              <a:gd name="T63" fmla="*/ 545 h 597"/>
              <a:gd name="T64" fmla="*/ 300 w 624"/>
              <a:gd name="T65" fmla="*/ 561 h 597"/>
              <a:gd name="T66" fmla="*/ 324 w 624"/>
              <a:gd name="T67" fmla="*/ 561 h 597"/>
              <a:gd name="T68" fmla="*/ 395 w 624"/>
              <a:gd name="T69" fmla="*/ 545 h 597"/>
              <a:gd name="T70" fmla="*/ 458 w 624"/>
              <a:gd name="T71" fmla="*/ 515 h 597"/>
              <a:gd name="T72" fmla="*/ 512 w 624"/>
              <a:gd name="T73" fmla="*/ 470 h 597"/>
              <a:gd name="T74" fmla="*/ 552 w 624"/>
              <a:gd name="T75" fmla="*/ 415 h 597"/>
              <a:gd name="T76" fmla="*/ 579 w 624"/>
              <a:gd name="T77" fmla="*/ 351 h 597"/>
              <a:gd name="T78" fmla="*/ 588 w 624"/>
              <a:gd name="T79" fmla="*/ 281 h 597"/>
              <a:gd name="T80" fmla="*/ 581 w 624"/>
              <a:gd name="T81" fmla="*/ 259 h 597"/>
              <a:gd name="T82" fmla="*/ 559 w 624"/>
              <a:gd name="T83" fmla="*/ 193 h 597"/>
              <a:gd name="T84" fmla="*/ 521 w 624"/>
              <a:gd name="T85" fmla="*/ 137 h 597"/>
              <a:gd name="T86" fmla="*/ 469 w 624"/>
              <a:gd name="T87" fmla="*/ 90 h 597"/>
              <a:gd name="T88" fmla="*/ 408 w 624"/>
              <a:gd name="T89" fmla="*/ 57 h 597"/>
              <a:gd name="T90" fmla="*/ 338 w 624"/>
              <a:gd name="T91" fmla="*/ 38 h 597"/>
              <a:gd name="T92" fmla="*/ 314 w 624"/>
              <a:gd name="T93" fmla="*/ 35 h 597"/>
              <a:gd name="T94" fmla="*/ 242 w 624"/>
              <a:gd name="T95" fmla="*/ 47 h 597"/>
              <a:gd name="T96" fmla="*/ 178 w 624"/>
              <a:gd name="T97" fmla="*/ 75 h 597"/>
              <a:gd name="T98" fmla="*/ 122 w 624"/>
              <a:gd name="T99" fmla="*/ 117 h 597"/>
              <a:gd name="T100" fmla="*/ 79 w 624"/>
              <a:gd name="T101" fmla="*/ 170 h 597"/>
              <a:gd name="T102" fmla="*/ 49 w 624"/>
              <a:gd name="T103" fmla="*/ 232 h 597"/>
              <a:gd name="T104" fmla="*/ 36 w 624"/>
              <a:gd name="T105" fmla="*/ 30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597">
                <a:moveTo>
                  <a:pt x="0" y="267"/>
                </a:moveTo>
                <a:lnTo>
                  <a:pt x="2" y="252"/>
                </a:lnTo>
                <a:lnTo>
                  <a:pt x="4" y="238"/>
                </a:lnTo>
                <a:lnTo>
                  <a:pt x="7" y="225"/>
                </a:lnTo>
                <a:lnTo>
                  <a:pt x="9" y="211"/>
                </a:lnTo>
                <a:lnTo>
                  <a:pt x="13" y="198"/>
                </a:lnTo>
                <a:lnTo>
                  <a:pt x="18" y="185"/>
                </a:lnTo>
                <a:lnTo>
                  <a:pt x="23" y="172"/>
                </a:lnTo>
                <a:lnTo>
                  <a:pt x="29" y="159"/>
                </a:lnTo>
                <a:lnTo>
                  <a:pt x="36" y="148"/>
                </a:lnTo>
                <a:lnTo>
                  <a:pt x="43" y="135"/>
                </a:lnTo>
                <a:lnTo>
                  <a:pt x="50" y="124"/>
                </a:lnTo>
                <a:lnTo>
                  <a:pt x="58" y="113"/>
                </a:lnTo>
                <a:lnTo>
                  <a:pt x="67" y="102"/>
                </a:lnTo>
                <a:lnTo>
                  <a:pt x="76" y="92"/>
                </a:lnTo>
                <a:lnTo>
                  <a:pt x="86" y="83"/>
                </a:lnTo>
                <a:lnTo>
                  <a:pt x="97" y="73"/>
                </a:lnTo>
                <a:lnTo>
                  <a:pt x="107" y="64"/>
                </a:lnTo>
                <a:lnTo>
                  <a:pt x="119" y="56"/>
                </a:lnTo>
                <a:lnTo>
                  <a:pt x="129" y="48"/>
                </a:lnTo>
                <a:lnTo>
                  <a:pt x="142" y="41"/>
                </a:lnTo>
                <a:lnTo>
                  <a:pt x="153" y="35"/>
                </a:lnTo>
                <a:lnTo>
                  <a:pt x="166" y="27"/>
                </a:lnTo>
                <a:lnTo>
                  <a:pt x="179" y="23"/>
                </a:lnTo>
                <a:lnTo>
                  <a:pt x="193" y="18"/>
                </a:lnTo>
                <a:lnTo>
                  <a:pt x="206" y="13"/>
                </a:lnTo>
                <a:lnTo>
                  <a:pt x="220" y="9"/>
                </a:lnTo>
                <a:lnTo>
                  <a:pt x="234" y="7"/>
                </a:lnTo>
                <a:lnTo>
                  <a:pt x="248" y="4"/>
                </a:lnTo>
                <a:lnTo>
                  <a:pt x="264" y="2"/>
                </a:lnTo>
                <a:lnTo>
                  <a:pt x="278" y="0"/>
                </a:lnTo>
                <a:lnTo>
                  <a:pt x="293" y="0"/>
                </a:lnTo>
                <a:lnTo>
                  <a:pt x="309" y="0"/>
                </a:lnTo>
                <a:lnTo>
                  <a:pt x="345" y="0"/>
                </a:lnTo>
                <a:lnTo>
                  <a:pt x="360" y="2"/>
                </a:lnTo>
                <a:lnTo>
                  <a:pt x="374" y="4"/>
                </a:lnTo>
                <a:lnTo>
                  <a:pt x="388" y="7"/>
                </a:lnTo>
                <a:lnTo>
                  <a:pt x="403" y="9"/>
                </a:lnTo>
                <a:lnTo>
                  <a:pt x="417" y="13"/>
                </a:lnTo>
                <a:lnTo>
                  <a:pt x="431" y="18"/>
                </a:lnTo>
                <a:lnTo>
                  <a:pt x="444" y="23"/>
                </a:lnTo>
                <a:lnTo>
                  <a:pt x="458" y="27"/>
                </a:lnTo>
                <a:lnTo>
                  <a:pt x="469" y="35"/>
                </a:lnTo>
                <a:lnTo>
                  <a:pt x="482" y="41"/>
                </a:lnTo>
                <a:lnTo>
                  <a:pt x="494" y="48"/>
                </a:lnTo>
                <a:lnTo>
                  <a:pt x="505" y="56"/>
                </a:lnTo>
                <a:lnTo>
                  <a:pt x="517" y="64"/>
                </a:lnTo>
                <a:lnTo>
                  <a:pt x="527" y="73"/>
                </a:lnTo>
                <a:lnTo>
                  <a:pt x="538" y="83"/>
                </a:lnTo>
                <a:lnTo>
                  <a:pt x="548" y="92"/>
                </a:lnTo>
                <a:lnTo>
                  <a:pt x="557" y="102"/>
                </a:lnTo>
                <a:lnTo>
                  <a:pt x="566" y="113"/>
                </a:lnTo>
                <a:lnTo>
                  <a:pt x="574" y="124"/>
                </a:lnTo>
                <a:lnTo>
                  <a:pt x="581" y="135"/>
                </a:lnTo>
                <a:lnTo>
                  <a:pt x="588" y="148"/>
                </a:lnTo>
                <a:lnTo>
                  <a:pt x="595" y="159"/>
                </a:lnTo>
                <a:lnTo>
                  <a:pt x="601" y="172"/>
                </a:lnTo>
                <a:lnTo>
                  <a:pt x="606" y="185"/>
                </a:lnTo>
                <a:lnTo>
                  <a:pt x="611" y="198"/>
                </a:lnTo>
                <a:lnTo>
                  <a:pt x="615" y="211"/>
                </a:lnTo>
                <a:lnTo>
                  <a:pt x="617" y="225"/>
                </a:lnTo>
                <a:lnTo>
                  <a:pt x="620" y="238"/>
                </a:lnTo>
                <a:lnTo>
                  <a:pt x="622" y="252"/>
                </a:lnTo>
                <a:lnTo>
                  <a:pt x="624" y="267"/>
                </a:lnTo>
                <a:lnTo>
                  <a:pt x="624" y="281"/>
                </a:lnTo>
                <a:lnTo>
                  <a:pt x="624" y="296"/>
                </a:lnTo>
                <a:lnTo>
                  <a:pt x="624" y="331"/>
                </a:lnTo>
                <a:lnTo>
                  <a:pt x="622" y="344"/>
                </a:lnTo>
                <a:lnTo>
                  <a:pt x="620" y="359"/>
                </a:lnTo>
                <a:lnTo>
                  <a:pt x="617" y="372"/>
                </a:lnTo>
                <a:lnTo>
                  <a:pt x="615" y="386"/>
                </a:lnTo>
                <a:lnTo>
                  <a:pt x="611" y="399"/>
                </a:lnTo>
                <a:lnTo>
                  <a:pt x="606" y="413"/>
                </a:lnTo>
                <a:lnTo>
                  <a:pt x="601" y="425"/>
                </a:lnTo>
                <a:lnTo>
                  <a:pt x="595" y="437"/>
                </a:lnTo>
                <a:lnTo>
                  <a:pt x="588" y="450"/>
                </a:lnTo>
                <a:lnTo>
                  <a:pt x="581" y="462"/>
                </a:lnTo>
                <a:lnTo>
                  <a:pt x="574" y="473"/>
                </a:lnTo>
                <a:lnTo>
                  <a:pt x="566" y="484"/>
                </a:lnTo>
                <a:lnTo>
                  <a:pt x="557" y="494"/>
                </a:lnTo>
                <a:lnTo>
                  <a:pt x="548" y="505"/>
                </a:lnTo>
                <a:lnTo>
                  <a:pt x="538" y="515"/>
                </a:lnTo>
                <a:lnTo>
                  <a:pt x="527" y="523"/>
                </a:lnTo>
                <a:lnTo>
                  <a:pt x="517" y="533"/>
                </a:lnTo>
                <a:lnTo>
                  <a:pt x="505" y="540"/>
                </a:lnTo>
                <a:lnTo>
                  <a:pt x="494" y="549"/>
                </a:lnTo>
                <a:lnTo>
                  <a:pt x="482" y="556"/>
                </a:lnTo>
                <a:lnTo>
                  <a:pt x="469" y="562"/>
                </a:lnTo>
                <a:lnTo>
                  <a:pt x="458" y="569"/>
                </a:lnTo>
                <a:lnTo>
                  <a:pt x="444" y="575"/>
                </a:lnTo>
                <a:lnTo>
                  <a:pt x="431" y="580"/>
                </a:lnTo>
                <a:lnTo>
                  <a:pt x="417" y="585"/>
                </a:lnTo>
                <a:lnTo>
                  <a:pt x="403" y="588"/>
                </a:lnTo>
                <a:lnTo>
                  <a:pt x="388" y="591"/>
                </a:lnTo>
                <a:lnTo>
                  <a:pt x="374" y="593"/>
                </a:lnTo>
                <a:lnTo>
                  <a:pt x="360" y="596"/>
                </a:lnTo>
                <a:lnTo>
                  <a:pt x="345" y="597"/>
                </a:lnTo>
                <a:lnTo>
                  <a:pt x="329" y="597"/>
                </a:lnTo>
                <a:lnTo>
                  <a:pt x="314" y="597"/>
                </a:lnTo>
                <a:lnTo>
                  <a:pt x="278" y="597"/>
                </a:lnTo>
                <a:lnTo>
                  <a:pt x="264" y="596"/>
                </a:lnTo>
                <a:lnTo>
                  <a:pt x="248" y="593"/>
                </a:lnTo>
                <a:lnTo>
                  <a:pt x="234" y="591"/>
                </a:lnTo>
                <a:lnTo>
                  <a:pt x="220" y="588"/>
                </a:lnTo>
                <a:lnTo>
                  <a:pt x="206" y="585"/>
                </a:lnTo>
                <a:lnTo>
                  <a:pt x="193" y="580"/>
                </a:lnTo>
                <a:lnTo>
                  <a:pt x="179" y="575"/>
                </a:lnTo>
                <a:lnTo>
                  <a:pt x="166" y="569"/>
                </a:lnTo>
                <a:lnTo>
                  <a:pt x="153" y="562"/>
                </a:lnTo>
                <a:lnTo>
                  <a:pt x="142" y="556"/>
                </a:lnTo>
                <a:lnTo>
                  <a:pt x="129" y="549"/>
                </a:lnTo>
                <a:lnTo>
                  <a:pt x="119" y="540"/>
                </a:lnTo>
                <a:lnTo>
                  <a:pt x="107" y="533"/>
                </a:lnTo>
                <a:lnTo>
                  <a:pt x="97" y="523"/>
                </a:lnTo>
                <a:lnTo>
                  <a:pt x="86" y="515"/>
                </a:lnTo>
                <a:lnTo>
                  <a:pt x="76" y="505"/>
                </a:lnTo>
                <a:lnTo>
                  <a:pt x="67" y="494"/>
                </a:lnTo>
                <a:lnTo>
                  <a:pt x="58" y="484"/>
                </a:lnTo>
                <a:lnTo>
                  <a:pt x="50" y="473"/>
                </a:lnTo>
                <a:lnTo>
                  <a:pt x="43" y="462"/>
                </a:lnTo>
                <a:lnTo>
                  <a:pt x="36" y="450"/>
                </a:lnTo>
                <a:lnTo>
                  <a:pt x="29" y="437"/>
                </a:lnTo>
                <a:lnTo>
                  <a:pt x="23" y="425"/>
                </a:lnTo>
                <a:lnTo>
                  <a:pt x="18" y="413"/>
                </a:lnTo>
                <a:lnTo>
                  <a:pt x="13" y="399"/>
                </a:lnTo>
                <a:lnTo>
                  <a:pt x="9" y="386"/>
                </a:lnTo>
                <a:lnTo>
                  <a:pt x="7" y="372"/>
                </a:lnTo>
                <a:lnTo>
                  <a:pt x="4" y="359"/>
                </a:lnTo>
                <a:lnTo>
                  <a:pt x="2" y="344"/>
                </a:lnTo>
                <a:lnTo>
                  <a:pt x="0" y="331"/>
                </a:lnTo>
                <a:lnTo>
                  <a:pt x="0" y="296"/>
                </a:lnTo>
                <a:lnTo>
                  <a:pt x="0" y="281"/>
                </a:lnTo>
                <a:lnTo>
                  <a:pt x="0" y="267"/>
                </a:lnTo>
                <a:lnTo>
                  <a:pt x="36" y="267"/>
                </a:lnTo>
                <a:lnTo>
                  <a:pt x="36" y="281"/>
                </a:lnTo>
                <a:lnTo>
                  <a:pt x="36" y="296"/>
                </a:lnTo>
                <a:lnTo>
                  <a:pt x="38" y="310"/>
                </a:lnTo>
                <a:lnTo>
                  <a:pt x="40" y="324"/>
                </a:lnTo>
                <a:lnTo>
                  <a:pt x="43" y="338"/>
                </a:lnTo>
                <a:lnTo>
                  <a:pt x="45" y="351"/>
                </a:lnTo>
                <a:lnTo>
                  <a:pt x="49" y="365"/>
                </a:lnTo>
                <a:lnTo>
                  <a:pt x="54" y="378"/>
                </a:lnTo>
                <a:lnTo>
                  <a:pt x="59" y="391"/>
                </a:lnTo>
                <a:lnTo>
                  <a:pt x="65" y="403"/>
                </a:lnTo>
                <a:lnTo>
                  <a:pt x="72" y="415"/>
                </a:lnTo>
                <a:lnTo>
                  <a:pt x="79" y="427"/>
                </a:lnTo>
                <a:lnTo>
                  <a:pt x="86" y="439"/>
                </a:lnTo>
                <a:lnTo>
                  <a:pt x="94" y="450"/>
                </a:lnTo>
                <a:lnTo>
                  <a:pt x="103" y="459"/>
                </a:lnTo>
                <a:lnTo>
                  <a:pt x="112" y="470"/>
                </a:lnTo>
                <a:lnTo>
                  <a:pt x="122" y="480"/>
                </a:lnTo>
                <a:lnTo>
                  <a:pt x="133" y="489"/>
                </a:lnTo>
                <a:lnTo>
                  <a:pt x="143" y="499"/>
                </a:lnTo>
                <a:lnTo>
                  <a:pt x="155" y="506"/>
                </a:lnTo>
                <a:lnTo>
                  <a:pt x="165" y="515"/>
                </a:lnTo>
                <a:lnTo>
                  <a:pt x="178" y="522"/>
                </a:lnTo>
                <a:lnTo>
                  <a:pt x="189" y="528"/>
                </a:lnTo>
                <a:lnTo>
                  <a:pt x="202" y="534"/>
                </a:lnTo>
                <a:lnTo>
                  <a:pt x="215" y="540"/>
                </a:lnTo>
                <a:lnTo>
                  <a:pt x="229" y="545"/>
                </a:lnTo>
                <a:lnTo>
                  <a:pt x="242" y="550"/>
                </a:lnTo>
                <a:lnTo>
                  <a:pt x="256" y="554"/>
                </a:lnTo>
                <a:lnTo>
                  <a:pt x="270" y="556"/>
                </a:lnTo>
                <a:lnTo>
                  <a:pt x="284" y="559"/>
                </a:lnTo>
                <a:lnTo>
                  <a:pt x="300" y="561"/>
                </a:lnTo>
                <a:lnTo>
                  <a:pt x="314" y="562"/>
                </a:lnTo>
                <a:lnTo>
                  <a:pt x="278" y="562"/>
                </a:lnTo>
                <a:lnTo>
                  <a:pt x="293" y="562"/>
                </a:lnTo>
                <a:lnTo>
                  <a:pt x="309" y="562"/>
                </a:lnTo>
                <a:lnTo>
                  <a:pt x="324" y="561"/>
                </a:lnTo>
                <a:lnTo>
                  <a:pt x="338" y="559"/>
                </a:lnTo>
                <a:lnTo>
                  <a:pt x="353" y="556"/>
                </a:lnTo>
                <a:lnTo>
                  <a:pt x="367" y="554"/>
                </a:lnTo>
                <a:lnTo>
                  <a:pt x="381" y="550"/>
                </a:lnTo>
                <a:lnTo>
                  <a:pt x="395" y="545"/>
                </a:lnTo>
                <a:lnTo>
                  <a:pt x="408" y="540"/>
                </a:lnTo>
                <a:lnTo>
                  <a:pt x="422" y="534"/>
                </a:lnTo>
                <a:lnTo>
                  <a:pt x="433" y="528"/>
                </a:lnTo>
                <a:lnTo>
                  <a:pt x="446" y="522"/>
                </a:lnTo>
                <a:lnTo>
                  <a:pt x="458" y="515"/>
                </a:lnTo>
                <a:lnTo>
                  <a:pt x="469" y="506"/>
                </a:lnTo>
                <a:lnTo>
                  <a:pt x="481" y="499"/>
                </a:lnTo>
                <a:lnTo>
                  <a:pt x="491" y="489"/>
                </a:lnTo>
                <a:lnTo>
                  <a:pt x="502" y="480"/>
                </a:lnTo>
                <a:lnTo>
                  <a:pt x="512" y="470"/>
                </a:lnTo>
                <a:lnTo>
                  <a:pt x="521" y="459"/>
                </a:lnTo>
                <a:lnTo>
                  <a:pt x="530" y="450"/>
                </a:lnTo>
                <a:lnTo>
                  <a:pt x="538" y="439"/>
                </a:lnTo>
                <a:lnTo>
                  <a:pt x="545" y="427"/>
                </a:lnTo>
                <a:lnTo>
                  <a:pt x="552" y="415"/>
                </a:lnTo>
                <a:lnTo>
                  <a:pt x="559" y="403"/>
                </a:lnTo>
                <a:lnTo>
                  <a:pt x="565" y="391"/>
                </a:lnTo>
                <a:lnTo>
                  <a:pt x="570" y="378"/>
                </a:lnTo>
                <a:lnTo>
                  <a:pt x="575" y="365"/>
                </a:lnTo>
                <a:lnTo>
                  <a:pt x="579" y="351"/>
                </a:lnTo>
                <a:lnTo>
                  <a:pt x="581" y="338"/>
                </a:lnTo>
                <a:lnTo>
                  <a:pt x="584" y="324"/>
                </a:lnTo>
                <a:lnTo>
                  <a:pt x="586" y="310"/>
                </a:lnTo>
                <a:lnTo>
                  <a:pt x="588" y="296"/>
                </a:lnTo>
                <a:lnTo>
                  <a:pt x="588" y="281"/>
                </a:lnTo>
                <a:lnTo>
                  <a:pt x="588" y="267"/>
                </a:lnTo>
                <a:lnTo>
                  <a:pt x="588" y="301"/>
                </a:lnTo>
                <a:lnTo>
                  <a:pt x="586" y="286"/>
                </a:lnTo>
                <a:lnTo>
                  <a:pt x="584" y="273"/>
                </a:lnTo>
                <a:lnTo>
                  <a:pt x="581" y="259"/>
                </a:lnTo>
                <a:lnTo>
                  <a:pt x="579" y="246"/>
                </a:lnTo>
                <a:lnTo>
                  <a:pt x="575" y="232"/>
                </a:lnTo>
                <a:lnTo>
                  <a:pt x="570" y="219"/>
                </a:lnTo>
                <a:lnTo>
                  <a:pt x="565" y="207"/>
                </a:lnTo>
                <a:lnTo>
                  <a:pt x="559" y="193"/>
                </a:lnTo>
                <a:lnTo>
                  <a:pt x="552" y="182"/>
                </a:lnTo>
                <a:lnTo>
                  <a:pt x="545" y="170"/>
                </a:lnTo>
                <a:lnTo>
                  <a:pt x="538" y="159"/>
                </a:lnTo>
                <a:lnTo>
                  <a:pt x="530" y="148"/>
                </a:lnTo>
                <a:lnTo>
                  <a:pt x="521" y="137"/>
                </a:lnTo>
                <a:lnTo>
                  <a:pt x="512" y="127"/>
                </a:lnTo>
                <a:lnTo>
                  <a:pt x="502" y="117"/>
                </a:lnTo>
                <a:lnTo>
                  <a:pt x="491" y="107"/>
                </a:lnTo>
                <a:lnTo>
                  <a:pt x="481" y="99"/>
                </a:lnTo>
                <a:lnTo>
                  <a:pt x="469" y="90"/>
                </a:lnTo>
                <a:lnTo>
                  <a:pt x="458" y="83"/>
                </a:lnTo>
                <a:lnTo>
                  <a:pt x="446" y="75"/>
                </a:lnTo>
                <a:lnTo>
                  <a:pt x="433" y="69"/>
                </a:lnTo>
                <a:lnTo>
                  <a:pt x="422" y="62"/>
                </a:lnTo>
                <a:lnTo>
                  <a:pt x="408" y="57"/>
                </a:lnTo>
                <a:lnTo>
                  <a:pt x="395" y="52"/>
                </a:lnTo>
                <a:lnTo>
                  <a:pt x="381" y="47"/>
                </a:lnTo>
                <a:lnTo>
                  <a:pt x="367" y="43"/>
                </a:lnTo>
                <a:lnTo>
                  <a:pt x="353" y="41"/>
                </a:lnTo>
                <a:lnTo>
                  <a:pt x="338" y="38"/>
                </a:lnTo>
                <a:lnTo>
                  <a:pt x="324" y="36"/>
                </a:lnTo>
                <a:lnTo>
                  <a:pt x="309" y="35"/>
                </a:lnTo>
                <a:lnTo>
                  <a:pt x="345" y="35"/>
                </a:lnTo>
                <a:lnTo>
                  <a:pt x="329" y="35"/>
                </a:lnTo>
                <a:lnTo>
                  <a:pt x="314" y="35"/>
                </a:lnTo>
                <a:lnTo>
                  <a:pt x="300" y="36"/>
                </a:lnTo>
                <a:lnTo>
                  <a:pt x="284" y="38"/>
                </a:lnTo>
                <a:lnTo>
                  <a:pt x="270" y="41"/>
                </a:lnTo>
                <a:lnTo>
                  <a:pt x="256" y="43"/>
                </a:lnTo>
                <a:lnTo>
                  <a:pt x="242" y="47"/>
                </a:lnTo>
                <a:lnTo>
                  <a:pt x="229" y="52"/>
                </a:lnTo>
                <a:lnTo>
                  <a:pt x="215" y="57"/>
                </a:lnTo>
                <a:lnTo>
                  <a:pt x="202" y="62"/>
                </a:lnTo>
                <a:lnTo>
                  <a:pt x="189" y="69"/>
                </a:lnTo>
                <a:lnTo>
                  <a:pt x="178" y="75"/>
                </a:lnTo>
                <a:lnTo>
                  <a:pt x="165" y="83"/>
                </a:lnTo>
                <a:lnTo>
                  <a:pt x="155" y="90"/>
                </a:lnTo>
                <a:lnTo>
                  <a:pt x="143" y="99"/>
                </a:lnTo>
                <a:lnTo>
                  <a:pt x="133" y="107"/>
                </a:lnTo>
                <a:lnTo>
                  <a:pt x="122" y="117"/>
                </a:lnTo>
                <a:lnTo>
                  <a:pt x="112" y="127"/>
                </a:lnTo>
                <a:lnTo>
                  <a:pt x="103" y="137"/>
                </a:lnTo>
                <a:lnTo>
                  <a:pt x="94" y="148"/>
                </a:lnTo>
                <a:lnTo>
                  <a:pt x="86" y="159"/>
                </a:lnTo>
                <a:lnTo>
                  <a:pt x="79" y="170"/>
                </a:lnTo>
                <a:lnTo>
                  <a:pt x="72" y="182"/>
                </a:lnTo>
                <a:lnTo>
                  <a:pt x="65" y="193"/>
                </a:lnTo>
                <a:lnTo>
                  <a:pt x="59" y="207"/>
                </a:lnTo>
                <a:lnTo>
                  <a:pt x="54" y="219"/>
                </a:lnTo>
                <a:lnTo>
                  <a:pt x="49" y="232"/>
                </a:lnTo>
                <a:lnTo>
                  <a:pt x="45" y="246"/>
                </a:lnTo>
                <a:lnTo>
                  <a:pt x="43" y="259"/>
                </a:lnTo>
                <a:lnTo>
                  <a:pt x="40" y="273"/>
                </a:lnTo>
                <a:lnTo>
                  <a:pt x="38" y="286"/>
                </a:lnTo>
                <a:lnTo>
                  <a:pt x="36" y="301"/>
                </a:lnTo>
                <a:lnTo>
                  <a:pt x="36" y="267"/>
                </a:lnTo>
                <a:lnTo>
                  <a:pt x="0" y="2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65" name="Freeform 187">
            <a:extLst>
              <a:ext uri="{FF2B5EF4-FFF2-40B4-BE49-F238E27FC236}">
                <a16:creationId xmlns:a16="http://schemas.microsoft.com/office/drawing/2014/main" id="{541CE6F7-9F48-4017-B92D-2E67CF0523D4}"/>
              </a:ext>
            </a:extLst>
          </p:cNvPr>
          <p:cNvSpPr>
            <a:spLocks noChangeAspect="1"/>
          </p:cNvSpPr>
          <p:nvPr/>
        </p:nvSpPr>
        <p:spPr bwMode="auto">
          <a:xfrm>
            <a:off x="6074621" y="2574812"/>
            <a:ext cx="267453" cy="256386"/>
          </a:xfrm>
          <a:custGeom>
            <a:avLst/>
            <a:gdLst>
              <a:gd name="T0" fmla="*/ 4 w 589"/>
              <a:gd name="T1" fmla="*/ 237 h 561"/>
              <a:gd name="T2" fmla="*/ 13 w 589"/>
              <a:gd name="T3" fmla="*/ 196 h 561"/>
              <a:gd name="T4" fmla="*/ 30 w 589"/>
              <a:gd name="T5" fmla="*/ 158 h 561"/>
              <a:gd name="T6" fmla="*/ 50 w 589"/>
              <a:gd name="T7" fmla="*/ 123 h 561"/>
              <a:gd name="T8" fmla="*/ 77 w 589"/>
              <a:gd name="T9" fmla="*/ 92 h 561"/>
              <a:gd name="T10" fmla="*/ 108 w 589"/>
              <a:gd name="T11" fmla="*/ 64 h 561"/>
              <a:gd name="T12" fmla="*/ 141 w 589"/>
              <a:gd name="T13" fmla="*/ 40 h 561"/>
              <a:gd name="T14" fmla="*/ 180 w 589"/>
              <a:gd name="T15" fmla="*/ 22 h 561"/>
              <a:gd name="T16" fmla="*/ 221 w 589"/>
              <a:gd name="T17" fmla="*/ 9 h 561"/>
              <a:gd name="T18" fmla="*/ 265 w 589"/>
              <a:gd name="T19" fmla="*/ 1 h 561"/>
              <a:gd name="T20" fmla="*/ 310 w 589"/>
              <a:gd name="T21" fmla="*/ 0 h 561"/>
              <a:gd name="T22" fmla="*/ 353 w 589"/>
              <a:gd name="T23" fmla="*/ 6 h 561"/>
              <a:gd name="T24" fmla="*/ 396 w 589"/>
              <a:gd name="T25" fmla="*/ 17 h 561"/>
              <a:gd name="T26" fmla="*/ 434 w 589"/>
              <a:gd name="T27" fmla="*/ 34 h 561"/>
              <a:gd name="T28" fmla="*/ 470 w 589"/>
              <a:gd name="T29" fmla="*/ 55 h 561"/>
              <a:gd name="T30" fmla="*/ 503 w 589"/>
              <a:gd name="T31" fmla="*/ 82 h 561"/>
              <a:gd name="T32" fmla="*/ 530 w 589"/>
              <a:gd name="T33" fmla="*/ 113 h 561"/>
              <a:gd name="T34" fmla="*/ 553 w 589"/>
              <a:gd name="T35" fmla="*/ 146 h 561"/>
              <a:gd name="T36" fmla="*/ 571 w 589"/>
              <a:gd name="T37" fmla="*/ 184 h 561"/>
              <a:gd name="T38" fmla="*/ 582 w 589"/>
              <a:gd name="T39" fmla="*/ 223 h 561"/>
              <a:gd name="T40" fmla="*/ 589 w 589"/>
              <a:gd name="T41" fmla="*/ 265 h 561"/>
              <a:gd name="T42" fmla="*/ 587 w 589"/>
              <a:gd name="T43" fmla="*/ 309 h 561"/>
              <a:gd name="T44" fmla="*/ 580 w 589"/>
              <a:gd name="T45" fmla="*/ 350 h 561"/>
              <a:gd name="T46" fmla="*/ 566 w 589"/>
              <a:gd name="T47" fmla="*/ 389 h 561"/>
              <a:gd name="T48" fmla="*/ 546 w 589"/>
              <a:gd name="T49" fmla="*/ 426 h 561"/>
              <a:gd name="T50" fmla="*/ 522 w 589"/>
              <a:gd name="T51" fmla="*/ 459 h 561"/>
              <a:gd name="T52" fmla="*/ 492 w 589"/>
              <a:gd name="T53" fmla="*/ 488 h 561"/>
              <a:gd name="T54" fmla="*/ 459 w 589"/>
              <a:gd name="T55" fmla="*/ 513 h 561"/>
              <a:gd name="T56" fmla="*/ 422 w 589"/>
              <a:gd name="T57" fmla="*/ 534 h 561"/>
              <a:gd name="T58" fmla="*/ 382 w 589"/>
              <a:gd name="T59" fmla="*/ 548 h 561"/>
              <a:gd name="T60" fmla="*/ 339 w 589"/>
              <a:gd name="T61" fmla="*/ 557 h 561"/>
              <a:gd name="T62" fmla="*/ 294 w 589"/>
              <a:gd name="T63" fmla="*/ 561 h 561"/>
              <a:gd name="T64" fmla="*/ 249 w 589"/>
              <a:gd name="T65" fmla="*/ 557 h 561"/>
              <a:gd name="T66" fmla="*/ 207 w 589"/>
              <a:gd name="T67" fmla="*/ 548 h 561"/>
              <a:gd name="T68" fmla="*/ 167 w 589"/>
              <a:gd name="T69" fmla="*/ 534 h 561"/>
              <a:gd name="T70" fmla="*/ 130 w 589"/>
              <a:gd name="T71" fmla="*/ 513 h 561"/>
              <a:gd name="T72" fmla="*/ 96 w 589"/>
              <a:gd name="T73" fmla="*/ 488 h 561"/>
              <a:gd name="T74" fmla="*/ 67 w 589"/>
              <a:gd name="T75" fmla="*/ 459 h 561"/>
              <a:gd name="T76" fmla="*/ 42 w 589"/>
              <a:gd name="T77" fmla="*/ 426 h 561"/>
              <a:gd name="T78" fmla="*/ 23 w 589"/>
              <a:gd name="T79" fmla="*/ 389 h 561"/>
              <a:gd name="T80" fmla="*/ 9 w 589"/>
              <a:gd name="T81" fmla="*/ 350 h 561"/>
              <a:gd name="T82" fmla="*/ 1 w 589"/>
              <a:gd name="T83" fmla="*/ 309 h 561"/>
              <a:gd name="T84" fmla="*/ 0 w 589"/>
              <a:gd name="T85" fmla="*/ 265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9" h="561">
                <a:moveTo>
                  <a:pt x="0" y="265"/>
                </a:moveTo>
                <a:lnTo>
                  <a:pt x="1" y="252"/>
                </a:lnTo>
                <a:lnTo>
                  <a:pt x="4" y="237"/>
                </a:lnTo>
                <a:lnTo>
                  <a:pt x="6" y="223"/>
                </a:lnTo>
                <a:lnTo>
                  <a:pt x="9" y="210"/>
                </a:lnTo>
                <a:lnTo>
                  <a:pt x="13" y="196"/>
                </a:lnTo>
                <a:lnTo>
                  <a:pt x="18" y="184"/>
                </a:lnTo>
                <a:lnTo>
                  <a:pt x="23" y="171"/>
                </a:lnTo>
                <a:lnTo>
                  <a:pt x="30" y="158"/>
                </a:lnTo>
                <a:lnTo>
                  <a:pt x="36" y="146"/>
                </a:lnTo>
                <a:lnTo>
                  <a:pt x="42" y="135"/>
                </a:lnTo>
                <a:lnTo>
                  <a:pt x="50" y="123"/>
                </a:lnTo>
                <a:lnTo>
                  <a:pt x="59" y="113"/>
                </a:lnTo>
                <a:lnTo>
                  <a:pt x="67" y="102"/>
                </a:lnTo>
                <a:lnTo>
                  <a:pt x="77" y="92"/>
                </a:lnTo>
                <a:lnTo>
                  <a:pt x="86" y="82"/>
                </a:lnTo>
                <a:lnTo>
                  <a:pt x="96" y="72"/>
                </a:lnTo>
                <a:lnTo>
                  <a:pt x="108" y="64"/>
                </a:lnTo>
                <a:lnTo>
                  <a:pt x="118" y="55"/>
                </a:lnTo>
                <a:lnTo>
                  <a:pt x="130" y="48"/>
                </a:lnTo>
                <a:lnTo>
                  <a:pt x="141" y="40"/>
                </a:lnTo>
                <a:lnTo>
                  <a:pt x="154" y="34"/>
                </a:lnTo>
                <a:lnTo>
                  <a:pt x="167" y="27"/>
                </a:lnTo>
                <a:lnTo>
                  <a:pt x="180" y="22"/>
                </a:lnTo>
                <a:lnTo>
                  <a:pt x="193" y="17"/>
                </a:lnTo>
                <a:lnTo>
                  <a:pt x="207" y="12"/>
                </a:lnTo>
                <a:lnTo>
                  <a:pt x="221" y="9"/>
                </a:lnTo>
                <a:lnTo>
                  <a:pt x="235" y="6"/>
                </a:lnTo>
                <a:lnTo>
                  <a:pt x="249" y="4"/>
                </a:lnTo>
                <a:lnTo>
                  <a:pt x="265" y="1"/>
                </a:lnTo>
                <a:lnTo>
                  <a:pt x="279" y="0"/>
                </a:lnTo>
                <a:lnTo>
                  <a:pt x="294" y="0"/>
                </a:lnTo>
                <a:lnTo>
                  <a:pt x="310" y="0"/>
                </a:lnTo>
                <a:lnTo>
                  <a:pt x="324" y="1"/>
                </a:lnTo>
                <a:lnTo>
                  <a:pt x="339" y="4"/>
                </a:lnTo>
                <a:lnTo>
                  <a:pt x="353" y="6"/>
                </a:lnTo>
                <a:lnTo>
                  <a:pt x="368" y="9"/>
                </a:lnTo>
                <a:lnTo>
                  <a:pt x="382" y="12"/>
                </a:lnTo>
                <a:lnTo>
                  <a:pt x="396" y="17"/>
                </a:lnTo>
                <a:lnTo>
                  <a:pt x="409" y="22"/>
                </a:lnTo>
                <a:lnTo>
                  <a:pt x="422" y="27"/>
                </a:lnTo>
                <a:lnTo>
                  <a:pt x="434" y="34"/>
                </a:lnTo>
                <a:lnTo>
                  <a:pt x="447" y="40"/>
                </a:lnTo>
                <a:lnTo>
                  <a:pt x="459" y="48"/>
                </a:lnTo>
                <a:lnTo>
                  <a:pt x="470" y="55"/>
                </a:lnTo>
                <a:lnTo>
                  <a:pt x="481" y="64"/>
                </a:lnTo>
                <a:lnTo>
                  <a:pt x="492" y="72"/>
                </a:lnTo>
                <a:lnTo>
                  <a:pt x="503" y="82"/>
                </a:lnTo>
                <a:lnTo>
                  <a:pt x="512" y="92"/>
                </a:lnTo>
                <a:lnTo>
                  <a:pt x="522" y="102"/>
                </a:lnTo>
                <a:lnTo>
                  <a:pt x="530" y="113"/>
                </a:lnTo>
                <a:lnTo>
                  <a:pt x="539" y="123"/>
                </a:lnTo>
                <a:lnTo>
                  <a:pt x="546" y="135"/>
                </a:lnTo>
                <a:lnTo>
                  <a:pt x="553" y="146"/>
                </a:lnTo>
                <a:lnTo>
                  <a:pt x="559" y="158"/>
                </a:lnTo>
                <a:lnTo>
                  <a:pt x="566" y="171"/>
                </a:lnTo>
                <a:lnTo>
                  <a:pt x="571" y="184"/>
                </a:lnTo>
                <a:lnTo>
                  <a:pt x="576" y="196"/>
                </a:lnTo>
                <a:lnTo>
                  <a:pt x="580" y="210"/>
                </a:lnTo>
                <a:lnTo>
                  <a:pt x="582" y="223"/>
                </a:lnTo>
                <a:lnTo>
                  <a:pt x="585" y="237"/>
                </a:lnTo>
                <a:lnTo>
                  <a:pt x="587" y="252"/>
                </a:lnTo>
                <a:lnTo>
                  <a:pt x="589" y="265"/>
                </a:lnTo>
                <a:lnTo>
                  <a:pt x="589" y="280"/>
                </a:lnTo>
                <a:lnTo>
                  <a:pt x="589" y="294"/>
                </a:lnTo>
                <a:lnTo>
                  <a:pt x="587" y="309"/>
                </a:lnTo>
                <a:lnTo>
                  <a:pt x="585" y="323"/>
                </a:lnTo>
                <a:lnTo>
                  <a:pt x="582" y="336"/>
                </a:lnTo>
                <a:lnTo>
                  <a:pt x="580" y="350"/>
                </a:lnTo>
                <a:lnTo>
                  <a:pt x="576" y="363"/>
                </a:lnTo>
                <a:lnTo>
                  <a:pt x="571" y="377"/>
                </a:lnTo>
                <a:lnTo>
                  <a:pt x="566" y="389"/>
                </a:lnTo>
                <a:lnTo>
                  <a:pt x="559" y="402"/>
                </a:lnTo>
                <a:lnTo>
                  <a:pt x="553" y="414"/>
                </a:lnTo>
                <a:lnTo>
                  <a:pt x="546" y="426"/>
                </a:lnTo>
                <a:lnTo>
                  <a:pt x="539" y="437"/>
                </a:lnTo>
                <a:lnTo>
                  <a:pt x="530" y="448"/>
                </a:lnTo>
                <a:lnTo>
                  <a:pt x="522" y="459"/>
                </a:lnTo>
                <a:lnTo>
                  <a:pt x="512" y="469"/>
                </a:lnTo>
                <a:lnTo>
                  <a:pt x="503" y="479"/>
                </a:lnTo>
                <a:lnTo>
                  <a:pt x="492" y="488"/>
                </a:lnTo>
                <a:lnTo>
                  <a:pt x="481" y="497"/>
                </a:lnTo>
                <a:lnTo>
                  <a:pt x="470" y="506"/>
                </a:lnTo>
                <a:lnTo>
                  <a:pt x="459" y="513"/>
                </a:lnTo>
                <a:lnTo>
                  <a:pt x="447" y="520"/>
                </a:lnTo>
                <a:lnTo>
                  <a:pt x="434" y="526"/>
                </a:lnTo>
                <a:lnTo>
                  <a:pt x="422" y="534"/>
                </a:lnTo>
                <a:lnTo>
                  <a:pt x="409" y="539"/>
                </a:lnTo>
                <a:lnTo>
                  <a:pt x="396" y="544"/>
                </a:lnTo>
                <a:lnTo>
                  <a:pt x="382" y="548"/>
                </a:lnTo>
                <a:lnTo>
                  <a:pt x="368" y="552"/>
                </a:lnTo>
                <a:lnTo>
                  <a:pt x="353" y="555"/>
                </a:lnTo>
                <a:lnTo>
                  <a:pt x="339" y="557"/>
                </a:lnTo>
                <a:lnTo>
                  <a:pt x="324" y="560"/>
                </a:lnTo>
                <a:lnTo>
                  <a:pt x="310" y="561"/>
                </a:lnTo>
                <a:lnTo>
                  <a:pt x="294" y="561"/>
                </a:lnTo>
                <a:lnTo>
                  <a:pt x="279" y="561"/>
                </a:lnTo>
                <a:lnTo>
                  <a:pt x="265" y="560"/>
                </a:lnTo>
                <a:lnTo>
                  <a:pt x="249" y="557"/>
                </a:lnTo>
                <a:lnTo>
                  <a:pt x="235" y="555"/>
                </a:lnTo>
                <a:lnTo>
                  <a:pt x="221" y="552"/>
                </a:lnTo>
                <a:lnTo>
                  <a:pt x="207" y="548"/>
                </a:lnTo>
                <a:lnTo>
                  <a:pt x="193" y="544"/>
                </a:lnTo>
                <a:lnTo>
                  <a:pt x="180" y="539"/>
                </a:lnTo>
                <a:lnTo>
                  <a:pt x="167" y="534"/>
                </a:lnTo>
                <a:lnTo>
                  <a:pt x="154" y="526"/>
                </a:lnTo>
                <a:lnTo>
                  <a:pt x="141" y="520"/>
                </a:lnTo>
                <a:lnTo>
                  <a:pt x="130" y="513"/>
                </a:lnTo>
                <a:lnTo>
                  <a:pt x="118" y="506"/>
                </a:lnTo>
                <a:lnTo>
                  <a:pt x="108" y="497"/>
                </a:lnTo>
                <a:lnTo>
                  <a:pt x="96" y="488"/>
                </a:lnTo>
                <a:lnTo>
                  <a:pt x="86" y="479"/>
                </a:lnTo>
                <a:lnTo>
                  <a:pt x="77" y="469"/>
                </a:lnTo>
                <a:lnTo>
                  <a:pt x="67" y="459"/>
                </a:lnTo>
                <a:lnTo>
                  <a:pt x="59" y="448"/>
                </a:lnTo>
                <a:lnTo>
                  <a:pt x="50" y="437"/>
                </a:lnTo>
                <a:lnTo>
                  <a:pt x="42" y="426"/>
                </a:lnTo>
                <a:lnTo>
                  <a:pt x="36" y="414"/>
                </a:lnTo>
                <a:lnTo>
                  <a:pt x="30" y="402"/>
                </a:lnTo>
                <a:lnTo>
                  <a:pt x="23" y="389"/>
                </a:lnTo>
                <a:lnTo>
                  <a:pt x="18" y="377"/>
                </a:lnTo>
                <a:lnTo>
                  <a:pt x="13" y="363"/>
                </a:lnTo>
                <a:lnTo>
                  <a:pt x="9" y="350"/>
                </a:lnTo>
                <a:lnTo>
                  <a:pt x="6" y="336"/>
                </a:lnTo>
                <a:lnTo>
                  <a:pt x="4" y="323"/>
                </a:lnTo>
                <a:lnTo>
                  <a:pt x="1" y="309"/>
                </a:lnTo>
                <a:lnTo>
                  <a:pt x="0" y="294"/>
                </a:lnTo>
                <a:lnTo>
                  <a:pt x="0" y="280"/>
                </a:lnTo>
                <a:lnTo>
                  <a:pt x="0" y="26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66" name="Freeform 188">
            <a:extLst>
              <a:ext uri="{FF2B5EF4-FFF2-40B4-BE49-F238E27FC236}">
                <a16:creationId xmlns:a16="http://schemas.microsoft.com/office/drawing/2014/main" id="{11F09106-7C04-414A-A956-71FB5D946F3B}"/>
              </a:ext>
            </a:extLst>
          </p:cNvPr>
          <p:cNvSpPr>
            <a:spLocks noChangeAspect="1"/>
          </p:cNvSpPr>
          <p:nvPr/>
        </p:nvSpPr>
        <p:spPr bwMode="auto">
          <a:xfrm>
            <a:off x="6065020" y="2566585"/>
            <a:ext cx="285283" cy="272838"/>
          </a:xfrm>
          <a:custGeom>
            <a:avLst/>
            <a:gdLst>
              <a:gd name="T0" fmla="*/ 9 w 625"/>
              <a:gd name="T1" fmla="*/ 210 h 595"/>
              <a:gd name="T2" fmla="*/ 36 w 625"/>
              <a:gd name="T3" fmla="*/ 146 h 595"/>
              <a:gd name="T4" fmla="*/ 77 w 625"/>
              <a:gd name="T5" fmla="*/ 92 h 595"/>
              <a:gd name="T6" fmla="*/ 130 w 625"/>
              <a:gd name="T7" fmla="*/ 48 h 595"/>
              <a:gd name="T8" fmla="*/ 193 w 625"/>
              <a:gd name="T9" fmla="*/ 17 h 595"/>
              <a:gd name="T10" fmla="*/ 265 w 625"/>
              <a:gd name="T11" fmla="*/ 1 h 595"/>
              <a:gd name="T12" fmla="*/ 360 w 625"/>
              <a:gd name="T13" fmla="*/ 1 h 595"/>
              <a:gd name="T14" fmla="*/ 432 w 625"/>
              <a:gd name="T15" fmla="*/ 17 h 595"/>
              <a:gd name="T16" fmla="*/ 495 w 625"/>
              <a:gd name="T17" fmla="*/ 48 h 595"/>
              <a:gd name="T18" fmla="*/ 548 w 625"/>
              <a:gd name="T19" fmla="*/ 92 h 595"/>
              <a:gd name="T20" fmla="*/ 589 w 625"/>
              <a:gd name="T21" fmla="*/ 146 h 595"/>
              <a:gd name="T22" fmla="*/ 616 w 625"/>
              <a:gd name="T23" fmla="*/ 210 h 595"/>
              <a:gd name="T24" fmla="*/ 625 w 625"/>
              <a:gd name="T25" fmla="*/ 280 h 595"/>
              <a:gd name="T26" fmla="*/ 618 w 625"/>
              <a:gd name="T27" fmla="*/ 370 h 595"/>
              <a:gd name="T28" fmla="*/ 595 w 625"/>
              <a:gd name="T29" fmla="*/ 437 h 595"/>
              <a:gd name="T30" fmla="*/ 558 w 625"/>
              <a:gd name="T31" fmla="*/ 493 h 595"/>
              <a:gd name="T32" fmla="*/ 506 w 625"/>
              <a:gd name="T33" fmla="*/ 540 h 595"/>
              <a:gd name="T34" fmla="*/ 445 w 625"/>
              <a:gd name="T35" fmla="*/ 573 h 595"/>
              <a:gd name="T36" fmla="*/ 375 w 625"/>
              <a:gd name="T37" fmla="*/ 591 h 595"/>
              <a:gd name="T38" fmla="*/ 279 w 625"/>
              <a:gd name="T39" fmla="*/ 595 h 595"/>
              <a:gd name="T40" fmla="*/ 207 w 625"/>
              <a:gd name="T41" fmla="*/ 583 h 595"/>
              <a:gd name="T42" fmla="*/ 141 w 625"/>
              <a:gd name="T43" fmla="*/ 554 h 595"/>
              <a:gd name="T44" fmla="*/ 86 w 625"/>
              <a:gd name="T45" fmla="*/ 513 h 595"/>
              <a:gd name="T46" fmla="*/ 42 w 625"/>
              <a:gd name="T47" fmla="*/ 460 h 595"/>
              <a:gd name="T48" fmla="*/ 13 w 625"/>
              <a:gd name="T49" fmla="*/ 397 h 595"/>
              <a:gd name="T50" fmla="*/ 0 w 625"/>
              <a:gd name="T51" fmla="*/ 329 h 595"/>
              <a:gd name="T52" fmla="*/ 36 w 625"/>
              <a:gd name="T53" fmla="*/ 280 h 595"/>
              <a:gd name="T54" fmla="*/ 45 w 625"/>
              <a:gd name="T55" fmla="*/ 350 h 595"/>
              <a:gd name="T56" fmla="*/ 72 w 625"/>
              <a:gd name="T57" fmla="*/ 413 h 595"/>
              <a:gd name="T58" fmla="*/ 113 w 625"/>
              <a:gd name="T59" fmla="*/ 469 h 595"/>
              <a:gd name="T60" fmla="*/ 166 w 625"/>
              <a:gd name="T61" fmla="*/ 513 h 595"/>
              <a:gd name="T62" fmla="*/ 229 w 625"/>
              <a:gd name="T63" fmla="*/ 543 h 595"/>
              <a:gd name="T64" fmla="*/ 301 w 625"/>
              <a:gd name="T65" fmla="*/ 559 h 595"/>
              <a:gd name="T66" fmla="*/ 324 w 625"/>
              <a:gd name="T67" fmla="*/ 559 h 595"/>
              <a:gd name="T68" fmla="*/ 396 w 625"/>
              <a:gd name="T69" fmla="*/ 543 h 595"/>
              <a:gd name="T70" fmla="*/ 459 w 625"/>
              <a:gd name="T71" fmla="*/ 513 h 595"/>
              <a:gd name="T72" fmla="*/ 512 w 625"/>
              <a:gd name="T73" fmla="*/ 469 h 595"/>
              <a:gd name="T74" fmla="*/ 553 w 625"/>
              <a:gd name="T75" fmla="*/ 413 h 595"/>
              <a:gd name="T76" fmla="*/ 580 w 625"/>
              <a:gd name="T77" fmla="*/ 350 h 595"/>
              <a:gd name="T78" fmla="*/ 589 w 625"/>
              <a:gd name="T79" fmla="*/ 280 h 595"/>
              <a:gd name="T80" fmla="*/ 582 w 625"/>
              <a:gd name="T81" fmla="*/ 257 h 595"/>
              <a:gd name="T82" fmla="*/ 559 w 625"/>
              <a:gd name="T83" fmla="*/ 192 h 595"/>
              <a:gd name="T84" fmla="*/ 522 w 625"/>
              <a:gd name="T85" fmla="*/ 136 h 595"/>
              <a:gd name="T86" fmla="*/ 470 w 625"/>
              <a:gd name="T87" fmla="*/ 89 h 595"/>
              <a:gd name="T88" fmla="*/ 409 w 625"/>
              <a:gd name="T89" fmla="*/ 56 h 595"/>
              <a:gd name="T90" fmla="*/ 339 w 625"/>
              <a:gd name="T91" fmla="*/ 38 h 595"/>
              <a:gd name="T92" fmla="*/ 315 w 625"/>
              <a:gd name="T93" fmla="*/ 34 h 595"/>
              <a:gd name="T94" fmla="*/ 243 w 625"/>
              <a:gd name="T95" fmla="*/ 46 h 595"/>
              <a:gd name="T96" fmla="*/ 177 w 625"/>
              <a:gd name="T97" fmla="*/ 75 h 595"/>
              <a:gd name="T98" fmla="*/ 122 w 625"/>
              <a:gd name="T99" fmla="*/ 116 h 595"/>
              <a:gd name="T100" fmla="*/ 78 w 625"/>
              <a:gd name="T101" fmla="*/ 169 h 595"/>
              <a:gd name="T102" fmla="*/ 49 w 625"/>
              <a:gd name="T103" fmla="*/ 230 h 595"/>
              <a:gd name="T104" fmla="*/ 36 w 625"/>
              <a:gd name="T105" fmla="*/ 29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5" h="595">
                <a:moveTo>
                  <a:pt x="0" y="265"/>
                </a:moveTo>
                <a:lnTo>
                  <a:pt x="1" y="251"/>
                </a:lnTo>
                <a:lnTo>
                  <a:pt x="4" y="237"/>
                </a:lnTo>
                <a:lnTo>
                  <a:pt x="6" y="223"/>
                </a:lnTo>
                <a:lnTo>
                  <a:pt x="9" y="210"/>
                </a:lnTo>
                <a:lnTo>
                  <a:pt x="13" y="196"/>
                </a:lnTo>
                <a:lnTo>
                  <a:pt x="18" y="184"/>
                </a:lnTo>
                <a:lnTo>
                  <a:pt x="23" y="170"/>
                </a:lnTo>
                <a:lnTo>
                  <a:pt x="30" y="158"/>
                </a:lnTo>
                <a:lnTo>
                  <a:pt x="36" y="146"/>
                </a:lnTo>
                <a:lnTo>
                  <a:pt x="42" y="135"/>
                </a:lnTo>
                <a:lnTo>
                  <a:pt x="50" y="123"/>
                </a:lnTo>
                <a:lnTo>
                  <a:pt x="59" y="113"/>
                </a:lnTo>
                <a:lnTo>
                  <a:pt x="67" y="102"/>
                </a:lnTo>
                <a:lnTo>
                  <a:pt x="77" y="92"/>
                </a:lnTo>
                <a:lnTo>
                  <a:pt x="86" y="82"/>
                </a:lnTo>
                <a:lnTo>
                  <a:pt x="96" y="72"/>
                </a:lnTo>
                <a:lnTo>
                  <a:pt x="108" y="64"/>
                </a:lnTo>
                <a:lnTo>
                  <a:pt x="118" y="55"/>
                </a:lnTo>
                <a:lnTo>
                  <a:pt x="130" y="48"/>
                </a:lnTo>
                <a:lnTo>
                  <a:pt x="141" y="40"/>
                </a:lnTo>
                <a:lnTo>
                  <a:pt x="154" y="34"/>
                </a:lnTo>
                <a:lnTo>
                  <a:pt x="167" y="27"/>
                </a:lnTo>
                <a:lnTo>
                  <a:pt x="180" y="22"/>
                </a:lnTo>
                <a:lnTo>
                  <a:pt x="193" y="17"/>
                </a:lnTo>
                <a:lnTo>
                  <a:pt x="207" y="12"/>
                </a:lnTo>
                <a:lnTo>
                  <a:pt x="221" y="8"/>
                </a:lnTo>
                <a:lnTo>
                  <a:pt x="235" y="6"/>
                </a:lnTo>
                <a:lnTo>
                  <a:pt x="249" y="3"/>
                </a:lnTo>
                <a:lnTo>
                  <a:pt x="265" y="1"/>
                </a:lnTo>
                <a:lnTo>
                  <a:pt x="279" y="0"/>
                </a:lnTo>
                <a:lnTo>
                  <a:pt x="294" y="0"/>
                </a:lnTo>
                <a:lnTo>
                  <a:pt x="310" y="0"/>
                </a:lnTo>
                <a:lnTo>
                  <a:pt x="346" y="0"/>
                </a:lnTo>
                <a:lnTo>
                  <a:pt x="360" y="1"/>
                </a:lnTo>
                <a:lnTo>
                  <a:pt x="375" y="3"/>
                </a:lnTo>
                <a:lnTo>
                  <a:pt x="389" y="6"/>
                </a:lnTo>
                <a:lnTo>
                  <a:pt x="404" y="8"/>
                </a:lnTo>
                <a:lnTo>
                  <a:pt x="418" y="12"/>
                </a:lnTo>
                <a:lnTo>
                  <a:pt x="432" y="17"/>
                </a:lnTo>
                <a:lnTo>
                  <a:pt x="445" y="22"/>
                </a:lnTo>
                <a:lnTo>
                  <a:pt x="458" y="27"/>
                </a:lnTo>
                <a:lnTo>
                  <a:pt x="470" y="34"/>
                </a:lnTo>
                <a:lnTo>
                  <a:pt x="483" y="40"/>
                </a:lnTo>
                <a:lnTo>
                  <a:pt x="495" y="48"/>
                </a:lnTo>
                <a:lnTo>
                  <a:pt x="506" y="55"/>
                </a:lnTo>
                <a:lnTo>
                  <a:pt x="517" y="64"/>
                </a:lnTo>
                <a:lnTo>
                  <a:pt x="528" y="72"/>
                </a:lnTo>
                <a:lnTo>
                  <a:pt x="539" y="82"/>
                </a:lnTo>
                <a:lnTo>
                  <a:pt x="548" y="92"/>
                </a:lnTo>
                <a:lnTo>
                  <a:pt x="558" y="102"/>
                </a:lnTo>
                <a:lnTo>
                  <a:pt x="566" y="113"/>
                </a:lnTo>
                <a:lnTo>
                  <a:pt x="575" y="123"/>
                </a:lnTo>
                <a:lnTo>
                  <a:pt x="582" y="135"/>
                </a:lnTo>
                <a:lnTo>
                  <a:pt x="589" y="146"/>
                </a:lnTo>
                <a:lnTo>
                  <a:pt x="595" y="158"/>
                </a:lnTo>
                <a:lnTo>
                  <a:pt x="602" y="170"/>
                </a:lnTo>
                <a:lnTo>
                  <a:pt x="607" y="184"/>
                </a:lnTo>
                <a:lnTo>
                  <a:pt x="612" y="196"/>
                </a:lnTo>
                <a:lnTo>
                  <a:pt x="616" y="210"/>
                </a:lnTo>
                <a:lnTo>
                  <a:pt x="618" y="223"/>
                </a:lnTo>
                <a:lnTo>
                  <a:pt x="621" y="237"/>
                </a:lnTo>
                <a:lnTo>
                  <a:pt x="623" y="251"/>
                </a:lnTo>
                <a:lnTo>
                  <a:pt x="625" y="265"/>
                </a:lnTo>
                <a:lnTo>
                  <a:pt x="625" y="280"/>
                </a:lnTo>
                <a:lnTo>
                  <a:pt x="625" y="294"/>
                </a:lnTo>
                <a:lnTo>
                  <a:pt x="625" y="329"/>
                </a:lnTo>
                <a:lnTo>
                  <a:pt x="623" y="343"/>
                </a:lnTo>
                <a:lnTo>
                  <a:pt x="621" y="357"/>
                </a:lnTo>
                <a:lnTo>
                  <a:pt x="618" y="370"/>
                </a:lnTo>
                <a:lnTo>
                  <a:pt x="616" y="384"/>
                </a:lnTo>
                <a:lnTo>
                  <a:pt x="612" y="397"/>
                </a:lnTo>
                <a:lnTo>
                  <a:pt x="607" y="411"/>
                </a:lnTo>
                <a:lnTo>
                  <a:pt x="602" y="423"/>
                </a:lnTo>
                <a:lnTo>
                  <a:pt x="595" y="437"/>
                </a:lnTo>
                <a:lnTo>
                  <a:pt x="589" y="448"/>
                </a:lnTo>
                <a:lnTo>
                  <a:pt x="582" y="460"/>
                </a:lnTo>
                <a:lnTo>
                  <a:pt x="575" y="471"/>
                </a:lnTo>
                <a:lnTo>
                  <a:pt x="566" y="482"/>
                </a:lnTo>
                <a:lnTo>
                  <a:pt x="558" y="493"/>
                </a:lnTo>
                <a:lnTo>
                  <a:pt x="548" y="503"/>
                </a:lnTo>
                <a:lnTo>
                  <a:pt x="539" y="513"/>
                </a:lnTo>
                <a:lnTo>
                  <a:pt x="528" y="523"/>
                </a:lnTo>
                <a:lnTo>
                  <a:pt x="517" y="531"/>
                </a:lnTo>
                <a:lnTo>
                  <a:pt x="506" y="540"/>
                </a:lnTo>
                <a:lnTo>
                  <a:pt x="495" y="547"/>
                </a:lnTo>
                <a:lnTo>
                  <a:pt x="483" y="554"/>
                </a:lnTo>
                <a:lnTo>
                  <a:pt x="470" y="561"/>
                </a:lnTo>
                <a:lnTo>
                  <a:pt x="458" y="568"/>
                </a:lnTo>
                <a:lnTo>
                  <a:pt x="445" y="573"/>
                </a:lnTo>
                <a:lnTo>
                  <a:pt x="432" y="578"/>
                </a:lnTo>
                <a:lnTo>
                  <a:pt x="418" y="583"/>
                </a:lnTo>
                <a:lnTo>
                  <a:pt x="404" y="586"/>
                </a:lnTo>
                <a:lnTo>
                  <a:pt x="389" y="589"/>
                </a:lnTo>
                <a:lnTo>
                  <a:pt x="375" y="591"/>
                </a:lnTo>
                <a:lnTo>
                  <a:pt x="360" y="594"/>
                </a:lnTo>
                <a:lnTo>
                  <a:pt x="346" y="595"/>
                </a:lnTo>
                <a:lnTo>
                  <a:pt x="330" y="595"/>
                </a:lnTo>
                <a:lnTo>
                  <a:pt x="315" y="595"/>
                </a:lnTo>
                <a:lnTo>
                  <a:pt x="279" y="595"/>
                </a:lnTo>
                <a:lnTo>
                  <a:pt x="265" y="594"/>
                </a:lnTo>
                <a:lnTo>
                  <a:pt x="249" y="591"/>
                </a:lnTo>
                <a:lnTo>
                  <a:pt x="235" y="589"/>
                </a:lnTo>
                <a:lnTo>
                  <a:pt x="221" y="586"/>
                </a:lnTo>
                <a:lnTo>
                  <a:pt x="207" y="583"/>
                </a:lnTo>
                <a:lnTo>
                  <a:pt x="193" y="578"/>
                </a:lnTo>
                <a:lnTo>
                  <a:pt x="180" y="573"/>
                </a:lnTo>
                <a:lnTo>
                  <a:pt x="167" y="568"/>
                </a:lnTo>
                <a:lnTo>
                  <a:pt x="154" y="561"/>
                </a:lnTo>
                <a:lnTo>
                  <a:pt x="141" y="554"/>
                </a:lnTo>
                <a:lnTo>
                  <a:pt x="130" y="547"/>
                </a:lnTo>
                <a:lnTo>
                  <a:pt x="118" y="540"/>
                </a:lnTo>
                <a:lnTo>
                  <a:pt x="108" y="531"/>
                </a:lnTo>
                <a:lnTo>
                  <a:pt x="96" y="523"/>
                </a:lnTo>
                <a:lnTo>
                  <a:pt x="86" y="513"/>
                </a:lnTo>
                <a:lnTo>
                  <a:pt x="77" y="503"/>
                </a:lnTo>
                <a:lnTo>
                  <a:pt x="67" y="493"/>
                </a:lnTo>
                <a:lnTo>
                  <a:pt x="59" y="482"/>
                </a:lnTo>
                <a:lnTo>
                  <a:pt x="50" y="471"/>
                </a:lnTo>
                <a:lnTo>
                  <a:pt x="42" y="460"/>
                </a:lnTo>
                <a:lnTo>
                  <a:pt x="36" y="448"/>
                </a:lnTo>
                <a:lnTo>
                  <a:pt x="30" y="437"/>
                </a:lnTo>
                <a:lnTo>
                  <a:pt x="23" y="423"/>
                </a:lnTo>
                <a:lnTo>
                  <a:pt x="18" y="411"/>
                </a:lnTo>
                <a:lnTo>
                  <a:pt x="13" y="397"/>
                </a:lnTo>
                <a:lnTo>
                  <a:pt x="9" y="384"/>
                </a:lnTo>
                <a:lnTo>
                  <a:pt x="6" y="370"/>
                </a:lnTo>
                <a:lnTo>
                  <a:pt x="4" y="357"/>
                </a:lnTo>
                <a:lnTo>
                  <a:pt x="1" y="343"/>
                </a:lnTo>
                <a:lnTo>
                  <a:pt x="0" y="329"/>
                </a:lnTo>
                <a:lnTo>
                  <a:pt x="0" y="294"/>
                </a:lnTo>
                <a:lnTo>
                  <a:pt x="0" y="280"/>
                </a:lnTo>
                <a:lnTo>
                  <a:pt x="0" y="265"/>
                </a:lnTo>
                <a:lnTo>
                  <a:pt x="36" y="265"/>
                </a:lnTo>
                <a:lnTo>
                  <a:pt x="36" y="280"/>
                </a:lnTo>
                <a:lnTo>
                  <a:pt x="36" y="294"/>
                </a:lnTo>
                <a:lnTo>
                  <a:pt x="37" y="309"/>
                </a:lnTo>
                <a:lnTo>
                  <a:pt x="40" y="323"/>
                </a:lnTo>
                <a:lnTo>
                  <a:pt x="42" y="336"/>
                </a:lnTo>
                <a:lnTo>
                  <a:pt x="45" y="350"/>
                </a:lnTo>
                <a:lnTo>
                  <a:pt x="49" y="363"/>
                </a:lnTo>
                <a:lnTo>
                  <a:pt x="54" y="377"/>
                </a:lnTo>
                <a:lnTo>
                  <a:pt x="59" y="389"/>
                </a:lnTo>
                <a:lnTo>
                  <a:pt x="66" y="402"/>
                </a:lnTo>
                <a:lnTo>
                  <a:pt x="72" y="413"/>
                </a:lnTo>
                <a:lnTo>
                  <a:pt x="78" y="426"/>
                </a:lnTo>
                <a:lnTo>
                  <a:pt x="86" y="437"/>
                </a:lnTo>
                <a:lnTo>
                  <a:pt x="95" y="448"/>
                </a:lnTo>
                <a:lnTo>
                  <a:pt x="103" y="459"/>
                </a:lnTo>
                <a:lnTo>
                  <a:pt x="113" y="469"/>
                </a:lnTo>
                <a:lnTo>
                  <a:pt x="122" y="478"/>
                </a:lnTo>
                <a:lnTo>
                  <a:pt x="132" y="488"/>
                </a:lnTo>
                <a:lnTo>
                  <a:pt x="144" y="497"/>
                </a:lnTo>
                <a:lnTo>
                  <a:pt x="154" y="505"/>
                </a:lnTo>
                <a:lnTo>
                  <a:pt x="166" y="513"/>
                </a:lnTo>
                <a:lnTo>
                  <a:pt x="177" y="520"/>
                </a:lnTo>
                <a:lnTo>
                  <a:pt x="190" y="526"/>
                </a:lnTo>
                <a:lnTo>
                  <a:pt x="203" y="534"/>
                </a:lnTo>
                <a:lnTo>
                  <a:pt x="216" y="538"/>
                </a:lnTo>
                <a:lnTo>
                  <a:pt x="229" y="543"/>
                </a:lnTo>
                <a:lnTo>
                  <a:pt x="243" y="548"/>
                </a:lnTo>
                <a:lnTo>
                  <a:pt x="257" y="552"/>
                </a:lnTo>
                <a:lnTo>
                  <a:pt x="271" y="554"/>
                </a:lnTo>
                <a:lnTo>
                  <a:pt x="285" y="557"/>
                </a:lnTo>
                <a:lnTo>
                  <a:pt x="301" y="559"/>
                </a:lnTo>
                <a:lnTo>
                  <a:pt x="315" y="561"/>
                </a:lnTo>
                <a:lnTo>
                  <a:pt x="279" y="561"/>
                </a:lnTo>
                <a:lnTo>
                  <a:pt x="294" y="561"/>
                </a:lnTo>
                <a:lnTo>
                  <a:pt x="310" y="561"/>
                </a:lnTo>
                <a:lnTo>
                  <a:pt x="324" y="559"/>
                </a:lnTo>
                <a:lnTo>
                  <a:pt x="339" y="557"/>
                </a:lnTo>
                <a:lnTo>
                  <a:pt x="353" y="554"/>
                </a:lnTo>
                <a:lnTo>
                  <a:pt x="368" y="552"/>
                </a:lnTo>
                <a:lnTo>
                  <a:pt x="382" y="548"/>
                </a:lnTo>
                <a:lnTo>
                  <a:pt x="396" y="543"/>
                </a:lnTo>
                <a:lnTo>
                  <a:pt x="409" y="538"/>
                </a:lnTo>
                <a:lnTo>
                  <a:pt x="422" y="534"/>
                </a:lnTo>
                <a:lnTo>
                  <a:pt x="434" y="526"/>
                </a:lnTo>
                <a:lnTo>
                  <a:pt x="447" y="520"/>
                </a:lnTo>
                <a:lnTo>
                  <a:pt x="459" y="513"/>
                </a:lnTo>
                <a:lnTo>
                  <a:pt x="470" y="505"/>
                </a:lnTo>
                <a:lnTo>
                  <a:pt x="481" y="497"/>
                </a:lnTo>
                <a:lnTo>
                  <a:pt x="492" y="488"/>
                </a:lnTo>
                <a:lnTo>
                  <a:pt x="503" y="478"/>
                </a:lnTo>
                <a:lnTo>
                  <a:pt x="512" y="469"/>
                </a:lnTo>
                <a:lnTo>
                  <a:pt x="522" y="459"/>
                </a:lnTo>
                <a:lnTo>
                  <a:pt x="530" y="448"/>
                </a:lnTo>
                <a:lnTo>
                  <a:pt x="539" y="437"/>
                </a:lnTo>
                <a:lnTo>
                  <a:pt x="546" y="426"/>
                </a:lnTo>
                <a:lnTo>
                  <a:pt x="553" y="413"/>
                </a:lnTo>
                <a:lnTo>
                  <a:pt x="559" y="402"/>
                </a:lnTo>
                <a:lnTo>
                  <a:pt x="566" y="389"/>
                </a:lnTo>
                <a:lnTo>
                  <a:pt x="571" y="377"/>
                </a:lnTo>
                <a:lnTo>
                  <a:pt x="576" y="363"/>
                </a:lnTo>
                <a:lnTo>
                  <a:pt x="580" y="350"/>
                </a:lnTo>
                <a:lnTo>
                  <a:pt x="582" y="336"/>
                </a:lnTo>
                <a:lnTo>
                  <a:pt x="585" y="323"/>
                </a:lnTo>
                <a:lnTo>
                  <a:pt x="587" y="309"/>
                </a:lnTo>
                <a:lnTo>
                  <a:pt x="589" y="294"/>
                </a:lnTo>
                <a:lnTo>
                  <a:pt x="589" y="280"/>
                </a:lnTo>
                <a:lnTo>
                  <a:pt x="589" y="265"/>
                </a:lnTo>
                <a:lnTo>
                  <a:pt x="589" y="299"/>
                </a:lnTo>
                <a:lnTo>
                  <a:pt x="587" y="286"/>
                </a:lnTo>
                <a:lnTo>
                  <a:pt x="585" y="271"/>
                </a:lnTo>
                <a:lnTo>
                  <a:pt x="582" y="257"/>
                </a:lnTo>
                <a:lnTo>
                  <a:pt x="580" y="244"/>
                </a:lnTo>
                <a:lnTo>
                  <a:pt x="576" y="230"/>
                </a:lnTo>
                <a:lnTo>
                  <a:pt x="571" y="218"/>
                </a:lnTo>
                <a:lnTo>
                  <a:pt x="566" y="205"/>
                </a:lnTo>
                <a:lnTo>
                  <a:pt x="559" y="192"/>
                </a:lnTo>
                <a:lnTo>
                  <a:pt x="553" y="180"/>
                </a:lnTo>
                <a:lnTo>
                  <a:pt x="546" y="169"/>
                </a:lnTo>
                <a:lnTo>
                  <a:pt x="539" y="157"/>
                </a:lnTo>
                <a:lnTo>
                  <a:pt x="530" y="147"/>
                </a:lnTo>
                <a:lnTo>
                  <a:pt x="522" y="136"/>
                </a:lnTo>
                <a:lnTo>
                  <a:pt x="512" y="126"/>
                </a:lnTo>
                <a:lnTo>
                  <a:pt x="503" y="116"/>
                </a:lnTo>
                <a:lnTo>
                  <a:pt x="492" y="107"/>
                </a:lnTo>
                <a:lnTo>
                  <a:pt x="481" y="98"/>
                </a:lnTo>
                <a:lnTo>
                  <a:pt x="470" y="89"/>
                </a:lnTo>
                <a:lnTo>
                  <a:pt x="459" y="82"/>
                </a:lnTo>
                <a:lnTo>
                  <a:pt x="447" y="75"/>
                </a:lnTo>
                <a:lnTo>
                  <a:pt x="434" y="69"/>
                </a:lnTo>
                <a:lnTo>
                  <a:pt x="422" y="61"/>
                </a:lnTo>
                <a:lnTo>
                  <a:pt x="409" y="56"/>
                </a:lnTo>
                <a:lnTo>
                  <a:pt x="396" y="51"/>
                </a:lnTo>
                <a:lnTo>
                  <a:pt x="382" y="46"/>
                </a:lnTo>
                <a:lnTo>
                  <a:pt x="368" y="43"/>
                </a:lnTo>
                <a:lnTo>
                  <a:pt x="353" y="40"/>
                </a:lnTo>
                <a:lnTo>
                  <a:pt x="339" y="38"/>
                </a:lnTo>
                <a:lnTo>
                  <a:pt x="324" y="35"/>
                </a:lnTo>
                <a:lnTo>
                  <a:pt x="310" y="34"/>
                </a:lnTo>
                <a:lnTo>
                  <a:pt x="346" y="34"/>
                </a:lnTo>
                <a:lnTo>
                  <a:pt x="330" y="34"/>
                </a:lnTo>
                <a:lnTo>
                  <a:pt x="315" y="34"/>
                </a:lnTo>
                <a:lnTo>
                  <a:pt x="301" y="35"/>
                </a:lnTo>
                <a:lnTo>
                  <a:pt x="285" y="38"/>
                </a:lnTo>
                <a:lnTo>
                  <a:pt x="271" y="40"/>
                </a:lnTo>
                <a:lnTo>
                  <a:pt x="257" y="43"/>
                </a:lnTo>
                <a:lnTo>
                  <a:pt x="243" y="46"/>
                </a:lnTo>
                <a:lnTo>
                  <a:pt x="229" y="51"/>
                </a:lnTo>
                <a:lnTo>
                  <a:pt x="216" y="56"/>
                </a:lnTo>
                <a:lnTo>
                  <a:pt x="203" y="61"/>
                </a:lnTo>
                <a:lnTo>
                  <a:pt x="190" y="69"/>
                </a:lnTo>
                <a:lnTo>
                  <a:pt x="177" y="75"/>
                </a:lnTo>
                <a:lnTo>
                  <a:pt x="166" y="82"/>
                </a:lnTo>
                <a:lnTo>
                  <a:pt x="154" y="89"/>
                </a:lnTo>
                <a:lnTo>
                  <a:pt x="144" y="98"/>
                </a:lnTo>
                <a:lnTo>
                  <a:pt x="132" y="107"/>
                </a:lnTo>
                <a:lnTo>
                  <a:pt x="122" y="116"/>
                </a:lnTo>
                <a:lnTo>
                  <a:pt x="113" y="126"/>
                </a:lnTo>
                <a:lnTo>
                  <a:pt x="103" y="136"/>
                </a:lnTo>
                <a:lnTo>
                  <a:pt x="95" y="147"/>
                </a:lnTo>
                <a:lnTo>
                  <a:pt x="86" y="157"/>
                </a:lnTo>
                <a:lnTo>
                  <a:pt x="78" y="169"/>
                </a:lnTo>
                <a:lnTo>
                  <a:pt x="72" y="180"/>
                </a:lnTo>
                <a:lnTo>
                  <a:pt x="66" y="192"/>
                </a:lnTo>
                <a:lnTo>
                  <a:pt x="59" y="205"/>
                </a:lnTo>
                <a:lnTo>
                  <a:pt x="54" y="218"/>
                </a:lnTo>
                <a:lnTo>
                  <a:pt x="49" y="230"/>
                </a:lnTo>
                <a:lnTo>
                  <a:pt x="45" y="244"/>
                </a:lnTo>
                <a:lnTo>
                  <a:pt x="42" y="257"/>
                </a:lnTo>
                <a:lnTo>
                  <a:pt x="40" y="271"/>
                </a:lnTo>
                <a:lnTo>
                  <a:pt x="37" y="286"/>
                </a:lnTo>
                <a:lnTo>
                  <a:pt x="36" y="299"/>
                </a:lnTo>
                <a:lnTo>
                  <a:pt x="36" y="265"/>
                </a:lnTo>
                <a:lnTo>
                  <a:pt x="0" y="2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67" name="Freeform 189">
            <a:extLst>
              <a:ext uri="{FF2B5EF4-FFF2-40B4-BE49-F238E27FC236}">
                <a16:creationId xmlns:a16="http://schemas.microsoft.com/office/drawing/2014/main" id="{F92C6EBC-6114-4D60-9174-126A5A638A9C}"/>
              </a:ext>
            </a:extLst>
          </p:cNvPr>
          <p:cNvSpPr>
            <a:spLocks noChangeAspect="1"/>
          </p:cNvSpPr>
          <p:nvPr/>
        </p:nvSpPr>
        <p:spPr bwMode="auto">
          <a:xfrm>
            <a:off x="6244694" y="3082099"/>
            <a:ext cx="268825" cy="256386"/>
          </a:xfrm>
          <a:custGeom>
            <a:avLst/>
            <a:gdLst>
              <a:gd name="T0" fmla="*/ 4 w 588"/>
              <a:gd name="T1" fmla="*/ 238 h 561"/>
              <a:gd name="T2" fmla="*/ 13 w 588"/>
              <a:gd name="T3" fmla="*/ 198 h 561"/>
              <a:gd name="T4" fmla="*/ 29 w 588"/>
              <a:gd name="T5" fmla="*/ 159 h 561"/>
              <a:gd name="T6" fmla="*/ 51 w 588"/>
              <a:gd name="T7" fmla="*/ 124 h 561"/>
              <a:gd name="T8" fmla="*/ 76 w 588"/>
              <a:gd name="T9" fmla="*/ 92 h 561"/>
              <a:gd name="T10" fmla="*/ 107 w 588"/>
              <a:gd name="T11" fmla="*/ 64 h 561"/>
              <a:gd name="T12" fmla="*/ 142 w 588"/>
              <a:gd name="T13" fmla="*/ 41 h 561"/>
              <a:gd name="T14" fmla="*/ 179 w 588"/>
              <a:gd name="T15" fmla="*/ 22 h 561"/>
              <a:gd name="T16" fmla="*/ 220 w 588"/>
              <a:gd name="T17" fmla="*/ 9 h 561"/>
              <a:gd name="T18" fmla="*/ 264 w 588"/>
              <a:gd name="T19" fmla="*/ 1 h 561"/>
              <a:gd name="T20" fmla="*/ 309 w 588"/>
              <a:gd name="T21" fmla="*/ 0 h 561"/>
              <a:gd name="T22" fmla="*/ 353 w 588"/>
              <a:gd name="T23" fmla="*/ 6 h 561"/>
              <a:gd name="T24" fmla="*/ 395 w 588"/>
              <a:gd name="T25" fmla="*/ 17 h 561"/>
              <a:gd name="T26" fmla="*/ 434 w 588"/>
              <a:gd name="T27" fmla="*/ 35 h 561"/>
              <a:gd name="T28" fmla="*/ 470 w 588"/>
              <a:gd name="T29" fmla="*/ 55 h 561"/>
              <a:gd name="T30" fmla="*/ 502 w 588"/>
              <a:gd name="T31" fmla="*/ 82 h 561"/>
              <a:gd name="T32" fmla="*/ 530 w 588"/>
              <a:gd name="T33" fmla="*/ 113 h 561"/>
              <a:gd name="T34" fmla="*/ 552 w 588"/>
              <a:gd name="T35" fmla="*/ 148 h 561"/>
              <a:gd name="T36" fmla="*/ 570 w 588"/>
              <a:gd name="T37" fmla="*/ 184 h 561"/>
              <a:gd name="T38" fmla="*/ 581 w 588"/>
              <a:gd name="T39" fmla="*/ 225 h 561"/>
              <a:gd name="T40" fmla="*/ 588 w 588"/>
              <a:gd name="T41" fmla="*/ 267 h 561"/>
              <a:gd name="T42" fmla="*/ 587 w 588"/>
              <a:gd name="T43" fmla="*/ 309 h 561"/>
              <a:gd name="T44" fmla="*/ 579 w 588"/>
              <a:gd name="T45" fmla="*/ 351 h 561"/>
              <a:gd name="T46" fmla="*/ 565 w 588"/>
              <a:gd name="T47" fmla="*/ 390 h 561"/>
              <a:gd name="T48" fmla="*/ 545 w 588"/>
              <a:gd name="T49" fmla="*/ 426 h 561"/>
              <a:gd name="T50" fmla="*/ 521 w 588"/>
              <a:gd name="T51" fmla="*/ 459 h 561"/>
              <a:gd name="T52" fmla="*/ 491 w 588"/>
              <a:gd name="T53" fmla="*/ 489 h 561"/>
              <a:gd name="T54" fmla="*/ 458 w 588"/>
              <a:gd name="T55" fmla="*/ 513 h 561"/>
              <a:gd name="T56" fmla="*/ 422 w 588"/>
              <a:gd name="T57" fmla="*/ 534 h 561"/>
              <a:gd name="T58" fmla="*/ 381 w 588"/>
              <a:gd name="T59" fmla="*/ 549 h 561"/>
              <a:gd name="T60" fmla="*/ 338 w 588"/>
              <a:gd name="T61" fmla="*/ 557 h 561"/>
              <a:gd name="T62" fmla="*/ 293 w 588"/>
              <a:gd name="T63" fmla="*/ 561 h 561"/>
              <a:gd name="T64" fmla="*/ 249 w 588"/>
              <a:gd name="T65" fmla="*/ 557 h 561"/>
              <a:gd name="T66" fmla="*/ 206 w 588"/>
              <a:gd name="T67" fmla="*/ 549 h 561"/>
              <a:gd name="T68" fmla="*/ 166 w 588"/>
              <a:gd name="T69" fmla="*/ 534 h 561"/>
              <a:gd name="T70" fmla="*/ 129 w 588"/>
              <a:gd name="T71" fmla="*/ 513 h 561"/>
              <a:gd name="T72" fmla="*/ 97 w 588"/>
              <a:gd name="T73" fmla="*/ 489 h 561"/>
              <a:gd name="T74" fmla="*/ 67 w 588"/>
              <a:gd name="T75" fmla="*/ 459 h 561"/>
              <a:gd name="T76" fmla="*/ 43 w 588"/>
              <a:gd name="T77" fmla="*/ 426 h 561"/>
              <a:gd name="T78" fmla="*/ 24 w 588"/>
              <a:gd name="T79" fmla="*/ 390 h 561"/>
              <a:gd name="T80" fmla="*/ 9 w 588"/>
              <a:gd name="T81" fmla="*/ 351 h 561"/>
              <a:gd name="T82" fmla="*/ 2 w 588"/>
              <a:gd name="T83" fmla="*/ 309 h 561"/>
              <a:gd name="T84" fmla="*/ 0 w 588"/>
              <a:gd name="T85" fmla="*/ 26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8" h="561">
                <a:moveTo>
                  <a:pt x="0" y="267"/>
                </a:moveTo>
                <a:lnTo>
                  <a:pt x="2" y="252"/>
                </a:lnTo>
                <a:lnTo>
                  <a:pt x="4" y="238"/>
                </a:lnTo>
                <a:lnTo>
                  <a:pt x="7" y="225"/>
                </a:lnTo>
                <a:lnTo>
                  <a:pt x="9" y="211"/>
                </a:lnTo>
                <a:lnTo>
                  <a:pt x="13" y="198"/>
                </a:lnTo>
                <a:lnTo>
                  <a:pt x="18" y="184"/>
                </a:lnTo>
                <a:lnTo>
                  <a:pt x="24" y="172"/>
                </a:lnTo>
                <a:lnTo>
                  <a:pt x="29" y="159"/>
                </a:lnTo>
                <a:lnTo>
                  <a:pt x="36" y="148"/>
                </a:lnTo>
                <a:lnTo>
                  <a:pt x="43" y="135"/>
                </a:lnTo>
                <a:lnTo>
                  <a:pt x="51" y="124"/>
                </a:lnTo>
                <a:lnTo>
                  <a:pt x="58" y="113"/>
                </a:lnTo>
                <a:lnTo>
                  <a:pt x="67" y="102"/>
                </a:lnTo>
                <a:lnTo>
                  <a:pt x="76" y="92"/>
                </a:lnTo>
                <a:lnTo>
                  <a:pt x="87" y="82"/>
                </a:lnTo>
                <a:lnTo>
                  <a:pt x="97" y="73"/>
                </a:lnTo>
                <a:lnTo>
                  <a:pt x="107" y="64"/>
                </a:lnTo>
                <a:lnTo>
                  <a:pt x="119" y="55"/>
                </a:lnTo>
                <a:lnTo>
                  <a:pt x="129" y="48"/>
                </a:lnTo>
                <a:lnTo>
                  <a:pt x="142" y="41"/>
                </a:lnTo>
                <a:lnTo>
                  <a:pt x="153" y="35"/>
                </a:lnTo>
                <a:lnTo>
                  <a:pt x="166" y="27"/>
                </a:lnTo>
                <a:lnTo>
                  <a:pt x="179" y="22"/>
                </a:lnTo>
                <a:lnTo>
                  <a:pt x="193" y="17"/>
                </a:lnTo>
                <a:lnTo>
                  <a:pt x="206" y="13"/>
                </a:lnTo>
                <a:lnTo>
                  <a:pt x="220" y="9"/>
                </a:lnTo>
                <a:lnTo>
                  <a:pt x="234" y="6"/>
                </a:lnTo>
                <a:lnTo>
                  <a:pt x="249" y="4"/>
                </a:lnTo>
                <a:lnTo>
                  <a:pt x="264" y="1"/>
                </a:lnTo>
                <a:lnTo>
                  <a:pt x="278" y="0"/>
                </a:lnTo>
                <a:lnTo>
                  <a:pt x="293" y="0"/>
                </a:lnTo>
                <a:lnTo>
                  <a:pt x="309" y="0"/>
                </a:lnTo>
                <a:lnTo>
                  <a:pt x="324" y="1"/>
                </a:lnTo>
                <a:lnTo>
                  <a:pt x="338" y="4"/>
                </a:lnTo>
                <a:lnTo>
                  <a:pt x="353" y="6"/>
                </a:lnTo>
                <a:lnTo>
                  <a:pt x="367" y="9"/>
                </a:lnTo>
                <a:lnTo>
                  <a:pt x="381" y="13"/>
                </a:lnTo>
                <a:lnTo>
                  <a:pt x="395" y="17"/>
                </a:lnTo>
                <a:lnTo>
                  <a:pt x="408" y="22"/>
                </a:lnTo>
                <a:lnTo>
                  <a:pt x="422" y="27"/>
                </a:lnTo>
                <a:lnTo>
                  <a:pt x="434" y="35"/>
                </a:lnTo>
                <a:lnTo>
                  <a:pt x="446" y="41"/>
                </a:lnTo>
                <a:lnTo>
                  <a:pt x="458" y="48"/>
                </a:lnTo>
                <a:lnTo>
                  <a:pt x="470" y="55"/>
                </a:lnTo>
                <a:lnTo>
                  <a:pt x="481" y="64"/>
                </a:lnTo>
                <a:lnTo>
                  <a:pt x="491" y="73"/>
                </a:lnTo>
                <a:lnTo>
                  <a:pt x="502" y="82"/>
                </a:lnTo>
                <a:lnTo>
                  <a:pt x="512" y="92"/>
                </a:lnTo>
                <a:lnTo>
                  <a:pt x="521" y="102"/>
                </a:lnTo>
                <a:lnTo>
                  <a:pt x="530" y="113"/>
                </a:lnTo>
                <a:lnTo>
                  <a:pt x="538" y="124"/>
                </a:lnTo>
                <a:lnTo>
                  <a:pt x="545" y="135"/>
                </a:lnTo>
                <a:lnTo>
                  <a:pt x="552" y="148"/>
                </a:lnTo>
                <a:lnTo>
                  <a:pt x="560" y="159"/>
                </a:lnTo>
                <a:lnTo>
                  <a:pt x="565" y="172"/>
                </a:lnTo>
                <a:lnTo>
                  <a:pt x="570" y="184"/>
                </a:lnTo>
                <a:lnTo>
                  <a:pt x="575" y="198"/>
                </a:lnTo>
                <a:lnTo>
                  <a:pt x="579" y="211"/>
                </a:lnTo>
                <a:lnTo>
                  <a:pt x="581" y="225"/>
                </a:lnTo>
                <a:lnTo>
                  <a:pt x="584" y="238"/>
                </a:lnTo>
                <a:lnTo>
                  <a:pt x="587" y="252"/>
                </a:lnTo>
                <a:lnTo>
                  <a:pt x="588" y="267"/>
                </a:lnTo>
                <a:lnTo>
                  <a:pt x="588" y="281"/>
                </a:lnTo>
                <a:lnTo>
                  <a:pt x="588" y="296"/>
                </a:lnTo>
                <a:lnTo>
                  <a:pt x="587" y="309"/>
                </a:lnTo>
                <a:lnTo>
                  <a:pt x="584" y="324"/>
                </a:lnTo>
                <a:lnTo>
                  <a:pt x="581" y="338"/>
                </a:lnTo>
                <a:lnTo>
                  <a:pt x="579" y="351"/>
                </a:lnTo>
                <a:lnTo>
                  <a:pt x="575" y="365"/>
                </a:lnTo>
                <a:lnTo>
                  <a:pt x="570" y="377"/>
                </a:lnTo>
                <a:lnTo>
                  <a:pt x="565" y="390"/>
                </a:lnTo>
                <a:lnTo>
                  <a:pt x="560" y="403"/>
                </a:lnTo>
                <a:lnTo>
                  <a:pt x="552" y="415"/>
                </a:lnTo>
                <a:lnTo>
                  <a:pt x="545" y="426"/>
                </a:lnTo>
                <a:lnTo>
                  <a:pt x="538" y="438"/>
                </a:lnTo>
                <a:lnTo>
                  <a:pt x="530" y="448"/>
                </a:lnTo>
                <a:lnTo>
                  <a:pt x="521" y="459"/>
                </a:lnTo>
                <a:lnTo>
                  <a:pt x="512" y="469"/>
                </a:lnTo>
                <a:lnTo>
                  <a:pt x="502" y="479"/>
                </a:lnTo>
                <a:lnTo>
                  <a:pt x="491" y="489"/>
                </a:lnTo>
                <a:lnTo>
                  <a:pt x="481" y="497"/>
                </a:lnTo>
                <a:lnTo>
                  <a:pt x="470" y="506"/>
                </a:lnTo>
                <a:lnTo>
                  <a:pt x="458" y="513"/>
                </a:lnTo>
                <a:lnTo>
                  <a:pt x="446" y="521"/>
                </a:lnTo>
                <a:lnTo>
                  <a:pt x="434" y="527"/>
                </a:lnTo>
                <a:lnTo>
                  <a:pt x="422" y="534"/>
                </a:lnTo>
                <a:lnTo>
                  <a:pt x="408" y="539"/>
                </a:lnTo>
                <a:lnTo>
                  <a:pt x="395" y="544"/>
                </a:lnTo>
                <a:lnTo>
                  <a:pt x="381" y="549"/>
                </a:lnTo>
                <a:lnTo>
                  <a:pt x="367" y="552"/>
                </a:lnTo>
                <a:lnTo>
                  <a:pt x="353" y="555"/>
                </a:lnTo>
                <a:lnTo>
                  <a:pt x="338" y="557"/>
                </a:lnTo>
                <a:lnTo>
                  <a:pt x="324" y="560"/>
                </a:lnTo>
                <a:lnTo>
                  <a:pt x="309" y="561"/>
                </a:lnTo>
                <a:lnTo>
                  <a:pt x="293" y="561"/>
                </a:lnTo>
                <a:lnTo>
                  <a:pt x="278" y="561"/>
                </a:lnTo>
                <a:lnTo>
                  <a:pt x="264" y="560"/>
                </a:lnTo>
                <a:lnTo>
                  <a:pt x="249" y="557"/>
                </a:lnTo>
                <a:lnTo>
                  <a:pt x="234" y="555"/>
                </a:lnTo>
                <a:lnTo>
                  <a:pt x="220" y="552"/>
                </a:lnTo>
                <a:lnTo>
                  <a:pt x="206" y="549"/>
                </a:lnTo>
                <a:lnTo>
                  <a:pt x="193" y="544"/>
                </a:lnTo>
                <a:lnTo>
                  <a:pt x="179" y="539"/>
                </a:lnTo>
                <a:lnTo>
                  <a:pt x="166" y="534"/>
                </a:lnTo>
                <a:lnTo>
                  <a:pt x="153" y="527"/>
                </a:lnTo>
                <a:lnTo>
                  <a:pt x="142" y="521"/>
                </a:lnTo>
                <a:lnTo>
                  <a:pt x="129" y="513"/>
                </a:lnTo>
                <a:lnTo>
                  <a:pt x="119" y="506"/>
                </a:lnTo>
                <a:lnTo>
                  <a:pt x="107" y="497"/>
                </a:lnTo>
                <a:lnTo>
                  <a:pt x="97" y="489"/>
                </a:lnTo>
                <a:lnTo>
                  <a:pt x="87" y="479"/>
                </a:lnTo>
                <a:lnTo>
                  <a:pt x="76" y="469"/>
                </a:lnTo>
                <a:lnTo>
                  <a:pt x="67" y="459"/>
                </a:lnTo>
                <a:lnTo>
                  <a:pt x="58" y="448"/>
                </a:lnTo>
                <a:lnTo>
                  <a:pt x="51" y="438"/>
                </a:lnTo>
                <a:lnTo>
                  <a:pt x="43" y="426"/>
                </a:lnTo>
                <a:lnTo>
                  <a:pt x="36" y="415"/>
                </a:lnTo>
                <a:lnTo>
                  <a:pt x="29" y="403"/>
                </a:lnTo>
                <a:lnTo>
                  <a:pt x="24" y="390"/>
                </a:lnTo>
                <a:lnTo>
                  <a:pt x="18" y="377"/>
                </a:lnTo>
                <a:lnTo>
                  <a:pt x="13" y="365"/>
                </a:lnTo>
                <a:lnTo>
                  <a:pt x="9" y="351"/>
                </a:lnTo>
                <a:lnTo>
                  <a:pt x="7" y="338"/>
                </a:lnTo>
                <a:lnTo>
                  <a:pt x="4" y="324"/>
                </a:lnTo>
                <a:lnTo>
                  <a:pt x="2" y="309"/>
                </a:lnTo>
                <a:lnTo>
                  <a:pt x="0" y="296"/>
                </a:lnTo>
                <a:lnTo>
                  <a:pt x="0" y="281"/>
                </a:lnTo>
                <a:lnTo>
                  <a:pt x="0" y="267"/>
                </a:lnTo>
                <a:close/>
              </a:path>
            </a:pathLst>
          </a:custGeom>
          <a:solidFill>
            <a:srgbClr val="00FFFF"/>
          </a:solidFill>
          <a:ln w="19050" cmpd="sng">
            <a:solidFill>
              <a:schemeClr val="bg2"/>
            </a:solidFill>
            <a:round/>
            <a:headEnd/>
            <a:tailEnd/>
          </a:ln>
        </p:spPr>
        <p:txBody>
          <a:bodyPr/>
          <a:lstStyle/>
          <a:p>
            <a:endParaRPr lang="en-IN" b="1" dirty="0"/>
          </a:p>
        </p:txBody>
      </p:sp>
      <p:sp>
        <p:nvSpPr>
          <p:cNvPr id="68" name="Freeform 190">
            <a:extLst>
              <a:ext uri="{FF2B5EF4-FFF2-40B4-BE49-F238E27FC236}">
                <a16:creationId xmlns:a16="http://schemas.microsoft.com/office/drawing/2014/main" id="{34558134-E33C-4DF2-8CE8-BB81FD7E12A2}"/>
              </a:ext>
            </a:extLst>
          </p:cNvPr>
          <p:cNvSpPr>
            <a:spLocks noChangeAspect="1"/>
          </p:cNvSpPr>
          <p:nvPr/>
        </p:nvSpPr>
        <p:spPr bwMode="auto">
          <a:xfrm>
            <a:off x="6222749" y="4029492"/>
            <a:ext cx="266082" cy="256386"/>
          </a:xfrm>
          <a:custGeom>
            <a:avLst/>
            <a:gdLst>
              <a:gd name="T0" fmla="*/ 3 w 587"/>
              <a:gd name="T1" fmla="*/ 238 h 561"/>
              <a:gd name="T2" fmla="*/ 12 w 587"/>
              <a:gd name="T3" fmla="*/ 198 h 561"/>
              <a:gd name="T4" fmla="*/ 28 w 587"/>
              <a:gd name="T5" fmla="*/ 159 h 561"/>
              <a:gd name="T6" fmla="*/ 50 w 587"/>
              <a:gd name="T7" fmla="*/ 124 h 561"/>
              <a:gd name="T8" fmla="*/ 75 w 587"/>
              <a:gd name="T9" fmla="*/ 92 h 561"/>
              <a:gd name="T10" fmla="*/ 106 w 587"/>
              <a:gd name="T11" fmla="*/ 64 h 561"/>
              <a:gd name="T12" fmla="*/ 141 w 587"/>
              <a:gd name="T13" fmla="*/ 41 h 561"/>
              <a:gd name="T14" fmla="*/ 178 w 587"/>
              <a:gd name="T15" fmla="*/ 22 h 561"/>
              <a:gd name="T16" fmla="*/ 219 w 587"/>
              <a:gd name="T17" fmla="*/ 9 h 561"/>
              <a:gd name="T18" fmla="*/ 263 w 587"/>
              <a:gd name="T19" fmla="*/ 2 h 561"/>
              <a:gd name="T20" fmla="*/ 308 w 587"/>
              <a:gd name="T21" fmla="*/ 0 h 561"/>
              <a:gd name="T22" fmla="*/ 352 w 587"/>
              <a:gd name="T23" fmla="*/ 6 h 561"/>
              <a:gd name="T24" fmla="*/ 394 w 587"/>
              <a:gd name="T25" fmla="*/ 18 h 561"/>
              <a:gd name="T26" fmla="*/ 433 w 587"/>
              <a:gd name="T27" fmla="*/ 35 h 561"/>
              <a:gd name="T28" fmla="*/ 469 w 587"/>
              <a:gd name="T29" fmla="*/ 56 h 561"/>
              <a:gd name="T30" fmla="*/ 501 w 587"/>
              <a:gd name="T31" fmla="*/ 83 h 561"/>
              <a:gd name="T32" fmla="*/ 529 w 587"/>
              <a:gd name="T33" fmla="*/ 113 h 561"/>
              <a:gd name="T34" fmla="*/ 551 w 587"/>
              <a:gd name="T35" fmla="*/ 148 h 561"/>
              <a:gd name="T36" fmla="*/ 569 w 587"/>
              <a:gd name="T37" fmla="*/ 184 h 561"/>
              <a:gd name="T38" fmla="*/ 581 w 587"/>
              <a:gd name="T39" fmla="*/ 225 h 561"/>
              <a:gd name="T40" fmla="*/ 587 w 587"/>
              <a:gd name="T41" fmla="*/ 267 h 561"/>
              <a:gd name="T42" fmla="*/ 586 w 587"/>
              <a:gd name="T43" fmla="*/ 310 h 561"/>
              <a:gd name="T44" fmla="*/ 578 w 587"/>
              <a:gd name="T45" fmla="*/ 351 h 561"/>
              <a:gd name="T46" fmla="*/ 564 w 587"/>
              <a:gd name="T47" fmla="*/ 391 h 561"/>
              <a:gd name="T48" fmla="*/ 545 w 587"/>
              <a:gd name="T49" fmla="*/ 426 h 561"/>
              <a:gd name="T50" fmla="*/ 520 w 587"/>
              <a:gd name="T51" fmla="*/ 459 h 561"/>
              <a:gd name="T52" fmla="*/ 491 w 587"/>
              <a:gd name="T53" fmla="*/ 489 h 561"/>
              <a:gd name="T54" fmla="*/ 457 w 587"/>
              <a:gd name="T55" fmla="*/ 513 h 561"/>
              <a:gd name="T56" fmla="*/ 421 w 587"/>
              <a:gd name="T57" fmla="*/ 534 h 561"/>
              <a:gd name="T58" fmla="*/ 380 w 587"/>
              <a:gd name="T59" fmla="*/ 549 h 561"/>
              <a:gd name="T60" fmla="*/ 338 w 587"/>
              <a:gd name="T61" fmla="*/ 557 h 561"/>
              <a:gd name="T62" fmla="*/ 293 w 587"/>
              <a:gd name="T63" fmla="*/ 561 h 561"/>
              <a:gd name="T64" fmla="*/ 248 w 587"/>
              <a:gd name="T65" fmla="*/ 557 h 561"/>
              <a:gd name="T66" fmla="*/ 205 w 587"/>
              <a:gd name="T67" fmla="*/ 549 h 561"/>
              <a:gd name="T68" fmla="*/ 165 w 587"/>
              <a:gd name="T69" fmla="*/ 534 h 561"/>
              <a:gd name="T70" fmla="*/ 128 w 587"/>
              <a:gd name="T71" fmla="*/ 513 h 561"/>
              <a:gd name="T72" fmla="*/ 96 w 587"/>
              <a:gd name="T73" fmla="*/ 489 h 561"/>
              <a:gd name="T74" fmla="*/ 66 w 587"/>
              <a:gd name="T75" fmla="*/ 459 h 561"/>
              <a:gd name="T76" fmla="*/ 42 w 587"/>
              <a:gd name="T77" fmla="*/ 426 h 561"/>
              <a:gd name="T78" fmla="*/ 23 w 587"/>
              <a:gd name="T79" fmla="*/ 391 h 561"/>
              <a:gd name="T80" fmla="*/ 9 w 587"/>
              <a:gd name="T81" fmla="*/ 351 h 561"/>
              <a:gd name="T82" fmla="*/ 1 w 587"/>
              <a:gd name="T83" fmla="*/ 310 h 561"/>
              <a:gd name="T84" fmla="*/ 0 w 587"/>
              <a:gd name="T85" fmla="*/ 26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7" h="561">
                <a:moveTo>
                  <a:pt x="0" y="267"/>
                </a:moveTo>
                <a:lnTo>
                  <a:pt x="1" y="252"/>
                </a:lnTo>
                <a:lnTo>
                  <a:pt x="3" y="238"/>
                </a:lnTo>
                <a:lnTo>
                  <a:pt x="6" y="225"/>
                </a:lnTo>
                <a:lnTo>
                  <a:pt x="9" y="211"/>
                </a:lnTo>
                <a:lnTo>
                  <a:pt x="12" y="198"/>
                </a:lnTo>
                <a:lnTo>
                  <a:pt x="18" y="184"/>
                </a:lnTo>
                <a:lnTo>
                  <a:pt x="23" y="172"/>
                </a:lnTo>
                <a:lnTo>
                  <a:pt x="28" y="159"/>
                </a:lnTo>
                <a:lnTo>
                  <a:pt x="36" y="148"/>
                </a:lnTo>
                <a:lnTo>
                  <a:pt x="42" y="135"/>
                </a:lnTo>
                <a:lnTo>
                  <a:pt x="50" y="124"/>
                </a:lnTo>
                <a:lnTo>
                  <a:pt x="57" y="113"/>
                </a:lnTo>
                <a:lnTo>
                  <a:pt x="66" y="102"/>
                </a:lnTo>
                <a:lnTo>
                  <a:pt x="75" y="92"/>
                </a:lnTo>
                <a:lnTo>
                  <a:pt x="86" y="83"/>
                </a:lnTo>
                <a:lnTo>
                  <a:pt x="96" y="73"/>
                </a:lnTo>
                <a:lnTo>
                  <a:pt x="106" y="64"/>
                </a:lnTo>
                <a:lnTo>
                  <a:pt x="118" y="56"/>
                </a:lnTo>
                <a:lnTo>
                  <a:pt x="128" y="48"/>
                </a:lnTo>
                <a:lnTo>
                  <a:pt x="141" y="41"/>
                </a:lnTo>
                <a:lnTo>
                  <a:pt x="153" y="35"/>
                </a:lnTo>
                <a:lnTo>
                  <a:pt x="165" y="27"/>
                </a:lnTo>
                <a:lnTo>
                  <a:pt x="178" y="22"/>
                </a:lnTo>
                <a:lnTo>
                  <a:pt x="192" y="18"/>
                </a:lnTo>
                <a:lnTo>
                  <a:pt x="205" y="13"/>
                </a:lnTo>
                <a:lnTo>
                  <a:pt x="219" y="9"/>
                </a:lnTo>
                <a:lnTo>
                  <a:pt x="234" y="6"/>
                </a:lnTo>
                <a:lnTo>
                  <a:pt x="248" y="4"/>
                </a:lnTo>
                <a:lnTo>
                  <a:pt x="263" y="2"/>
                </a:lnTo>
                <a:lnTo>
                  <a:pt x="277" y="0"/>
                </a:lnTo>
                <a:lnTo>
                  <a:pt x="293" y="0"/>
                </a:lnTo>
                <a:lnTo>
                  <a:pt x="308" y="0"/>
                </a:lnTo>
                <a:lnTo>
                  <a:pt x="323" y="2"/>
                </a:lnTo>
                <a:lnTo>
                  <a:pt x="338" y="4"/>
                </a:lnTo>
                <a:lnTo>
                  <a:pt x="352" y="6"/>
                </a:lnTo>
                <a:lnTo>
                  <a:pt x="366" y="9"/>
                </a:lnTo>
                <a:lnTo>
                  <a:pt x="380" y="13"/>
                </a:lnTo>
                <a:lnTo>
                  <a:pt x="394" y="18"/>
                </a:lnTo>
                <a:lnTo>
                  <a:pt x="407" y="22"/>
                </a:lnTo>
                <a:lnTo>
                  <a:pt x="421" y="27"/>
                </a:lnTo>
                <a:lnTo>
                  <a:pt x="433" y="35"/>
                </a:lnTo>
                <a:lnTo>
                  <a:pt x="446" y="41"/>
                </a:lnTo>
                <a:lnTo>
                  <a:pt x="457" y="48"/>
                </a:lnTo>
                <a:lnTo>
                  <a:pt x="469" y="56"/>
                </a:lnTo>
                <a:lnTo>
                  <a:pt x="480" y="64"/>
                </a:lnTo>
                <a:lnTo>
                  <a:pt x="491" y="73"/>
                </a:lnTo>
                <a:lnTo>
                  <a:pt x="501" y="83"/>
                </a:lnTo>
                <a:lnTo>
                  <a:pt x="511" y="92"/>
                </a:lnTo>
                <a:lnTo>
                  <a:pt x="520" y="102"/>
                </a:lnTo>
                <a:lnTo>
                  <a:pt x="529" y="113"/>
                </a:lnTo>
                <a:lnTo>
                  <a:pt x="537" y="124"/>
                </a:lnTo>
                <a:lnTo>
                  <a:pt x="545" y="135"/>
                </a:lnTo>
                <a:lnTo>
                  <a:pt x="551" y="148"/>
                </a:lnTo>
                <a:lnTo>
                  <a:pt x="559" y="159"/>
                </a:lnTo>
                <a:lnTo>
                  <a:pt x="564" y="172"/>
                </a:lnTo>
                <a:lnTo>
                  <a:pt x="569" y="184"/>
                </a:lnTo>
                <a:lnTo>
                  <a:pt x="574" y="198"/>
                </a:lnTo>
                <a:lnTo>
                  <a:pt x="578" y="211"/>
                </a:lnTo>
                <a:lnTo>
                  <a:pt x="581" y="225"/>
                </a:lnTo>
                <a:lnTo>
                  <a:pt x="583" y="238"/>
                </a:lnTo>
                <a:lnTo>
                  <a:pt x="586" y="252"/>
                </a:lnTo>
                <a:lnTo>
                  <a:pt x="587" y="267"/>
                </a:lnTo>
                <a:lnTo>
                  <a:pt x="587" y="281"/>
                </a:lnTo>
                <a:lnTo>
                  <a:pt x="587" y="296"/>
                </a:lnTo>
                <a:lnTo>
                  <a:pt x="586" y="310"/>
                </a:lnTo>
                <a:lnTo>
                  <a:pt x="583" y="324"/>
                </a:lnTo>
                <a:lnTo>
                  <a:pt x="581" y="338"/>
                </a:lnTo>
                <a:lnTo>
                  <a:pt x="578" y="351"/>
                </a:lnTo>
                <a:lnTo>
                  <a:pt x="574" y="365"/>
                </a:lnTo>
                <a:lnTo>
                  <a:pt x="569" y="377"/>
                </a:lnTo>
                <a:lnTo>
                  <a:pt x="564" y="391"/>
                </a:lnTo>
                <a:lnTo>
                  <a:pt x="559" y="403"/>
                </a:lnTo>
                <a:lnTo>
                  <a:pt x="551" y="415"/>
                </a:lnTo>
                <a:lnTo>
                  <a:pt x="545" y="426"/>
                </a:lnTo>
                <a:lnTo>
                  <a:pt x="537" y="438"/>
                </a:lnTo>
                <a:lnTo>
                  <a:pt x="529" y="448"/>
                </a:lnTo>
                <a:lnTo>
                  <a:pt x="520" y="459"/>
                </a:lnTo>
                <a:lnTo>
                  <a:pt x="511" y="469"/>
                </a:lnTo>
                <a:lnTo>
                  <a:pt x="501" y="479"/>
                </a:lnTo>
                <a:lnTo>
                  <a:pt x="491" y="489"/>
                </a:lnTo>
                <a:lnTo>
                  <a:pt x="480" y="497"/>
                </a:lnTo>
                <a:lnTo>
                  <a:pt x="469" y="506"/>
                </a:lnTo>
                <a:lnTo>
                  <a:pt x="457" y="513"/>
                </a:lnTo>
                <a:lnTo>
                  <a:pt x="446" y="521"/>
                </a:lnTo>
                <a:lnTo>
                  <a:pt x="433" y="527"/>
                </a:lnTo>
                <a:lnTo>
                  <a:pt x="421" y="534"/>
                </a:lnTo>
                <a:lnTo>
                  <a:pt x="407" y="539"/>
                </a:lnTo>
                <a:lnTo>
                  <a:pt x="394" y="544"/>
                </a:lnTo>
                <a:lnTo>
                  <a:pt x="380" y="549"/>
                </a:lnTo>
                <a:lnTo>
                  <a:pt x="366" y="553"/>
                </a:lnTo>
                <a:lnTo>
                  <a:pt x="352" y="555"/>
                </a:lnTo>
                <a:lnTo>
                  <a:pt x="338" y="557"/>
                </a:lnTo>
                <a:lnTo>
                  <a:pt x="323" y="560"/>
                </a:lnTo>
                <a:lnTo>
                  <a:pt x="308" y="561"/>
                </a:lnTo>
                <a:lnTo>
                  <a:pt x="293" y="561"/>
                </a:lnTo>
                <a:lnTo>
                  <a:pt x="277" y="561"/>
                </a:lnTo>
                <a:lnTo>
                  <a:pt x="263" y="560"/>
                </a:lnTo>
                <a:lnTo>
                  <a:pt x="248" y="557"/>
                </a:lnTo>
                <a:lnTo>
                  <a:pt x="234" y="555"/>
                </a:lnTo>
                <a:lnTo>
                  <a:pt x="219" y="553"/>
                </a:lnTo>
                <a:lnTo>
                  <a:pt x="205" y="549"/>
                </a:lnTo>
                <a:lnTo>
                  <a:pt x="192" y="544"/>
                </a:lnTo>
                <a:lnTo>
                  <a:pt x="178" y="539"/>
                </a:lnTo>
                <a:lnTo>
                  <a:pt x="165" y="534"/>
                </a:lnTo>
                <a:lnTo>
                  <a:pt x="153" y="527"/>
                </a:lnTo>
                <a:lnTo>
                  <a:pt x="141" y="521"/>
                </a:lnTo>
                <a:lnTo>
                  <a:pt x="128" y="513"/>
                </a:lnTo>
                <a:lnTo>
                  <a:pt x="118" y="506"/>
                </a:lnTo>
                <a:lnTo>
                  <a:pt x="106" y="497"/>
                </a:lnTo>
                <a:lnTo>
                  <a:pt x="96" y="489"/>
                </a:lnTo>
                <a:lnTo>
                  <a:pt x="86" y="479"/>
                </a:lnTo>
                <a:lnTo>
                  <a:pt x="75" y="469"/>
                </a:lnTo>
                <a:lnTo>
                  <a:pt x="66" y="459"/>
                </a:lnTo>
                <a:lnTo>
                  <a:pt x="57" y="448"/>
                </a:lnTo>
                <a:lnTo>
                  <a:pt x="50" y="438"/>
                </a:lnTo>
                <a:lnTo>
                  <a:pt x="42" y="426"/>
                </a:lnTo>
                <a:lnTo>
                  <a:pt x="36" y="415"/>
                </a:lnTo>
                <a:lnTo>
                  <a:pt x="28" y="403"/>
                </a:lnTo>
                <a:lnTo>
                  <a:pt x="23" y="391"/>
                </a:lnTo>
                <a:lnTo>
                  <a:pt x="18" y="377"/>
                </a:lnTo>
                <a:lnTo>
                  <a:pt x="12" y="365"/>
                </a:lnTo>
                <a:lnTo>
                  <a:pt x="9" y="351"/>
                </a:lnTo>
                <a:lnTo>
                  <a:pt x="6" y="338"/>
                </a:lnTo>
                <a:lnTo>
                  <a:pt x="3" y="324"/>
                </a:lnTo>
                <a:lnTo>
                  <a:pt x="1" y="310"/>
                </a:lnTo>
                <a:lnTo>
                  <a:pt x="0" y="296"/>
                </a:lnTo>
                <a:lnTo>
                  <a:pt x="0" y="281"/>
                </a:lnTo>
                <a:lnTo>
                  <a:pt x="0" y="26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69" name="Freeform 191">
            <a:extLst>
              <a:ext uri="{FF2B5EF4-FFF2-40B4-BE49-F238E27FC236}">
                <a16:creationId xmlns:a16="http://schemas.microsoft.com/office/drawing/2014/main" id="{D13A5409-EEB8-4E10-A285-61DDDE507F95}"/>
              </a:ext>
            </a:extLst>
          </p:cNvPr>
          <p:cNvSpPr>
            <a:spLocks noChangeAspect="1"/>
          </p:cNvSpPr>
          <p:nvPr/>
        </p:nvSpPr>
        <p:spPr bwMode="auto">
          <a:xfrm>
            <a:off x="6213148" y="4022636"/>
            <a:ext cx="283912" cy="271467"/>
          </a:xfrm>
          <a:custGeom>
            <a:avLst/>
            <a:gdLst>
              <a:gd name="T0" fmla="*/ 9 w 623"/>
              <a:gd name="T1" fmla="*/ 211 h 595"/>
              <a:gd name="T2" fmla="*/ 36 w 623"/>
              <a:gd name="T3" fmla="*/ 147 h 595"/>
              <a:gd name="T4" fmla="*/ 75 w 623"/>
              <a:gd name="T5" fmla="*/ 92 h 595"/>
              <a:gd name="T6" fmla="*/ 128 w 623"/>
              <a:gd name="T7" fmla="*/ 48 h 595"/>
              <a:gd name="T8" fmla="*/ 192 w 623"/>
              <a:gd name="T9" fmla="*/ 17 h 595"/>
              <a:gd name="T10" fmla="*/ 263 w 623"/>
              <a:gd name="T11" fmla="*/ 1 h 595"/>
              <a:gd name="T12" fmla="*/ 359 w 623"/>
              <a:gd name="T13" fmla="*/ 1 h 595"/>
              <a:gd name="T14" fmla="*/ 430 w 623"/>
              <a:gd name="T15" fmla="*/ 17 h 595"/>
              <a:gd name="T16" fmla="*/ 493 w 623"/>
              <a:gd name="T17" fmla="*/ 48 h 595"/>
              <a:gd name="T18" fmla="*/ 547 w 623"/>
              <a:gd name="T19" fmla="*/ 92 h 595"/>
              <a:gd name="T20" fmla="*/ 587 w 623"/>
              <a:gd name="T21" fmla="*/ 147 h 595"/>
              <a:gd name="T22" fmla="*/ 614 w 623"/>
              <a:gd name="T23" fmla="*/ 211 h 595"/>
              <a:gd name="T24" fmla="*/ 623 w 623"/>
              <a:gd name="T25" fmla="*/ 281 h 595"/>
              <a:gd name="T26" fmla="*/ 617 w 623"/>
              <a:gd name="T27" fmla="*/ 372 h 595"/>
              <a:gd name="T28" fmla="*/ 595 w 623"/>
              <a:gd name="T29" fmla="*/ 437 h 595"/>
              <a:gd name="T30" fmla="*/ 556 w 623"/>
              <a:gd name="T31" fmla="*/ 493 h 595"/>
              <a:gd name="T32" fmla="*/ 505 w 623"/>
              <a:gd name="T33" fmla="*/ 540 h 595"/>
              <a:gd name="T34" fmla="*/ 443 w 623"/>
              <a:gd name="T35" fmla="*/ 573 h 595"/>
              <a:gd name="T36" fmla="*/ 374 w 623"/>
              <a:gd name="T37" fmla="*/ 592 h 595"/>
              <a:gd name="T38" fmla="*/ 277 w 623"/>
              <a:gd name="T39" fmla="*/ 595 h 595"/>
              <a:gd name="T40" fmla="*/ 205 w 623"/>
              <a:gd name="T41" fmla="*/ 583 h 595"/>
              <a:gd name="T42" fmla="*/ 141 w 623"/>
              <a:gd name="T43" fmla="*/ 555 h 595"/>
              <a:gd name="T44" fmla="*/ 86 w 623"/>
              <a:gd name="T45" fmla="*/ 513 h 595"/>
              <a:gd name="T46" fmla="*/ 42 w 623"/>
              <a:gd name="T47" fmla="*/ 460 h 595"/>
              <a:gd name="T48" fmla="*/ 12 w 623"/>
              <a:gd name="T49" fmla="*/ 399 h 595"/>
              <a:gd name="T50" fmla="*/ 0 w 623"/>
              <a:gd name="T51" fmla="*/ 330 h 595"/>
              <a:gd name="T52" fmla="*/ 36 w 623"/>
              <a:gd name="T53" fmla="*/ 281 h 595"/>
              <a:gd name="T54" fmla="*/ 45 w 623"/>
              <a:gd name="T55" fmla="*/ 351 h 595"/>
              <a:gd name="T56" fmla="*/ 72 w 623"/>
              <a:gd name="T57" fmla="*/ 415 h 595"/>
              <a:gd name="T58" fmla="*/ 111 w 623"/>
              <a:gd name="T59" fmla="*/ 469 h 595"/>
              <a:gd name="T60" fmla="*/ 164 w 623"/>
              <a:gd name="T61" fmla="*/ 513 h 595"/>
              <a:gd name="T62" fmla="*/ 228 w 623"/>
              <a:gd name="T63" fmla="*/ 544 h 595"/>
              <a:gd name="T64" fmla="*/ 299 w 623"/>
              <a:gd name="T65" fmla="*/ 560 h 595"/>
              <a:gd name="T66" fmla="*/ 324 w 623"/>
              <a:gd name="T67" fmla="*/ 560 h 595"/>
              <a:gd name="T68" fmla="*/ 394 w 623"/>
              <a:gd name="T69" fmla="*/ 544 h 595"/>
              <a:gd name="T70" fmla="*/ 457 w 623"/>
              <a:gd name="T71" fmla="*/ 513 h 595"/>
              <a:gd name="T72" fmla="*/ 511 w 623"/>
              <a:gd name="T73" fmla="*/ 469 h 595"/>
              <a:gd name="T74" fmla="*/ 551 w 623"/>
              <a:gd name="T75" fmla="*/ 415 h 595"/>
              <a:gd name="T76" fmla="*/ 578 w 623"/>
              <a:gd name="T77" fmla="*/ 351 h 595"/>
              <a:gd name="T78" fmla="*/ 587 w 623"/>
              <a:gd name="T79" fmla="*/ 281 h 595"/>
              <a:gd name="T80" fmla="*/ 581 w 623"/>
              <a:gd name="T81" fmla="*/ 259 h 595"/>
              <a:gd name="T82" fmla="*/ 559 w 623"/>
              <a:gd name="T83" fmla="*/ 193 h 595"/>
              <a:gd name="T84" fmla="*/ 520 w 623"/>
              <a:gd name="T85" fmla="*/ 136 h 595"/>
              <a:gd name="T86" fmla="*/ 469 w 623"/>
              <a:gd name="T87" fmla="*/ 90 h 595"/>
              <a:gd name="T88" fmla="*/ 407 w 623"/>
              <a:gd name="T89" fmla="*/ 57 h 595"/>
              <a:gd name="T90" fmla="*/ 338 w 623"/>
              <a:gd name="T91" fmla="*/ 38 h 595"/>
              <a:gd name="T92" fmla="*/ 313 w 623"/>
              <a:gd name="T93" fmla="*/ 35 h 595"/>
              <a:gd name="T94" fmla="*/ 241 w 623"/>
              <a:gd name="T95" fmla="*/ 47 h 595"/>
              <a:gd name="T96" fmla="*/ 177 w 623"/>
              <a:gd name="T97" fmla="*/ 75 h 595"/>
              <a:gd name="T98" fmla="*/ 122 w 623"/>
              <a:gd name="T99" fmla="*/ 117 h 595"/>
              <a:gd name="T100" fmla="*/ 78 w 623"/>
              <a:gd name="T101" fmla="*/ 169 h 595"/>
              <a:gd name="T102" fmla="*/ 48 w 623"/>
              <a:gd name="T103" fmla="*/ 232 h 595"/>
              <a:gd name="T104" fmla="*/ 36 w 623"/>
              <a:gd name="T105" fmla="*/ 30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595">
                <a:moveTo>
                  <a:pt x="0" y="266"/>
                </a:moveTo>
                <a:lnTo>
                  <a:pt x="1" y="252"/>
                </a:lnTo>
                <a:lnTo>
                  <a:pt x="3" y="238"/>
                </a:lnTo>
                <a:lnTo>
                  <a:pt x="6" y="225"/>
                </a:lnTo>
                <a:lnTo>
                  <a:pt x="9" y="211"/>
                </a:lnTo>
                <a:lnTo>
                  <a:pt x="12" y="198"/>
                </a:lnTo>
                <a:lnTo>
                  <a:pt x="18" y="184"/>
                </a:lnTo>
                <a:lnTo>
                  <a:pt x="23" y="172"/>
                </a:lnTo>
                <a:lnTo>
                  <a:pt x="28" y="158"/>
                </a:lnTo>
                <a:lnTo>
                  <a:pt x="36" y="147"/>
                </a:lnTo>
                <a:lnTo>
                  <a:pt x="42" y="135"/>
                </a:lnTo>
                <a:lnTo>
                  <a:pt x="50" y="124"/>
                </a:lnTo>
                <a:lnTo>
                  <a:pt x="57" y="113"/>
                </a:lnTo>
                <a:lnTo>
                  <a:pt x="66" y="102"/>
                </a:lnTo>
                <a:lnTo>
                  <a:pt x="75" y="92"/>
                </a:lnTo>
                <a:lnTo>
                  <a:pt x="86" y="82"/>
                </a:lnTo>
                <a:lnTo>
                  <a:pt x="96" y="73"/>
                </a:lnTo>
                <a:lnTo>
                  <a:pt x="106" y="64"/>
                </a:lnTo>
                <a:lnTo>
                  <a:pt x="118" y="55"/>
                </a:lnTo>
                <a:lnTo>
                  <a:pt x="128" y="48"/>
                </a:lnTo>
                <a:lnTo>
                  <a:pt x="141" y="41"/>
                </a:lnTo>
                <a:lnTo>
                  <a:pt x="153" y="35"/>
                </a:lnTo>
                <a:lnTo>
                  <a:pt x="165" y="27"/>
                </a:lnTo>
                <a:lnTo>
                  <a:pt x="178" y="22"/>
                </a:lnTo>
                <a:lnTo>
                  <a:pt x="192" y="17"/>
                </a:lnTo>
                <a:lnTo>
                  <a:pt x="205" y="12"/>
                </a:lnTo>
                <a:lnTo>
                  <a:pt x="219" y="9"/>
                </a:lnTo>
                <a:lnTo>
                  <a:pt x="234" y="6"/>
                </a:lnTo>
                <a:lnTo>
                  <a:pt x="248" y="4"/>
                </a:lnTo>
                <a:lnTo>
                  <a:pt x="263" y="1"/>
                </a:lnTo>
                <a:lnTo>
                  <a:pt x="277" y="0"/>
                </a:lnTo>
                <a:lnTo>
                  <a:pt x="293" y="0"/>
                </a:lnTo>
                <a:lnTo>
                  <a:pt x="308" y="0"/>
                </a:lnTo>
                <a:lnTo>
                  <a:pt x="344" y="0"/>
                </a:lnTo>
                <a:lnTo>
                  <a:pt x="359" y="1"/>
                </a:lnTo>
                <a:lnTo>
                  <a:pt x="374" y="4"/>
                </a:lnTo>
                <a:lnTo>
                  <a:pt x="388" y="6"/>
                </a:lnTo>
                <a:lnTo>
                  <a:pt x="402" y="9"/>
                </a:lnTo>
                <a:lnTo>
                  <a:pt x="416" y="12"/>
                </a:lnTo>
                <a:lnTo>
                  <a:pt x="430" y="17"/>
                </a:lnTo>
                <a:lnTo>
                  <a:pt x="443" y="22"/>
                </a:lnTo>
                <a:lnTo>
                  <a:pt x="457" y="27"/>
                </a:lnTo>
                <a:lnTo>
                  <a:pt x="469" y="35"/>
                </a:lnTo>
                <a:lnTo>
                  <a:pt x="482" y="41"/>
                </a:lnTo>
                <a:lnTo>
                  <a:pt x="493" y="48"/>
                </a:lnTo>
                <a:lnTo>
                  <a:pt x="505" y="55"/>
                </a:lnTo>
                <a:lnTo>
                  <a:pt x="516" y="64"/>
                </a:lnTo>
                <a:lnTo>
                  <a:pt x="527" y="73"/>
                </a:lnTo>
                <a:lnTo>
                  <a:pt x="537" y="82"/>
                </a:lnTo>
                <a:lnTo>
                  <a:pt x="547" y="92"/>
                </a:lnTo>
                <a:lnTo>
                  <a:pt x="556" y="102"/>
                </a:lnTo>
                <a:lnTo>
                  <a:pt x="565" y="113"/>
                </a:lnTo>
                <a:lnTo>
                  <a:pt x="573" y="124"/>
                </a:lnTo>
                <a:lnTo>
                  <a:pt x="581" y="135"/>
                </a:lnTo>
                <a:lnTo>
                  <a:pt x="587" y="147"/>
                </a:lnTo>
                <a:lnTo>
                  <a:pt x="595" y="158"/>
                </a:lnTo>
                <a:lnTo>
                  <a:pt x="600" y="172"/>
                </a:lnTo>
                <a:lnTo>
                  <a:pt x="605" y="184"/>
                </a:lnTo>
                <a:lnTo>
                  <a:pt x="610" y="198"/>
                </a:lnTo>
                <a:lnTo>
                  <a:pt x="614" y="211"/>
                </a:lnTo>
                <a:lnTo>
                  <a:pt x="617" y="225"/>
                </a:lnTo>
                <a:lnTo>
                  <a:pt x="619" y="238"/>
                </a:lnTo>
                <a:lnTo>
                  <a:pt x="622" y="252"/>
                </a:lnTo>
                <a:lnTo>
                  <a:pt x="623" y="266"/>
                </a:lnTo>
                <a:lnTo>
                  <a:pt x="623" y="281"/>
                </a:lnTo>
                <a:lnTo>
                  <a:pt x="623" y="296"/>
                </a:lnTo>
                <a:lnTo>
                  <a:pt x="623" y="330"/>
                </a:lnTo>
                <a:lnTo>
                  <a:pt x="622" y="344"/>
                </a:lnTo>
                <a:lnTo>
                  <a:pt x="619" y="358"/>
                </a:lnTo>
                <a:lnTo>
                  <a:pt x="617" y="372"/>
                </a:lnTo>
                <a:lnTo>
                  <a:pt x="614" y="385"/>
                </a:lnTo>
                <a:lnTo>
                  <a:pt x="610" y="399"/>
                </a:lnTo>
                <a:lnTo>
                  <a:pt x="605" y="411"/>
                </a:lnTo>
                <a:lnTo>
                  <a:pt x="600" y="425"/>
                </a:lnTo>
                <a:lnTo>
                  <a:pt x="595" y="437"/>
                </a:lnTo>
                <a:lnTo>
                  <a:pt x="587" y="449"/>
                </a:lnTo>
                <a:lnTo>
                  <a:pt x="581" y="460"/>
                </a:lnTo>
                <a:lnTo>
                  <a:pt x="573" y="473"/>
                </a:lnTo>
                <a:lnTo>
                  <a:pt x="565" y="482"/>
                </a:lnTo>
                <a:lnTo>
                  <a:pt x="556" y="493"/>
                </a:lnTo>
                <a:lnTo>
                  <a:pt x="547" y="503"/>
                </a:lnTo>
                <a:lnTo>
                  <a:pt x="537" y="513"/>
                </a:lnTo>
                <a:lnTo>
                  <a:pt x="527" y="523"/>
                </a:lnTo>
                <a:lnTo>
                  <a:pt x="516" y="531"/>
                </a:lnTo>
                <a:lnTo>
                  <a:pt x="505" y="540"/>
                </a:lnTo>
                <a:lnTo>
                  <a:pt x="493" y="547"/>
                </a:lnTo>
                <a:lnTo>
                  <a:pt x="482" y="555"/>
                </a:lnTo>
                <a:lnTo>
                  <a:pt x="469" y="561"/>
                </a:lnTo>
                <a:lnTo>
                  <a:pt x="457" y="568"/>
                </a:lnTo>
                <a:lnTo>
                  <a:pt x="443" y="573"/>
                </a:lnTo>
                <a:lnTo>
                  <a:pt x="430" y="578"/>
                </a:lnTo>
                <a:lnTo>
                  <a:pt x="416" y="583"/>
                </a:lnTo>
                <a:lnTo>
                  <a:pt x="402" y="587"/>
                </a:lnTo>
                <a:lnTo>
                  <a:pt x="388" y="589"/>
                </a:lnTo>
                <a:lnTo>
                  <a:pt x="374" y="592"/>
                </a:lnTo>
                <a:lnTo>
                  <a:pt x="359" y="594"/>
                </a:lnTo>
                <a:lnTo>
                  <a:pt x="344" y="595"/>
                </a:lnTo>
                <a:lnTo>
                  <a:pt x="329" y="595"/>
                </a:lnTo>
                <a:lnTo>
                  <a:pt x="313" y="595"/>
                </a:lnTo>
                <a:lnTo>
                  <a:pt x="277" y="595"/>
                </a:lnTo>
                <a:lnTo>
                  <a:pt x="263" y="594"/>
                </a:lnTo>
                <a:lnTo>
                  <a:pt x="248" y="592"/>
                </a:lnTo>
                <a:lnTo>
                  <a:pt x="234" y="589"/>
                </a:lnTo>
                <a:lnTo>
                  <a:pt x="219" y="587"/>
                </a:lnTo>
                <a:lnTo>
                  <a:pt x="205" y="583"/>
                </a:lnTo>
                <a:lnTo>
                  <a:pt x="192" y="578"/>
                </a:lnTo>
                <a:lnTo>
                  <a:pt x="178" y="573"/>
                </a:lnTo>
                <a:lnTo>
                  <a:pt x="165" y="568"/>
                </a:lnTo>
                <a:lnTo>
                  <a:pt x="153" y="561"/>
                </a:lnTo>
                <a:lnTo>
                  <a:pt x="141" y="555"/>
                </a:lnTo>
                <a:lnTo>
                  <a:pt x="128" y="547"/>
                </a:lnTo>
                <a:lnTo>
                  <a:pt x="118" y="540"/>
                </a:lnTo>
                <a:lnTo>
                  <a:pt x="106" y="531"/>
                </a:lnTo>
                <a:lnTo>
                  <a:pt x="96" y="523"/>
                </a:lnTo>
                <a:lnTo>
                  <a:pt x="86" y="513"/>
                </a:lnTo>
                <a:lnTo>
                  <a:pt x="75" y="503"/>
                </a:lnTo>
                <a:lnTo>
                  <a:pt x="66" y="493"/>
                </a:lnTo>
                <a:lnTo>
                  <a:pt x="57" y="482"/>
                </a:lnTo>
                <a:lnTo>
                  <a:pt x="50" y="473"/>
                </a:lnTo>
                <a:lnTo>
                  <a:pt x="42" y="460"/>
                </a:lnTo>
                <a:lnTo>
                  <a:pt x="36" y="449"/>
                </a:lnTo>
                <a:lnTo>
                  <a:pt x="28" y="437"/>
                </a:lnTo>
                <a:lnTo>
                  <a:pt x="23" y="425"/>
                </a:lnTo>
                <a:lnTo>
                  <a:pt x="18" y="411"/>
                </a:lnTo>
                <a:lnTo>
                  <a:pt x="12" y="399"/>
                </a:lnTo>
                <a:lnTo>
                  <a:pt x="9" y="385"/>
                </a:lnTo>
                <a:lnTo>
                  <a:pt x="6" y="372"/>
                </a:lnTo>
                <a:lnTo>
                  <a:pt x="3" y="358"/>
                </a:lnTo>
                <a:lnTo>
                  <a:pt x="1" y="344"/>
                </a:lnTo>
                <a:lnTo>
                  <a:pt x="0" y="330"/>
                </a:lnTo>
                <a:lnTo>
                  <a:pt x="0" y="296"/>
                </a:lnTo>
                <a:lnTo>
                  <a:pt x="0" y="281"/>
                </a:lnTo>
                <a:lnTo>
                  <a:pt x="0" y="266"/>
                </a:lnTo>
                <a:lnTo>
                  <a:pt x="36" y="266"/>
                </a:lnTo>
                <a:lnTo>
                  <a:pt x="36" y="281"/>
                </a:lnTo>
                <a:lnTo>
                  <a:pt x="36" y="296"/>
                </a:lnTo>
                <a:lnTo>
                  <a:pt x="37" y="309"/>
                </a:lnTo>
                <a:lnTo>
                  <a:pt x="39" y="324"/>
                </a:lnTo>
                <a:lnTo>
                  <a:pt x="42" y="338"/>
                </a:lnTo>
                <a:lnTo>
                  <a:pt x="45" y="351"/>
                </a:lnTo>
                <a:lnTo>
                  <a:pt x="48" y="365"/>
                </a:lnTo>
                <a:lnTo>
                  <a:pt x="54" y="377"/>
                </a:lnTo>
                <a:lnTo>
                  <a:pt x="59" y="390"/>
                </a:lnTo>
                <a:lnTo>
                  <a:pt x="64" y="403"/>
                </a:lnTo>
                <a:lnTo>
                  <a:pt x="72" y="415"/>
                </a:lnTo>
                <a:lnTo>
                  <a:pt x="78" y="426"/>
                </a:lnTo>
                <a:lnTo>
                  <a:pt x="86" y="438"/>
                </a:lnTo>
                <a:lnTo>
                  <a:pt x="93" y="448"/>
                </a:lnTo>
                <a:lnTo>
                  <a:pt x="102" y="459"/>
                </a:lnTo>
                <a:lnTo>
                  <a:pt x="111" y="469"/>
                </a:lnTo>
                <a:lnTo>
                  <a:pt x="122" y="479"/>
                </a:lnTo>
                <a:lnTo>
                  <a:pt x="132" y="489"/>
                </a:lnTo>
                <a:lnTo>
                  <a:pt x="142" y="497"/>
                </a:lnTo>
                <a:lnTo>
                  <a:pt x="154" y="506"/>
                </a:lnTo>
                <a:lnTo>
                  <a:pt x="164" y="513"/>
                </a:lnTo>
                <a:lnTo>
                  <a:pt x="177" y="520"/>
                </a:lnTo>
                <a:lnTo>
                  <a:pt x="189" y="527"/>
                </a:lnTo>
                <a:lnTo>
                  <a:pt x="201" y="534"/>
                </a:lnTo>
                <a:lnTo>
                  <a:pt x="214" y="539"/>
                </a:lnTo>
                <a:lnTo>
                  <a:pt x="228" y="544"/>
                </a:lnTo>
                <a:lnTo>
                  <a:pt x="241" y="549"/>
                </a:lnTo>
                <a:lnTo>
                  <a:pt x="255" y="552"/>
                </a:lnTo>
                <a:lnTo>
                  <a:pt x="270" y="555"/>
                </a:lnTo>
                <a:lnTo>
                  <a:pt x="284" y="557"/>
                </a:lnTo>
                <a:lnTo>
                  <a:pt x="299" y="560"/>
                </a:lnTo>
                <a:lnTo>
                  <a:pt x="313" y="561"/>
                </a:lnTo>
                <a:lnTo>
                  <a:pt x="277" y="561"/>
                </a:lnTo>
                <a:lnTo>
                  <a:pt x="293" y="561"/>
                </a:lnTo>
                <a:lnTo>
                  <a:pt x="308" y="561"/>
                </a:lnTo>
                <a:lnTo>
                  <a:pt x="324" y="560"/>
                </a:lnTo>
                <a:lnTo>
                  <a:pt x="338" y="557"/>
                </a:lnTo>
                <a:lnTo>
                  <a:pt x="352" y="555"/>
                </a:lnTo>
                <a:lnTo>
                  <a:pt x="366" y="552"/>
                </a:lnTo>
                <a:lnTo>
                  <a:pt x="380" y="549"/>
                </a:lnTo>
                <a:lnTo>
                  <a:pt x="394" y="544"/>
                </a:lnTo>
                <a:lnTo>
                  <a:pt x="407" y="539"/>
                </a:lnTo>
                <a:lnTo>
                  <a:pt x="421" y="534"/>
                </a:lnTo>
                <a:lnTo>
                  <a:pt x="433" y="527"/>
                </a:lnTo>
                <a:lnTo>
                  <a:pt x="446" y="520"/>
                </a:lnTo>
                <a:lnTo>
                  <a:pt x="457" y="513"/>
                </a:lnTo>
                <a:lnTo>
                  <a:pt x="469" y="506"/>
                </a:lnTo>
                <a:lnTo>
                  <a:pt x="480" y="497"/>
                </a:lnTo>
                <a:lnTo>
                  <a:pt x="491" y="489"/>
                </a:lnTo>
                <a:lnTo>
                  <a:pt x="501" y="479"/>
                </a:lnTo>
                <a:lnTo>
                  <a:pt x="511" y="469"/>
                </a:lnTo>
                <a:lnTo>
                  <a:pt x="520" y="459"/>
                </a:lnTo>
                <a:lnTo>
                  <a:pt x="529" y="448"/>
                </a:lnTo>
                <a:lnTo>
                  <a:pt x="537" y="438"/>
                </a:lnTo>
                <a:lnTo>
                  <a:pt x="545" y="426"/>
                </a:lnTo>
                <a:lnTo>
                  <a:pt x="551" y="415"/>
                </a:lnTo>
                <a:lnTo>
                  <a:pt x="559" y="403"/>
                </a:lnTo>
                <a:lnTo>
                  <a:pt x="564" y="390"/>
                </a:lnTo>
                <a:lnTo>
                  <a:pt x="569" y="377"/>
                </a:lnTo>
                <a:lnTo>
                  <a:pt x="574" y="365"/>
                </a:lnTo>
                <a:lnTo>
                  <a:pt x="578" y="351"/>
                </a:lnTo>
                <a:lnTo>
                  <a:pt x="581" y="338"/>
                </a:lnTo>
                <a:lnTo>
                  <a:pt x="583" y="324"/>
                </a:lnTo>
                <a:lnTo>
                  <a:pt x="586" y="309"/>
                </a:lnTo>
                <a:lnTo>
                  <a:pt x="587" y="296"/>
                </a:lnTo>
                <a:lnTo>
                  <a:pt x="587" y="281"/>
                </a:lnTo>
                <a:lnTo>
                  <a:pt x="587" y="266"/>
                </a:lnTo>
                <a:lnTo>
                  <a:pt x="587" y="301"/>
                </a:lnTo>
                <a:lnTo>
                  <a:pt x="586" y="286"/>
                </a:lnTo>
                <a:lnTo>
                  <a:pt x="583" y="273"/>
                </a:lnTo>
                <a:lnTo>
                  <a:pt x="581" y="259"/>
                </a:lnTo>
                <a:lnTo>
                  <a:pt x="578" y="246"/>
                </a:lnTo>
                <a:lnTo>
                  <a:pt x="574" y="232"/>
                </a:lnTo>
                <a:lnTo>
                  <a:pt x="569" y="219"/>
                </a:lnTo>
                <a:lnTo>
                  <a:pt x="564" y="206"/>
                </a:lnTo>
                <a:lnTo>
                  <a:pt x="559" y="193"/>
                </a:lnTo>
                <a:lnTo>
                  <a:pt x="551" y="182"/>
                </a:lnTo>
                <a:lnTo>
                  <a:pt x="545" y="169"/>
                </a:lnTo>
                <a:lnTo>
                  <a:pt x="537" y="158"/>
                </a:lnTo>
                <a:lnTo>
                  <a:pt x="529" y="147"/>
                </a:lnTo>
                <a:lnTo>
                  <a:pt x="520" y="136"/>
                </a:lnTo>
                <a:lnTo>
                  <a:pt x="511" y="127"/>
                </a:lnTo>
                <a:lnTo>
                  <a:pt x="501" y="117"/>
                </a:lnTo>
                <a:lnTo>
                  <a:pt x="491" y="107"/>
                </a:lnTo>
                <a:lnTo>
                  <a:pt x="480" y="98"/>
                </a:lnTo>
                <a:lnTo>
                  <a:pt x="469" y="90"/>
                </a:lnTo>
                <a:lnTo>
                  <a:pt x="457" y="82"/>
                </a:lnTo>
                <a:lnTo>
                  <a:pt x="446" y="75"/>
                </a:lnTo>
                <a:lnTo>
                  <a:pt x="433" y="69"/>
                </a:lnTo>
                <a:lnTo>
                  <a:pt x="421" y="62"/>
                </a:lnTo>
                <a:lnTo>
                  <a:pt x="407" y="57"/>
                </a:lnTo>
                <a:lnTo>
                  <a:pt x="394" y="52"/>
                </a:lnTo>
                <a:lnTo>
                  <a:pt x="380" y="47"/>
                </a:lnTo>
                <a:lnTo>
                  <a:pt x="366" y="43"/>
                </a:lnTo>
                <a:lnTo>
                  <a:pt x="352" y="41"/>
                </a:lnTo>
                <a:lnTo>
                  <a:pt x="338" y="38"/>
                </a:lnTo>
                <a:lnTo>
                  <a:pt x="324" y="36"/>
                </a:lnTo>
                <a:lnTo>
                  <a:pt x="308" y="35"/>
                </a:lnTo>
                <a:lnTo>
                  <a:pt x="344" y="35"/>
                </a:lnTo>
                <a:lnTo>
                  <a:pt x="329" y="35"/>
                </a:lnTo>
                <a:lnTo>
                  <a:pt x="313" y="35"/>
                </a:lnTo>
                <a:lnTo>
                  <a:pt x="299" y="36"/>
                </a:lnTo>
                <a:lnTo>
                  <a:pt x="284" y="38"/>
                </a:lnTo>
                <a:lnTo>
                  <a:pt x="270" y="41"/>
                </a:lnTo>
                <a:lnTo>
                  <a:pt x="255" y="43"/>
                </a:lnTo>
                <a:lnTo>
                  <a:pt x="241" y="47"/>
                </a:lnTo>
                <a:lnTo>
                  <a:pt x="228" y="52"/>
                </a:lnTo>
                <a:lnTo>
                  <a:pt x="214" y="57"/>
                </a:lnTo>
                <a:lnTo>
                  <a:pt x="201" y="62"/>
                </a:lnTo>
                <a:lnTo>
                  <a:pt x="189" y="69"/>
                </a:lnTo>
                <a:lnTo>
                  <a:pt x="177" y="75"/>
                </a:lnTo>
                <a:lnTo>
                  <a:pt x="164" y="82"/>
                </a:lnTo>
                <a:lnTo>
                  <a:pt x="154" y="90"/>
                </a:lnTo>
                <a:lnTo>
                  <a:pt x="142" y="98"/>
                </a:lnTo>
                <a:lnTo>
                  <a:pt x="132" y="107"/>
                </a:lnTo>
                <a:lnTo>
                  <a:pt x="122" y="117"/>
                </a:lnTo>
                <a:lnTo>
                  <a:pt x="111" y="127"/>
                </a:lnTo>
                <a:lnTo>
                  <a:pt x="102" y="136"/>
                </a:lnTo>
                <a:lnTo>
                  <a:pt x="93" y="147"/>
                </a:lnTo>
                <a:lnTo>
                  <a:pt x="86" y="158"/>
                </a:lnTo>
                <a:lnTo>
                  <a:pt x="78" y="169"/>
                </a:lnTo>
                <a:lnTo>
                  <a:pt x="72" y="182"/>
                </a:lnTo>
                <a:lnTo>
                  <a:pt x="64" y="193"/>
                </a:lnTo>
                <a:lnTo>
                  <a:pt x="59" y="206"/>
                </a:lnTo>
                <a:lnTo>
                  <a:pt x="54" y="219"/>
                </a:lnTo>
                <a:lnTo>
                  <a:pt x="48" y="232"/>
                </a:lnTo>
                <a:lnTo>
                  <a:pt x="45" y="246"/>
                </a:lnTo>
                <a:lnTo>
                  <a:pt x="42" y="259"/>
                </a:lnTo>
                <a:lnTo>
                  <a:pt x="39" y="273"/>
                </a:lnTo>
                <a:lnTo>
                  <a:pt x="37" y="286"/>
                </a:lnTo>
                <a:lnTo>
                  <a:pt x="36" y="301"/>
                </a:lnTo>
                <a:lnTo>
                  <a:pt x="36" y="266"/>
                </a:lnTo>
                <a:lnTo>
                  <a:pt x="0"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70" name="Freeform 192">
            <a:extLst>
              <a:ext uri="{FF2B5EF4-FFF2-40B4-BE49-F238E27FC236}">
                <a16:creationId xmlns:a16="http://schemas.microsoft.com/office/drawing/2014/main" id="{213CF28E-688B-442F-A572-B90229B37817}"/>
              </a:ext>
            </a:extLst>
          </p:cNvPr>
          <p:cNvSpPr>
            <a:spLocks noChangeAspect="1"/>
          </p:cNvSpPr>
          <p:nvPr/>
        </p:nvSpPr>
        <p:spPr bwMode="auto">
          <a:xfrm>
            <a:off x="5571260" y="5155121"/>
            <a:ext cx="268825" cy="257757"/>
          </a:xfrm>
          <a:custGeom>
            <a:avLst/>
            <a:gdLst>
              <a:gd name="T0" fmla="*/ 4 w 588"/>
              <a:gd name="T1" fmla="*/ 238 h 562"/>
              <a:gd name="T2" fmla="*/ 13 w 588"/>
              <a:gd name="T3" fmla="*/ 198 h 562"/>
              <a:gd name="T4" fmla="*/ 29 w 588"/>
              <a:gd name="T5" fmla="*/ 158 h 562"/>
              <a:gd name="T6" fmla="*/ 51 w 588"/>
              <a:gd name="T7" fmla="*/ 124 h 562"/>
              <a:gd name="T8" fmla="*/ 76 w 588"/>
              <a:gd name="T9" fmla="*/ 92 h 562"/>
              <a:gd name="T10" fmla="*/ 107 w 588"/>
              <a:gd name="T11" fmla="*/ 64 h 562"/>
              <a:gd name="T12" fmla="*/ 142 w 588"/>
              <a:gd name="T13" fmla="*/ 41 h 562"/>
              <a:gd name="T14" fmla="*/ 180 w 588"/>
              <a:gd name="T15" fmla="*/ 22 h 562"/>
              <a:gd name="T16" fmla="*/ 222 w 588"/>
              <a:gd name="T17" fmla="*/ 9 h 562"/>
              <a:gd name="T18" fmla="*/ 264 w 588"/>
              <a:gd name="T19" fmla="*/ 1 h 562"/>
              <a:gd name="T20" fmla="*/ 310 w 588"/>
              <a:gd name="T21" fmla="*/ 0 h 562"/>
              <a:gd name="T22" fmla="*/ 354 w 588"/>
              <a:gd name="T23" fmla="*/ 6 h 562"/>
              <a:gd name="T24" fmla="*/ 395 w 588"/>
              <a:gd name="T25" fmla="*/ 17 h 562"/>
              <a:gd name="T26" fmla="*/ 435 w 588"/>
              <a:gd name="T27" fmla="*/ 35 h 562"/>
              <a:gd name="T28" fmla="*/ 470 w 588"/>
              <a:gd name="T29" fmla="*/ 55 h 562"/>
              <a:gd name="T30" fmla="*/ 502 w 588"/>
              <a:gd name="T31" fmla="*/ 82 h 562"/>
              <a:gd name="T32" fmla="*/ 530 w 588"/>
              <a:gd name="T33" fmla="*/ 113 h 562"/>
              <a:gd name="T34" fmla="*/ 552 w 588"/>
              <a:gd name="T35" fmla="*/ 147 h 562"/>
              <a:gd name="T36" fmla="*/ 570 w 588"/>
              <a:gd name="T37" fmla="*/ 184 h 562"/>
              <a:gd name="T38" fmla="*/ 581 w 588"/>
              <a:gd name="T39" fmla="*/ 225 h 562"/>
              <a:gd name="T40" fmla="*/ 588 w 588"/>
              <a:gd name="T41" fmla="*/ 266 h 562"/>
              <a:gd name="T42" fmla="*/ 587 w 588"/>
              <a:gd name="T43" fmla="*/ 309 h 562"/>
              <a:gd name="T44" fmla="*/ 579 w 588"/>
              <a:gd name="T45" fmla="*/ 351 h 562"/>
              <a:gd name="T46" fmla="*/ 565 w 588"/>
              <a:gd name="T47" fmla="*/ 390 h 562"/>
              <a:gd name="T48" fmla="*/ 545 w 588"/>
              <a:gd name="T49" fmla="*/ 427 h 562"/>
              <a:gd name="T50" fmla="*/ 521 w 588"/>
              <a:gd name="T51" fmla="*/ 459 h 562"/>
              <a:gd name="T52" fmla="*/ 491 w 588"/>
              <a:gd name="T53" fmla="*/ 489 h 562"/>
              <a:gd name="T54" fmla="*/ 459 w 588"/>
              <a:gd name="T55" fmla="*/ 514 h 562"/>
              <a:gd name="T56" fmla="*/ 422 w 588"/>
              <a:gd name="T57" fmla="*/ 534 h 562"/>
              <a:gd name="T58" fmla="*/ 382 w 588"/>
              <a:gd name="T59" fmla="*/ 550 h 562"/>
              <a:gd name="T60" fmla="*/ 340 w 588"/>
              <a:gd name="T61" fmla="*/ 558 h 562"/>
              <a:gd name="T62" fmla="*/ 295 w 588"/>
              <a:gd name="T63" fmla="*/ 562 h 562"/>
              <a:gd name="T64" fmla="*/ 250 w 588"/>
              <a:gd name="T65" fmla="*/ 558 h 562"/>
              <a:gd name="T66" fmla="*/ 207 w 588"/>
              <a:gd name="T67" fmla="*/ 550 h 562"/>
              <a:gd name="T68" fmla="*/ 166 w 588"/>
              <a:gd name="T69" fmla="*/ 534 h 562"/>
              <a:gd name="T70" fmla="*/ 130 w 588"/>
              <a:gd name="T71" fmla="*/ 514 h 562"/>
              <a:gd name="T72" fmla="*/ 97 w 588"/>
              <a:gd name="T73" fmla="*/ 489 h 562"/>
              <a:gd name="T74" fmla="*/ 67 w 588"/>
              <a:gd name="T75" fmla="*/ 459 h 562"/>
              <a:gd name="T76" fmla="*/ 43 w 588"/>
              <a:gd name="T77" fmla="*/ 427 h 562"/>
              <a:gd name="T78" fmla="*/ 24 w 588"/>
              <a:gd name="T79" fmla="*/ 390 h 562"/>
              <a:gd name="T80" fmla="*/ 9 w 588"/>
              <a:gd name="T81" fmla="*/ 351 h 562"/>
              <a:gd name="T82" fmla="*/ 2 w 588"/>
              <a:gd name="T83" fmla="*/ 309 h 562"/>
              <a:gd name="T84" fmla="*/ 0 w 588"/>
              <a:gd name="T85" fmla="*/ 2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8" h="562">
                <a:moveTo>
                  <a:pt x="0" y="266"/>
                </a:moveTo>
                <a:lnTo>
                  <a:pt x="2" y="252"/>
                </a:lnTo>
                <a:lnTo>
                  <a:pt x="4" y="238"/>
                </a:lnTo>
                <a:lnTo>
                  <a:pt x="7" y="225"/>
                </a:lnTo>
                <a:lnTo>
                  <a:pt x="9" y="211"/>
                </a:lnTo>
                <a:lnTo>
                  <a:pt x="13" y="198"/>
                </a:lnTo>
                <a:lnTo>
                  <a:pt x="18" y="184"/>
                </a:lnTo>
                <a:lnTo>
                  <a:pt x="24" y="172"/>
                </a:lnTo>
                <a:lnTo>
                  <a:pt x="29" y="158"/>
                </a:lnTo>
                <a:lnTo>
                  <a:pt x="36" y="147"/>
                </a:lnTo>
                <a:lnTo>
                  <a:pt x="43" y="135"/>
                </a:lnTo>
                <a:lnTo>
                  <a:pt x="51" y="124"/>
                </a:lnTo>
                <a:lnTo>
                  <a:pt x="58" y="113"/>
                </a:lnTo>
                <a:lnTo>
                  <a:pt x="67" y="102"/>
                </a:lnTo>
                <a:lnTo>
                  <a:pt x="76" y="92"/>
                </a:lnTo>
                <a:lnTo>
                  <a:pt x="87" y="82"/>
                </a:lnTo>
                <a:lnTo>
                  <a:pt x="97" y="73"/>
                </a:lnTo>
                <a:lnTo>
                  <a:pt x="107" y="64"/>
                </a:lnTo>
                <a:lnTo>
                  <a:pt x="119" y="55"/>
                </a:lnTo>
                <a:lnTo>
                  <a:pt x="130" y="48"/>
                </a:lnTo>
                <a:lnTo>
                  <a:pt x="142" y="41"/>
                </a:lnTo>
                <a:lnTo>
                  <a:pt x="155" y="35"/>
                </a:lnTo>
                <a:lnTo>
                  <a:pt x="166" y="27"/>
                </a:lnTo>
                <a:lnTo>
                  <a:pt x="180" y="22"/>
                </a:lnTo>
                <a:lnTo>
                  <a:pt x="193" y="17"/>
                </a:lnTo>
                <a:lnTo>
                  <a:pt x="207" y="12"/>
                </a:lnTo>
                <a:lnTo>
                  <a:pt x="222" y="9"/>
                </a:lnTo>
                <a:lnTo>
                  <a:pt x="236" y="6"/>
                </a:lnTo>
                <a:lnTo>
                  <a:pt x="250" y="4"/>
                </a:lnTo>
                <a:lnTo>
                  <a:pt x="264" y="1"/>
                </a:lnTo>
                <a:lnTo>
                  <a:pt x="279" y="0"/>
                </a:lnTo>
                <a:lnTo>
                  <a:pt x="295" y="0"/>
                </a:lnTo>
                <a:lnTo>
                  <a:pt x="310" y="0"/>
                </a:lnTo>
                <a:lnTo>
                  <a:pt x="324" y="1"/>
                </a:lnTo>
                <a:lnTo>
                  <a:pt x="340" y="4"/>
                </a:lnTo>
                <a:lnTo>
                  <a:pt x="354" y="6"/>
                </a:lnTo>
                <a:lnTo>
                  <a:pt x="368" y="9"/>
                </a:lnTo>
                <a:lnTo>
                  <a:pt x="382" y="12"/>
                </a:lnTo>
                <a:lnTo>
                  <a:pt x="395" y="17"/>
                </a:lnTo>
                <a:lnTo>
                  <a:pt x="409" y="22"/>
                </a:lnTo>
                <a:lnTo>
                  <a:pt x="422" y="27"/>
                </a:lnTo>
                <a:lnTo>
                  <a:pt x="435" y="35"/>
                </a:lnTo>
                <a:lnTo>
                  <a:pt x="446" y="41"/>
                </a:lnTo>
                <a:lnTo>
                  <a:pt x="459" y="48"/>
                </a:lnTo>
                <a:lnTo>
                  <a:pt x="470" y="55"/>
                </a:lnTo>
                <a:lnTo>
                  <a:pt x="481" y="64"/>
                </a:lnTo>
                <a:lnTo>
                  <a:pt x="491" y="73"/>
                </a:lnTo>
                <a:lnTo>
                  <a:pt x="502" y="82"/>
                </a:lnTo>
                <a:lnTo>
                  <a:pt x="512" y="92"/>
                </a:lnTo>
                <a:lnTo>
                  <a:pt x="521" y="102"/>
                </a:lnTo>
                <a:lnTo>
                  <a:pt x="530" y="113"/>
                </a:lnTo>
                <a:lnTo>
                  <a:pt x="538" y="124"/>
                </a:lnTo>
                <a:lnTo>
                  <a:pt x="545" y="135"/>
                </a:lnTo>
                <a:lnTo>
                  <a:pt x="552" y="147"/>
                </a:lnTo>
                <a:lnTo>
                  <a:pt x="560" y="158"/>
                </a:lnTo>
                <a:lnTo>
                  <a:pt x="565" y="172"/>
                </a:lnTo>
                <a:lnTo>
                  <a:pt x="570" y="184"/>
                </a:lnTo>
                <a:lnTo>
                  <a:pt x="575" y="198"/>
                </a:lnTo>
                <a:lnTo>
                  <a:pt x="579" y="211"/>
                </a:lnTo>
                <a:lnTo>
                  <a:pt x="581" y="225"/>
                </a:lnTo>
                <a:lnTo>
                  <a:pt x="584" y="238"/>
                </a:lnTo>
                <a:lnTo>
                  <a:pt x="587" y="252"/>
                </a:lnTo>
                <a:lnTo>
                  <a:pt x="588" y="266"/>
                </a:lnTo>
                <a:lnTo>
                  <a:pt x="588" y="281"/>
                </a:lnTo>
                <a:lnTo>
                  <a:pt x="588" y="296"/>
                </a:lnTo>
                <a:lnTo>
                  <a:pt x="587" y="309"/>
                </a:lnTo>
                <a:lnTo>
                  <a:pt x="584" y="324"/>
                </a:lnTo>
                <a:lnTo>
                  <a:pt x="581" y="338"/>
                </a:lnTo>
                <a:lnTo>
                  <a:pt x="579" y="351"/>
                </a:lnTo>
                <a:lnTo>
                  <a:pt x="575" y="365"/>
                </a:lnTo>
                <a:lnTo>
                  <a:pt x="570" y="378"/>
                </a:lnTo>
                <a:lnTo>
                  <a:pt x="565" y="390"/>
                </a:lnTo>
                <a:lnTo>
                  <a:pt x="560" y="403"/>
                </a:lnTo>
                <a:lnTo>
                  <a:pt x="552" y="415"/>
                </a:lnTo>
                <a:lnTo>
                  <a:pt x="545" y="427"/>
                </a:lnTo>
                <a:lnTo>
                  <a:pt x="538" y="438"/>
                </a:lnTo>
                <a:lnTo>
                  <a:pt x="530" y="449"/>
                </a:lnTo>
                <a:lnTo>
                  <a:pt x="521" y="459"/>
                </a:lnTo>
                <a:lnTo>
                  <a:pt x="512" y="470"/>
                </a:lnTo>
                <a:lnTo>
                  <a:pt x="502" y="480"/>
                </a:lnTo>
                <a:lnTo>
                  <a:pt x="491" y="489"/>
                </a:lnTo>
                <a:lnTo>
                  <a:pt x="481" y="498"/>
                </a:lnTo>
                <a:lnTo>
                  <a:pt x="470" y="506"/>
                </a:lnTo>
                <a:lnTo>
                  <a:pt x="459" y="514"/>
                </a:lnTo>
                <a:lnTo>
                  <a:pt x="446" y="522"/>
                </a:lnTo>
                <a:lnTo>
                  <a:pt x="435" y="528"/>
                </a:lnTo>
                <a:lnTo>
                  <a:pt x="422" y="534"/>
                </a:lnTo>
                <a:lnTo>
                  <a:pt x="409" y="540"/>
                </a:lnTo>
                <a:lnTo>
                  <a:pt x="395" y="545"/>
                </a:lnTo>
                <a:lnTo>
                  <a:pt x="382" y="550"/>
                </a:lnTo>
                <a:lnTo>
                  <a:pt x="368" y="554"/>
                </a:lnTo>
                <a:lnTo>
                  <a:pt x="354" y="556"/>
                </a:lnTo>
                <a:lnTo>
                  <a:pt x="340" y="558"/>
                </a:lnTo>
                <a:lnTo>
                  <a:pt x="324" y="561"/>
                </a:lnTo>
                <a:lnTo>
                  <a:pt x="310" y="562"/>
                </a:lnTo>
                <a:lnTo>
                  <a:pt x="295" y="562"/>
                </a:lnTo>
                <a:lnTo>
                  <a:pt x="279" y="562"/>
                </a:lnTo>
                <a:lnTo>
                  <a:pt x="264" y="561"/>
                </a:lnTo>
                <a:lnTo>
                  <a:pt x="250" y="558"/>
                </a:lnTo>
                <a:lnTo>
                  <a:pt x="236" y="556"/>
                </a:lnTo>
                <a:lnTo>
                  <a:pt x="222" y="554"/>
                </a:lnTo>
                <a:lnTo>
                  <a:pt x="207" y="550"/>
                </a:lnTo>
                <a:lnTo>
                  <a:pt x="193" y="545"/>
                </a:lnTo>
                <a:lnTo>
                  <a:pt x="180" y="540"/>
                </a:lnTo>
                <a:lnTo>
                  <a:pt x="166" y="534"/>
                </a:lnTo>
                <a:lnTo>
                  <a:pt x="155" y="528"/>
                </a:lnTo>
                <a:lnTo>
                  <a:pt x="142" y="522"/>
                </a:lnTo>
                <a:lnTo>
                  <a:pt x="130" y="514"/>
                </a:lnTo>
                <a:lnTo>
                  <a:pt x="119" y="506"/>
                </a:lnTo>
                <a:lnTo>
                  <a:pt x="107" y="498"/>
                </a:lnTo>
                <a:lnTo>
                  <a:pt x="97" y="489"/>
                </a:lnTo>
                <a:lnTo>
                  <a:pt x="87" y="480"/>
                </a:lnTo>
                <a:lnTo>
                  <a:pt x="76" y="470"/>
                </a:lnTo>
                <a:lnTo>
                  <a:pt x="67" y="459"/>
                </a:lnTo>
                <a:lnTo>
                  <a:pt x="58" y="449"/>
                </a:lnTo>
                <a:lnTo>
                  <a:pt x="51" y="438"/>
                </a:lnTo>
                <a:lnTo>
                  <a:pt x="43" y="427"/>
                </a:lnTo>
                <a:lnTo>
                  <a:pt x="36" y="415"/>
                </a:lnTo>
                <a:lnTo>
                  <a:pt x="29" y="403"/>
                </a:lnTo>
                <a:lnTo>
                  <a:pt x="24" y="390"/>
                </a:lnTo>
                <a:lnTo>
                  <a:pt x="18" y="378"/>
                </a:lnTo>
                <a:lnTo>
                  <a:pt x="13" y="365"/>
                </a:lnTo>
                <a:lnTo>
                  <a:pt x="9" y="351"/>
                </a:lnTo>
                <a:lnTo>
                  <a:pt x="7" y="338"/>
                </a:lnTo>
                <a:lnTo>
                  <a:pt x="4" y="324"/>
                </a:lnTo>
                <a:lnTo>
                  <a:pt x="2" y="309"/>
                </a:lnTo>
                <a:lnTo>
                  <a:pt x="0" y="296"/>
                </a:lnTo>
                <a:lnTo>
                  <a:pt x="0" y="281"/>
                </a:lnTo>
                <a:lnTo>
                  <a:pt x="0" y="26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71" name="Freeform 193">
            <a:extLst>
              <a:ext uri="{FF2B5EF4-FFF2-40B4-BE49-F238E27FC236}">
                <a16:creationId xmlns:a16="http://schemas.microsoft.com/office/drawing/2014/main" id="{C0311378-8361-4B69-A866-AAB1CAB1CA9C}"/>
              </a:ext>
            </a:extLst>
          </p:cNvPr>
          <p:cNvSpPr>
            <a:spLocks noChangeAspect="1"/>
          </p:cNvSpPr>
          <p:nvPr/>
        </p:nvSpPr>
        <p:spPr bwMode="auto">
          <a:xfrm>
            <a:off x="5563031" y="5148265"/>
            <a:ext cx="285283" cy="271467"/>
          </a:xfrm>
          <a:custGeom>
            <a:avLst/>
            <a:gdLst>
              <a:gd name="T0" fmla="*/ 9 w 624"/>
              <a:gd name="T1" fmla="*/ 211 h 596"/>
              <a:gd name="T2" fmla="*/ 36 w 624"/>
              <a:gd name="T3" fmla="*/ 147 h 596"/>
              <a:gd name="T4" fmla="*/ 76 w 624"/>
              <a:gd name="T5" fmla="*/ 92 h 596"/>
              <a:gd name="T6" fmla="*/ 130 w 624"/>
              <a:gd name="T7" fmla="*/ 48 h 596"/>
              <a:gd name="T8" fmla="*/ 193 w 624"/>
              <a:gd name="T9" fmla="*/ 17 h 596"/>
              <a:gd name="T10" fmla="*/ 264 w 624"/>
              <a:gd name="T11" fmla="*/ 1 h 596"/>
              <a:gd name="T12" fmla="*/ 360 w 624"/>
              <a:gd name="T13" fmla="*/ 1 h 596"/>
              <a:gd name="T14" fmla="*/ 431 w 624"/>
              <a:gd name="T15" fmla="*/ 17 h 596"/>
              <a:gd name="T16" fmla="*/ 495 w 624"/>
              <a:gd name="T17" fmla="*/ 48 h 596"/>
              <a:gd name="T18" fmla="*/ 548 w 624"/>
              <a:gd name="T19" fmla="*/ 92 h 596"/>
              <a:gd name="T20" fmla="*/ 588 w 624"/>
              <a:gd name="T21" fmla="*/ 147 h 596"/>
              <a:gd name="T22" fmla="*/ 615 w 624"/>
              <a:gd name="T23" fmla="*/ 211 h 596"/>
              <a:gd name="T24" fmla="*/ 624 w 624"/>
              <a:gd name="T25" fmla="*/ 281 h 596"/>
              <a:gd name="T26" fmla="*/ 617 w 624"/>
              <a:gd name="T27" fmla="*/ 372 h 596"/>
              <a:gd name="T28" fmla="*/ 596 w 624"/>
              <a:gd name="T29" fmla="*/ 437 h 596"/>
              <a:gd name="T30" fmla="*/ 557 w 624"/>
              <a:gd name="T31" fmla="*/ 493 h 596"/>
              <a:gd name="T32" fmla="*/ 506 w 624"/>
              <a:gd name="T33" fmla="*/ 540 h 596"/>
              <a:gd name="T34" fmla="*/ 445 w 624"/>
              <a:gd name="T35" fmla="*/ 574 h 596"/>
              <a:gd name="T36" fmla="*/ 376 w 624"/>
              <a:gd name="T37" fmla="*/ 593 h 596"/>
              <a:gd name="T38" fmla="*/ 279 w 624"/>
              <a:gd name="T39" fmla="*/ 596 h 596"/>
              <a:gd name="T40" fmla="*/ 207 w 624"/>
              <a:gd name="T41" fmla="*/ 584 h 596"/>
              <a:gd name="T42" fmla="*/ 142 w 624"/>
              <a:gd name="T43" fmla="*/ 556 h 596"/>
              <a:gd name="T44" fmla="*/ 87 w 624"/>
              <a:gd name="T45" fmla="*/ 514 h 596"/>
              <a:gd name="T46" fmla="*/ 43 w 624"/>
              <a:gd name="T47" fmla="*/ 461 h 596"/>
              <a:gd name="T48" fmla="*/ 13 w 624"/>
              <a:gd name="T49" fmla="*/ 399 h 596"/>
              <a:gd name="T50" fmla="*/ 0 w 624"/>
              <a:gd name="T51" fmla="*/ 330 h 596"/>
              <a:gd name="T52" fmla="*/ 36 w 624"/>
              <a:gd name="T53" fmla="*/ 281 h 596"/>
              <a:gd name="T54" fmla="*/ 45 w 624"/>
              <a:gd name="T55" fmla="*/ 351 h 596"/>
              <a:gd name="T56" fmla="*/ 72 w 624"/>
              <a:gd name="T57" fmla="*/ 415 h 596"/>
              <a:gd name="T58" fmla="*/ 112 w 624"/>
              <a:gd name="T59" fmla="*/ 470 h 596"/>
              <a:gd name="T60" fmla="*/ 166 w 624"/>
              <a:gd name="T61" fmla="*/ 514 h 596"/>
              <a:gd name="T62" fmla="*/ 229 w 624"/>
              <a:gd name="T63" fmla="*/ 545 h 596"/>
              <a:gd name="T64" fmla="*/ 300 w 624"/>
              <a:gd name="T65" fmla="*/ 561 h 596"/>
              <a:gd name="T66" fmla="*/ 324 w 624"/>
              <a:gd name="T67" fmla="*/ 561 h 596"/>
              <a:gd name="T68" fmla="*/ 395 w 624"/>
              <a:gd name="T69" fmla="*/ 545 h 596"/>
              <a:gd name="T70" fmla="*/ 459 w 624"/>
              <a:gd name="T71" fmla="*/ 514 h 596"/>
              <a:gd name="T72" fmla="*/ 512 w 624"/>
              <a:gd name="T73" fmla="*/ 470 h 596"/>
              <a:gd name="T74" fmla="*/ 552 w 624"/>
              <a:gd name="T75" fmla="*/ 415 h 596"/>
              <a:gd name="T76" fmla="*/ 579 w 624"/>
              <a:gd name="T77" fmla="*/ 351 h 596"/>
              <a:gd name="T78" fmla="*/ 588 w 624"/>
              <a:gd name="T79" fmla="*/ 281 h 596"/>
              <a:gd name="T80" fmla="*/ 581 w 624"/>
              <a:gd name="T81" fmla="*/ 259 h 596"/>
              <a:gd name="T82" fmla="*/ 560 w 624"/>
              <a:gd name="T83" fmla="*/ 193 h 596"/>
              <a:gd name="T84" fmla="*/ 521 w 624"/>
              <a:gd name="T85" fmla="*/ 136 h 596"/>
              <a:gd name="T86" fmla="*/ 470 w 624"/>
              <a:gd name="T87" fmla="*/ 90 h 596"/>
              <a:gd name="T88" fmla="*/ 409 w 624"/>
              <a:gd name="T89" fmla="*/ 56 h 596"/>
              <a:gd name="T90" fmla="*/ 340 w 624"/>
              <a:gd name="T91" fmla="*/ 38 h 596"/>
              <a:gd name="T92" fmla="*/ 315 w 624"/>
              <a:gd name="T93" fmla="*/ 34 h 596"/>
              <a:gd name="T94" fmla="*/ 243 w 624"/>
              <a:gd name="T95" fmla="*/ 47 h 596"/>
              <a:gd name="T96" fmla="*/ 178 w 624"/>
              <a:gd name="T97" fmla="*/ 75 h 596"/>
              <a:gd name="T98" fmla="*/ 123 w 624"/>
              <a:gd name="T99" fmla="*/ 117 h 596"/>
              <a:gd name="T100" fmla="*/ 79 w 624"/>
              <a:gd name="T101" fmla="*/ 169 h 596"/>
              <a:gd name="T102" fmla="*/ 49 w 624"/>
              <a:gd name="T103" fmla="*/ 232 h 596"/>
              <a:gd name="T104" fmla="*/ 36 w 624"/>
              <a:gd name="T105" fmla="*/ 30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596">
                <a:moveTo>
                  <a:pt x="0" y="266"/>
                </a:moveTo>
                <a:lnTo>
                  <a:pt x="2" y="252"/>
                </a:lnTo>
                <a:lnTo>
                  <a:pt x="4" y="238"/>
                </a:lnTo>
                <a:lnTo>
                  <a:pt x="7" y="225"/>
                </a:lnTo>
                <a:lnTo>
                  <a:pt x="9" y="211"/>
                </a:lnTo>
                <a:lnTo>
                  <a:pt x="13" y="198"/>
                </a:lnTo>
                <a:lnTo>
                  <a:pt x="18" y="184"/>
                </a:lnTo>
                <a:lnTo>
                  <a:pt x="24" y="172"/>
                </a:lnTo>
                <a:lnTo>
                  <a:pt x="29" y="158"/>
                </a:lnTo>
                <a:lnTo>
                  <a:pt x="36" y="147"/>
                </a:lnTo>
                <a:lnTo>
                  <a:pt x="43" y="135"/>
                </a:lnTo>
                <a:lnTo>
                  <a:pt x="51" y="124"/>
                </a:lnTo>
                <a:lnTo>
                  <a:pt x="58" y="113"/>
                </a:lnTo>
                <a:lnTo>
                  <a:pt x="67" y="102"/>
                </a:lnTo>
                <a:lnTo>
                  <a:pt x="76" y="92"/>
                </a:lnTo>
                <a:lnTo>
                  <a:pt x="87" y="82"/>
                </a:lnTo>
                <a:lnTo>
                  <a:pt x="97" y="72"/>
                </a:lnTo>
                <a:lnTo>
                  <a:pt x="107" y="64"/>
                </a:lnTo>
                <a:lnTo>
                  <a:pt x="119" y="55"/>
                </a:lnTo>
                <a:lnTo>
                  <a:pt x="130" y="48"/>
                </a:lnTo>
                <a:lnTo>
                  <a:pt x="142" y="40"/>
                </a:lnTo>
                <a:lnTo>
                  <a:pt x="155" y="34"/>
                </a:lnTo>
                <a:lnTo>
                  <a:pt x="166" y="27"/>
                </a:lnTo>
                <a:lnTo>
                  <a:pt x="180" y="22"/>
                </a:lnTo>
                <a:lnTo>
                  <a:pt x="193" y="17"/>
                </a:lnTo>
                <a:lnTo>
                  <a:pt x="207" y="12"/>
                </a:lnTo>
                <a:lnTo>
                  <a:pt x="222" y="9"/>
                </a:lnTo>
                <a:lnTo>
                  <a:pt x="236" y="6"/>
                </a:lnTo>
                <a:lnTo>
                  <a:pt x="250" y="4"/>
                </a:lnTo>
                <a:lnTo>
                  <a:pt x="264" y="1"/>
                </a:lnTo>
                <a:lnTo>
                  <a:pt x="279" y="0"/>
                </a:lnTo>
                <a:lnTo>
                  <a:pt x="295" y="0"/>
                </a:lnTo>
                <a:lnTo>
                  <a:pt x="310" y="0"/>
                </a:lnTo>
                <a:lnTo>
                  <a:pt x="346" y="0"/>
                </a:lnTo>
                <a:lnTo>
                  <a:pt x="360" y="1"/>
                </a:lnTo>
                <a:lnTo>
                  <a:pt x="376" y="4"/>
                </a:lnTo>
                <a:lnTo>
                  <a:pt x="390" y="6"/>
                </a:lnTo>
                <a:lnTo>
                  <a:pt x="404" y="9"/>
                </a:lnTo>
                <a:lnTo>
                  <a:pt x="418" y="12"/>
                </a:lnTo>
                <a:lnTo>
                  <a:pt x="431" y="17"/>
                </a:lnTo>
                <a:lnTo>
                  <a:pt x="445" y="22"/>
                </a:lnTo>
                <a:lnTo>
                  <a:pt x="458" y="27"/>
                </a:lnTo>
                <a:lnTo>
                  <a:pt x="471" y="34"/>
                </a:lnTo>
                <a:lnTo>
                  <a:pt x="482" y="40"/>
                </a:lnTo>
                <a:lnTo>
                  <a:pt x="495" y="48"/>
                </a:lnTo>
                <a:lnTo>
                  <a:pt x="506" y="55"/>
                </a:lnTo>
                <a:lnTo>
                  <a:pt x="517" y="64"/>
                </a:lnTo>
                <a:lnTo>
                  <a:pt x="527" y="72"/>
                </a:lnTo>
                <a:lnTo>
                  <a:pt x="538" y="82"/>
                </a:lnTo>
                <a:lnTo>
                  <a:pt x="548" y="92"/>
                </a:lnTo>
                <a:lnTo>
                  <a:pt x="557" y="102"/>
                </a:lnTo>
                <a:lnTo>
                  <a:pt x="566" y="113"/>
                </a:lnTo>
                <a:lnTo>
                  <a:pt x="574" y="124"/>
                </a:lnTo>
                <a:lnTo>
                  <a:pt x="581" y="135"/>
                </a:lnTo>
                <a:lnTo>
                  <a:pt x="588" y="147"/>
                </a:lnTo>
                <a:lnTo>
                  <a:pt x="596" y="158"/>
                </a:lnTo>
                <a:lnTo>
                  <a:pt x="601" y="172"/>
                </a:lnTo>
                <a:lnTo>
                  <a:pt x="606" y="184"/>
                </a:lnTo>
                <a:lnTo>
                  <a:pt x="611" y="198"/>
                </a:lnTo>
                <a:lnTo>
                  <a:pt x="615" y="211"/>
                </a:lnTo>
                <a:lnTo>
                  <a:pt x="617" y="225"/>
                </a:lnTo>
                <a:lnTo>
                  <a:pt x="620" y="238"/>
                </a:lnTo>
                <a:lnTo>
                  <a:pt x="623" y="252"/>
                </a:lnTo>
                <a:lnTo>
                  <a:pt x="624" y="266"/>
                </a:lnTo>
                <a:lnTo>
                  <a:pt x="624" y="281"/>
                </a:lnTo>
                <a:lnTo>
                  <a:pt x="624" y="296"/>
                </a:lnTo>
                <a:lnTo>
                  <a:pt x="624" y="330"/>
                </a:lnTo>
                <a:lnTo>
                  <a:pt x="623" y="344"/>
                </a:lnTo>
                <a:lnTo>
                  <a:pt x="620" y="358"/>
                </a:lnTo>
                <a:lnTo>
                  <a:pt x="617" y="372"/>
                </a:lnTo>
                <a:lnTo>
                  <a:pt x="615" y="385"/>
                </a:lnTo>
                <a:lnTo>
                  <a:pt x="611" y="399"/>
                </a:lnTo>
                <a:lnTo>
                  <a:pt x="606" y="412"/>
                </a:lnTo>
                <a:lnTo>
                  <a:pt x="601" y="425"/>
                </a:lnTo>
                <a:lnTo>
                  <a:pt x="596" y="437"/>
                </a:lnTo>
                <a:lnTo>
                  <a:pt x="588" y="449"/>
                </a:lnTo>
                <a:lnTo>
                  <a:pt x="581" y="461"/>
                </a:lnTo>
                <a:lnTo>
                  <a:pt x="574" y="472"/>
                </a:lnTo>
                <a:lnTo>
                  <a:pt x="566" y="483"/>
                </a:lnTo>
                <a:lnTo>
                  <a:pt x="557" y="493"/>
                </a:lnTo>
                <a:lnTo>
                  <a:pt x="548" y="504"/>
                </a:lnTo>
                <a:lnTo>
                  <a:pt x="538" y="514"/>
                </a:lnTo>
                <a:lnTo>
                  <a:pt x="527" y="523"/>
                </a:lnTo>
                <a:lnTo>
                  <a:pt x="517" y="533"/>
                </a:lnTo>
                <a:lnTo>
                  <a:pt x="506" y="540"/>
                </a:lnTo>
                <a:lnTo>
                  <a:pt x="495" y="548"/>
                </a:lnTo>
                <a:lnTo>
                  <a:pt x="482" y="556"/>
                </a:lnTo>
                <a:lnTo>
                  <a:pt x="471" y="562"/>
                </a:lnTo>
                <a:lnTo>
                  <a:pt x="458" y="568"/>
                </a:lnTo>
                <a:lnTo>
                  <a:pt x="445" y="574"/>
                </a:lnTo>
                <a:lnTo>
                  <a:pt x="431" y="579"/>
                </a:lnTo>
                <a:lnTo>
                  <a:pt x="418" y="584"/>
                </a:lnTo>
                <a:lnTo>
                  <a:pt x="404" y="588"/>
                </a:lnTo>
                <a:lnTo>
                  <a:pt x="390" y="590"/>
                </a:lnTo>
                <a:lnTo>
                  <a:pt x="376" y="593"/>
                </a:lnTo>
                <a:lnTo>
                  <a:pt x="360" y="595"/>
                </a:lnTo>
                <a:lnTo>
                  <a:pt x="346" y="596"/>
                </a:lnTo>
                <a:lnTo>
                  <a:pt x="331" y="596"/>
                </a:lnTo>
                <a:lnTo>
                  <a:pt x="315" y="596"/>
                </a:lnTo>
                <a:lnTo>
                  <a:pt x="279" y="596"/>
                </a:lnTo>
                <a:lnTo>
                  <a:pt x="264" y="595"/>
                </a:lnTo>
                <a:lnTo>
                  <a:pt x="250" y="593"/>
                </a:lnTo>
                <a:lnTo>
                  <a:pt x="236" y="590"/>
                </a:lnTo>
                <a:lnTo>
                  <a:pt x="222" y="588"/>
                </a:lnTo>
                <a:lnTo>
                  <a:pt x="207" y="584"/>
                </a:lnTo>
                <a:lnTo>
                  <a:pt x="193" y="579"/>
                </a:lnTo>
                <a:lnTo>
                  <a:pt x="180" y="574"/>
                </a:lnTo>
                <a:lnTo>
                  <a:pt x="166" y="568"/>
                </a:lnTo>
                <a:lnTo>
                  <a:pt x="155" y="562"/>
                </a:lnTo>
                <a:lnTo>
                  <a:pt x="142" y="556"/>
                </a:lnTo>
                <a:lnTo>
                  <a:pt x="130" y="548"/>
                </a:lnTo>
                <a:lnTo>
                  <a:pt x="119" y="540"/>
                </a:lnTo>
                <a:lnTo>
                  <a:pt x="107" y="533"/>
                </a:lnTo>
                <a:lnTo>
                  <a:pt x="97" y="523"/>
                </a:lnTo>
                <a:lnTo>
                  <a:pt x="87" y="514"/>
                </a:lnTo>
                <a:lnTo>
                  <a:pt x="76" y="504"/>
                </a:lnTo>
                <a:lnTo>
                  <a:pt x="67" y="493"/>
                </a:lnTo>
                <a:lnTo>
                  <a:pt x="58" y="483"/>
                </a:lnTo>
                <a:lnTo>
                  <a:pt x="51" y="472"/>
                </a:lnTo>
                <a:lnTo>
                  <a:pt x="43" y="461"/>
                </a:lnTo>
                <a:lnTo>
                  <a:pt x="36" y="449"/>
                </a:lnTo>
                <a:lnTo>
                  <a:pt x="29" y="437"/>
                </a:lnTo>
                <a:lnTo>
                  <a:pt x="24" y="425"/>
                </a:lnTo>
                <a:lnTo>
                  <a:pt x="18" y="412"/>
                </a:lnTo>
                <a:lnTo>
                  <a:pt x="13" y="399"/>
                </a:lnTo>
                <a:lnTo>
                  <a:pt x="9" y="385"/>
                </a:lnTo>
                <a:lnTo>
                  <a:pt x="7" y="372"/>
                </a:lnTo>
                <a:lnTo>
                  <a:pt x="4" y="358"/>
                </a:lnTo>
                <a:lnTo>
                  <a:pt x="2" y="344"/>
                </a:lnTo>
                <a:lnTo>
                  <a:pt x="0" y="330"/>
                </a:lnTo>
                <a:lnTo>
                  <a:pt x="0" y="296"/>
                </a:lnTo>
                <a:lnTo>
                  <a:pt x="0" y="281"/>
                </a:lnTo>
                <a:lnTo>
                  <a:pt x="0" y="266"/>
                </a:lnTo>
                <a:lnTo>
                  <a:pt x="36" y="266"/>
                </a:lnTo>
                <a:lnTo>
                  <a:pt x="36" y="281"/>
                </a:lnTo>
                <a:lnTo>
                  <a:pt x="36" y="296"/>
                </a:lnTo>
                <a:lnTo>
                  <a:pt x="38" y="309"/>
                </a:lnTo>
                <a:lnTo>
                  <a:pt x="40" y="324"/>
                </a:lnTo>
                <a:lnTo>
                  <a:pt x="43" y="337"/>
                </a:lnTo>
                <a:lnTo>
                  <a:pt x="45" y="351"/>
                </a:lnTo>
                <a:lnTo>
                  <a:pt x="49" y="364"/>
                </a:lnTo>
                <a:lnTo>
                  <a:pt x="54" y="378"/>
                </a:lnTo>
                <a:lnTo>
                  <a:pt x="60" y="390"/>
                </a:lnTo>
                <a:lnTo>
                  <a:pt x="65" y="402"/>
                </a:lnTo>
                <a:lnTo>
                  <a:pt x="72" y="415"/>
                </a:lnTo>
                <a:lnTo>
                  <a:pt x="79" y="427"/>
                </a:lnTo>
                <a:lnTo>
                  <a:pt x="87" y="438"/>
                </a:lnTo>
                <a:lnTo>
                  <a:pt x="94" y="449"/>
                </a:lnTo>
                <a:lnTo>
                  <a:pt x="103" y="459"/>
                </a:lnTo>
                <a:lnTo>
                  <a:pt x="112" y="470"/>
                </a:lnTo>
                <a:lnTo>
                  <a:pt x="123" y="480"/>
                </a:lnTo>
                <a:lnTo>
                  <a:pt x="133" y="488"/>
                </a:lnTo>
                <a:lnTo>
                  <a:pt x="143" y="498"/>
                </a:lnTo>
                <a:lnTo>
                  <a:pt x="155" y="506"/>
                </a:lnTo>
                <a:lnTo>
                  <a:pt x="166" y="514"/>
                </a:lnTo>
                <a:lnTo>
                  <a:pt x="178" y="521"/>
                </a:lnTo>
                <a:lnTo>
                  <a:pt x="191" y="528"/>
                </a:lnTo>
                <a:lnTo>
                  <a:pt x="202" y="534"/>
                </a:lnTo>
                <a:lnTo>
                  <a:pt x="216" y="540"/>
                </a:lnTo>
                <a:lnTo>
                  <a:pt x="229" y="545"/>
                </a:lnTo>
                <a:lnTo>
                  <a:pt x="243" y="550"/>
                </a:lnTo>
                <a:lnTo>
                  <a:pt x="258" y="553"/>
                </a:lnTo>
                <a:lnTo>
                  <a:pt x="272" y="556"/>
                </a:lnTo>
                <a:lnTo>
                  <a:pt x="286" y="558"/>
                </a:lnTo>
                <a:lnTo>
                  <a:pt x="300" y="561"/>
                </a:lnTo>
                <a:lnTo>
                  <a:pt x="315" y="562"/>
                </a:lnTo>
                <a:lnTo>
                  <a:pt x="279" y="562"/>
                </a:lnTo>
                <a:lnTo>
                  <a:pt x="295" y="562"/>
                </a:lnTo>
                <a:lnTo>
                  <a:pt x="310" y="562"/>
                </a:lnTo>
                <a:lnTo>
                  <a:pt x="324" y="561"/>
                </a:lnTo>
                <a:lnTo>
                  <a:pt x="340" y="558"/>
                </a:lnTo>
                <a:lnTo>
                  <a:pt x="354" y="556"/>
                </a:lnTo>
                <a:lnTo>
                  <a:pt x="368" y="553"/>
                </a:lnTo>
                <a:lnTo>
                  <a:pt x="382" y="550"/>
                </a:lnTo>
                <a:lnTo>
                  <a:pt x="395" y="545"/>
                </a:lnTo>
                <a:lnTo>
                  <a:pt x="409" y="540"/>
                </a:lnTo>
                <a:lnTo>
                  <a:pt x="422" y="534"/>
                </a:lnTo>
                <a:lnTo>
                  <a:pt x="435" y="528"/>
                </a:lnTo>
                <a:lnTo>
                  <a:pt x="446" y="521"/>
                </a:lnTo>
                <a:lnTo>
                  <a:pt x="459" y="514"/>
                </a:lnTo>
                <a:lnTo>
                  <a:pt x="470" y="506"/>
                </a:lnTo>
                <a:lnTo>
                  <a:pt x="481" y="498"/>
                </a:lnTo>
                <a:lnTo>
                  <a:pt x="491" y="488"/>
                </a:lnTo>
                <a:lnTo>
                  <a:pt x="502" y="480"/>
                </a:lnTo>
                <a:lnTo>
                  <a:pt x="512" y="470"/>
                </a:lnTo>
                <a:lnTo>
                  <a:pt x="521" y="459"/>
                </a:lnTo>
                <a:lnTo>
                  <a:pt x="530" y="449"/>
                </a:lnTo>
                <a:lnTo>
                  <a:pt x="538" y="438"/>
                </a:lnTo>
                <a:lnTo>
                  <a:pt x="545" y="427"/>
                </a:lnTo>
                <a:lnTo>
                  <a:pt x="552" y="415"/>
                </a:lnTo>
                <a:lnTo>
                  <a:pt x="560" y="402"/>
                </a:lnTo>
                <a:lnTo>
                  <a:pt x="565" y="390"/>
                </a:lnTo>
                <a:lnTo>
                  <a:pt x="570" y="378"/>
                </a:lnTo>
                <a:lnTo>
                  <a:pt x="575" y="364"/>
                </a:lnTo>
                <a:lnTo>
                  <a:pt x="579" y="351"/>
                </a:lnTo>
                <a:lnTo>
                  <a:pt x="581" y="337"/>
                </a:lnTo>
                <a:lnTo>
                  <a:pt x="584" y="324"/>
                </a:lnTo>
                <a:lnTo>
                  <a:pt x="587" y="309"/>
                </a:lnTo>
                <a:lnTo>
                  <a:pt x="588" y="296"/>
                </a:lnTo>
                <a:lnTo>
                  <a:pt x="588" y="281"/>
                </a:lnTo>
                <a:lnTo>
                  <a:pt x="588" y="266"/>
                </a:lnTo>
                <a:lnTo>
                  <a:pt x="588" y="301"/>
                </a:lnTo>
                <a:lnTo>
                  <a:pt x="587" y="286"/>
                </a:lnTo>
                <a:lnTo>
                  <a:pt x="584" y="272"/>
                </a:lnTo>
                <a:lnTo>
                  <a:pt x="581" y="259"/>
                </a:lnTo>
                <a:lnTo>
                  <a:pt x="579" y="245"/>
                </a:lnTo>
                <a:lnTo>
                  <a:pt x="575" y="232"/>
                </a:lnTo>
                <a:lnTo>
                  <a:pt x="570" y="218"/>
                </a:lnTo>
                <a:lnTo>
                  <a:pt x="565" y="206"/>
                </a:lnTo>
                <a:lnTo>
                  <a:pt x="560" y="193"/>
                </a:lnTo>
                <a:lnTo>
                  <a:pt x="552" y="182"/>
                </a:lnTo>
                <a:lnTo>
                  <a:pt x="545" y="169"/>
                </a:lnTo>
                <a:lnTo>
                  <a:pt x="538" y="158"/>
                </a:lnTo>
                <a:lnTo>
                  <a:pt x="530" y="147"/>
                </a:lnTo>
                <a:lnTo>
                  <a:pt x="521" y="136"/>
                </a:lnTo>
                <a:lnTo>
                  <a:pt x="512" y="126"/>
                </a:lnTo>
                <a:lnTo>
                  <a:pt x="502" y="117"/>
                </a:lnTo>
                <a:lnTo>
                  <a:pt x="491" y="107"/>
                </a:lnTo>
                <a:lnTo>
                  <a:pt x="481" y="98"/>
                </a:lnTo>
                <a:lnTo>
                  <a:pt x="470" y="90"/>
                </a:lnTo>
                <a:lnTo>
                  <a:pt x="459" y="82"/>
                </a:lnTo>
                <a:lnTo>
                  <a:pt x="446" y="75"/>
                </a:lnTo>
                <a:lnTo>
                  <a:pt x="435" y="69"/>
                </a:lnTo>
                <a:lnTo>
                  <a:pt x="422" y="61"/>
                </a:lnTo>
                <a:lnTo>
                  <a:pt x="409" y="56"/>
                </a:lnTo>
                <a:lnTo>
                  <a:pt x="395" y="52"/>
                </a:lnTo>
                <a:lnTo>
                  <a:pt x="382" y="47"/>
                </a:lnTo>
                <a:lnTo>
                  <a:pt x="368" y="43"/>
                </a:lnTo>
                <a:lnTo>
                  <a:pt x="354" y="40"/>
                </a:lnTo>
                <a:lnTo>
                  <a:pt x="340" y="38"/>
                </a:lnTo>
                <a:lnTo>
                  <a:pt x="324" y="36"/>
                </a:lnTo>
                <a:lnTo>
                  <a:pt x="310" y="34"/>
                </a:lnTo>
                <a:lnTo>
                  <a:pt x="346" y="34"/>
                </a:lnTo>
                <a:lnTo>
                  <a:pt x="331" y="34"/>
                </a:lnTo>
                <a:lnTo>
                  <a:pt x="315" y="34"/>
                </a:lnTo>
                <a:lnTo>
                  <a:pt x="300" y="36"/>
                </a:lnTo>
                <a:lnTo>
                  <a:pt x="286" y="38"/>
                </a:lnTo>
                <a:lnTo>
                  <a:pt x="272" y="40"/>
                </a:lnTo>
                <a:lnTo>
                  <a:pt x="258" y="43"/>
                </a:lnTo>
                <a:lnTo>
                  <a:pt x="243" y="47"/>
                </a:lnTo>
                <a:lnTo>
                  <a:pt x="229" y="52"/>
                </a:lnTo>
                <a:lnTo>
                  <a:pt x="216" y="56"/>
                </a:lnTo>
                <a:lnTo>
                  <a:pt x="202" y="61"/>
                </a:lnTo>
                <a:lnTo>
                  <a:pt x="191" y="69"/>
                </a:lnTo>
                <a:lnTo>
                  <a:pt x="178" y="75"/>
                </a:lnTo>
                <a:lnTo>
                  <a:pt x="166" y="82"/>
                </a:lnTo>
                <a:lnTo>
                  <a:pt x="155" y="90"/>
                </a:lnTo>
                <a:lnTo>
                  <a:pt x="143" y="98"/>
                </a:lnTo>
                <a:lnTo>
                  <a:pt x="133" y="107"/>
                </a:lnTo>
                <a:lnTo>
                  <a:pt x="123" y="117"/>
                </a:lnTo>
                <a:lnTo>
                  <a:pt x="112" y="126"/>
                </a:lnTo>
                <a:lnTo>
                  <a:pt x="103" y="136"/>
                </a:lnTo>
                <a:lnTo>
                  <a:pt x="94" y="147"/>
                </a:lnTo>
                <a:lnTo>
                  <a:pt x="87" y="158"/>
                </a:lnTo>
                <a:lnTo>
                  <a:pt x="79" y="169"/>
                </a:lnTo>
                <a:lnTo>
                  <a:pt x="72" y="182"/>
                </a:lnTo>
                <a:lnTo>
                  <a:pt x="65" y="193"/>
                </a:lnTo>
                <a:lnTo>
                  <a:pt x="60" y="206"/>
                </a:lnTo>
                <a:lnTo>
                  <a:pt x="54" y="218"/>
                </a:lnTo>
                <a:lnTo>
                  <a:pt x="49" y="232"/>
                </a:lnTo>
                <a:lnTo>
                  <a:pt x="45" y="245"/>
                </a:lnTo>
                <a:lnTo>
                  <a:pt x="43" y="259"/>
                </a:lnTo>
                <a:lnTo>
                  <a:pt x="40" y="272"/>
                </a:lnTo>
                <a:lnTo>
                  <a:pt x="38" y="286"/>
                </a:lnTo>
                <a:lnTo>
                  <a:pt x="36" y="301"/>
                </a:lnTo>
                <a:lnTo>
                  <a:pt x="36" y="266"/>
                </a:lnTo>
                <a:lnTo>
                  <a:pt x="0"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72" name="Freeform 194">
            <a:extLst>
              <a:ext uri="{FF2B5EF4-FFF2-40B4-BE49-F238E27FC236}">
                <a16:creationId xmlns:a16="http://schemas.microsoft.com/office/drawing/2014/main" id="{8F55CE91-0C99-4328-8DC2-B06CDF543D62}"/>
              </a:ext>
            </a:extLst>
          </p:cNvPr>
          <p:cNvSpPr>
            <a:spLocks noChangeAspect="1"/>
          </p:cNvSpPr>
          <p:nvPr/>
        </p:nvSpPr>
        <p:spPr bwMode="auto">
          <a:xfrm>
            <a:off x="2784260" y="5030355"/>
            <a:ext cx="268825" cy="256386"/>
          </a:xfrm>
          <a:custGeom>
            <a:avLst/>
            <a:gdLst>
              <a:gd name="T0" fmla="*/ 4 w 587"/>
              <a:gd name="T1" fmla="*/ 238 h 562"/>
              <a:gd name="T2" fmla="*/ 13 w 587"/>
              <a:gd name="T3" fmla="*/ 198 h 562"/>
              <a:gd name="T4" fmla="*/ 28 w 587"/>
              <a:gd name="T5" fmla="*/ 159 h 562"/>
              <a:gd name="T6" fmla="*/ 50 w 587"/>
              <a:gd name="T7" fmla="*/ 124 h 562"/>
              <a:gd name="T8" fmla="*/ 76 w 587"/>
              <a:gd name="T9" fmla="*/ 92 h 562"/>
              <a:gd name="T10" fmla="*/ 106 w 587"/>
              <a:gd name="T11" fmla="*/ 64 h 562"/>
              <a:gd name="T12" fmla="*/ 141 w 587"/>
              <a:gd name="T13" fmla="*/ 41 h 562"/>
              <a:gd name="T14" fmla="*/ 178 w 587"/>
              <a:gd name="T15" fmla="*/ 22 h 562"/>
              <a:gd name="T16" fmla="*/ 219 w 587"/>
              <a:gd name="T17" fmla="*/ 9 h 562"/>
              <a:gd name="T18" fmla="*/ 263 w 587"/>
              <a:gd name="T19" fmla="*/ 1 h 562"/>
              <a:gd name="T20" fmla="*/ 308 w 587"/>
              <a:gd name="T21" fmla="*/ 0 h 562"/>
              <a:gd name="T22" fmla="*/ 352 w 587"/>
              <a:gd name="T23" fmla="*/ 6 h 562"/>
              <a:gd name="T24" fmla="*/ 394 w 587"/>
              <a:gd name="T25" fmla="*/ 17 h 562"/>
              <a:gd name="T26" fmla="*/ 433 w 587"/>
              <a:gd name="T27" fmla="*/ 35 h 562"/>
              <a:gd name="T28" fmla="*/ 469 w 587"/>
              <a:gd name="T29" fmla="*/ 55 h 562"/>
              <a:gd name="T30" fmla="*/ 501 w 587"/>
              <a:gd name="T31" fmla="*/ 82 h 562"/>
              <a:gd name="T32" fmla="*/ 529 w 587"/>
              <a:gd name="T33" fmla="*/ 113 h 562"/>
              <a:gd name="T34" fmla="*/ 551 w 587"/>
              <a:gd name="T35" fmla="*/ 148 h 562"/>
              <a:gd name="T36" fmla="*/ 569 w 587"/>
              <a:gd name="T37" fmla="*/ 184 h 562"/>
              <a:gd name="T38" fmla="*/ 581 w 587"/>
              <a:gd name="T39" fmla="*/ 225 h 562"/>
              <a:gd name="T40" fmla="*/ 587 w 587"/>
              <a:gd name="T41" fmla="*/ 267 h 562"/>
              <a:gd name="T42" fmla="*/ 586 w 587"/>
              <a:gd name="T43" fmla="*/ 310 h 562"/>
              <a:gd name="T44" fmla="*/ 578 w 587"/>
              <a:gd name="T45" fmla="*/ 351 h 562"/>
              <a:gd name="T46" fmla="*/ 564 w 587"/>
              <a:gd name="T47" fmla="*/ 390 h 562"/>
              <a:gd name="T48" fmla="*/ 545 w 587"/>
              <a:gd name="T49" fmla="*/ 427 h 562"/>
              <a:gd name="T50" fmla="*/ 520 w 587"/>
              <a:gd name="T51" fmla="*/ 459 h 562"/>
              <a:gd name="T52" fmla="*/ 491 w 587"/>
              <a:gd name="T53" fmla="*/ 489 h 562"/>
              <a:gd name="T54" fmla="*/ 457 w 587"/>
              <a:gd name="T55" fmla="*/ 514 h 562"/>
              <a:gd name="T56" fmla="*/ 421 w 587"/>
              <a:gd name="T57" fmla="*/ 534 h 562"/>
              <a:gd name="T58" fmla="*/ 380 w 587"/>
              <a:gd name="T59" fmla="*/ 550 h 562"/>
              <a:gd name="T60" fmla="*/ 338 w 587"/>
              <a:gd name="T61" fmla="*/ 559 h 562"/>
              <a:gd name="T62" fmla="*/ 293 w 587"/>
              <a:gd name="T63" fmla="*/ 562 h 562"/>
              <a:gd name="T64" fmla="*/ 248 w 587"/>
              <a:gd name="T65" fmla="*/ 559 h 562"/>
              <a:gd name="T66" fmla="*/ 205 w 587"/>
              <a:gd name="T67" fmla="*/ 550 h 562"/>
              <a:gd name="T68" fmla="*/ 166 w 587"/>
              <a:gd name="T69" fmla="*/ 534 h 562"/>
              <a:gd name="T70" fmla="*/ 128 w 587"/>
              <a:gd name="T71" fmla="*/ 514 h 562"/>
              <a:gd name="T72" fmla="*/ 96 w 587"/>
              <a:gd name="T73" fmla="*/ 489 h 562"/>
              <a:gd name="T74" fmla="*/ 67 w 587"/>
              <a:gd name="T75" fmla="*/ 459 h 562"/>
              <a:gd name="T76" fmla="*/ 42 w 587"/>
              <a:gd name="T77" fmla="*/ 427 h 562"/>
              <a:gd name="T78" fmla="*/ 23 w 587"/>
              <a:gd name="T79" fmla="*/ 390 h 562"/>
              <a:gd name="T80" fmla="*/ 9 w 587"/>
              <a:gd name="T81" fmla="*/ 351 h 562"/>
              <a:gd name="T82" fmla="*/ 1 w 587"/>
              <a:gd name="T83" fmla="*/ 310 h 562"/>
              <a:gd name="T84" fmla="*/ 0 w 587"/>
              <a:gd name="T85" fmla="*/ 26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7" h="562">
                <a:moveTo>
                  <a:pt x="0" y="267"/>
                </a:moveTo>
                <a:lnTo>
                  <a:pt x="1" y="252"/>
                </a:lnTo>
                <a:lnTo>
                  <a:pt x="4" y="238"/>
                </a:lnTo>
                <a:lnTo>
                  <a:pt x="6" y="225"/>
                </a:lnTo>
                <a:lnTo>
                  <a:pt x="9" y="211"/>
                </a:lnTo>
                <a:lnTo>
                  <a:pt x="13" y="198"/>
                </a:lnTo>
                <a:lnTo>
                  <a:pt x="18" y="184"/>
                </a:lnTo>
                <a:lnTo>
                  <a:pt x="23" y="172"/>
                </a:lnTo>
                <a:lnTo>
                  <a:pt x="28" y="159"/>
                </a:lnTo>
                <a:lnTo>
                  <a:pt x="36" y="148"/>
                </a:lnTo>
                <a:lnTo>
                  <a:pt x="42" y="135"/>
                </a:lnTo>
                <a:lnTo>
                  <a:pt x="50" y="124"/>
                </a:lnTo>
                <a:lnTo>
                  <a:pt x="58" y="113"/>
                </a:lnTo>
                <a:lnTo>
                  <a:pt x="67" y="102"/>
                </a:lnTo>
                <a:lnTo>
                  <a:pt x="76" y="92"/>
                </a:lnTo>
                <a:lnTo>
                  <a:pt x="86" y="82"/>
                </a:lnTo>
                <a:lnTo>
                  <a:pt x="96" y="73"/>
                </a:lnTo>
                <a:lnTo>
                  <a:pt x="106" y="64"/>
                </a:lnTo>
                <a:lnTo>
                  <a:pt x="118" y="55"/>
                </a:lnTo>
                <a:lnTo>
                  <a:pt x="128" y="48"/>
                </a:lnTo>
                <a:lnTo>
                  <a:pt x="141" y="41"/>
                </a:lnTo>
                <a:lnTo>
                  <a:pt x="153" y="35"/>
                </a:lnTo>
                <a:lnTo>
                  <a:pt x="166" y="27"/>
                </a:lnTo>
                <a:lnTo>
                  <a:pt x="178" y="22"/>
                </a:lnTo>
                <a:lnTo>
                  <a:pt x="193" y="17"/>
                </a:lnTo>
                <a:lnTo>
                  <a:pt x="205" y="13"/>
                </a:lnTo>
                <a:lnTo>
                  <a:pt x="219" y="9"/>
                </a:lnTo>
                <a:lnTo>
                  <a:pt x="234" y="6"/>
                </a:lnTo>
                <a:lnTo>
                  <a:pt x="248" y="4"/>
                </a:lnTo>
                <a:lnTo>
                  <a:pt x="263" y="1"/>
                </a:lnTo>
                <a:lnTo>
                  <a:pt x="277" y="0"/>
                </a:lnTo>
                <a:lnTo>
                  <a:pt x="293" y="0"/>
                </a:lnTo>
                <a:lnTo>
                  <a:pt x="308" y="0"/>
                </a:lnTo>
                <a:lnTo>
                  <a:pt x="324" y="1"/>
                </a:lnTo>
                <a:lnTo>
                  <a:pt x="338" y="4"/>
                </a:lnTo>
                <a:lnTo>
                  <a:pt x="352" y="6"/>
                </a:lnTo>
                <a:lnTo>
                  <a:pt x="366" y="9"/>
                </a:lnTo>
                <a:lnTo>
                  <a:pt x="380" y="13"/>
                </a:lnTo>
                <a:lnTo>
                  <a:pt x="394" y="17"/>
                </a:lnTo>
                <a:lnTo>
                  <a:pt x="407" y="22"/>
                </a:lnTo>
                <a:lnTo>
                  <a:pt x="421" y="27"/>
                </a:lnTo>
                <a:lnTo>
                  <a:pt x="433" y="35"/>
                </a:lnTo>
                <a:lnTo>
                  <a:pt x="446" y="41"/>
                </a:lnTo>
                <a:lnTo>
                  <a:pt x="457" y="48"/>
                </a:lnTo>
                <a:lnTo>
                  <a:pt x="469" y="55"/>
                </a:lnTo>
                <a:lnTo>
                  <a:pt x="480" y="64"/>
                </a:lnTo>
                <a:lnTo>
                  <a:pt x="491" y="73"/>
                </a:lnTo>
                <a:lnTo>
                  <a:pt x="501" y="82"/>
                </a:lnTo>
                <a:lnTo>
                  <a:pt x="511" y="92"/>
                </a:lnTo>
                <a:lnTo>
                  <a:pt x="520" y="102"/>
                </a:lnTo>
                <a:lnTo>
                  <a:pt x="529" y="113"/>
                </a:lnTo>
                <a:lnTo>
                  <a:pt x="537" y="124"/>
                </a:lnTo>
                <a:lnTo>
                  <a:pt x="545" y="135"/>
                </a:lnTo>
                <a:lnTo>
                  <a:pt x="551" y="148"/>
                </a:lnTo>
                <a:lnTo>
                  <a:pt x="559" y="159"/>
                </a:lnTo>
                <a:lnTo>
                  <a:pt x="564" y="172"/>
                </a:lnTo>
                <a:lnTo>
                  <a:pt x="569" y="184"/>
                </a:lnTo>
                <a:lnTo>
                  <a:pt x="574" y="198"/>
                </a:lnTo>
                <a:lnTo>
                  <a:pt x="578" y="211"/>
                </a:lnTo>
                <a:lnTo>
                  <a:pt x="581" y="225"/>
                </a:lnTo>
                <a:lnTo>
                  <a:pt x="583" y="238"/>
                </a:lnTo>
                <a:lnTo>
                  <a:pt x="586" y="252"/>
                </a:lnTo>
                <a:lnTo>
                  <a:pt x="587" y="267"/>
                </a:lnTo>
                <a:lnTo>
                  <a:pt x="587" y="281"/>
                </a:lnTo>
                <a:lnTo>
                  <a:pt x="587" y="296"/>
                </a:lnTo>
                <a:lnTo>
                  <a:pt x="586" y="310"/>
                </a:lnTo>
                <a:lnTo>
                  <a:pt x="583" y="324"/>
                </a:lnTo>
                <a:lnTo>
                  <a:pt x="581" y="338"/>
                </a:lnTo>
                <a:lnTo>
                  <a:pt x="578" y="351"/>
                </a:lnTo>
                <a:lnTo>
                  <a:pt x="574" y="365"/>
                </a:lnTo>
                <a:lnTo>
                  <a:pt x="569" y="378"/>
                </a:lnTo>
                <a:lnTo>
                  <a:pt x="564" y="390"/>
                </a:lnTo>
                <a:lnTo>
                  <a:pt x="559" y="403"/>
                </a:lnTo>
                <a:lnTo>
                  <a:pt x="551" y="415"/>
                </a:lnTo>
                <a:lnTo>
                  <a:pt x="545" y="427"/>
                </a:lnTo>
                <a:lnTo>
                  <a:pt x="537" y="438"/>
                </a:lnTo>
                <a:lnTo>
                  <a:pt x="529" y="449"/>
                </a:lnTo>
                <a:lnTo>
                  <a:pt x="520" y="459"/>
                </a:lnTo>
                <a:lnTo>
                  <a:pt x="511" y="470"/>
                </a:lnTo>
                <a:lnTo>
                  <a:pt x="501" y="480"/>
                </a:lnTo>
                <a:lnTo>
                  <a:pt x="491" y="489"/>
                </a:lnTo>
                <a:lnTo>
                  <a:pt x="480" y="498"/>
                </a:lnTo>
                <a:lnTo>
                  <a:pt x="469" y="506"/>
                </a:lnTo>
                <a:lnTo>
                  <a:pt x="457" y="514"/>
                </a:lnTo>
                <a:lnTo>
                  <a:pt x="446" y="522"/>
                </a:lnTo>
                <a:lnTo>
                  <a:pt x="433" y="528"/>
                </a:lnTo>
                <a:lnTo>
                  <a:pt x="421" y="534"/>
                </a:lnTo>
                <a:lnTo>
                  <a:pt x="407" y="540"/>
                </a:lnTo>
                <a:lnTo>
                  <a:pt x="394" y="545"/>
                </a:lnTo>
                <a:lnTo>
                  <a:pt x="380" y="550"/>
                </a:lnTo>
                <a:lnTo>
                  <a:pt x="366" y="554"/>
                </a:lnTo>
                <a:lnTo>
                  <a:pt x="352" y="556"/>
                </a:lnTo>
                <a:lnTo>
                  <a:pt x="338" y="559"/>
                </a:lnTo>
                <a:lnTo>
                  <a:pt x="324" y="561"/>
                </a:lnTo>
                <a:lnTo>
                  <a:pt x="308" y="562"/>
                </a:lnTo>
                <a:lnTo>
                  <a:pt x="293" y="562"/>
                </a:lnTo>
                <a:lnTo>
                  <a:pt x="277" y="562"/>
                </a:lnTo>
                <a:lnTo>
                  <a:pt x="263" y="561"/>
                </a:lnTo>
                <a:lnTo>
                  <a:pt x="248" y="559"/>
                </a:lnTo>
                <a:lnTo>
                  <a:pt x="234" y="556"/>
                </a:lnTo>
                <a:lnTo>
                  <a:pt x="219" y="554"/>
                </a:lnTo>
                <a:lnTo>
                  <a:pt x="205" y="550"/>
                </a:lnTo>
                <a:lnTo>
                  <a:pt x="193" y="545"/>
                </a:lnTo>
                <a:lnTo>
                  <a:pt x="178" y="540"/>
                </a:lnTo>
                <a:lnTo>
                  <a:pt x="166" y="534"/>
                </a:lnTo>
                <a:lnTo>
                  <a:pt x="153" y="528"/>
                </a:lnTo>
                <a:lnTo>
                  <a:pt x="141" y="522"/>
                </a:lnTo>
                <a:lnTo>
                  <a:pt x="128" y="514"/>
                </a:lnTo>
                <a:lnTo>
                  <a:pt x="118" y="506"/>
                </a:lnTo>
                <a:lnTo>
                  <a:pt x="106" y="498"/>
                </a:lnTo>
                <a:lnTo>
                  <a:pt x="96" y="489"/>
                </a:lnTo>
                <a:lnTo>
                  <a:pt x="86" y="480"/>
                </a:lnTo>
                <a:lnTo>
                  <a:pt x="76" y="470"/>
                </a:lnTo>
                <a:lnTo>
                  <a:pt x="67" y="459"/>
                </a:lnTo>
                <a:lnTo>
                  <a:pt x="58" y="449"/>
                </a:lnTo>
                <a:lnTo>
                  <a:pt x="50" y="438"/>
                </a:lnTo>
                <a:lnTo>
                  <a:pt x="42" y="427"/>
                </a:lnTo>
                <a:lnTo>
                  <a:pt x="36" y="415"/>
                </a:lnTo>
                <a:lnTo>
                  <a:pt x="28" y="403"/>
                </a:lnTo>
                <a:lnTo>
                  <a:pt x="23" y="390"/>
                </a:lnTo>
                <a:lnTo>
                  <a:pt x="18" y="378"/>
                </a:lnTo>
                <a:lnTo>
                  <a:pt x="13" y="365"/>
                </a:lnTo>
                <a:lnTo>
                  <a:pt x="9" y="351"/>
                </a:lnTo>
                <a:lnTo>
                  <a:pt x="6" y="338"/>
                </a:lnTo>
                <a:lnTo>
                  <a:pt x="4" y="324"/>
                </a:lnTo>
                <a:lnTo>
                  <a:pt x="1" y="310"/>
                </a:lnTo>
                <a:lnTo>
                  <a:pt x="0" y="296"/>
                </a:lnTo>
                <a:lnTo>
                  <a:pt x="0" y="281"/>
                </a:lnTo>
                <a:lnTo>
                  <a:pt x="0" y="26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73" name="Freeform 195">
            <a:extLst>
              <a:ext uri="{FF2B5EF4-FFF2-40B4-BE49-F238E27FC236}">
                <a16:creationId xmlns:a16="http://schemas.microsoft.com/office/drawing/2014/main" id="{759B2BC6-A8DD-4F11-A301-A543958ACA6E}"/>
              </a:ext>
            </a:extLst>
          </p:cNvPr>
          <p:cNvSpPr>
            <a:spLocks noChangeAspect="1"/>
          </p:cNvSpPr>
          <p:nvPr/>
        </p:nvSpPr>
        <p:spPr bwMode="auto">
          <a:xfrm>
            <a:off x="2776031" y="5022129"/>
            <a:ext cx="286655" cy="272838"/>
          </a:xfrm>
          <a:custGeom>
            <a:avLst/>
            <a:gdLst>
              <a:gd name="T0" fmla="*/ 9 w 623"/>
              <a:gd name="T1" fmla="*/ 211 h 596"/>
              <a:gd name="T2" fmla="*/ 36 w 623"/>
              <a:gd name="T3" fmla="*/ 147 h 596"/>
              <a:gd name="T4" fmla="*/ 76 w 623"/>
              <a:gd name="T5" fmla="*/ 92 h 596"/>
              <a:gd name="T6" fmla="*/ 128 w 623"/>
              <a:gd name="T7" fmla="*/ 48 h 596"/>
              <a:gd name="T8" fmla="*/ 193 w 623"/>
              <a:gd name="T9" fmla="*/ 17 h 596"/>
              <a:gd name="T10" fmla="*/ 263 w 623"/>
              <a:gd name="T11" fmla="*/ 1 h 596"/>
              <a:gd name="T12" fmla="*/ 360 w 623"/>
              <a:gd name="T13" fmla="*/ 1 h 596"/>
              <a:gd name="T14" fmla="*/ 430 w 623"/>
              <a:gd name="T15" fmla="*/ 17 h 596"/>
              <a:gd name="T16" fmla="*/ 493 w 623"/>
              <a:gd name="T17" fmla="*/ 48 h 596"/>
              <a:gd name="T18" fmla="*/ 547 w 623"/>
              <a:gd name="T19" fmla="*/ 92 h 596"/>
              <a:gd name="T20" fmla="*/ 587 w 623"/>
              <a:gd name="T21" fmla="*/ 147 h 596"/>
              <a:gd name="T22" fmla="*/ 614 w 623"/>
              <a:gd name="T23" fmla="*/ 211 h 596"/>
              <a:gd name="T24" fmla="*/ 623 w 623"/>
              <a:gd name="T25" fmla="*/ 281 h 596"/>
              <a:gd name="T26" fmla="*/ 617 w 623"/>
              <a:gd name="T27" fmla="*/ 372 h 596"/>
              <a:gd name="T28" fmla="*/ 595 w 623"/>
              <a:gd name="T29" fmla="*/ 437 h 596"/>
              <a:gd name="T30" fmla="*/ 556 w 623"/>
              <a:gd name="T31" fmla="*/ 493 h 596"/>
              <a:gd name="T32" fmla="*/ 505 w 623"/>
              <a:gd name="T33" fmla="*/ 540 h 596"/>
              <a:gd name="T34" fmla="*/ 443 w 623"/>
              <a:gd name="T35" fmla="*/ 574 h 596"/>
              <a:gd name="T36" fmla="*/ 374 w 623"/>
              <a:gd name="T37" fmla="*/ 593 h 596"/>
              <a:gd name="T38" fmla="*/ 277 w 623"/>
              <a:gd name="T39" fmla="*/ 596 h 596"/>
              <a:gd name="T40" fmla="*/ 205 w 623"/>
              <a:gd name="T41" fmla="*/ 584 h 596"/>
              <a:gd name="T42" fmla="*/ 141 w 623"/>
              <a:gd name="T43" fmla="*/ 556 h 596"/>
              <a:gd name="T44" fmla="*/ 86 w 623"/>
              <a:gd name="T45" fmla="*/ 514 h 596"/>
              <a:gd name="T46" fmla="*/ 42 w 623"/>
              <a:gd name="T47" fmla="*/ 461 h 596"/>
              <a:gd name="T48" fmla="*/ 13 w 623"/>
              <a:gd name="T49" fmla="*/ 399 h 596"/>
              <a:gd name="T50" fmla="*/ 0 w 623"/>
              <a:gd name="T51" fmla="*/ 330 h 596"/>
              <a:gd name="T52" fmla="*/ 36 w 623"/>
              <a:gd name="T53" fmla="*/ 281 h 596"/>
              <a:gd name="T54" fmla="*/ 45 w 623"/>
              <a:gd name="T55" fmla="*/ 351 h 596"/>
              <a:gd name="T56" fmla="*/ 72 w 623"/>
              <a:gd name="T57" fmla="*/ 415 h 596"/>
              <a:gd name="T58" fmla="*/ 112 w 623"/>
              <a:gd name="T59" fmla="*/ 470 h 596"/>
              <a:gd name="T60" fmla="*/ 164 w 623"/>
              <a:gd name="T61" fmla="*/ 514 h 596"/>
              <a:gd name="T62" fmla="*/ 228 w 623"/>
              <a:gd name="T63" fmla="*/ 545 h 596"/>
              <a:gd name="T64" fmla="*/ 299 w 623"/>
              <a:gd name="T65" fmla="*/ 561 h 596"/>
              <a:gd name="T66" fmla="*/ 324 w 623"/>
              <a:gd name="T67" fmla="*/ 561 h 596"/>
              <a:gd name="T68" fmla="*/ 394 w 623"/>
              <a:gd name="T69" fmla="*/ 545 h 596"/>
              <a:gd name="T70" fmla="*/ 457 w 623"/>
              <a:gd name="T71" fmla="*/ 514 h 596"/>
              <a:gd name="T72" fmla="*/ 511 w 623"/>
              <a:gd name="T73" fmla="*/ 470 h 596"/>
              <a:gd name="T74" fmla="*/ 551 w 623"/>
              <a:gd name="T75" fmla="*/ 415 h 596"/>
              <a:gd name="T76" fmla="*/ 578 w 623"/>
              <a:gd name="T77" fmla="*/ 351 h 596"/>
              <a:gd name="T78" fmla="*/ 587 w 623"/>
              <a:gd name="T79" fmla="*/ 281 h 596"/>
              <a:gd name="T80" fmla="*/ 581 w 623"/>
              <a:gd name="T81" fmla="*/ 259 h 596"/>
              <a:gd name="T82" fmla="*/ 559 w 623"/>
              <a:gd name="T83" fmla="*/ 193 h 596"/>
              <a:gd name="T84" fmla="*/ 520 w 623"/>
              <a:gd name="T85" fmla="*/ 136 h 596"/>
              <a:gd name="T86" fmla="*/ 469 w 623"/>
              <a:gd name="T87" fmla="*/ 90 h 596"/>
              <a:gd name="T88" fmla="*/ 407 w 623"/>
              <a:gd name="T89" fmla="*/ 57 h 596"/>
              <a:gd name="T90" fmla="*/ 338 w 623"/>
              <a:gd name="T91" fmla="*/ 38 h 596"/>
              <a:gd name="T92" fmla="*/ 313 w 623"/>
              <a:gd name="T93" fmla="*/ 34 h 596"/>
              <a:gd name="T94" fmla="*/ 241 w 623"/>
              <a:gd name="T95" fmla="*/ 47 h 596"/>
              <a:gd name="T96" fmla="*/ 177 w 623"/>
              <a:gd name="T97" fmla="*/ 75 h 596"/>
              <a:gd name="T98" fmla="*/ 122 w 623"/>
              <a:gd name="T99" fmla="*/ 117 h 596"/>
              <a:gd name="T100" fmla="*/ 78 w 623"/>
              <a:gd name="T101" fmla="*/ 169 h 596"/>
              <a:gd name="T102" fmla="*/ 49 w 623"/>
              <a:gd name="T103" fmla="*/ 232 h 596"/>
              <a:gd name="T104" fmla="*/ 36 w 623"/>
              <a:gd name="T105" fmla="*/ 30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596">
                <a:moveTo>
                  <a:pt x="0" y="266"/>
                </a:moveTo>
                <a:lnTo>
                  <a:pt x="1" y="252"/>
                </a:lnTo>
                <a:lnTo>
                  <a:pt x="4" y="238"/>
                </a:lnTo>
                <a:lnTo>
                  <a:pt x="6" y="225"/>
                </a:lnTo>
                <a:lnTo>
                  <a:pt x="9" y="211"/>
                </a:lnTo>
                <a:lnTo>
                  <a:pt x="13" y="198"/>
                </a:lnTo>
                <a:lnTo>
                  <a:pt x="18" y="184"/>
                </a:lnTo>
                <a:lnTo>
                  <a:pt x="23" y="172"/>
                </a:lnTo>
                <a:lnTo>
                  <a:pt x="28" y="158"/>
                </a:lnTo>
                <a:lnTo>
                  <a:pt x="36" y="147"/>
                </a:lnTo>
                <a:lnTo>
                  <a:pt x="42" y="135"/>
                </a:lnTo>
                <a:lnTo>
                  <a:pt x="50" y="124"/>
                </a:lnTo>
                <a:lnTo>
                  <a:pt x="58" y="113"/>
                </a:lnTo>
                <a:lnTo>
                  <a:pt x="67" y="102"/>
                </a:lnTo>
                <a:lnTo>
                  <a:pt x="76" y="92"/>
                </a:lnTo>
                <a:lnTo>
                  <a:pt x="86" y="82"/>
                </a:lnTo>
                <a:lnTo>
                  <a:pt x="96" y="72"/>
                </a:lnTo>
                <a:lnTo>
                  <a:pt x="106" y="64"/>
                </a:lnTo>
                <a:lnTo>
                  <a:pt x="118" y="55"/>
                </a:lnTo>
                <a:lnTo>
                  <a:pt x="128" y="48"/>
                </a:lnTo>
                <a:lnTo>
                  <a:pt x="141" y="41"/>
                </a:lnTo>
                <a:lnTo>
                  <a:pt x="153" y="34"/>
                </a:lnTo>
                <a:lnTo>
                  <a:pt x="166" y="27"/>
                </a:lnTo>
                <a:lnTo>
                  <a:pt x="178" y="22"/>
                </a:lnTo>
                <a:lnTo>
                  <a:pt x="193" y="17"/>
                </a:lnTo>
                <a:lnTo>
                  <a:pt x="205" y="12"/>
                </a:lnTo>
                <a:lnTo>
                  <a:pt x="220" y="9"/>
                </a:lnTo>
                <a:lnTo>
                  <a:pt x="234" y="6"/>
                </a:lnTo>
                <a:lnTo>
                  <a:pt x="248" y="4"/>
                </a:lnTo>
                <a:lnTo>
                  <a:pt x="263" y="1"/>
                </a:lnTo>
                <a:lnTo>
                  <a:pt x="277" y="0"/>
                </a:lnTo>
                <a:lnTo>
                  <a:pt x="293" y="0"/>
                </a:lnTo>
                <a:lnTo>
                  <a:pt x="308" y="0"/>
                </a:lnTo>
                <a:lnTo>
                  <a:pt x="344" y="0"/>
                </a:lnTo>
                <a:lnTo>
                  <a:pt x="360" y="1"/>
                </a:lnTo>
                <a:lnTo>
                  <a:pt x="374" y="4"/>
                </a:lnTo>
                <a:lnTo>
                  <a:pt x="388" y="6"/>
                </a:lnTo>
                <a:lnTo>
                  <a:pt x="402" y="9"/>
                </a:lnTo>
                <a:lnTo>
                  <a:pt x="416" y="12"/>
                </a:lnTo>
                <a:lnTo>
                  <a:pt x="430" y="17"/>
                </a:lnTo>
                <a:lnTo>
                  <a:pt x="443" y="22"/>
                </a:lnTo>
                <a:lnTo>
                  <a:pt x="457" y="27"/>
                </a:lnTo>
                <a:lnTo>
                  <a:pt x="469" y="34"/>
                </a:lnTo>
                <a:lnTo>
                  <a:pt x="482" y="41"/>
                </a:lnTo>
                <a:lnTo>
                  <a:pt x="493" y="48"/>
                </a:lnTo>
                <a:lnTo>
                  <a:pt x="505" y="55"/>
                </a:lnTo>
                <a:lnTo>
                  <a:pt x="516" y="64"/>
                </a:lnTo>
                <a:lnTo>
                  <a:pt x="527" y="72"/>
                </a:lnTo>
                <a:lnTo>
                  <a:pt x="537" y="82"/>
                </a:lnTo>
                <a:lnTo>
                  <a:pt x="547" y="92"/>
                </a:lnTo>
                <a:lnTo>
                  <a:pt x="556" y="102"/>
                </a:lnTo>
                <a:lnTo>
                  <a:pt x="565" y="113"/>
                </a:lnTo>
                <a:lnTo>
                  <a:pt x="573" y="124"/>
                </a:lnTo>
                <a:lnTo>
                  <a:pt x="581" y="135"/>
                </a:lnTo>
                <a:lnTo>
                  <a:pt x="587" y="147"/>
                </a:lnTo>
                <a:lnTo>
                  <a:pt x="595" y="158"/>
                </a:lnTo>
                <a:lnTo>
                  <a:pt x="600" y="172"/>
                </a:lnTo>
                <a:lnTo>
                  <a:pt x="605" y="184"/>
                </a:lnTo>
                <a:lnTo>
                  <a:pt x="610" y="198"/>
                </a:lnTo>
                <a:lnTo>
                  <a:pt x="614" y="211"/>
                </a:lnTo>
                <a:lnTo>
                  <a:pt x="617" y="225"/>
                </a:lnTo>
                <a:lnTo>
                  <a:pt x="619" y="238"/>
                </a:lnTo>
                <a:lnTo>
                  <a:pt x="622" y="252"/>
                </a:lnTo>
                <a:lnTo>
                  <a:pt x="623" y="266"/>
                </a:lnTo>
                <a:lnTo>
                  <a:pt x="623" y="281"/>
                </a:lnTo>
                <a:lnTo>
                  <a:pt x="623" y="296"/>
                </a:lnTo>
                <a:lnTo>
                  <a:pt x="623" y="330"/>
                </a:lnTo>
                <a:lnTo>
                  <a:pt x="622" y="344"/>
                </a:lnTo>
                <a:lnTo>
                  <a:pt x="619" y="358"/>
                </a:lnTo>
                <a:lnTo>
                  <a:pt x="617" y="372"/>
                </a:lnTo>
                <a:lnTo>
                  <a:pt x="614" y="385"/>
                </a:lnTo>
                <a:lnTo>
                  <a:pt x="610" y="399"/>
                </a:lnTo>
                <a:lnTo>
                  <a:pt x="605" y="412"/>
                </a:lnTo>
                <a:lnTo>
                  <a:pt x="600" y="425"/>
                </a:lnTo>
                <a:lnTo>
                  <a:pt x="595" y="437"/>
                </a:lnTo>
                <a:lnTo>
                  <a:pt x="587" y="449"/>
                </a:lnTo>
                <a:lnTo>
                  <a:pt x="581" y="461"/>
                </a:lnTo>
                <a:lnTo>
                  <a:pt x="573" y="473"/>
                </a:lnTo>
                <a:lnTo>
                  <a:pt x="565" y="484"/>
                </a:lnTo>
                <a:lnTo>
                  <a:pt x="556" y="493"/>
                </a:lnTo>
                <a:lnTo>
                  <a:pt x="547" y="504"/>
                </a:lnTo>
                <a:lnTo>
                  <a:pt x="537" y="514"/>
                </a:lnTo>
                <a:lnTo>
                  <a:pt x="527" y="523"/>
                </a:lnTo>
                <a:lnTo>
                  <a:pt x="516" y="533"/>
                </a:lnTo>
                <a:lnTo>
                  <a:pt x="505" y="540"/>
                </a:lnTo>
                <a:lnTo>
                  <a:pt x="493" y="549"/>
                </a:lnTo>
                <a:lnTo>
                  <a:pt x="482" y="556"/>
                </a:lnTo>
                <a:lnTo>
                  <a:pt x="469" y="562"/>
                </a:lnTo>
                <a:lnTo>
                  <a:pt x="457" y="568"/>
                </a:lnTo>
                <a:lnTo>
                  <a:pt x="443" y="574"/>
                </a:lnTo>
                <a:lnTo>
                  <a:pt x="430" y="579"/>
                </a:lnTo>
                <a:lnTo>
                  <a:pt x="416" y="584"/>
                </a:lnTo>
                <a:lnTo>
                  <a:pt x="402" y="588"/>
                </a:lnTo>
                <a:lnTo>
                  <a:pt x="388" y="590"/>
                </a:lnTo>
                <a:lnTo>
                  <a:pt x="374" y="593"/>
                </a:lnTo>
                <a:lnTo>
                  <a:pt x="360" y="595"/>
                </a:lnTo>
                <a:lnTo>
                  <a:pt x="344" y="596"/>
                </a:lnTo>
                <a:lnTo>
                  <a:pt x="329" y="596"/>
                </a:lnTo>
                <a:lnTo>
                  <a:pt x="313" y="596"/>
                </a:lnTo>
                <a:lnTo>
                  <a:pt x="277" y="596"/>
                </a:lnTo>
                <a:lnTo>
                  <a:pt x="263" y="595"/>
                </a:lnTo>
                <a:lnTo>
                  <a:pt x="248" y="593"/>
                </a:lnTo>
                <a:lnTo>
                  <a:pt x="234" y="590"/>
                </a:lnTo>
                <a:lnTo>
                  <a:pt x="220" y="588"/>
                </a:lnTo>
                <a:lnTo>
                  <a:pt x="205" y="584"/>
                </a:lnTo>
                <a:lnTo>
                  <a:pt x="193" y="579"/>
                </a:lnTo>
                <a:lnTo>
                  <a:pt x="178" y="574"/>
                </a:lnTo>
                <a:lnTo>
                  <a:pt x="166" y="568"/>
                </a:lnTo>
                <a:lnTo>
                  <a:pt x="153" y="562"/>
                </a:lnTo>
                <a:lnTo>
                  <a:pt x="141" y="556"/>
                </a:lnTo>
                <a:lnTo>
                  <a:pt x="128" y="549"/>
                </a:lnTo>
                <a:lnTo>
                  <a:pt x="118" y="540"/>
                </a:lnTo>
                <a:lnTo>
                  <a:pt x="106" y="533"/>
                </a:lnTo>
                <a:lnTo>
                  <a:pt x="96" y="523"/>
                </a:lnTo>
                <a:lnTo>
                  <a:pt x="86" y="514"/>
                </a:lnTo>
                <a:lnTo>
                  <a:pt x="76" y="504"/>
                </a:lnTo>
                <a:lnTo>
                  <a:pt x="67" y="493"/>
                </a:lnTo>
                <a:lnTo>
                  <a:pt x="58" y="484"/>
                </a:lnTo>
                <a:lnTo>
                  <a:pt x="50" y="473"/>
                </a:lnTo>
                <a:lnTo>
                  <a:pt x="42" y="461"/>
                </a:lnTo>
                <a:lnTo>
                  <a:pt x="36" y="449"/>
                </a:lnTo>
                <a:lnTo>
                  <a:pt x="28" y="437"/>
                </a:lnTo>
                <a:lnTo>
                  <a:pt x="23" y="425"/>
                </a:lnTo>
                <a:lnTo>
                  <a:pt x="18" y="412"/>
                </a:lnTo>
                <a:lnTo>
                  <a:pt x="13" y="399"/>
                </a:lnTo>
                <a:lnTo>
                  <a:pt x="9" y="385"/>
                </a:lnTo>
                <a:lnTo>
                  <a:pt x="6" y="372"/>
                </a:lnTo>
                <a:lnTo>
                  <a:pt x="4" y="358"/>
                </a:lnTo>
                <a:lnTo>
                  <a:pt x="1" y="344"/>
                </a:lnTo>
                <a:lnTo>
                  <a:pt x="0" y="330"/>
                </a:lnTo>
                <a:lnTo>
                  <a:pt x="0" y="296"/>
                </a:lnTo>
                <a:lnTo>
                  <a:pt x="0" y="281"/>
                </a:lnTo>
                <a:lnTo>
                  <a:pt x="0" y="266"/>
                </a:lnTo>
                <a:lnTo>
                  <a:pt x="36" y="266"/>
                </a:lnTo>
                <a:lnTo>
                  <a:pt x="36" y="281"/>
                </a:lnTo>
                <a:lnTo>
                  <a:pt x="36" y="296"/>
                </a:lnTo>
                <a:lnTo>
                  <a:pt x="37" y="309"/>
                </a:lnTo>
                <a:lnTo>
                  <a:pt x="40" y="324"/>
                </a:lnTo>
                <a:lnTo>
                  <a:pt x="42" y="338"/>
                </a:lnTo>
                <a:lnTo>
                  <a:pt x="45" y="351"/>
                </a:lnTo>
                <a:lnTo>
                  <a:pt x="49" y="365"/>
                </a:lnTo>
                <a:lnTo>
                  <a:pt x="54" y="378"/>
                </a:lnTo>
                <a:lnTo>
                  <a:pt x="59" y="390"/>
                </a:lnTo>
                <a:lnTo>
                  <a:pt x="64" y="403"/>
                </a:lnTo>
                <a:lnTo>
                  <a:pt x="72" y="415"/>
                </a:lnTo>
                <a:lnTo>
                  <a:pt x="78" y="427"/>
                </a:lnTo>
                <a:lnTo>
                  <a:pt x="86" y="438"/>
                </a:lnTo>
                <a:lnTo>
                  <a:pt x="94" y="449"/>
                </a:lnTo>
                <a:lnTo>
                  <a:pt x="103" y="459"/>
                </a:lnTo>
                <a:lnTo>
                  <a:pt x="112" y="470"/>
                </a:lnTo>
                <a:lnTo>
                  <a:pt x="122" y="480"/>
                </a:lnTo>
                <a:lnTo>
                  <a:pt x="132" y="488"/>
                </a:lnTo>
                <a:lnTo>
                  <a:pt x="142" y="498"/>
                </a:lnTo>
                <a:lnTo>
                  <a:pt x="154" y="506"/>
                </a:lnTo>
                <a:lnTo>
                  <a:pt x="164" y="514"/>
                </a:lnTo>
                <a:lnTo>
                  <a:pt x="177" y="522"/>
                </a:lnTo>
                <a:lnTo>
                  <a:pt x="189" y="528"/>
                </a:lnTo>
                <a:lnTo>
                  <a:pt x="202" y="534"/>
                </a:lnTo>
                <a:lnTo>
                  <a:pt x="214" y="540"/>
                </a:lnTo>
                <a:lnTo>
                  <a:pt x="228" y="545"/>
                </a:lnTo>
                <a:lnTo>
                  <a:pt x="241" y="550"/>
                </a:lnTo>
                <a:lnTo>
                  <a:pt x="255" y="554"/>
                </a:lnTo>
                <a:lnTo>
                  <a:pt x="270" y="556"/>
                </a:lnTo>
                <a:lnTo>
                  <a:pt x="284" y="558"/>
                </a:lnTo>
                <a:lnTo>
                  <a:pt x="299" y="561"/>
                </a:lnTo>
                <a:lnTo>
                  <a:pt x="313" y="562"/>
                </a:lnTo>
                <a:lnTo>
                  <a:pt x="277" y="562"/>
                </a:lnTo>
                <a:lnTo>
                  <a:pt x="293" y="562"/>
                </a:lnTo>
                <a:lnTo>
                  <a:pt x="308" y="562"/>
                </a:lnTo>
                <a:lnTo>
                  <a:pt x="324" y="561"/>
                </a:lnTo>
                <a:lnTo>
                  <a:pt x="338" y="558"/>
                </a:lnTo>
                <a:lnTo>
                  <a:pt x="352" y="556"/>
                </a:lnTo>
                <a:lnTo>
                  <a:pt x="366" y="554"/>
                </a:lnTo>
                <a:lnTo>
                  <a:pt x="380" y="550"/>
                </a:lnTo>
                <a:lnTo>
                  <a:pt x="394" y="545"/>
                </a:lnTo>
                <a:lnTo>
                  <a:pt x="407" y="540"/>
                </a:lnTo>
                <a:lnTo>
                  <a:pt x="421" y="534"/>
                </a:lnTo>
                <a:lnTo>
                  <a:pt x="433" y="528"/>
                </a:lnTo>
                <a:lnTo>
                  <a:pt x="446" y="522"/>
                </a:lnTo>
                <a:lnTo>
                  <a:pt x="457" y="514"/>
                </a:lnTo>
                <a:lnTo>
                  <a:pt x="469" y="506"/>
                </a:lnTo>
                <a:lnTo>
                  <a:pt x="480" y="498"/>
                </a:lnTo>
                <a:lnTo>
                  <a:pt x="491" y="488"/>
                </a:lnTo>
                <a:lnTo>
                  <a:pt x="501" y="480"/>
                </a:lnTo>
                <a:lnTo>
                  <a:pt x="511" y="470"/>
                </a:lnTo>
                <a:lnTo>
                  <a:pt x="520" y="459"/>
                </a:lnTo>
                <a:lnTo>
                  <a:pt x="529" y="449"/>
                </a:lnTo>
                <a:lnTo>
                  <a:pt x="537" y="438"/>
                </a:lnTo>
                <a:lnTo>
                  <a:pt x="545" y="427"/>
                </a:lnTo>
                <a:lnTo>
                  <a:pt x="551" y="415"/>
                </a:lnTo>
                <a:lnTo>
                  <a:pt x="559" y="403"/>
                </a:lnTo>
                <a:lnTo>
                  <a:pt x="564" y="390"/>
                </a:lnTo>
                <a:lnTo>
                  <a:pt x="569" y="378"/>
                </a:lnTo>
                <a:lnTo>
                  <a:pt x="574" y="365"/>
                </a:lnTo>
                <a:lnTo>
                  <a:pt x="578" y="351"/>
                </a:lnTo>
                <a:lnTo>
                  <a:pt x="581" y="338"/>
                </a:lnTo>
                <a:lnTo>
                  <a:pt x="583" y="324"/>
                </a:lnTo>
                <a:lnTo>
                  <a:pt x="586" y="309"/>
                </a:lnTo>
                <a:lnTo>
                  <a:pt x="587" y="296"/>
                </a:lnTo>
                <a:lnTo>
                  <a:pt x="587" y="281"/>
                </a:lnTo>
                <a:lnTo>
                  <a:pt x="587" y="266"/>
                </a:lnTo>
                <a:lnTo>
                  <a:pt x="587" y="301"/>
                </a:lnTo>
                <a:lnTo>
                  <a:pt x="586" y="286"/>
                </a:lnTo>
                <a:lnTo>
                  <a:pt x="583" y="273"/>
                </a:lnTo>
                <a:lnTo>
                  <a:pt x="581" y="259"/>
                </a:lnTo>
                <a:lnTo>
                  <a:pt x="578" y="246"/>
                </a:lnTo>
                <a:lnTo>
                  <a:pt x="574" y="232"/>
                </a:lnTo>
                <a:lnTo>
                  <a:pt x="569" y="219"/>
                </a:lnTo>
                <a:lnTo>
                  <a:pt x="564" y="206"/>
                </a:lnTo>
                <a:lnTo>
                  <a:pt x="559" y="193"/>
                </a:lnTo>
                <a:lnTo>
                  <a:pt x="551" y="182"/>
                </a:lnTo>
                <a:lnTo>
                  <a:pt x="545" y="169"/>
                </a:lnTo>
                <a:lnTo>
                  <a:pt x="537" y="158"/>
                </a:lnTo>
                <a:lnTo>
                  <a:pt x="529" y="147"/>
                </a:lnTo>
                <a:lnTo>
                  <a:pt x="520" y="136"/>
                </a:lnTo>
                <a:lnTo>
                  <a:pt x="511" y="126"/>
                </a:lnTo>
                <a:lnTo>
                  <a:pt x="501" y="117"/>
                </a:lnTo>
                <a:lnTo>
                  <a:pt x="491" y="107"/>
                </a:lnTo>
                <a:lnTo>
                  <a:pt x="480" y="98"/>
                </a:lnTo>
                <a:lnTo>
                  <a:pt x="469" y="90"/>
                </a:lnTo>
                <a:lnTo>
                  <a:pt x="457" y="82"/>
                </a:lnTo>
                <a:lnTo>
                  <a:pt x="446" y="75"/>
                </a:lnTo>
                <a:lnTo>
                  <a:pt x="433" y="69"/>
                </a:lnTo>
                <a:lnTo>
                  <a:pt x="421" y="61"/>
                </a:lnTo>
                <a:lnTo>
                  <a:pt x="407" y="57"/>
                </a:lnTo>
                <a:lnTo>
                  <a:pt x="394" y="52"/>
                </a:lnTo>
                <a:lnTo>
                  <a:pt x="380" y="47"/>
                </a:lnTo>
                <a:lnTo>
                  <a:pt x="366" y="43"/>
                </a:lnTo>
                <a:lnTo>
                  <a:pt x="352" y="41"/>
                </a:lnTo>
                <a:lnTo>
                  <a:pt x="338" y="38"/>
                </a:lnTo>
                <a:lnTo>
                  <a:pt x="324" y="36"/>
                </a:lnTo>
                <a:lnTo>
                  <a:pt x="308" y="34"/>
                </a:lnTo>
                <a:lnTo>
                  <a:pt x="344" y="34"/>
                </a:lnTo>
                <a:lnTo>
                  <a:pt x="329" y="34"/>
                </a:lnTo>
                <a:lnTo>
                  <a:pt x="313" y="34"/>
                </a:lnTo>
                <a:lnTo>
                  <a:pt x="299" y="36"/>
                </a:lnTo>
                <a:lnTo>
                  <a:pt x="284" y="38"/>
                </a:lnTo>
                <a:lnTo>
                  <a:pt x="270" y="41"/>
                </a:lnTo>
                <a:lnTo>
                  <a:pt x="255" y="43"/>
                </a:lnTo>
                <a:lnTo>
                  <a:pt x="241" y="47"/>
                </a:lnTo>
                <a:lnTo>
                  <a:pt x="228" y="52"/>
                </a:lnTo>
                <a:lnTo>
                  <a:pt x="214" y="57"/>
                </a:lnTo>
                <a:lnTo>
                  <a:pt x="202" y="61"/>
                </a:lnTo>
                <a:lnTo>
                  <a:pt x="189" y="69"/>
                </a:lnTo>
                <a:lnTo>
                  <a:pt x="177" y="75"/>
                </a:lnTo>
                <a:lnTo>
                  <a:pt x="164" y="82"/>
                </a:lnTo>
                <a:lnTo>
                  <a:pt x="154" y="90"/>
                </a:lnTo>
                <a:lnTo>
                  <a:pt x="142" y="98"/>
                </a:lnTo>
                <a:lnTo>
                  <a:pt x="132" y="107"/>
                </a:lnTo>
                <a:lnTo>
                  <a:pt x="122" y="117"/>
                </a:lnTo>
                <a:lnTo>
                  <a:pt x="112" y="126"/>
                </a:lnTo>
                <a:lnTo>
                  <a:pt x="103" y="136"/>
                </a:lnTo>
                <a:lnTo>
                  <a:pt x="94" y="147"/>
                </a:lnTo>
                <a:lnTo>
                  <a:pt x="86" y="158"/>
                </a:lnTo>
                <a:lnTo>
                  <a:pt x="78" y="169"/>
                </a:lnTo>
                <a:lnTo>
                  <a:pt x="72" y="182"/>
                </a:lnTo>
                <a:lnTo>
                  <a:pt x="64" y="193"/>
                </a:lnTo>
                <a:lnTo>
                  <a:pt x="59" y="206"/>
                </a:lnTo>
                <a:lnTo>
                  <a:pt x="54" y="219"/>
                </a:lnTo>
                <a:lnTo>
                  <a:pt x="49" y="232"/>
                </a:lnTo>
                <a:lnTo>
                  <a:pt x="45" y="246"/>
                </a:lnTo>
                <a:lnTo>
                  <a:pt x="42" y="259"/>
                </a:lnTo>
                <a:lnTo>
                  <a:pt x="40" y="273"/>
                </a:lnTo>
                <a:lnTo>
                  <a:pt x="37" y="286"/>
                </a:lnTo>
                <a:lnTo>
                  <a:pt x="36" y="301"/>
                </a:lnTo>
                <a:lnTo>
                  <a:pt x="36" y="266"/>
                </a:lnTo>
                <a:lnTo>
                  <a:pt x="0"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74" name="Freeform 196">
            <a:extLst>
              <a:ext uri="{FF2B5EF4-FFF2-40B4-BE49-F238E27FC236}">
                <a16:creationId xmlns:a16="http://schemas.microsoft.com/office/drawing/2014/main" id="{01E0F4E0-7BCC-4FC0-9740-735F13E077BB}"/>
              </a:ext>
            </a:extLst>
          </p:cNvPr>
          <p:cNvSpPr>
            <a:spLocks noChangeAspect="1"/>
          </p:cNvSpPr>
          <p:nvPr/>
        </p:nvSpPr>
        <p:spPr bwMode="auto">
          <a:xfrm>
            <a:off x="2161574" y="3537286"/>
            <a:ext cx="268825" cy="257757"/>
          </a:xfrm>
          <a:custGeom>
            <a:avLst/>
            <a:gdLst>
              <a:gd name="T0" fmla="*/ 4 w 589"/>
              <a:gd name="T1" fmla="*/ 238 h 562"/>
              <a:gd name="T2" fmla="*/ 13 w 589"/>
              <a:gd name="T3" fmla="*/ 197 h 562"/>
              <a:gd name="T4" fmla="*/ 30 w 589"/>
              <a:gd name="T5" fmla="*/ 159 h 562"/>
              <a:gd name="T6" fmla="*/ 51 w 589"/>
              <a:gd name="T7" fmla="*/ 124 h 562"/>
              <a:gd name="T8" fmla="*/ 78 w 589"/>
              <a:gd name="T9" fmla="*/ 92 h 562"/>
              <a:gd name="T10" fmla="*/ 108 w 589"/>
              <a:gd name="T11" fmla="*/ 64 h 562"/>
              <a:gd name="T12" fmla="*/ 142 w 589"/>
              <a:gd name="T13" fmla="*/ 40 h 562"/>
              <a:gd name="T14" fmla="*/ 180 w 589"/>
              <a:gd name="T15" fmla="*/ 22 h 562"/>
              <a:gd name="T16" fmla="*/ 221 w 589"/>
              <a:gd name="T17" fmla="*/ 9 h 562"/>
              <a:gd name="T18" fmla="*/ 265 w 589"/>
              <a:gd name="T19" fmla="*/ 1 h 562"/>
              <a:gd name="T20" fmla="*/ 310 w 589"/>
              <a:gd name="T21" fmla="*/ 0 h 562"/>
              <a:gd name="T22" fmla="*/ 354 w 589"/>
              <a:gd name="T23" fmla="*/ 6 h 562"/>
              <a:gd name="T24" fmla="*/ 396 w 589"/>
              <a:gd name="T25" fmla="*/ 17 h 562"/>
              <a:gd name="T26" fmla="*/ 435 w 589"/>
              <a:gd name="T27" fmla="*/ 34 h 562"/>
              <a:gd name="T28" fmla="*/ 471 w 589"/>
              <a:gd name="T29" fmla="*/ 56 h 562"/>
              <a:gd name="T30" fmla="*/ 503 w 589"/>
              <a:gd name="T31" fmla="*/ 82 h 562"/>
              <a:gd name="T32" fmla="*/ 531 w 589"/>
              <a:gd name="T33" fmla="*/ 113 h 562"/>
              <a:gd name="T34" fmla="*/ 553 w 589"/>
              <a:gd name="T35" fmla="*/ 147 h 562"/>
              <a:gd name="T36" fmla="*/ 571 w 589"/>
              <a:gd name="T37" fmla="*/ 184 h 562"/>
              <a:gd name="T38" fmla="*/ 583 w 589"/>
              <a:gd name="T39" fmla="*/ 224 h 562"/>
              <a:gd name="T40" fmla="*/ 589 w 589"/>
              <a:gd name="T41" fmla="*/ 266 h 562"/>
              <a:gd name="T42" fmla="*/ 588 w 589"/>
              <a:gd name="T43" fmla="*/ 309 h 562"/>
              <a:gd name="T44" fmla="*/ 580 w 589"/>
              <a:gd name="T45" fmla="*/ 351 h 562"/>
              <a:gd name="T46" fmla="*/ 566 w 589"/>
              <a:gd name="T47" fmla="*/ 390 h 562"/>
              <a:gd name="T48" fmla="*/ 547 w 589"/>
              <a:gd name="T49" fmla="*/ 427 h 562"/>
              <a:gd name="T50" fmla="*/ 522 w 589"/>
              <a:gd name="T51" fmla="*/ 459 h 562"/>
              <a:gd name="T52" fmla="*/ 493 w 589"/>
              <a:gd name="T53" fmla="*/ 488 h 562"/>
              <a:gd name="T54" fmla="*/ 459 w 589"/>
              <a:gd name="T55" fmla="*/ 514 h 562"/>
              <a:gd name="T56" fmla="*/ 423 w 589"/>
              <a:gd name="T57" fmla="*/ 534 h 562"/>
              <a:gd name="T58" fmla="*/ 382 w 589"/>
              <a:gd name="T59" fmla="*/ 550 h 562"/>
              <a:gd name="T60" fmla="*/ 340 w 589"/>
              <a:gd name="T61" fmla="*/ 558 h 562"/>
              <a:gd name="T62" fmla="*/ 295 w 589"/>
              <a:gd name="T63" fmla="*/ 562 h 562"/>
              <a:gd name="T64" fmla="*/ 250 w 589"/>
              <a:gd name="T65" fmla="*/ 558 h 562"/>
              <a:gd name="T66" fmla="*/ 207 w 589"/>
              <a:gd name="T67" fmla="*/ 550 h 562"/>
              <a:gd name="T68" fmla="*/ 167 w 589"/>
              <a:gd name="T69" fmla="*/ 534 h 562"/>
              <a:gd name="T70" fmla="*/ 130 w 589"/>
              <a:gd name="T71" fmla="*/ 514 h 562"/>
              <a:gd name="T72" fmla="*/ 97 w 589"/>
              <a:gd name="T73" fmla="*/ 488 h 562"/>
              <a:gd name="T74" fmla="*/ 67 w 589"/>
              <a:gd name="T75" fmla="*/ 459 h 562"/>
              <a:gd name="T76" fmla="*/ 43 w 589"/>
              <a:gd name="T77" fmla="*/ 427 h 562"/>
              <a:gd name="T78" fmla="*/ 24 w 589"/>
              <a:gd name="T79" fmla="*/ 390 h 562"/>
              <a:gd name="T80" fmla="*/ 9 w 589"/>
              <a:gd name="T81" fmla="*/ 351 h 562"/>
              <a:gd name="T82" fmla="*/ 2 w 589"/>
              <a:gd name="T83" fmla="*/ 309 h 562"/>
              <a:gd name="T84" fmla="*/ 0 w 589"/>
              <a:gd name="T85" fmla="*/ 2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9" h="562">
                <a:moveTo>
                  <a:pt x="0" y="266"/>
                </a:moveTo>
                <a:lnTo>
                  <a:pt x="2" y="253"/>
                </a:lnTo>
                <a:lnTo>
                  <a:pt x="4" y="238"/>
                </a:lnTo>
                <a:lnTo>
                  <a:pt x="7" y="224"/>
                </a:lnTo>
                <a:lnTo>
                  <a:pt x="9" y="211"/>
                </a:lnTo>
                <a:lnTo>
                  <a:pt x="13" y="197"/>
                </a:lnTo>
                <a:lnTo>
                  <a:pt x="18" y="184"/>
                </a:lnTo>
                <a:lnTo>
                  <a:pt x="24" y="172"/>
                </a:lnTo>
                <a:lnTo>
                  <a:pt x="30" y="159"/>
                </a:lnTo>
                <a:lnTo>
                  <a:pt x="36" y="147"/>
                </a:lnTo>
                <a:lnTo>
                  <a:pt x="43" y="135"/>
                </a:lnTo>
                <a:lnTo>
                  <a:pt x="51" y="124"/>
                </a:lnTo>
                <a:lnTo>
                  <a:pt x="60" y="113"/>
                </a:lnTo>
                <a:lnTo>
                  <a:pt x="67" y="103"/>
                </a:lnTo>
                <a:lnTo>
                  <a:pt x="78" y="92"/>
                </a:lnTo>
                <a:lnTo>
                  <a:pt x="87" y="82"/>
                </a:lnTo>
                <a:lnTo>
                  <a:pt x="97" y="74"/>
                </a:lnTo>
                <a:lnTo>
                  <a:pt x="108" y="64"/>
                </a:lnTo>
                <a:lnTo>
                  <a:pt x="119" y="56"/>
                </a:lnTo>
                <a:lnTo>
                  <a:pt x="130" y="48"/>
                </a:lnTo>
                <a:lnTo>
                  <a:pt x="142" y="40"/>
                </a:lnTo>
                <a:lnTo>
                  <a:pt x="155" y="34"/>
                </a:lnTo>
                <a:lnTo>
                  <a:pt x="167" y="28"/>
                </a:lnTo>
                <a:lnTo>
                  <a:pt x="180" y="22"/>
                </a:lnTo>
                <a:lnTo>
                  <a:pt x="193" y="17"/>
                </a:lnTo>
                <a:lnTo>
                  <a:pt x="207" y="12"/>
                </a:lnTo>
                <a:lnTo>
                  <a:pt x="221" y="9"/>
                </a:lnTo>
                <a:lnTo>
                  <a:pt x="236" y="6"/>
                </a:lnTo>
                <a:lnTo>
                  <a:pt x="250" y="4"/>
                </a:lnTo>
                <a:lnTo>
                  <a:pt x="265" y="1"/>
                </a:lnTo>
                <a:lnTo>
                  <a:pt x="279" y="0"/>
                </a:lnTo>
                <a:lnTo>
                  <a:pt x="295" y="0"/>
                </a:lnTo>
                <a:lnTo>
                  <a:pt x="310" y="0"/>
                </a:lnTo>
                <a:lnTo>
                  <a:pt x="326" y="1"/>
                </a:lnTo>
                <a:lnTo>
                  <a:pt x="340" y="4"/>
                </a:lnTo>
                <a:lnTo>
                  <a:pt x="354" y="6"/>
                </a:lnTo>
                <a:lnTo>
                  <a:pt x="368" y="9"/>
                </a:lnTo>
                <a:lnTo>
                  <a:pt x="382" y="12"/>
                </a:lnTo>
                <a:lnTo>
                  <a:pt x="396" y="17"/>
                </a:lnTo>
                <a:lnTo>
                  <a:pt x="409" y="22"/>
                </a:lnTo>
                <a:lnTo>
                  <a:pt x="423" y="28"/>
                </a:lnTo>
                <a:lnTo>
                  <a:pt x="435" y="34"/>
                </a:lnTo>
                <a:lnTo>
                  <a:pt x="448" y="40"/>
                </a:lnTo>
                <a:lnTo>
                  <a:pt x="459" y="48"/>
                </a:lnTo>
                <a:lnTo>
                  <a:pt x="471" y="56"/>
                </a:lnTo>
                <a:lnTo>
                  <a:pt x="482" y="64"/>
                </a:lnTo>
                <a:lnTo>
                  <a:pt x="493" y="74"/>
                </a:lnTo>
                <a:lnTo>
                  <a:pt x="503" y="82"/>
                </a:lnTo>
                <a:lnTo>
                  <a:pt x="513" y="92"/>
                </a:lnTo>
                <a:lnTo>
                  <a:pt x="522" y="103"/>
                </a:lnTo>
                <a:lnTo>
                  <a:pt x="531" y="113"/>
                </a:lnTo>
                <a:lnTo>
                  <a:pt x="539" y="124"/>
                </a:lnTo>
                <a:lnTo>
                  <a:pt x="547" y="135"/>
                </a:lnTo>
                <a:lnTo>
                  <a:pt x="553" y="147"/>
                </a:lnTo>
                <a:lnTo>
                  <a:pt x="561" y="159"/>
                </a:lnTo>
                <a:lnTo>
                  <a:pt x="566" y="172"/>
                </a:lnTo>
                <a:lnTo>
                  <a:pt x="571" y="184"/>
                </a:lnTo>
                <a:lnTo>
                  <a:pt x="576" y="197"/>
                </a:lnTo>
                <a:lnTo>
                  <a:pt x="580" y="211"/>
                </a:lnTo>
                <a:lnTo>
                  <a:pt x="583" y="224"/>
                </a:lnTo>
                <a:lnTo>
                  <a:pt x="585" y="238"/>
                </a:lnTo>
                <a:lnTo>
                  <a:pt x="588" y="253"/>
                </a:lnTo>
                <a:lnTo>
                  <a:pt x="589" y="266"/>
                </a:lnTo>
                <a:lnTo>
                  <a:pt x="589" y="281"/>
                </a:lnTo>
                <a:lnTo>
                  <a:pt x="589" y="296"/>
                </a:lnTo>
                <a:lnTo>
                  <a:pt x="588" y="309"/>
                </a:lnTo>
                <a:lnTo>
                  <a:pt x="585" y="324"/>
                </a:lnTo>
                <a:lnTo>
                  <a:pt x="583" y="337"/>
                </a:lnTo>
                <a:lnTo>
                  <a:pt x="580" y="351"/>
                </a:lnTo>
                <a:lnTo>
                  <a:pt x="576" y="364"/>
                </a:lnTo>
                <a:lnTo>
                  <a:pt x="571" y="378"/>
                </a:lnTo>
                <a:lnTo>
                  <a:pt x="566" y="390"/>
                </a:lnTo>
                <a:lnTo>
                  <a:pt x="561" y="402"/>
                </a:lnTo>
                <a:lnTo>
                  <a:pt x="553" y="415"/>
                </a:lnTo>
                <a:lnTo>
                  <a:pt x="547" y="427"/>
                </a:lnTo>
                <a:lnTo>
                  <a:pt x="539" y="438"/>
                </a:lnTo>
                <a:lnTo>
                  <a:pt x="531" y="449"/>
                </a:lnTo>
                <a:lnTo>
                  <a:pt x="522" y="459"/>
                </a:lnTo>
                <a:lnTo>
                  <a:pt x="513" y="470"/>
                </a:lnTo>
                <a:lnTo>
                  <a:pt x="503" y="480"/>
                </a:lnTo>
                <a:lnTo>
                  <a:pt x="493" y="488"/>
                </a:lnTo>
                <a:lnTo>
                  <a:pt x="482" y="498"/>
                </a:lnTo>
                <a:lnTo>
                  <a:pt x="471" y="505"/>
                </a:lnTo>
                <a:lnTo>
                  <a:pt x="459" y="514"/>
                </a:lnTo>
                <a:lnTo>
                  <a:pt x="448" y="521"/>
                </a:lnTo>
                <a:lnTo>
                  <a:pt x="435" y="528"/>
                </a:lnTo>
                <a:lnTo>
                  <a:pt x="423" y="534"/>
                </a:lnTo>
                <a:lnTo>
                  <a:pt x="409" y="540"/>
                </a:lnTo>
                <a:lnTo>
                  <a:pt x="396" y="545"/>
                </a:lnTo>
                <a:lnTo>
                  <a:pt x="382" y="550"/>
                </a:lnTo>
                <a:lnTo>
                  <a:pt x="368" y="553"/>
                </a:lnTo>
                <a:lnTo>
                  <a:pt x="354" y="556"/>
                </a:lnTo>
                <a:lnTo>
                  <a:pt x="340" y="558"/>
                </a:lnTo>
                <a:lnTo>
                  <a:pt x="326" y="561"/>
                </a:lnTo>
                <a:lnTo>
                  <a:pt x="310" y="562"/>
                </a:lnTo>
                <a:lnTo>
                  <a:pt x="295" y="562"/>
                </a:lnTo>
                <a:lnTo>
                  <a:pt x="279" y="562"/>
                </a:lnTo>
                <a:lnTo>
                  <a:pt x="265" y="561"/>
                </a:lnTo>
                <a:lnTo>
                  <a:pt x="250" y="558"/>
                </a:lnTo>
                <a:lnTo>
                  <a:pt x="236" y="556"/>
                </a:lnTo>
                <a:lnTo>
                  <a:pt x="221" y="553"/>
                </a:lnTo>
                <a:lnTo>
                  <a:pt x="207" y="550"/>
                </a:lnTo>
                <a:lnTo>
                  <a:pt x="193" y="545"/>
                </a:lnTo>
                <a:lnTo>
                  <a:pt x="180" y="540"/>
                </a:lnTo>
                <a:lnTo>
                  <a:pt x="167" y="534"/>
                </a:lnTo>
                <a:lnTo>
                  <a:pt x="155" y="528"/>
                </a:lnTo>
                <a:lnTo>
                  <a:pt x="142" y="521"/>
                </a:lnTo>
                <a:lnTo>
                  <a:pt x="130" y="514"/>
                </a:lnTo>
                <a:lnTo>
                  <a:pt x="119" y="505"/>
                </a:lnTo>
                <a:lnTo>
                  <a:pt x="108" y="498"/>
                </a:lnTo>
                <a:lnTo>
                  <a:pt x="97" y="488"/>
                </a:lnTo>
                <a:lnTo>
                  <a:pt x="87" y="480"/>
                </a:lnTo>
                <a:lnTo>
                  <a:pt x="78" y="470"/>
                </a:lnTo>
                <a:lnTo>
                  <a:pt x="67" y="459"/>
                </a:lnTo>
                <a:lnTo>
                  <a:pt x="60" y="449"/>
                </a:lnTo>
                <a:lnTo>
                  <a:pt x="51" y="438"/>
                </a:lnTo>
                <a:lnTo>
                  <a:pt x="43" y="427"/>
                </a:lnTo>
                <a:lnTo>
                  <a:pt x="36" y="415"/>
                </a:lnTo>
                <a:lnTo>
                  <a:pt x="30" y="402"/>
                </a:lnTo>
                <a:lnTo>
                  <a:pt x="24" y="390"/>
                </a:lnTo>
                <a:lnTo>
                  <a:pt x="18" y="378"/>
                </a:lnTo>
                <a:lnTo>
                  <a:pt x="13" y="364"/>
                </a:lnTo>
                <a:lnTo>
                  <a:pt x="9" y="351"/>
                </a:lnTo>
                <a:lnTo>
                  <a:pt x="7" y="337"/>
                </a:lnTo>
                <a:lnTo>
                  <a:pt x="4" y="324"/>
                </a:lnTo>
                <a:lnTo>
                  <a:pt x="2" y="309"/>
                </a:lnTo>
                <a:lnTo>
                  <a:pt x="0" y="296"/>
                </a:lnTo>
                <a:lnTo>
                  <a:pt x="0" y="281"/>
                </a:lnTo>
                <a:lnTo>
                  <a:pt x="0" y="26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75" name="Freeform 197">
            <a:extLst>
              <a:ext uri="{FF2B5EF4-FFF2-40B4-BE49-F238E27FC236}">
                <a16:creationId xmlns:a16="http://schemas.microsoft.com/office/drawing/2014/main" id="{1A3E3295-3FDC-40D6-9516-F2128D8003D6}"/>
              </a:ext>
            </a:extLst>
          </p:cNvPr>
          <p:cNvSpPr>
            <a:spLocks noChangeAspect="1"/>
          </p:cNvSpPr>
          <p:nvPr/>
        </p:nvSpPr>
        <p:spPr bwMode="auto">
          <a:xfrm>
            <a:off x="2153345" y="3530431"/>
            <a:ext cx="285283" cy="271467"/>
          </a:xfrm>
          <a:custGeom>
            <a:avLst/>
            <a:gdLst>
              <a:gd name="T0" fmla="*/ 9 w 625"/>
              <a:gd name="T1" fmla="*/ 211 h 596"/>
              <a:gd name="T2" fmla="*/ 36 w 625"/>
              <a:gd name="T3" fmla="*/ 147 h 596"/>
              <a:gd name="T4" fmla="*/ 78 w 625"/>
              <a:gd name="T5" fmla="*/ 92 h 596"/>
              <a:gd name="T6" fmla="*/ 130 w 625"/>
              <a:gd name="T7" fmla="*/ 48 h 596"/>
              <a:gd name="T8" fmla="*/ 193 w 625"/>
              <a:gd name="T9" fmla="*/ 17 h 596"/>
              <a:gd name="T10" fmla="*/ 265 w 625"/>
              <a:gd name="T11" fmla="*/ 1 h 596"/>
              <a:gd name="T12" fmla="*/ 362 w 625"/>
              <a:gd name="T13" fmla="*/ 1 h 596"/>
              <a:gd name="T14" fmla="*/ 432 w 625"/>
              <a:gd name="T15" fmla="*/ 17 h 596"/>
              <a:gd name="T16" fmla="*/ 495 w 625"/>
              <a:gd name="T17" fmla="*/ 48 h 596"/>
              <a:gd name="T18" fmla="*/ 549 w 625"/>
              <a:gd name="T19" fmla="*/ 92 h 596"/>
              <a:gd name="T20" fmla="*/ 589 w 625"/>
              <a:gd name="T21" fmla="*/ 147 h 596"/>
              <a:gd name="T22" fmla="*/ 616 w 625"/>
              <a:gd name="T23" fmla="*/ 211 h 596"/>
              <a:gd name="T24" fmla="*/ 625 w 625"/>
              <a:gd name="T25" fmla="*/ 281 h 596"/>
              <a:gd name="T26" fmla="*/ 619 w 625"/>
              <a:gd name="T27" fmla="*/ 372 h 596"/>
              <a:gd name="T28" fmla="*/ 597 w 625"/>
              <a:gd name="T29" fmla="*/ 437 h 596"/>
              <a:gd name="T30" fmla="*/ 558 w 625"/>
              <a:gd name="T31" fmla="*/ 493 h 596"/>
              <a:gd name="T32" fmla="*/ 507 w 625"/>
              <a:gd name="T33" fmla="*/ 540 h 596"/>
              <a:gd name="T34" fmla="*/ 445 w 625"/>
              <a:gd name="T35" fmla="*/ 574 h 596"/>
              <a:gd name="T36" fmla="*/ 376 w 625"/>
              <a:gd name="T37" fmla="*/ 592 h 596"/>
              <a:gd name="T38" fmla="*/ 279 w 625"/>
              <a:gd name="T39" fmla="*/ 596 h 596"/>
              <a:gd name="T40" fmla="*/ 207 w 625"/>
              <a:gd name="T41" fmla="*/ 584 h 596"/>
              <a:gd name="T42" fmla="*/ 142 w 625"/>
              <a:gd name="T43" fmla="*/ 556 h 596"/>
              <a:gd name="T44" fmla="*/ 87 w 625"/>
              <a:gd name="T45" fmla="*/ 514 h 596"/>
              <a:gd name="T46" fmla="*/ 43 w 625"/>
              <a:gd name="T47" fmla="*/ 461 h 596"/>
              <a:gd name="T48" fmla="*/ 13 w 625"/>
              <a:gd name="T49" fmla="*/ 399 h 596"/>
              <a:gd name="T50" fmla="*/ 0 w 625"/>
              <a:gd name="T51" fmla="*/ 330 h 596"/>
              <a:gd name="T52" fmla="*/ 36 w 625"/>
              <a:gd name="T53" fmla="*/ 281 h 596"/>
              <a:gd name="T54" fmla="*/ 45 w 625"/>
              <a:gd name="T55" fmla="*/ 351 h 596"/>
              <a:gd name="T56" fmla="*/ 72 w 625"/>
              <a:gd name="T57" fmla="*/ 415 h 596"/>
              <a:gd name="T58" fmla="*/ 114 w 625"/>
              <a:gd name="T59" fmla="*/ 470 h 596"/>
              <a:gd name="T60" fmla="*/ 166 w 625"/>
              <a:gd name="T61" fmla="*/ 514 h 596"/>
              <a:gd name="T62" fmla="*/ 229 w 625"/>
              <a:gd name="T63" fmla="*/ 545 h 596"/>
              <a:gd name="T64" fmla="*/ 301 w 625"/>
              <a:gd name="T65" fmla="*/ 561 h 596"/>
              <a:gd name="T66" fmla="*/ 326 w 625"/>
              <a:gd name="T67" fmla="*/ 561 h 596"/>
              <a:gd name="T68" fmla="*/ 396 w 625"/>
              <a:gd name="T69" fmla="*/ 545 h 596"/>
              <a:gd name="T70" fmla="*/ 459 w 625"/>
              <a:gd name="T71" fmla="*/ 514 h 596"/>
              <a:gd name="T72" fmla="*/ 513 w 625"/>
              <a:gd name="T73" fmla="*/ 470 h 596"/>
              <a:gd name="T74" fmla="*/ 553 w 625"/>
              <a:gd name="T75" fmla="*/ 415 h 596"/>
              <a:gd name="T76" fmla="*/ 580 w 625"/>
              <a:gd name="T77" fmla="*/ 351 h 596"/>
              <a:gd name="T78" fmla="*/ 589 w 625"/>
              <a:gd name="T79" fmla="*/ 281 h 596"/>
              <a:gd name="T80" fmla="*/ 583 w 625"/>
              <a:gd name="T81" fmla="*/ 259 h 596"/>
              <a:gd name="T82" fmla="*/ 561 w 625"/>
              <a:gd name="T83" fmla="*/ 194 h 596"/>
              <a:gd name="T84" fmla="*/ 522 w 625"/>
              <a:gd name="T85" fmla="*/ 137 h 596"/>
              <a:gd name="T86" fmla="*/ 471 w 625"/>
              <a:gd name="T87" fmla="*/ 91 h 596"/>
              <a:gd name="T88" fmla="*/ 409 w 625"/>
              <a:gd name="T89" fmla="*/ 56 h 596"/>
              <a:gd name="T90" fmla="*/ 340 w 625"/>
              <a:gd name="T91" fmla="*/ 38 h 596"/>
              <a:gd name="T92" fmla="*/ 315 w 625"/>
              <a:gd name="T93" fmla="*/ 34 h 596"/>
              <a:gd name="T94" fmla="*/ 243 w 625"/>
              <a:gd name="T95" fmla="*/ 46 h 596"/>
              <a:gd name="T96" fmla="*/ 178 w 625"/>
              <a:gd name="T97" fmla="*/ 75 h 596"/>
              <a:gd name="T98" fmla="*/ 123 w 625"/>
              <a:gd name="T99" fmla="*/ 116 h 596"/>
              <a:gd name="T100" fmla="*/ 79 w 625"/>
              <a:gd name="T101" fmla="*/ 169 h 596"/>
              <a:gd name="T102" fmla="*/ 49 w 625"/>
              <a:gd name="T103" fmla="*/ 232 h 596"/>
              <a:gd name="T104" fmla="*/ 36 w 625"/>
              <a:gd name="T105" fmla="*/ 30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5" h="596">
                <a:moveTo>
                  <a:pt x="0" y="266"/>
                </a:moveTo>
                <a:lnTo>
                  <a:pt x="2" y="253"/>
                </a:lnTo>
                <a:lnTo>
                  <a:pt x="4" y="238"/>
                </a:lnTo>
                <a:lnTo>
                  <a:pt x="7" y="224"/>
                </a:lnTo>
                <a:lnTo>
                  <a:pt x="9" y="211"/>
                </a:lnTo>
                <a:lnTo>
                  <a:pt x="13" y="197"/>
                </a:lnTo>
                <a:lnTo>
                  <a:pt x="18" y="184"/>
                </a:lnTo>
                <a:lnTo>
                  <a:pt x="24" y="172"/>
                </a:lnTo>
                <a:lnTo>
                  <a:pt x="30" y="159"/>
                </a:lnTo>
                <a:lnTo>
                  <a:pt x="36" y="147"/>
                </a:lnTo>
                <a:lnTo>
                  <a:pt x="43" y="135"/>
                </a:lnTo>
                <a:lnTo>
                  <a:pt x="51" y="124"/>
                </a:lnTo>
                <a:lnTo>
                  <a:pt x="60" y="113"/>
                </a:lnTo>
                <a:lnTo>
                  <a:pt x="67" y="103"/>
                </a:lnTo>
                <a:lnTo>
                  <a:pt x="78" y="92"/>
                </a:lnTo>
                <a:lnTo>
                  <a:pt x="87" y="82"/>
                </a:lnTo>
                <a:lnTo>
                  <a:pt x="97" y="73"/>
                </a:lnTo>
                <a:lnTo>
                  <a:pt x="108" y="64"/>
                </a:lnTo>
                <a:lnTo>
                  <a:pt x="119" y="56"/>
                </a:lnTo>
                <a:lnTo>
                  <a:pt x="130" y="48"/>
                </a:lnTo>
                <a:lnTo>
                  <a:pt x="142" y="40"/>
                </a:lnTo>
                <a:lnTo>
                  <a:pt x="155" y="34"/>
                </a:lnTo>
                <a:lnTo>
                  <a:pt x="167" y="28"/>
                </a:lnTo>
                <a:lnTo>
                  <a:pt x="180" y="22"/>
                </a:lnTo>
                <a:lnTo>
                  <a:pt x="193" y="17"/>
                </a:lnTo>
                <a:lnTo>
                  <a:pt x="207" y="12"/>
                </a:lnTo>
                <a:lnTo>
                  <a:pt x="221" y="8"/>
                </a:lnTo>
                <a:lnTo>
                  <a:pt x="236" y="6"/>
                </a:lnTo>
                <a:lnTo>
                  <a:pt x="250" y="3"/>
                </a:lnTo>
                <a:lnTo>
                  <a:pt x="265" y="1"/>
                </a:lnTo>
                <a:lnTo>
                  <a:pt x="279" y="0"/>
                </a:lnTo>
                <a:lnTo>
                  <a:pt x="295" y="0"/>
                </a:lnTo>
                <a:lnTo>
                  <a:pt x="310" y="0"/>
                </a:lnTo>
                <a:lnTo>
                  <a:pt x="346" y="0"/>
                </a:lnTo>
                <a:lnTo>
                  <a:pt x="362" y="1"/>
                </a:lnTo>
                <a:lnTo>
                  <a:pt x="376" y="3"/>
                </a:lnTo>
                <a:lnTo>
                  <a:pt x="390" y="6"/>
                </a:lnTo>
                <a:lnTo>
                  <a:pt x="404" y="8"/>
                </a:lnTo>
                <a:lnTo>
                  <a:pt x="418" y="12"/>
                </a:lnTo>
                <a:lnTo>
                  <a:pt x="432" y="17"/>
                </a:lnTo>
                <a:lnTo>
                  <a:pt x="445" y="22"/>
                </a:lnTo>
                <a:lnTo>
                  <a:pt x="459" y="28"/>
                </a:lnTo>
                <a:lnTo>
                  <a:pt x="471" y="34"/>
                </a:lnTo>
                <a:lnTo>
                  <a:pt x="484" y="40"/>
                </a:lnTo>
                <a:lnTo>
                  <a:pt x="495" y="48"/>
                </a:lnTo>
                <a:lnTo>
                  <a:pt x="507" y="56"/>
                </a:lnTo>
                <a:lnTo>
                  <a:pt x="518" y="64"/>
                </a:lnTo>
                <a:lnTo>
                  <a:pt x="529" y="73"/>
                </a:lnTo>
                <a:lnTo>
                  <a:pt x="539" y="82"/>
                </a:lnTo>
                <a:lnTo>
                  <a:pt x="549" y="92"/>
                </a:lnTo>
                <a:lnTo>
                  <a:pt x="558" y="103"/>
                </a:lnTo>
                <a:lnTo>
                  <a:pt x="567" y="113"/>
                </a:lnTo>
                <a:lnTo>
                  <a:pt x="575" y="124"/>
                </a:lnTo>
                <a:lnTo>
                  <a:pt x="583" y="135"/>
                </a:lnTo>
                <a:lnTo>
                  <a:pt x="589" y="147"/>
                </a:lnTo>
                <a:lnTo>
                  <a:pt x="597" y="159"/>
                </a:lnTo>
                <a:lnTo>
                  <a:pt x="602" y="172"/>
                </a:lnTo>
                <a:lnTo>
                  <a:pt x="607" y="184"/>
                </a:lnTo>
                <a:lnTo>
                  <a:pt x="612" y="197"/>
                </a:lnTo>
                <a:lnTo>
                  <a:pt x="616" y="211"/>
                </a:lnTo>
                <a:lnTo>
                  <a:pt x="619" y="224"/>
                </a:lnTo>
                <a:lnTo>
                  <a:pt x="621" y="238"/>
                </a:lnTo>
                <a:lnTo>
                  <a:pt x="624" y="253"/>
                </a:lnTo>
                <a:lnTo>
                  <a:pt x="625" y="266"/>
                </a:lnTo>
                <a:lnTo>
                  <a:pt x="625" y="281"/>
                </a:lnTo>
                <a:lnTo>
                  <a:pt x="625" y="295"/>
                </a:lnTo>
                <a:lnTo>
                  <a:pt x="625" y="330"/>
                </a:lnTo>
                <a:lnTo>
                  <a:pt x="624" y="343"/>
                </a:lnTo>
                <a:lnTo>
                  <a:pt x="621" y="358"/>
                </a:lnTo>
                <a:lnTo>
                  <a:pt x="619" y="372"/>
                </a:lnTo>
                <a:lnTo>
                  <a:pt x="616" y="385"/>
                </a:lnTo>
                <a:lnTo>
                  <a:pt x="612" y="399"/>
                </a:lnTo>
                <a:lnTo>
                  <a:pt x="607" y="412"/>
                </a:lnTo>
                <a:lnTo>
                  <a:pt x="602" y="424"/>
                </a:lnTo>
                <a:lnTo>
                  <a:pt x="597" y="437"/>
                </a:lnTo>
                <a:lnTo>
                  <a:pt x="589" y="449"/>
                </a:lnTo>
                <a:lnTo>
                  <a:pt x="583" y="461"/>
                </a:lnTo>
                <a:lnTo>
                  <a:pt x="575" y="472"/>
                </a:lnTo>
                <a:lnTo>
                  <a:pt x="567" y="483"/>
                </a:lnTo>
                <a:lnTo>
                  <a:pt x="558" y="493"/>
                </a:lnTo>
                <a:lnTo>
                  <a:pt x="549" y="504"/>
                </a:lnTo>
                <a:lnTo>
                  <a:pt x="539" y="514"/>
                </a:lnTo>
                <a:lnTo>
                  <a:pt x="529" y="522"/>
                </a:lnTo>
                <a:lnTo>
                  <a:pt x="518" y="532"/>
                </a:lnTo>
                <a:lnTo>
                  <a:pt x="507" y="540"/>
                </a:lnTo>
                <a:lnTo>
                  <a:pt x="495" y="548"/>
                </a:lnTo>
                <a:lnTo>
                  <a:pt x="484" y="556"/>
                </a:lnTo>
                <a:lnTo>
                  <a:pt x="471" y="562"/>
                </a:lnTo>
                <a:lnTo>
                  <a:pt x="459" y="568"/>
                </a:lnTo>
                <a:lnTo>
                  <a:pt x="445" y="574"/>
                </a:lnTo>
                <a:lnTo>
                  <a:pt x="432" y="579"/>
                </a:lnTo>
                <a:lnTo>
                  <a:pt x="418" y="584"/>
                </a:lnTo>
                <a:lnTo>
                  <a:pt x="404" y="588"/>
                </a:lnTo>
                <a:lnTo>
                  <a:pt x="390" y="590"/>
                </a:lnTo>
                <a:lnTo>
                  <a:pt x="376" y="592"/>
                </a:lnTo>
                <a:lnTo>
                  <a:pt x="362" y="595"/>
                </a:lnTo>
                <a:lnTo>
                  <a:pt x="346" y="596"/>
                </a:lnTo>
                <a:lnTo>
                  <a:pt x="331" y="596"/>
                </a:lnTo>
                <a:lnTo>
                  <a:pt x="315" y="596"/>
                </a:lnTo>
                <a:lnTo>
                  <a:pt x="279" y="596"/>
                </a:lnTo>
                <a:lnTo>
                  <a:pt x="265" y="595"/>
                </a:lnTo>
                <a:lnTo>
                  <a:pt x="250" y="592"/>
                </a:lnTo>
                <a:lnTo>
                  <a:pt x="236" y="590"/>
                </a:lnTo>
                <a:lnTo>
                  <a:pt x="221" y="588"/>
                </a:lnTo>
                <a:lnTo>
                  <a:pt x="207" y="584"/>
                </a:lnTo>
                <a:lnTo>
                  <a:pt x="193" y="579"/>
                </a:lnTo>
                <a:lnTo>
                  <a:pt x="180" y="574"/>
                </a:lnTo>
                <a:lnTo>
                  <a:pt x="167" y="568"/>
                </a:lnTo>
                <a:lnTo>
                  <a:pt x="155" y="562"/>
                </a:lnTo>
                <a:lnTo>
                  <a:pt x="142" y="556"/>
                </a:lnTo>
                <a:lnTo>
                  <a:pt x="130" y="548"/>
                </a:lnTo>
                <a:lnTo>
                  <a:pt x="119" y="540"/>
                </a:lnTo>
                <a:lnTo>
                  <a:pt x="108" y="532"/>
                </a:lnTo>
                <a:lnTo>
                  <a:pt x="97" y="522"/>
                </a:lnTo>
                <a:lnTo>
                  <a:pt x="87" y="514"/>
                </a:lnTo>
                <a:lnTo>
                  <a:pt x="78" y="504"/>
                </a:lnTo>
                <a:lnTo>
                  <a:pt x="67" y="493"/>
                </a:lnTo>
                <a:lnTo>
                  <a:pt x="60" y="483"/>
                </a:lnTo>
                <a:lnTo>
                  <a:pt x="51" y="472"/>
                </a:lnTo>
                <a:lnTo>
                  <a:pt x="43" y="461"/>
                </a:lnTo>
                <a:lnTo>
                  <a:pt x="36" y="449"/>
                </a:lnTo>
                <a:lnTo>
                  <a:pt x="30" y="437"/>
                </a:lnTo>
                <a:lnTo>
                  <a:pt x="24" y="424"/>
                </a:lnTo>
                <a:lnTo>
                  <a:pt x="18" y="412"/>
                </a:lnTo>
                <a:lnTo>
                  <a:pt x="13" y="399"/>
                </a:lnTo>
                <a:lnTo>
                  <a:pt x="9" y="385"/>
                </a:lnTo>
                <a:lnTo>
                  <a:pt x="7" y="372"/>
                </a:lnTo>
                <a:lnTo>
                  <a:pt x="4" y="358"/>
                </a:lnTo>
                <a:lnTo>
                  <a:pt x="2" y="343"/>
                </a:lnTo>
                <a:lnTo>
                  <a:pt x="0" y="330"/>
                </a:lnTo>
                <a:lnTo>
                  <a:pt x="0" y="295"/>
                </a:lnTo>
                <a:lnTo>
                  <a:pt x="0" y="281"/>
                </a:lnTo>
                <a:lnTo>
                  <a:pt x="0" y="266"/>
                </a:lnTo>
                <a:lnTo>
                  <a:pt x="36" y="266"/>
                </a:lnTo>
                <a:lnTo>
                  <a:pt x="36" y="281"/>
                </a:lnTo>
                <a:lnTo>
                  <a:pt x="36" y="295"/>
                </a:lnTo>
                <a:lnTo>
                  <a:pt x="38" y="309"/>
                </a:lnTo>
                <a:lnTo>
                  <a:pt x="40" y="324"/>
                </a:lnTo>
                <a:lnTo>
                  <a:pt x="43" y="337"/>
                </a:lnTo>
                <a:lnTo>
                  <a:pt x="45" y="351"/>
                </a:lnTo>
                <a:lnTo>
                  <a:pt x="49" y="364"/>
                </a:lnTo>
                <a:lnTo>
                  <a:pt x="54" y="378"/>
                </a:lnTo>
                <a:lnTo>
                  <a:pt x="60" y="390"/>
                </a:lnTo>
                <a:lnTo>
                  <a:pt x="66" y="402"/>
                </a:lnTo>
                <a:lnTo>
                  <a:pt x="72" y="415"/>
                </a:lnTo>
                <a:lnTo>
                  <a:pt x="79" y="427"/>
                </a:lnTo>
                <a:lnTo>
                  <a:pt x="87" y="438"/>
                </a:lnTo>
                <a:lnTo>
                  <a:pt x="96" y="449"/>
                </a:lnTo>
                <a:lnTo>
                  <a:pt x="103" y="459"/>
                </a:lnTo>
                <a:lnTo>
                  <a:pt x="114" y="470"/>
                </a:lnTo>
                <a:lnTo>
                  <a:pt x="123" y="480"/>
                </a:lnTo>
                <a:lnTo>
                  <a:pt x="133" y="488"/>
                </a:lnTo>
                <a:lnTo>
                  <a:pt x="144" y="498"/>
                </a:lnTo>
                <a:lnTo>
                  <a:pt x="155" y="505"/>
                </a:lnTo>
                <a:lnTo>
                  <a:pt x="166" y="514"/>
                </a:lnTo>
                <a:lnTo>
                  <a:pt x="178" y="521"/>
                </a:lnTo>
                <a:lnTo>
                  <a:pt x="191" y="527"/>
                </a:lnTo>
                <a:lnTo>
                  <a:pt x="203" y="534"/>
                </a:lnTo>
                <a:lnTo>
                  <a:pt x="216" y="540"/>
                </a:lnTo>
                <a:lnTo>
                  <a:pt x="229" y="545"/>
                </a:lnTo>
                <a:lnTo>
                  <a:pt x="243" y="549"/>
                </a:lnTo>
                <a:lnTo>
                  <a:pt x="257" y="553"/>
                </a:lnTo>
                <a:lnTo>
                  <a:pt x="272" y="556"/>
                </a:lnTo>
                <a:lnTo>
                  <a:pt x="286" y="558"/>
                </a:lnTo>
                <a:lnTo>
                  <a:pt x="301" y="561"/>
                </a:lnTo>
                <a:lnTo>
                  <a:pt x="315" y="562"/>
                </a:lnTo>
                <a:lnTo>
                  <a:pt x="279" y="562"/>
                </a:lnTo>
                <a:lnTo>
                  <a:pt x="295" y="562"/>
                </a:lnTo>
                <a:lnTo>
                  <a:pt x="310" y="562"/>
                </a:lnTo>
                <a:lnTo>
                  <a:pt x="326" y="561"/>
                </a:lnTo>
                <a:lnTo>
                  <a:pt x="340" y="558"/>
                </a:lnTo>
                <a:lnTo>
                  <a:pt x="354" y="556"/>
                </a:lnTo>
                <a:lnTo>
                  <a:pt x="368" y="553"/>
                </a:lnTo>
                <a:lnTo>
                  <a:pt x="382" y="549"/>
                </a:lnTo>
                <a:lnTo>
                  <a:pt x="396" y="545"/>
                </a:lnTo>
                <a:lnTo>
                  <a:pt x="409" y="540"/>
                </a:lnTo>
                <a:lnTo>
                  <a:pt x="423" y="534"/>
                </a:lnTo>
                <a:lnTo>
                  <a:pt x="435" y="527"/>
                </a:lnTo>
                <a:lnTo>
                  <a:pt x="448" y="521"/>
                </a:lnTo>
                <a:lnTo>
                  <a:pt x="459" y="514"/>
                </a:lnTo>
                <a:lnTo>
                  <a:pt x="471" y="505"/>
                </a:lnTo>
                <a:lnTo>
                  <a:pt x="482" y="498"/>
                </a:lnTo>
                <a:lnTo>
                  <a:pt x="493" y="488"/>
                </a:lnTo>
                <a:lnTo>
                  <a:pt x="503" y="480"/>
                </a:lnTo>
                <a:lnTo>
                  <a:pt x="513" y="470"/>
                </a:lnTo>
                <a:lnTo>
                  <a:pt x="522" y="459"/>
                </a:lnTo>
                <a:lnTo>
                  <a:pt x="531" y="449"/>
                </a:lnTo>
                <a:lnTo>
                  <a:pt x="539" y="438"/>
                </a:lnTo>
                <a:lnTo>
                  <a:pt x="547" y="427"/>
                </a:lnTo>
                <a:lnTo>
                  <a:pt x="553" y="415"/>
                </a:lnTo>
                <a:lnTo>
                  <a:pt x="561" y="402"/>
                </a:lnTo>
                <a:lnTo>
                  <a:pt x="566" y="390"/>
                </a:lnTo>
                <a:lnTo>
                  <a:pt x="571" y="378"/>
                </a:lnTo>
                <a:lnTo>
                  <a:pt x="576" y="364"/>
                </a:lnTo>
                <a:lnTo>
                  <a:pt x="580" y="351"/>
                </a:lnTo>
                <a:lnTo>
                  <a:pt x="583" y="337"/>
                </a:lnTo>
                <a:lnTo>
                  <a:pt x="585" y="324"/>
                </a:lnTo>
                <a:lnTo>
                  <a:pt x="588" y="309"/>
                </a:lnTo>
                <a:lnTo>
                  <a:pt x="589" y="295"/>
                </a:lnTo>
                <a:lnTo>
                  <a:pt x="589" y="281"/>
                </a:lnTo>
                <a:lnTo>
                  <a:pt x="589" y="266"/>
                </a:lnTo>
                <a:lnTo>
                  <a:pt x="589" y="300"/>
                </a:lnTo>
                <a:lnTo>
                  <a:pt x="588" y="287"/>
                </a:lnTo>
                <a:lnTo>
                  <a:pt x="585" y="272"/>
                </a:lnTo>
                <a:lnTo>
                  <a:pt x="583" y="259"/>
                </a:lnTo>
                <a:lnTo>
                  <a:pt x="580" y="245"/>
                </a:lnTo>
                <a:lnTo>
                  <a:pt x="576" y="232"/>
                </a:lnTo>
                <a:lnTo>
                  <a:pt x="571" y="218"/>
                </a:lnTo>
                <a:lnTo>
                  <a:pt x="566" y="206"/>
                </a:lnTo>
                <a:lnTo>
                  <a:pt x="561" y="194"/>
                </a:lnTo>
                <a:lnTo>
                  <a:pt x="553" y="181"/>
                </a:lnTo>
                <a:lnTo>
                  <a:pt x="547" y="169"/>
                </a:lnTo>
                <a:lnTo>
                  <a:pt x="539" y="158"/>
                </a:lnTo>
                <a:lnTo>
                  <a:pt x="531" y="147"/>
                </a:lnTo>
                <a:lnTo>
                  <a:pt x="522" y="137"/>
                </a:lnTo>
                <a:lnTo>
                  <a:pt x="513" y="126"/>
                </a:lnTo>
                <a:lnTo>
                  <a:pt x="503" y="116"/>
                </a:lnTo>
                <a:lnTo>
                  <a:pt x="493" y="108"/>
                </a:lnTo>
                <a:lnTo>
                  <a:pt x="482" y="98"/>
                </a:lnTo>
                <a:lnTo>
                  <a:pt x="471" y="91"/>
                </a:lnTo>
                <a:lnTo>
                  <a:pt x="459" y="82"/>
                </a:lnTo>
                <a:lnTo>
                  <a:pt x="448" y="75"/>
                </a:lnTo>
                <a:lnTo>
                  <a:pt x="435" y="68"/>
                </a:lnTo>
                <a:lnTo>
                  <a:pt x="423" y="62"/>
                </a:lnTo>
                <a:lnTo>
                  <a:pt x="409" y="56"/>
                </a:lnTo>
                <a:lnTo>
                  <a:pt x="396" y="51"/>
                </a:lnTo>
                <a:lnTo>
                  <a:pt x="382" y="46"/>
                </a:lnTo>
                <a:lnTo>
                  <a:pt x="368" y="43"/>
                </a:lnTo>
                <a:lnTo>
                  <a:pt x="354" y="40"/>
                </a:lnTo>
                <a:lnTo>
                  <a:pt x="340" y="38"/>
                </a:lnTo>
                <a:lnTo>
                  <a:pt x="326" y="35"/>
                </a:lnTo>
                <a:lnTo>
                  <a:pt x="310" y="34"/>
                </a:lnTo>
                <a:lnTo>
                  <a:pt x="346" y="34"/>
                </a:lnTo>
                <a:lnTo>
                  <a:pt x="331" y="34"/>
                </a:lnTo>
                <a:lnTo>
                  <a:pt x="315" y="34"/>
                </a:lnTo>
                <a:lnTo>
                  <a:pt x="301" y="35"/>
                </a:lnTo>
                <a:lnTo>
                  <a:pt x="286" y="38"/>
                </a:lnTo>
                <a:lnTo>
                  <a:pt x="272" y="40"/>
                </a:lnTo>
                <a:lnTo>
                  <a:pt x="257" y="43"/>
                </a:lnTo>
                <a:lnTo>
                  <a:pt x="243" y="46"/>
                </a:lnTo>
                <a:lnTo>
                  <a:pt x="229" y="51"/>
                </a:lnTo>
                <a:lnTo>
                  <a:pt x="216" y="56"/>
                </a:lnTo>
                <a:lnTo>
                  <a:pt x="203" y="62"/>
                </a:lnTo>
                <a:lnTo>
                  <a:pt x="191" y="68"/>
                </a:lnTo>
                <a:lnTo>
                  <a:pt x="178" y="75"/>
                </a:lnTo>
                <a:lnTo>
                  <a:pt x="166" y="82"/>
                </a:lnTo>
                <a:lnTo>
                  <a:pt x="155" y="91"/>
                </a:lnTo>
                <a:lnTo>
                  <a:pt x="144" y="98"/>
                </a:lnTo>
                <a:lnTo>
                  <a:pt x="133" y="108"/>
                </a:lnTo>
                <a:lnTo>
                  <a:pt x="123" y="116"/>
                </a:lnTo>
                <a:lnTo>
                  <a:pt x="114" y="126"/>
                </a:lnTo>
                <a:lnTo>
                  <a:pt x="103" y="137"/>
                </a:lnTo>
                <a:lnTo>
                  <a:pt x="96" y="147"/>
                </a:lnTo>
                <a:lnTo>
                  <a:pt x="87" y="158"/>
                </a:lnTo>
                <a:lnTo>
                  <a:pt x="79" y="169"/>
                </a:lnTo>
                <a:lnTo>
                  <a:pt x="72" y="181"/>
                </a:lnTo>
                <a:lnTo>
                  <a:pt x="66" y="194"/>
                </a:lnTo>
                <a:lnTo>
                  <a:pt x="60" y="206"/>
                </a:lnTo>
                <a:lnTo>
                  <a:pt x="54" y="218"/>
                </a:lnTo>
                <a:lnTo>
                  <a:pt x="49" y="232"/>
                </a:lnTo>
                <a:lnTo>
                  <a:pt x="45" y="245"/>
                </a:lnTo>
                <a:lnTo>
                  <a:pt x="43" y="259"/>
                </a:lnTo>
                <a:lnTo>
                  <a:pt x="40" y="272"/>
                </a:lnTo>
                <a:lnTo>
                  <a:pt x="38" y="287"/>
                </a:lnTo>
                <a:lnTo>
                  <a:pt x="36" y="300"/>
                </a:lnTo>
                <a:lnTo>
                  <a:pt x="36" y="266"/>
                </a:lnTo>
                <a:lnTo>
                  <a:pt x="0"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76" name="Freeform 198">
            <a:extLst>
              <a:ext uri="{FF2B5EF4-FFF2-40B4-BE49-F238E27FC236}">
                <a16:creationId xmlns:a16="http://schemas.microsoft.com/office/drawing/2014/main" id="{EDAA08FA-C0BB-4E89-B3BC-0D2EE3959367}"/>
              </a:ext>
            </a:extLst>
          </p:cNvPr>
          <p:cNvSpPr>
            <a:spLocks noChangeAspect="1"/>
          </p:cNvSpPr>
          <p:nvPr/>
        </p:nvSpPr>
        <p:spPr bwMode="auto">
          <a:xfrm>
            <a:off x="3262933" y="1830334"/>
            <a:ext cx="268825" cy="256386"/>
          </a:xfrm>
          <a:custGeom>
            <a:avLst/>
            <a:gdLst>
              <a:gd name="T0" fmla="*/ 4 w 588"/>
              <a:gd name="T1" fmla="*/ 238 h 562"/>
              <a:gd name="T2" fmla="*/ 13 w 588"/>
              <a:gd name="T3" fmla="*/ 198 h 562"/>
              <a:gd name="T4" fmla="*/ 28 w 588"/>
              <a:gd name="T5" fmla="*/ 160 h 562"/>
              <a:gd name="T6" fmla="*/ 50 w 588"/>
              <a:gd name="T7" fmla="*/ 124 h 562"/>
              <a:gd name="T8" fmla="*/ 76 w 588"/>
              <a:gd name="T9" fmla="*/ 92 h 562"/>
              <a:gd name="T10" fmla="*/ 107 w 588"/>
              <a:gd name="T11" fmla="*/ 64 h 562"/>
              <a:gd name="T12" fmla="*/ 142 w 588"/>
              <a:gd name="T13" fmla="*/ 41 h 562"/>
              <a:gd name="T14" fmla="*/ 180 w 588"/>
              <a:gd name="T15" fmla="*/ 22 h 562"/>
              <a:gd name="T16" fmla="*/ 221 w 588"/>
              <a:gd name="T17" fmla="*/ 9 h 562"/>
              <a:gd name="T18" fmla="*/ 264 w 588"/>
              <a:gd name="T19" fmla="*/ 2 h 562"/>
              <a:gd name="T20" fmla="*/ 310 w 588"/>
              <a:gd name="T21" fmla="*/ 0 h 562"/>
              <a:gd name="T22" fmla="*/ 354 w 588"/>
              <a:gd name="T23" fmla="*/ 7 h 562"/>
              <a:gd name="T24" fmla="*/ 395 w 588"/>
              <a:gd name="T25" fmla="*/ 18 h 562"/>
              <a:gd name="T26" fmla="*/ 435 w 588"/>
              <a:gd name="T27" fmla="*/ 35 h 562"/>
              <a:gd name="T28" fmla="*/ 469 w 588"/>
              <a:gd name="T29" fmla="*/ 57 h 562"/>
              <a:gd name="T30" fmla="*/ 501 w 588"/>
              <a:gd name="T31" fmla="*/ 83 h 562"/>
              <a:gd name="T32" fmla="*/ 530 w 588"/>
              <a:gd name="T33" fmla="*/ 113 h 562"/>
              <a:gd name="T34" fmla="*/ 552 w 588"/>
              <a:gd name="T35" fmla="*/ 148 h 562"/>
              <a:gd name="T36" fmla="*/ 570 w 588"/>
              <a:gd name="T37" fmla="*/ 184 h 562"/>
              <a:gd name="T38" fmla="*/ 581 w 588"/>
              <a:gd name="T39" fmla="*/ 225 h 562"/>
              <a:gd name="T40" fmla="*/ 588 w 588"/>
              <a:gd name="T41" fmla="*/ 267 h 562"/>
              <a:gd name="T42" fmla="*/ 586 w 588"/>
              <a:gd name="T43" fmla="*/ 311 h 562"/>
              <a:gd name="T44" fmla="*/ 579 w 588"/>
              <a:gd name="T45" fmla="*/ 351 h 562"/>
              <a:gd name="T46" fmla="*/ 564 w 588"/>
              <a:gd name="T47" fmla="*/ 391 h 562"/>
              <a:gd name="T48" fmla="*/ 545 w 588"/>
              <a:gd name="T49" fmla="*/ 427 h 562"/>
              <a:gd name="T50" fmla="*/ 521 w 588"/>
              <a:gd name="T51" fmla="*/ 461 h 562"/>
              <a:gd name="T52" fmla="*/ 491 w 588"/>
              <a:gd name="T53" fmla="*/ 490 h 562"/>
              <a:gd name="T54" fmla="*/ 459 w 588"/>
              <a:gd name="T55" fmla="*/ 515 h 562"/>
              <a:gd name="T56" fmla="*/ 422 w 588"/>
              <a:gd name="T57" fmla="*/ 535 h 562"/>
              <a:gd name="T58" fmla="*/ 382 w 588"/>
              <a:gd name="T59" fmla="*/ 550 h 562"/>
              <a:gd name="T60" fmla="*/ 339 w 588"/>
              <a:gd name="T61" fmla="*/ 559 h 562"/>
              <a:gd name="T62" fmla="*/ 294 w 588"/>
              <a:gd name="T63" fmla="*/ 562 h 562"/>
              <a:gd name="T64" fmla="*/ 249 w 588"/>
              <a:gd name="T65" fmla="*/ 559 h 562"/>
              <a:gd name="T66" fmla="*/ 207 w 588"/>
              <a:gd name="T67" fmla="*/ 550 h 562"/>
              <a:gd name="T68" fmla="*/ 166 w 588"/>
              <a:gd name="T69" fmla="*/ 535 h 562"/>
              <a:gd name="T70" fmla="*/ 130 w 588"/>
              <a:gd name="T71" fmla="*/ 515 h 562"/>
              <a:gd name="T72" fmla="*/ 97 w 588"/>
              <a:gd name="T73" fmla="*/ 490 h 562"/>
              <a:gd name="T74" fmla="*/ 67 w 588"/>
              <a:gd name="T75" fmla="*/ 461 h 562"/>
              <a:gd name="T76" fmla="*/ 43 w 588"/>
              <a:gd name="T77" fmla="*/ 427 h 562"/>
              <a:gd name="T78" fmla="*/ 23 w 588"/>
              <a:gd name="T79" fmla="*/ 391 h 562"/>
              <a:gd name="T80" fmla="*/ 9 w 588"/>
              <a:gd name="T81" fmla="*/ 351 h 562"/>
              <a:gd name="T82" fmla="*/ 1 w 588"/>
              <a:gd name="T83" fmla="*/ 311 h 562"/>
              <a:gd name="T84" fmla="*/ 0 w 588"/>
              <a:gd name="T85" fmla="*/ 26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8" h="562">
                <a:moveTo>
                  <a:pt x="0" y="267"/>
                </a:moveTo>
                <a:lnTo>
                  <a:pt x="1" y="253"/>
                </a:lnTo>
                <a:lnTo>
                  <a:pt x="4" y="238"/>
                </a:lnTo>
                <a:lnTo>
                  <a:pt x="7" y="225"/>
                </a:lnTo>
                <a:lnTo>
                  <a:pt x="9" y="211"/>
                </a:lnTo>
                <a:lnTo>
                  <a:pt x="13" y="198"/>
                </a:lnTo>
                <a:lnTo>
                  <a:pt x="18" y="184"/>
                </a:lnTo>
                <a:lnTo>
                  <a:pt x="23" y="172"/>
                </a:lnTo>
                <a:lnTo>
                  <a:pt x="28" y="160"/>
                </a:lnTo>
                <a:lnTo>
                  <a:pt x="36" y="148"/>
                </a:lnTo>
                <a:lnTo>
                  <a:pt x="43" y="135"/>
                </a:lnTo>
                <a:lnTo>
                  <a:pt x="50" y="124"/>
                </a:lnTo>
                <a:lnTo>
                  <a:pt x="58" y="113"/>
                </a:lnTo>
                <a:lnTo>
                  <a:pt x="67" y="103"/>
                </a:lnTo>
                <a:lnTo>
                  <a:pt x="76" y="92"/>
                </a:lnTo>
                <a:lnTo>
                  <a:pt x="86" y="83"/>
                </a:lnTo>
                <a:lnTo>
                  <a:pt x="97" y="74"/>
                </a:lnTo>
                <a:lnTo>
                  <a:pt x="107" y="64"/>
                </a:lnTo>
                <a:lnTo>
                  <a:pt x="118" y="57"/>
                </a:lnTo>
                <a:lnTo>
                  <a:pt x="130" y="48"/>
                </a:lnTo>
                <a:lnTo>
                  <a:pt x="142" y="41"/>
                </a:lnTo>
                <a:lnTo>
                  <a:pt x="154" y="35"/>
                </a:lnTo>
                <a:lnTo>
                  <a:pt x="166" y="29"/>
                </a:lnTo>
                <a:lnTo>
                  <a:pt x="180" y="22"/>
                </a:lnTo>
                <a:lnTo>
                  <a:pt x="193" y="18"/>
                </a:lnTo>
                <a:lnTo>
                  <a:pt x="207" y="13"/>
                </a:lnTo>
                <a:lnTo>
                  <a:pt x="221" y="9"/>
                </a:lnTo>
                <a:lnTo>
                  <a:pt x="235" y="7"/>
                </a:lnTo>
                <a:lnTo>
                  <a:pt x="249" y="4"/>
                </a:lnTo>
                <a:lnTo>
                  <a:pt x="264" y="2"/>
                </a:lnTo>
                <a:lnTo>
                  <a:pt x="279" y="0"/>
                </a:lnTo>
                <a:lnTo>
                  <a:pt x="294" y="0"/>
                </a:lnTo>
                <a:lnTo>
                  <a:pt x="310" y="0"/>
                </a:lnTo>
                <a:lnTo>
                  <a:pt x="324" y="2"/>
                </a:lnTo>
                <a:lnTo>
                  <a:pt x="339" y="4"/>
                </a:lnTo>
                <a:lnTo>
                  <a:pt x="354" y="7"/>
                </a:lnTo>
                <a:lnTo>
                  <a:pt x="368" y="9"/>
                </a:lnTo>
                <a:lnTo>
                  <a:pt x="382" y="13"/>
                </a:lnTo>
                <a:lnTo>
                  <a:pt x="395" y="18"/>
                </a:lnTo>
                <a:lnTo>
                  <a:pt x="409" y="22"/>
                </a:lnTo>
                <a:lnTo>
                  <a:pt x="422" y="29"/>
                </a:lnTo>
                <a:lnTo>
                  <a:pt x="435" y="35"/>
                </a:lnTo>
                <a:lnTo>
                  <a:pt x="446" y="41"/>
                </a:lnTo>
                <a:lnTo>
                  <a:pt x="459" y="48"/>
                </a:lnTo>
                <a:lnTo>
                  <a:pt x="469" y="57"/>
                </a:lnTo>
                <a:lnTo>
                  <a:pt x="481" y="64"/>
                </a:lnTo>
                <a:lnTo>
                  <a:pt x="491" y="74"/>
                </a:lnTo>
                <a:lnTo>
                  <a:pt x="501" y="83"/>
                </a:lnTo>
                <a:lnTo>
                  <a:pt x="512" y="92"/>
                </a:lnTo>
                <a:lnTo>
                  <a:pt x="521" y="103"/>
                </a:lnTo>
                <a:lnTo>
                  <a:pt x="530" y="113"/>
                </a:lnTo>
                <a:lnTo>
                  <a:pt x="537" y="124"/>
                </a:lnTo>
                <a:lnTo>
                  <a:pt x="545" y="135"/>
                </a:lnTo>
                <a:lnTo>
                  <a:pt x="552" y="148"/>
                </a:lnTo>
                <a:lnTo>
                  <a:pt x="559" y="160"/>
                </a:lnTo>
                <a:lnTo>
                  <a:pt x="564" y="172"/>
                </a:lnTo>
                <a:lnTo>
                  <a:pt x="570" y="184"/>
                </a:lnTo>
                <a:lnTo>
                  <a:pt x="575" y="198"/>
                </a:lnTo>
                <a:lnTo>
                  <a:pt x="579" y="211"/>
                </a:lnTo>
                <a:lnTo>
                  <a:pt x="581" y="225"/>
                </a:lnTo>
                <a:lnTo>
                  <a:pt x="584" y="238"/>
                </a:lnTo>
                <a:lnTo>
                  <a:pt x="586" y="253"/>
                </a:lnTo>
                <a:lnTo>
                  <a:pt x="588" y="267"/>
                </a:lnTo>
                <a:lnTo>
                  <a:pt x="588" y="281"/>
                </a:lnTo>
                <a:lnTo>
                  <a:pt x="588" y="296"/>
                </a:lnTo>
                <a:lnTo>
                  <a:pt x="586" y="311"/>
                </a:lnTo>
                <a:lnTo>
                  <a:pt x="584" y="324"/>
                </a:lnTo>
                <a:lnTo>
                  <a:pt x="581" y="338"/>
                </a:lnTo>
                <a:lnTo>
                  <a:pt x="579" y="351"/>
                </a:lnTo>
                <a:lnTo>
                  <a:pt x="575" y="365"/>
                </a:lnTo>
                <a:lnTo>
                  <a:pt x="570" y="378"/>
                </a:lnTo>
                <a:lnTo>
                  <a:pt x="564" y="391"/>
                </a:lnTo>
                <a:lnTo>
                  <a:pt x="559" y="404"/>
                </a:lnTo>
                <a:lnTo>
                  <a:pt x="552" y="415"/>
                </a:lnTo>
                <a:lnTo>
                  <a:pt x="545" y="427"/>
                </a:lnTo>
                <a:lnTo>
                  <a:pt x="537" y="438"/>
                </a:lnTo>
                <a:lnTo>
                  <a:pt x="530" y="449"/>
                </a:lnTo>
                <a:lnTo>
                  <a:pt x="521" y="461"/>
                </a:lnTo>
                <a:lnTo>
                  <a:pt x="512" y="470"/>
                </a:lnTo>
                <a:lnTo>
                  <a:pt x="501" y="480"/>
                </a:lnTo>
                <a:lnTo>
                  <a:pt x="491" y="490"/>
                </a:lnTo>
                <a:lnTo>
                  <a:pt x="481" y="499"/>
                </a:lnTo>
                <a:lnTo>
                  <a:pt x="469" y="507"/>
                </a:lnTo>
                <a:lnTo>
                  <a:pt x="459" y="515"/>
                </a:lnTo>
                <a:lnTo>
                  <a:pt x="446" y="522"/>
                </a:lnTo>
                <a:lnTo>
                  <a:pt x="435" y="528"/>
                </a:lnTo>
                <a:lnTo>
                  <a:pt x="422" y="535"/>
                </a:lnTo>
                <a:lnTo>
                  <a:pt x="409" y="540"/>
                </a:lnTo>
                <a:lnTo>
                  <a:pt x="395" y="545"/>
                </a:lnTo>
                <a:lnTo>
                  <a:pt x="382" y="550"/>
                </a:lnTo>
                <a:lnTo>
                  <a:pt x="368" y="554"/>
                </a:lnTo>
                <a:lnTo>
                  <a:pt x="354" y="556"/>
                </a:lnTo>
                <a:lnTo>
                  <a:pt x="339" y="559"/>
                </a:lnTo>
                <a:lnTo>
                  <a:pt x="324" y="561"/>
                </a:lnTo>
                <a:lnTo>
                  <a:pt x="310" y="562"/>
                </a:lnTo>
                <a:lnTo>
                  <a:pt x="294" y="562"/>
                </a:lnTo>
                <a:lnTo>
                  <a:pt x="279" y="562"/>
                </a:lnTo>
                <a:lnTo>
                  <a:pt x="264" y="561"/>
                </a:lnTo>
                <a:lnTo>
                  <a:pt x="249" y="559"/>
                </a:lnTo>
                <a:lnTo>
                  <a:pt x="235" y="556"/>
                </a:lnTo>
                <a:lnTo>
                  <a:pt x="221" y="554"/>
                </a:lnTo>
                <a:lnTo>
                  <a:pt x="207" y="550"/>
                </a:lnTo>
                <a:lnTo>
                  <a:pt x="193" y="545"/>
                </a:lnTo>
                <a:lnTo>
                  <a:pt x="180" y="540"/>
                </a:lnTo>
                <a:lnTo>
                  <a:pt x="166" y="535"/>
                </a:lnTo>
                <a:lnTo>
                  <a:pt x="154" y="528"/>
                </a:lnTo>
                <a:lnTo>
                  <a:pt x="142" y="522"/>
                </a:lnTo>
                <a:lnTo>
                  <a:pt x="130" y="515"/>
                </a:lnTo>
                <a:lnTo>
                  <a:pt x="118" y="507"/>
                </a:lnTo>
                <a:lnTo>
                  <a:pt x="107" y="499"/>
                </a:lnTo>
                <a:lnTo>
                  <a:pt x="97" y="490"/>
                </a:lnTo>
                <a:lnTo>
                  <a:pt x="86" y="480"/>
                </a:lnTo>
                <a:lnTo>
                  <a:pt x="76" y="470"/>
                </a:lnTo>
                <a:lnTo>
                  <a:pt x="67" y="461"/>
                </a:lnTo>
                <a:lnTo>
                  <a:pt x="58" y="449"/>
                </a:lnTo>
                <a:lnTo>
                  <a:pt x="50" y="438"/>
                </a:lnTo>
                <a:lnTo>
                  <a:pt x="43" y="427"/>
                </a:lnTo>
                <a:lnTo>
                  <a:pt x="36" y="415"/>
                </a:lnTo>
                <a:lnTo>
                  <a:pt x="28" y="404"/>
                </a:lnTo>
                <a:lnTo>
                  <a:pt x="23" y="391"/>
                </a:lnTo>
                <a:lnTo>
                  <a:pt x="18" y="378"/>
                </a:lnTo>
                <a:lnTo>
                  <a:pt x="13" y="365"/>
                </a:lnTo>
                <a:lnTo>
                  <a:pt x="9" y="351"/>
                </a:lnTo>
                <a:lnTo>
                  <a:pt x="7" y="338"/>
                </a:lnTo>
                <a:lnTo>
                  <a:pt x="4" y="324"/>
                </a:lnTo>
                <a:lnTo>
                  <a:pt x="1" y="311"/>
                </a:lnTo>
                <a:lnTo>
                  <a:pt x="0" y="296"/>
                </a:lnTo>
                <a:lnTo>
                  <a:pt x="0" y="281"/>
                </a:lnTo>
                <a:lnTo>
                  <a:pt x="0" y="26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77" name="Freeform 199">
            <a:extLst>
              <a:ext uri="{FF2B5EF4-FFF2-40B4-BE49-F238E27FC236}">
                <a16:creationId xmlns:a16="http://schemas.microsoft.com/office/drawing/2014/main" id="{FB959B14-10AD-4761-9368-83D7B9D0A1D0}"/>
              </a:ext>
            </a:extLst>
          </p:cNvPr>
          <p:cNvSpPr>
            <a:spLocks noChangeAspect="1"/>
          </p:cNvSpPr>
          <p:nvPr/>
        </p:nvSpPr>
        <p:spPr bwMode="auto">
          <a:xfrm>
            <a:off x="3254704" y="1822107"/>
            <a:ext cx="285283" cy="272838"/>
          </a:xfrm>
          <a:custGeom>
            <a:avLst/>
            <a:gdLst>
              <a:gd name="T0" fmla="*/ 9 w 624"/>
              <a:gd name="T1" fmla="*/ 211 h 597"/>
              <a:gd name="T2" fmla="*/ 36 w 624"/>
              <a:gd name="T3" fmla="*/ 147 h 597"/>
              <a:gd name="T4" fmla="*/ 76 w 624"/>
              <a:gd name="T5" fmla="*/ 92 h 597"/>
              <a:gd name="T6" fmla="*/ 130 w 624"/>
              <a:gd name="T7" fmla="*/ 48 h 597"/>
              <a:gd name="T8" fmla="*/ 193 w 624"/>
              <a:gd name="T9" fmla="*/ 17 h 597"/>
              <a:gd name="T10" fmla="*/ 264 w 624"/>
              <a:gd name="T11" fmla="*/ 1 h 597"/>
              <a:gd name="T12" fmla="*/ 360 w 624"/>
              <a:gd name="T13" fmla="*/ 1 h 597"/>
              <a:gd name="T14" fmla="*/ 431 w 624"/>
              <a:gd name="T15" fmla="*/ 17 h 597"/>
              <a:gd name="T16" fmla="*/ 495 w 624"/>
              <a:gd name="T17" fmla="*/ 48 h 597"/>
              <a:gd name="T18" fmla="*/ 548 w 624"/>
              <a:gd name="T19" fmla="*/ 92 h 597"/>
              <a:gd name="T20" fmla="*/ 588 w 624"/>
              <a:gd name="T21" fmla="*/ 147 h 597"/>
              <a:gd name="T22" fmla="*/ 615 w 624"/>
              <a:gd name="T23" fmla="*/ 211 h 597"/>
              <a:gd name="T24" fmla="*/ 624 w 624"/>
              <a:gd name="T25" fmla="*/ 281 h 597"/>
              <a:gd name="T26" fmla="*/ 617 w 624"/>
              <a:gd name="T27" fmla="*/ 372 h 597"/>
              <a:gd name="T28" fmla="*/ 595 w 624"/>
              <a:gd name="T29" fmla="*/ 438 h 597"/>
              <a:gd name="T30" fmla="*/ 557 w 624"/>
              <a:gd name="T31" fmla="*/ 495 h 597"/>
              <a:gd name="T32" fmla="*/ 505 w 624"/>
              <a:gd name="T33" fmla="*/ 541 h 597"/>
              <a:gd name="T34" fmla="*/ 445 w 624"/>
              <a:gd name="T35" fmla="*/ 574 h 597"/>
              <a:gd name="T36" fmla="*/ 375 w 624"/>
              <a:gd name="T37" fmla="*/ 593 h 597"/>
              <a:gd name="T38" fmla="*/ 279 w 624"/>
              <a:gd name="T39" fmla="*/ 597 h 597"/>
              <a:gd name="T40" fmla="*/ 207 w 624"/>
              <a:gd name="T41" fmla="*/ 584 h 597"/>
              <a:gd name="T42" fmla="*/ 142 w 624"/>
              <a:gd name="T43" fmla="*/ 556 h 597"/>
              <a:gd name="T44" fmla="*/ 86 w 624"/>
              <a:gd name="T45" fmla="*/ 514 h 597"/>
              <a:gd name="T46" fmla="*/ 43 w 624"/>
              <a:gd name="T47" fmla="*/ 462 h 597"/>
              <a:gd name="T48" fmla="*/ 13 w 624"/>
              <a:gd name="T49" fmla="*/ 399 h 597"/>
              <a:gd name="T50" fmla="*/ 0 w 624"/>
              <a:gd name="T51" fmla="*/ 330 h 597"/>
              <a:gd name="T52" fmla="*/ 36 w 624"/>
              <a:gd name="T53" fmla="*/ 281 h 597"/>
              <a:gd name="T54" fmla="*/ 45 w 624"/>
              <a:gd name="T55" fmla="*/ 351 h 597"/>
              <a:gd name="T56" fmla="*/ 72 w 624"/>
              <a:gd name="T57" fmla="*/ 415 h 597"/>
              <a:gd name="T58" fmla="*/ 112 w 624"/>
              <a:gd name="T59" fmla="*/ 470 h 597"/>
              <a:gd name="T60" fmla="*/ 166 w 624"/>
              <a:gd name="T61" fmla="*/ 514 h 597"/>
              <a:gd name="T62" fmla="*/ 229 w 624"/>
              <a:gd name="T63" fmla="*/ 545 h 597"/>
              <a:gd name="T64" fmla="*/ 300 w 624"/>
              <a:gd name="T65" fmla="*/ 561 h 597"/>
              <a:gd name="T66" fmla="*/ 324 w 624"/>
              <a:gd name="T67" fmla="*/ 561 h 597"/>
              <a:gd name="T68" fmla="*/ 395 w 624"/>
              <a:gd name="T69" fmla="*/ 545 h 597"/>
              <a:gd name="T70" fmla="*/ 459 w 624"/>
              <a:gd name="T71" fmla="*/ 514 h 597"/>
              <a:gd name="T72" fmla="*/ 512 w 624"/>
              <a:gd name="T73" fmla="*/ 470 h 597"/>
              <a:gd name="T74" fmla="*/ 552 w 624"/>
              <a:gd name="T75" fmla="*/ 415 h 597"/>
              <a:gd name="T76" fmla="*/ 579 w 624"/>
              <a:gd name="T77" fmla="*/ 351 h 597"/>
              <a:gd name="T78" fmla="*/ 588 w 624"/>
              <a:gd name="T79" fmla="*/ 281 h 597"/>
              <a:gd name="T80" fmla="*/ 581 w 624"/>
              <a:gd name="T81" fmla="*/ 259 h 597"/>
              <a:gd name="T82" fmla="*/ 559 w 624"/>
              <a:gd name="T83" fmla="*/ 194 h 597"/>
              <a:gd name="T84" fmla="*/ 521 w 624"/>
              <a:gd name="T85" fmla="*/ 138 h 597"/>
              <a:gd name="T86" fmla="*/ 469 w 624"/>
              <a:gd name="T87" fmla="*/ 91 h 597"/>
              <a:gd name="T88" fmla="*/ 409 w 624"/>
              <a:gd name="T89" fmla="*/ 57 h 597"/>
              <a:gd name="T90" fmla="*/ 339 w 624"/>
              <a:gd name="T91" fmla="*/ 38 h 597"/>
              <a:gd name="T92" fmla="*/ 315 w 624"/>
              <a:gd name="T93" fmla="*/ 35 h 597"/>
              <a:gd name="T94" fmla="*/ 243 w 624"/>
              <a:gd name="T95" fmla="*/ 47 h 597"/>
              <a:gd name="T96" fmla="*/ 178 w 624"/>
              <a:gd name="T97" fmla="*/ 75 h 597"/>
              <a:gd name="T98" fmla="*/ 122 w 624"/>
              <a:gd name="T99" fmla="*/ 117 h 597"/>
              <a:gd name="T100" fmla="*/ 79 w 624"/>
              <a:gd name="T101" fmla="*/ 170 h 597"/>
              <a:gd name="T102" fmla="*/ 49 w 624"/>
              <a:gd name="T103" fmla="*/ 232 h 597"/>
              <a:gd name="T104" fmla="*/ 36 w 624"/>
              <a:gd name="T105" fmla="*/ 30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597">
                <a:moveTo>
                  <a:pt x="0" y="266"/>
                </a:moveTo>
                <a:lnTo>
                  <a:pt x="1" y="253"/>
                </a:lnTo>
                <a:lnTo>
                  <a:pt x="4" y="238"/>
                </a:lnTo>
                <a:lnTo>
                  <a:pt x="7" y="225"/>
                </a:lnTo>
                <a:lnTo>
                  <a:pt x="9" y="211"/>
                </a:lnTo>
                <a:lnTo>
                  <a:pt x="13" y="198"/>
                </a:lnTo>
                <a:lnTo>
                  <a:pt x="18" y="184"/>
                </a:lnTo>
                <a:lnTo>
                  <a:pt x="23" y="172"/>
                </a:lnTo>
                <a:lnTo>
                  <a:pt x="28" y="160"/>
                </a:lnTo>
                <a:lnTo>
                  <a:pt x="36" y="147"/>
                </a:lnTo>
                <a:lnTo>
                  <a:pt x="43" y="135"/>
                </a:lnTo>
                <a:lnTo>
                  <a:pt x="50" y="124"/>
                </a:lnTo>
                <a:lnTo>
                  <a:pt x="58" y="113"/>
                </a:lnTo>
                <a:lnTo>
                  <a:pt x="67" y="103"/>
                </a:lnTo>
                <a:lnTo>
                  <a:pt x="76" y="92"/>
                </a:lnTo>
                <a:lnTo>
                  <a:pt x="86" y="82"/>
                </a:lnTo>
                <a:lnTo>
                  <a:pt x="97" y="74"/>
                </a:lnTo>
                <a:lnTo>
                  <a:pt x="107" y="64"/>
                </a:lnTo>
                <a:lnTo>
                  <a:pt x="118" y="57"/>
                </a:lnTo>
                <a:lnTo>
                  <a:pt x="130" y="48"/>
                </a:lnTo>
                <a:lnTo>
                  <a:pt x="142" y="41"/>
                </a:lnTo>
                <a:lnTo>
                  <a:pt x="154" y="35"/>
                </a:lnTo>
                <a:lnTo>
                  <a:pt x="166" y="28"/>
                </a:lnTo>
                <a:lnTo>
                  <a:pt x="180" y="22"/>
                </a:lnTo>
                <a:lnTo>
                  <a:pt x="193" y="17"/>
                </a:lnTo>
                <a:lnTo>
                  <a:pt x="207" y="12"/>
                </a:lnTo>
                <a:lnTo>
                  <a:pt x="221" y="9"/>
                </a:lnTo>
                <a:lnTo>
                  <a:pt x="235" y="6"/>
                </a:lnTo>
                <a:lnTo>
                  <a:pt x="250" y="4"/>
                </a:lnTo>
                <a:lnTo>
                  <a:pt x="264" y="1"/>
                </a:lnTo>
                <a:lnTo>
                  <a:pt x="279" y="0"/>
                </a:lnTo>
                <a:lnTo>
                  <a:pt x="294" y="0"/>
                </a:lnTo>
                <a:lnTo>
                  <a:pt x="310" y="0"/>
                </a:lnTo>
                <a:lnTo>
                  <a:pt x="346" y="0"/>
                </a:lnTo>
                <a:lnTo>
                  <a:pt x="360" y="1"/>
                </a:lnTo>
                <a:lnTo>
                  <a:pt x="375" y="4"/>
                </a:lnTo>
                <a:lnTo>
                  <a:pt x="390" y="6"/>
                </a:lnTo>
                <a:lnTo>
                  <a:pt x="404" y="9"/>
                </a:lnTo>
                <a:lnTo>
                  <a:pt x="418" y="12"/>
                </a:lnTo>
                <a:lnTo>
                  <a:pt x="431" y="17"/>
                </a:lnTo>
                <a:lnTo>
                  <a:pt x="445" y="22"/>
                </a:lnTo>
                <a:lnTo>
                  <a:pt x="458" y="28"/>
                </a:lnTo>
                <a:lnTo>
                  <a:pt x="471" y="35"/>
                </a:lnTo>
                <a:lnTo>
                  <a:pt x="482" y="41"/>
                </a:lnTo>
                <a:lnTo>
                  <a:pt x="495" y="48"/>
                </a:lnTo>
                <a:lnTo>
                  <a:pt x="505" y="57"/>
                </a:lnTo>
                <a:lnTo>
                  <a:pt x="517" y="64"/>
                </a:lnTo>
                <a:lnTo>
                  <a:pt x="527" y="74"/>
                </a:lnTo>
                <a:lnTo>
                  <a:pt x="537" y="82"/>
                </a:lnTo>
                <a:lnTo>
                  <a:pt x="548" y="92"/>
                </a:lnTo>
                <a:lnTo>
                  <a:pt x="557" y="103"/>
                </a:lnTo>
                <a:lnTo>
                  <a:pt x="566" y="113"/>
                </a:lnTo>
                <a:lnTo>
                  <a:pt x="573" y="124"/>
                </a:lnTo>
                <a:lnTo>
                  <a:pt x="581" y="135"/>
                </a:lnTo>
                <a:lnTo>
                  <a:pt x="588" y="147"/>
                </a:lnTo>
                <a:lnTo>
                  <a:pt x="595" y="160"/>
                </a:lnTo>
                <a:lnTo>
                  <a:pt x="600" y="172"/>
                </a:lnTo>
                <a:lnTo>
                  <a:pt x="606" y="184"/>
                </a:lnTo>
                <a:lnTo>
                  <a:pt x="611" y="198"/>
                </a:lnTo>
                <a:lnTo>
                  <a:pt x="615" y="211"/>
                </a:lnTo>
                <a:lnTo>
                  <a:pt x="617" y="225"/>
                </a:lnTo>
                <a:lnTo>
                  <a:pt x="620" y="238"/>
                </a:lnTo>
                <a:lnTo>
                  <a:pt x="622" y="253"/>
                </a:lnTo>
                <a:lnTo>
                  <a:pt x="624" y="266"/>
                </a:lnTo>
                <a:lnTo>
                  <a:pt x="624" y="281"/>
                </a:lnTo>
                <a:lnTo>
                  <a:pt x="624" y="296"/>
                </a:lnTo>
                <a:lnTo>
                  <a:pt x="624" y="330"/>
                </a:lnTo>
                <a:lnTo>
                  <a:pt x="622" y="345"/>
                </a:lnTo>
                <a:lnTo>
                  <a:pt x="620" y="359"/>
                </a:lnTo>
                <a:lnTo>
                  <a:pt x="617" y="372"/>
                </a:lnTo>
                <a:lnTo>
                  <a:pt x="615" y="386"/>
                </a:lnTo>
                <a:lnTo>
                  <a:pt x="611" y="399"/>
                </a:lnTo>
                <a:lnTo>
                  <a:pt x="606" y="413"/>
                </a:lnTo>
                <a:lnTo>
                  <a:pt x="600" y="425"/>
                </a:lnTo>
                <a:lnTo>
                  <a:pt x="595" y="438"/>
                </a:lnTo>
                <a:lnTo>
                  <a:pt x="588" y="449"/>
                </a:lnTo>
                <a:lnTo>
                  <a:pt x="581" y="462"/>
                </a:lnTo>
                <a:lnTo>
                  <a:pt x="573" y="473"/>
                </a:lnTo>
                <a:lnTo>
                  <a:pt x="566" y="484"/>
                </a:lnTo>
                <a:lnTo>
                  <a:pt x="557" y="495"/>
                </a:lnTo>
                <a:lnTo>
                  <a:pt x="548" y="505"/>
                </a:lnTo>
                <a:lnTo>
                  <a:pt x="537" y="514"/>
                </a:lnTo>
                <a:lnTo>
                  <a:pt x="527" y="524"/>
                </a:lnTo>
                <a:lnTo>
                  <a:pt x="517" y="533"/>
                </a:lnTo>
                <a:lnTo>
                  <a:pt x="505" y="541"/>
                </a:lnTo>
                <a:lnTo>
                  <a:pt x="495" y="549"/>
                </a:lnTo>
                <a:lnTo>
                  <a:pt x="482" y="556"/>
                </a:lnTo>
                <a:lnTo>
                  <a:pt x="471" y="562"/>
                </a:lnTo>
                <a:lnTo>
                  <a:pt x="458" y="570"/>
                </a:lnTo>
                <a:lnTo>
                  <a:pt x="445" y="574"/>
                </a:lnTo>
                <a:lnTo>
                  <a:pt x="431" y="579"/>
                </a:lnTo>
                <a:lnTo>
                  <a:pt x="418" y="584"/>
                </a:lnTo>
                <a:lnTo>
                  <a:pt x="404" y="588"/>
                </a:lnTo>
                <a:lnTo>
                  <a:pt x="390" y="590"/>
                </a:lnTo>
                <a:lnTo>
                  <a:pt x="375" y="593"/>
                </a:lnTo>
                <a:lnTo>
                  <a:pt x="360" y="595"/>
                </a:lnTo>
                <a:lnTo>
                  <a:pt x="346" y="597"/>
                </a:lnTo>
                <a:lnTo>
                  <a:pt x="330" y="597"/>
                </a:lnTo>
                <a:lnTo>
                  <a:pt x="315" y="597"/>
                </a:lnTo>
                <a:lnTo>
                  <a:pt x="279" y="597"/>
                </a:lnTo>
                <a:lnTo>
                  <a:pt x="264" y="595"/>
                </a:lnTo>
                <a:lnTo>
                  <a:pt x="250" y="593"/>
                </a:lnTo>
                <a:lnTo>
                  <a:pt x="235" y="590"/>
                </a:lnTo>
                <a:lnTo>
                  <a:pt x="221" y="588"/>
                </a:lnTo>
                <a:lnTo>
                  <a:pt x="207" y="584"/>
                </a:lnTo>
                <a:lnTo>
                  <a:pt x="193" y="579"/>
                </a:lnTo>
                <a:lnTo>
                  <a:pt x="180" y="574"/>
                </a:lnTo>
                <a:lnTo>
                  <a:pt x="166" y="570"/>
                </a:lnTo>
                <a:lnTo>
                  <a:pt x="154" y="562"/>
                </a:lnTo>
                <a:lnTo>
                  <a:pt x="142" y="556"/>
                </a:lnTo>
                <a:lnTo>
                  <a:pt x="130" y="549"/>
                </a:lnTo>
                <a:lnTo>
                  <a:pt x="118" y="541"/>
                </a:lnTo>
                <a:lnTo>
                  <a:pt x="107" y="533"/>
                </a:lnTo>
                <a:lnTo>
                  <a:pt x="97" y="524"/>
                </a:lnTo>
                <a:lnTo>
                  <a:pt x="86" y="514"/>
                </a:lnTo>
                <a:lnTo>
                  <a:pt x="76" y="505"/>
                </a:lnTo>
                <a:lnTo>
                  <a:pt x="67" y="495"/>
                </a:lnTo>
                <a:lnTo>
                  <a:pt x="58" y="484"/>
                </a:lnTo>
                <a:lnTo>
                  <a:pt x="50" y="473"/>
                </a:lnTo>
                <a:lnTo>
                  <a:pt x="43" y="462"/>
                </a:lnTo>
                <a:lnTo>
                  <a:pt x="36" y="449"/>
                </a:lnTo>
                <a:lnTo>
                  <a:pt x="28" y="438"/>
                </a:lnTo>
                <a:lnTo>
                  <a:pt x="23" y="425"/>
                </a:lnTo>
                <a:lnTo>
                  <a:pt x="18" y="413"/>
                </a:lnTo>
                <a:lnTo>
                  <a:pt x="13" y="399"/>
                </a:lnTo>
                <a:lnTo>
                  <a:pt x="9" y="386"/>
                </a:lnTo>
                <a:lnTo>
                  <a:pt x="7" y="372"/>
                </a:lnTo>
                <a:lnTo>
                  <a:pt x="4" y="359"/>
                </a:lnTo>
                <a:lnTo>
                  <a:pt x="1" y="345"/>
                </a:lnTo>
                <a:lnTo>
                  <a:pt x="0" y="330"/>
                </a:lnTo>
                <a:lnTo>
                  <a:pt x="0" y="296"/>
                </a:lnTo>
                <a:lnTo>
                  <a:pt x="0" y="281"/>
                </a:lnTo>
                <a:lnTo>
                  <a:pt x="0" y="266"/>
                </a:lnTo>
                <a:lnTo>
                  <a:pt x="36" y="266"/>
                </a:lnTo>
                <a:lnTo>
                  <a:pt x="36" y="281"/>
                </a:lnTo>
                <a:lnTo>
                  <a:pt x="36" y="296"/>
                </a:lnTo>
                <a:lnTo>
                  <a:pt x="37" y="311"/>
                </a:lnTo>
                <a:lnTo>
                  <a:pt x="40" y="324"/>
                </a:lnTo>
                <a:lnTo>
                  <a:pt x="43" y="338"/>
                </a:lnTo>
                <a:lnTo>
                  <a:pt x="45" y="351"/>
                </a:lnTo>
                <a:lnTo>
                  <a:pt x="49" y="365"/>
                </a:lnTo>
                <a:lnTo>
                  <a:pt x="54" y="378"/>
                </a:lnTo>
                <a:lnTo>
                  <a:pt x="59" y="390"/>
                </a:lnTo>
                <a:lnTo>
                  <a:pt x="64" y="404"/>
                </a:lnTo>
                <a:lnTo>
                  <a:pt x="72" y="415"/>
                </a:lnTo>
                <a:lnTo>
                  <a:pt x="79" y="427"/>
                </a:lnTo>
                <a:lnTo>
                  <a:pt x="86" y="438"/>
                </a:lnTo>
                <a:lnTo>
                  <a:pt x="94" y="449"/>
                </a:lnTo>
                <a:lnTo>
                  <a:pt x="103" y="460"/>
                </a:lnTo>
                <a:lnTo>
                  <a:pt x="112" y="470"/>
                </a:lnTo>
                <a:lnTo>
                  <a:pt x="122" y="480"/>
                </a:lnTo>
                <a:lnTo>
                  <a:pt x="133" y="490"/>
                </a:lnTo>
                <a:lnTo>
                  <a:pt x="143" y="498"/>
                </a:lnTo>
                <a:lnTo>
                  <a:pt x="154" y="507"/>
                </a:lnTo>
                <a:lnTo>
                  <a:pt x="166" y="514"/>
                </a:lnTo>
                <a:lnTo>
                  <a:pt x="178" y="522"/>
                </a:lnTo>
                <a:lnTo>
                  <a:pt x="190" y="528"/>
                </a:lnTo>
                <a:lnTo>
                  <a:pt x="202" y="535"/>
                </a:lnTo>
                <a:lnTo>
                  <a:pt x="216" y="540"/>
                </a:lnTo>
                <a:lnTo>
                  <a:pt x="229" y="545"/>
                </a:lnTo>
                <a:lnTo>
                  <a:pt x="243" y="550"/>
                </a:lnTo>
                <a:lnTo>
                  <a:pt x="257" y="554"/>
                </a:lnTo>
                <a:lnTo>
                  <a:pt x="271" y="556"/>
                </a:lnTo>
                <a:lnTo>
                  <a:pt x="285" y="559"/>
                </a:lnTo>
                <a:lnTo>
                  <a:pt x="300" y="561"/>
                </a:lnTo>
                <a:lnTo>
                  <a:pt x="315" y="562"/>
                </a:lnTo>
                <a:lnTo>
                  <a:pt x="279" y="562"/>
                </a:lnTo>
                <a:lnTo>
                  <a:pt x="294" y="562"/>
                </a:lnTo>
                <a:lnTo>
                  <a:pt x="310" y="562"/>
                </a:lnTo>
                <a:lnTo>
                  <a:pt x="324" y="561"/>
                </a:lnTo>
                <a:lnTo>
                  <a:pt x="339" y="559"/>
                </a:lnTo>
                <a:lnTo>
                  <a:pt x="354" y="556"/>
                </a:lnTo>
                <a:lnTo>
                  <a:pt x="368" y="554"/>
                </a:lnTo>
                <a:lnTo>
                  <a:pt x="382" y="550"/>
                </a:lnTo>
                <a:lnTo>
                  <a:pt x="395" y="545"/>
                </a:lnTo>
                <a:lnTo>
                  <a:pt x="409" y="540"/>
                </a:lnTo>
                <a:lnTo>
                  <a:pt x="422" y="535"/>
                </a:lnTo>
                <a:lnTo>
                  <a:pt x="435" y="528"/>
                </a:lnTo>
                <a:lnTo>
                  <a:pt x="446" y="522"/>
                </a:lnTo>
                <a:lnTo>
                  <a:pt x="459" y="514"/>
                </a:lnTo>
                <a:lnTo>
                  <a:pt x="469" y="507"/>
                </a:lnTo>
                <a:lnTo>
                  <a:pt x="481" y="498"/>
                </a:lnTo>
                <a:lnTo>
                  <a:pt x="491" y="490"/>
                </a:lnTo>
                <a:lnTo>
                  <a:pt x="501" y="480"/>
                </a:lnTo>
                <a:lnTo>
                  <a:pt x="512" y="470"/>
                </a:lnTo>
                <a:lnTo>
                  <a:pt x="521" y="460"/>
                </a:lnTo>
                <a:lnTo>
                  <a:pt x="530" y="449"/>
                </a:lnTo>
                <a:lnTo>
                  <a:pt x="537" y="438"/>
                </a:lnTo>
                <a:lnTo>
                  <a:pt x="545" y="427"/>
                </a:lnTo>
                <a:lnTo>
                  <a:pt x="552" y="415"/>
                </a:lnTo>
                <a:lnTo>
                  <a:pt x="559" y="404"/>
                </a:lnTo>
                <a:lnTo>
                  <a:pt x="564" y="390"/>
                </a:lnTo>
                <a:lnTo>
                  <a:pt x="570" y="378"/>
                </a:lnTo>
                <a:lnTo>
                  <a:pt x="575" y="365"/>
                </a:lnTo>
                <a:lnTo>
                  <a:pt x="579" y="351"/>
                </a:lnTo>
                <a:lnTo>
                  <a:pt x="581" y="338"/>
                </a:lnTo>
                <a:lnTo>
                  <a:pt x="584" y="324"/>
                </a:lnTo>
                <a:lnTo>
                  <a:pt x="586" y="311"/>
                </a:lnTo>
                <a:lnTo>
                  <a:pt x="588" y="296"/>
                </a:lnTo>
                <a:lnTo>
                  <a:pt x="588" y="281"/>
                </a:lnTo>
                <a:lnTo>
                  <a:pt x="588" y="266"/>
                </a:lnTo>
                <a:lnTo>
                  <a:pt x="588" y="301"/>
                </a:lnTo>
                <a:lnTo>
                  <a:pt x="586" y="287"/>
                </a:lnTo>
                <a:lnTo>
                  <a:pt x="584" y="273"/>
                </a:lnTo>
                <a:lnTo>
                  <a:pt x="581" y="259"/>
                </a:lnTo>
                <a:lnTo>
                  <a:pt x="579" y="246"/>
                </a:lnTo>
                <a:lnTo>
                  <a:pt x="575" y="232"/>
                </a:lnTo>
                <a:lnTo>
                  <a:pt x="570" y="219"/>
                </a:lnTo>
                <a:lnTo>
                  <a:pt x="564" y="206"/>
                </a:lnTo>
                <a:lnTo>
                  <a:pt x="559" y="194"/>
                </a:lnTo>
                <a:lnTo>
                  <a:pt x="552" y="182"/>
                </a:lnTo>
                <a:lnTo>
                  <a:pt x="545" y="170"/>
                </a:lnTo>
                <a:lnTo>
                  <a:pt x="537" y="158"/>
                </a:lnTo>
                <a:lnTo>
                  <a:pt x="530" y="147"/>
                </a:lnTo>
                <a:lnTo>
                  <a:pt x="521" y="138"/>
                </a:lnTo>
                <a:lnTo>
                  <a:pt x="512" y="127"/>
                </a:lnTo>
                <a:lnTo>
                  <a:pt x="501" y="117"/>
                </a:lnTo>
                <a:lnTo>
                  <a:pt x="491" y="108"/>
                </a:lnTo>
                <a:lnTo>
                  <a:pt x="481" y="98"/>
                </a:lnTo>
                <a:lnTo>
                  <a:pt x="469" y="91"/>
                </a:lnTo>
                <a:lnTo>
                  <a:pt x="459" y="82"/>
                </a:lnTo>
                <a:lnTo>
                  <a:pt x="446" y="75"/>
                </a:lnTo>
                <a:lnTo>
                  <a:pt x="435" y="69"/>
                </a:lnTo>
                <a:lnTo>
                  <a:pt x="422" y="63"/>
                </a:lnTo>
                <a:lnTo>
                  <a:pt x="409" y="57"/>
                </a:lnTo>
                <a:lnTo>
                  <a:pt x="395" y="52"/>
                </a:lnTo>
                <a:lnTo>
                  <a:pt x="382" y="47"/>
                </a:lnTo>
                <a:lnTo>
                  <a:pt x="368" y="43"/>
                </a:lnTo>
                <a:lnTo>
                  <a:pt x="354" y="41"/>
                </a:lnTo>
                <a:lnTo>
                  <a:pt x="339" y="38"/>
                </a:lnTo>
                <a:lnTo>
                  <a:pt x="324" y="36"/>
                </a:lnTo>
                <a:lnTo>
                  <a:pt x="310" y="35"/>
                </a:lnTo>
                <a:lnTo>
                  <a:pt x="346" y="35"/>
                </a:lnTo>
                <a:lnTo>
                  <a:pt x="330" y="35"/>
                </a:lnTo>
                <a:lnTo>
                  <a:pt x="315" y="35"/>
                </a:lnTo>
                <a:lnTo>
                  <a:pt x="300" y="36"/>
                </a:lnTo>
                <a:lnTo>
                  <a:pt x="285" y="38"/>
                </a:lnTo>
                <a:lnTo>
                  <a:pt x="271" y="41"/>
                </a:lnTo>
                <a:lnTo>
                  <a:pt x="257" y="43"/>
                </a:lnTo>
                <a:lnTo>
                  <a:pt x="243" y="47"/>
                </a:lnTo>
                <a:lnTo>
                  <a:pt x="229" y="52"/>
                </a:lnTo>
                <a:lnTo>
                  <a:pt x="216" y="57"/>
                </a:lnTo>
                <a:lnTo>
                  <a:pt x="202" y="63"/>
                </a:lnTo>
                <a:lnTo>
                  <a:pt x="190" y="69"/>
                </a:lnTo>
                <a:lnTo>
                  <a:pt x="178" y="75"/>
                </a:lnTo>
                <a:lnTo>
                  <a:pt x="166" y="82"/>
                </a:lnTo>
                <a:lnTo>
                  <a:pt x="154" y="91"/>
                </a:lnTo>
                <a:lnTo>
                  <a:pt x="143" y="98"/>
                </a:lnTo>
                <a:lnTo>
                  <a:pt x="133" y="108"/>
                </a:lnTo>
                <a:lnTo>
                  <a:pt x="122" y="117"/>
                </a:lnTo>
                <a:lnTo>
                  <a:pt x="112" y="127"/>
                </a:lnTo>
                <a:lnTo>
                  <a:pt x="103" y="138"/>
                </a:lnTo>
                <a:lnTo>
                  <a:pt x="94" y="147"/>
                </a:lnTo>
                <a:lnTo>
                  <a:pt x="86" y="158"/>
                </a:lnTo>
                <a:lnTo>
                  <a:pt x="79" y="170"/>
                </a:lnTo>
                <a:lnTo>
                  <a:pt x="72" y="182"/>
                </a:lnTo>
                <a:lnTo>
                  <a:pt x="64" y="194"/>
                </a:lnTo>
                <a:lnTo>
                  <a:pt x="59" y="206"/>
                </a:lnTo>
                <a:lnTo>
                  <a:pt x="54" y="219"/>
                </a:lnTo>
                <a:lnTo>
                  <a:pt x="49" y="232"/>
                </a:lnTo>
                <a:lnTo>
                  <a:pt x="45" y="246"/>
                </a:lnTo>
                <a:lnTo>
                  <a:pt x="43" y="259"/>
                </a:lnTo>
                <a:lnTo>
                  <a:pt x="40" y="273"/>
                </a:lnTo>
                <a:lnTo>
                  <a:pt x="37" y="287"/>
                </a:lnTo>
                <a:lnTo>
                  <a:pt x="36" y="301"/>
                </a:lnTo>
                <a:lnTo>
                  <a:pt x="36" y="266"/>
                </a:lnTo>
                <a:lnTo>
                  <a:pt x="0"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78" name="Freeform 200">
            <a:extLst>
              <a:ext uri="{FF2B5EF4-FFF2-40B4-BE49-F238E27FC236}">
                <a16:creationId xmlns:a16="http://schemas.microsoft.com/office/drawing/2014/main" id="{4616532A-FDE2-4973-A537-7E4A35DE4FCA}"/>
              </a:ext>
            </a:extLst>
          </p:cNvPr>
          <p:cNvSpPr>
            <a:spLocks noChangeAspect="1"/>
          </p:cNvSpPr>
          <p:nvPr/>
        </p:nvSpPr>
        <p:spPr bwMode="auto">
          <a:xfrm>
            <a:off x="2596357" y="1937275"/>
            <a:ext cx="3577016" cy="3560607"/>
          </a:xfrm>
          <a:custGeom>
            <a:avLst/>
            <a:gdLst>
              <a:gd name="T0" fmla="*/ 45 w 7820"/>
              <a:gd name="T1" fmla="*/ 3303 h 7791"/>
              <a:gd name="T2" fmla="*/ 177 w 7820"/>
              <a:gd name="T3" fmla="*/ 2737 h 7791"/>
              <a:gd name="T4" fmla="*/ 386 w 7820"/>
              <a:gd name="T5" fmla="*/ 2207 h 7791"/>
              <a:gd name="T6" fmla="*/ 669 w 7820"/>
              <a:gd name="T7" fmla="*/ 1718 h 7791"/>
              <a:gd name="T8" fmla="*/ 1017 w 7820"/>
              <a:gd name="T9" fmla="*/ 1276 h 7791"/>
              <a:gd name="T10" fmla="*/ 1424 w 7820"/>
              <a:gd name="T11" fmla="*/ 889 h 7791"/>
              <a:gd name="T12" fmla="*/ 1883 w 7820"/>
              <a:gd name="T13" fmla="*/ 564 h 7791"/>
              <a:gd name="T14" fmla="*/ 2390 w 7820"/>
              <a:gd name="T15" fmla="*/ 307 h 7791"/>
              <a:gd name="T16" fmla="*/ 2935 w 7820"/>
              <a:gd name="T17" fmla="*/ 122 h 7791"/>
              <a:gd name="T18" fmla="*/ 3512 w 7820"/>
              <a:gd name="T19" fmla="*/ 19 h 7791"/>
              <a:gd name="T20" fmla="*/ 4112 w 7820"/>
              <a:gd name="T21" fmla="*/ 5 h 7791"/>
              <a:gd name="T22" fmla="*/ 4698 w 7820"/>
              <a:gd name="T23" fmla="*/ 80 h 7791"/>
              <a:gd name="T24" fmla="*/ 5254 w 7820"/>
              <a:gd name="T25" fmla="*/ 237 h 7791"/>
              <a:gd name="T26" fmla="*/ 5774 w 7820"/>
              <a:gd name="T27" fmla="*/ 470 h 7791"/>
              <a:gd name="T28" fmla="*/ 6249 w 7820"/>
              <a:gd name="T29" fmla="*/ 774 h 7791"/>
              <a:gd name="T30" fmla="*/ 6675 w 7820"/>
              <a:gd name="T31" fmla="*/ 1141 h 7791"/>
              <a:gd name="T32" fmla="*/ 7042 w 7820"/>
              <a:gd name="T33" fmla="*/ 1566 h 7791"/>
              <a:gd name="T34" fmla="*/ 7348 w 7820"/>
              <a:gd name="T35" fmla="*/ 2039 h 7791"/>
              <a:gd name="T36" fmla="*/ 7582 w 7820"/>
              <a:gd name="T37" fmla="*/ 2557 h 7791"/>
              <a:gd name="T38" fmla="*/ 7740 w 7820"/>
              <a:gd name="T39" fmla="*/ 3110 h 7791"/>
              <a:gd name="T40" fmla="*/ 7815 w 7820"/>
              <a:gd name="T41" fmla="*/ 3696 h 7791"/>
              <a:gd name="T42" fmla="*/ 7799 w 7820"/>
              <a:gd name="T43" fmla="*/ 4293 h 7791"/>
              <a:gd name="T44" fmla="*/ 7696 w 7820"/>
              <a:gd name="T45" fmla="*/ 4869 h 7791"/>
              <a:gd name="T46" fmla="*/ 7513 w 7820"/>
              <a:gd name="T47" fmla="*/ 5411 h 7791"/>
              <a:gd name="T48" fmla="*/ 7253 w 7820"/>
              <a:gd name="T49" fmla="*/ 5914 h 7791"/>
              <a:gd name="T50" fmla="*/ 6926 w 7820"/>
              <a:gd name="T51" fmla="*/ 6373 h 7791"/>
              <a:gd name="T52" fmla="*/ 6538 w 7820"/>
              <a:gd name="T53" fmla="*/ 6778 h 7791"/>
              <a:gd name="T54" fmla="*/ 6096 w 7820"/>
              <a:gd name="T55" fmla="*/ 7126 h 7791"/>
              <a:gd name="T56" fmla="*/ 5605 w 7820"/>
              <a:gd name="T57" fmla="*/ 7407 h 7791"/>
              <a:gd name="T58" fmla="*/ 5073 w 7820"/>
              <a:gd name="T59" fmla="*/ 7615 h 7791"/>
              <a:gd name="T60" fmla="*/ 4506 w 7820"/>
              <a:gd name="T61" fmla="*/ 7745 h 7791"/>
              <a:gd name="T62" fmla="*/ 3911 w 7820"/>
              <a:gd name="T63" fmla="*/ 7791 h 7791"/>
              <a:gd name="T64" fmla="*/ 3316 w 7820"/>
              <a:gd name="T65" fmla="*/ 7745 h 7791"/>
              <a:gd name="T66" fmla="*/ 2748 w 7820"/>
              <a:gd name="T67" fmla="*/ 7615 h 7791"/>
              <a:gd name="T68" fmla="*/ 2216 w 7820"/>
              <a:gd name="T69" fmla="*/ 7407 h 7791"/>
              <a:gd name="T70" fmla="*/ 1725 w 7820"/>
              <a:gd name="T71" fmla="*/ 7126 h 7791"/>
              <a:gd name="T72" fmla="*/ 1282 w 7820"/>
              <a:gd name="T73" fmla="*/ 6778 h 7791"/>
              <a:gd name="T74" fmla="*/ 894 w 7820"/>
              <a:gd name="T75" fmla="*/ 6373 h 7791"/>
              <a:gd name="T76" fmla="*/ 567 w 7820"/>
              <a:gd name="T77" fmla="*/ 5914 h 7791"/>
              <a:gd name="T78" fmla="*/ 308 w 7820"/>
              <a:gd name="T79" fmla="*/ 5411 h 7791"/>
              <a:gd name="T80" fmla="*/ 124 w 7820"/>
              <a:gd name="T81" fmla="*/ 4869 h 7791"/>
              <a:gd name="T82" fmla="*/ 21 w 7820"/>
              <a:gd name="T83" fmla="*/ 4293 h 7791"/>
              <a:gd name="T84" fmla="*/ 6 w 7820"/>
              <a:gd name="T85" fmla="*/ 3696 h 7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0" h="7791">
                <a:moveTo>
                  <a:pt x="6" y="3696"/>
                </a:moveTo>
                <a:lnTo>
                  <a:pt x="21" y="3497"/>
                </a:lnTo>
                <a:lnTo>
                  <a:pt x="45" y="3303"/>
                </a:lnTo>
                <a:lnTo>
                  <a:pt x="80" y="3110"/>
                </a:lnTo>
                <a:lnTo>
                  <a:pt x="124" y="2923"/>
                </a:lnTo>
                <a:lnTo>
                  <a:pt x="177" y="2737"/>
                </a:lnTo>
                <a:lnTo>
                  <a:pt x="238" y="2557"/>
                </a:lnTo>
                <a:lnTo>
                  <a:pt x="308" y="2379"/>
                </a:lnTo>
                <a:lnTo>
                  <a:pt x="386" y="2207"/>
                </a:lnTo>
                <a:lnTo>
                  <a:pt x="472" y="2039"/>
                </a:lnTo>
                <a:lnTo>
                  <a:pt x="567" y="1876"/>
                </a:lnTo>
                <a:lnTo>
                  <a:pt x="669" y="1718"/>
                </a:lnTo>
                <a:lnTo>
                  <a:pt x="778" y="1566"/>
                </a:lnTo>
                <a:lnTo>
                  <a:pt x="894" y="1418"/>
                </a:lnTo>
                <a:lnTo>
                  <a:pt x="1017" y="1276"/>
                </a:lnTo>
                <a:lnTo>
                  <a:pt x="1147" y="1141"/>
                </a:lnTo>
                <a:lnTo>
                  <a:pt x="1282" y="1012"/>
                </a:lnTo>
                <a:lnTo>
                  <a:pt x="1424" y="889"/>
                </a:lnTo>
                <a:lnTo>
                  <a:pt x="1572" y="774"/>
                </a:lnTo>
                <a:lnTo>
                  <a:pt x="1725" y="665"/>
                </a:lnTo>
                <a:lnTo>
                  <a:pt x="1883" y="564"/>
                </a:lnTo>
                <a:lnTo>
                  <a:pt x="2048" y="470"/>
                </a:lnTo>
                <a:lnTo>
                  <a:pt x="2216" y="384"/>
                </a:lnTo>
                <a:lnTo>
                  <a:pt x="2390" y="307"/>
                </a:lnTo>
                <a:lnTo>
                  <a:pt x="2567" y="237"/>
                </a:lnTo>
                <a:lnTo>
                  <a:pt x="2748" y="175"/>
                </a:lnTo>
                <a:lnTo>
                  <a:pt x="2935" y="122"/>
                </a:lnTo>
                <a:lnTo>
                  <a:pt x="3124" y="80"/>
                </a:lnTo>
                <a:lnTo>
                  <a:pt x="3316" y="45"/>
                </a:lnTo>
                <a:lnTo>
                  <a:pt x="3512" y="19"/>
                </a:lnTo>
                <a:lnTo>
                  <a:pt x="3710" y="5"/>
                </a:lnTo>
                <a:lnTo>
                  <a:pt x="3911" y="0"/>
                </a:lnTo>
                <a:lnTo>
                  <a:pt x="4112" y="5"/>
                </a:lnTo>
                <a:lnTo>
                  <a:pt x="4311" y="19"/>
                </a:lnTo>
                <a:lnTo>
                  <a:pt x="4506" y="45"/>
                </a:lnTo>
                <a:lnTo>
                  <a:pt x="4698" y="80"/>
                </a:lnTo>
                <a:lnTo>
                  <a:pt x="4887" y="122"/>
                </a:lnTo>
                <a:lnTo>
                  <a:pt x="5073" y="175"/>
                </a:lnTo>
                <a:lnTo>
                  <a:pt x="5254" y="237"/>
                </a:lnTo>
                <a:lnTo>
                  <a:pt x="5432" y="307"/>
                </a:lnTo>
                <a:lnTo>
                  <a:pt x="5605" y="384"/>
                </a:lnTo>
                <a:lnTo>
                  <a:pt x="5774" y="470"/>
                </a:lnTo>
                <a:lnTo>
                  <a:pt x="5937" y="564"/>
                </a:lnTo>
                <a:lnTo>
                  <a:pt x="6096" y="665"/>
                </a:lnTo>
                <a:lnTo>
                  <a:pt x="6249" y="774"/>
                </a:lnTo>
                <a:lnTo>
                  <a:pt x="6397" y="889"/>
                </a:lnTo>
                <a:lnTo>
                  <a:pt x="6538" y="1012"/>
                </a:lnTo>
                <a:lnTo>
                  <a:pt x="6675" y="1141"/>
                </a:lnTo>
                <a:lnTo>
                  <a:pt x="6803" y="1276"/>
                </a:lnTo>
                <a:lnTo>
                  <a:pt x="6926" y="1418"/>
                </a:lnTo>
                <a:lnTo>
                  <a:pt x="7042" y="1566"/>
                </a:lnTo>
                <a:lnTo>
                  <a:pt x="7151" y="1718"/>
                </a:lnTo>
                <a:lnTo>
                  <a:pt x="7253" y="1876"/>
                </a:lnTo>
                <a:lnTo>
                  <a:pt x="7348" y="2039"/>
                </a:lnTo>
                <a:lnTo>
                  <a:pt x="7434" y="2207"/>
                </a:lnTo>
                <a:lnTo>
                  <a:pt x="7513" y="2379"/>
                </a:lnTo>
                <a:lnTo>
                  <a:pt x="7582" y="2557"/>
                </a:lnTo>
                <a:lnTo>
                  <a:pt x="7644" y="2737"/>
                </a:lnTo>
                <a:lnTo>
                  <a:pt x="7696" y="2923"/>
                </a:lnTo>
                <a:lnTo>
                  <a:pt x="7740" y="3110"/>
                </a:lnTo>
                <a:lnTo>
                  <a:pt x="7775" y="3303"/>
                </a:lnTo>
                <a:lnTo>
                  <a:pt x="7799" y="3497"/>
                </a:lnTo>
                <a:lnTo>
                  <a:pt x="7815" y="3696"/>
                </a:lnTo>
                <a:lnTo>
                  <a:pt x="7820" y="3896"/>
                </a:lnTo>
                <a:lnTo>
                  <a:pt x="7815" y="4096"/>
                </a:lnTo>
                <a:lnTo>
                  <a:pt x="7799" y="4293"/>
                </a:lnTo>
                <a:lnTo>
                  <a:pt x="7775" y="4489"/>
                </a:lnTo>
                <a:lnTo>
                  <a:pt x="7740" y="4680"/>
                </a:lnTo>
                <a:lnTo>
                  <a:pt x="7696" y="4869"/>
                </a:lnTo>
                <a:lnTo>
                  <a:pt x="7644" y="5053"/>
                </a:lnTo>
                <a:lnTo>
                  <a:pt x="7582" y="5235"/>
                </a:lnTo>
                <a:lnTo>
                  <a:pt x="7513" y="5411"/>
                </a:lnTo>
                <a:lnTo>
                  <a:pt x="7434" y="5584"/>
                </a:lnTo>
                <a:lnTo>
                  <a:pt x="7348" y="5751"/>
                </a:lnTo>
                <a:lnTo>
                  <a:pt x="7253" y="5914"/>
                </a:lnTo>
                <a:lnTo>
                  <a:pt x="7151" y="6073"/>
                </a:lnTo>
                <a:lnTo>
                  <a:pt x="7042" y="6226"/>
                </a:lnTo>
                <a:lnTo>
                  <a:pt x="6926" y="6373"/>
                </a:lnTo>
                <a:lnTo>
                  <a:pt x="6803" y="6514"/>
                </a:lnTo>
                <a:lnTo>
                  <a:pt x="6675" y="6649"/>
                </a:lnTo>
                <a:lnTo>
                  <a:pt x="6538" y="6778"/>
                </a:lnTo>
                <a:lnTo>
                  <a:pt x="6397" y="6901"/>
                </a:lnTo>
                <a:lnTo>
                  <a:pt x="6249" y="7016"/>
                </a:lnTo>
                <a:lnTo>
                  <a:pt x="6096" y="7126"/>
                </a:lnTo>
                <a:lnTo>
                  <a:pt x="5937" y="7226"/>
                </a:lnTo>
                <a:lnTo>
                  <a:pt x="5774" y="7321"/>
                </a:lnTo>
                <a:lnTo>
                  <a:pt x="5605" y="7407"/>
                </a:lnTo>
                <a:lnTo>
                  <a:pt x="5432" y="7484"/>
                </a:lnTo>
                <a:lnTo>
                  <a:pt x="5254" y="7554"/>
                </a:lnTo>
                <a:lnTo>
                  <a:pt x="5073" y="7615"/>
                </a:lnTo>
                <a:lnTo>
                  <a:pt x="4887" y="7668"/>
                </a:lnTo>
                <a:lnTo>
                  <a:pt x="4698" y="7711"/>
                </a:lnTo>
                <a:lnTo>
                  <a:pt x="4506" y="7745"/>
                </a:lnTo>
                <a:lnTo>
                  <a:pt x="4311" y="7771"/>
                </a:lnTo>
                <a:lnTo>
                  <a:pt x="4112" y="7786"/>
                </a:lnTo>
                <a:lnTo>
                  <a:pt x="3911" y="7791"/>
                </a:lnTo>
                <a:lnTo>
                  <a:pt x="3710" y="7786"/>
                </a:lnTo>
                <a:lnTo>
                  <a:pt x="3512" y="7771"/>
                </a:lnTo>
                <a:lnTo>
                  <a:pt x="3316" y="7745"/>
                </a:lnTo>
                <a:lnTo>
                  <a:pt x="3124" y="7711"/>
                </a:lnTo>
                <a:lnTo>
                  <a:pt x="2935" y="7668"/>
                </a:lnTo>
                <a:lnTo>
                  <a:pt x="2748" y="7615"/>
                </a:lnTo>
                <a:lnTo>
                  <a:pt x="2567" y="7554"/>
                </a:lnTo>
                <a:lnTo>
                  <a:pt x="2390" y="7484"/>
                </a:lnTo>
                <a:lnTo>
                  <a:pt x="2216" y="7407"/>
                </a:lnTo>
                <a:lnTo>
                  <a:pt x="2048" y="7321"/>
                </a:lnTo>
                <a:lnTo>
                  <a:pt x="1883" y="7226"/>
                </a:lnTo>
                <a:lnTo>
                  <a:pt x="1725" y="7126"/>
                </a:lnTo>
                <a:lnTo>
                  <a:pt x="1572" y="7016"/>
                </a:lnTo>
                <a:lnTo>
                  <a:pt x="1424" y="6901"/>
                </a:lnTo>
                <a:lnTo>
                  <a:pt x="1282" y="6778"/>
                </a:lnTo>
                <a:lnTo>
                  <a:pt x="1147" y="6649"/>
                </a:lnTo>
                <a:lnTo>
                  <a:pt x="1017" y="6514"/>
                </a:lnTo>
                <a:lnTo>
                  <a:pt x="894" y="6373"/>
                </a:lnTo>
                <a:lnTo>
                  <a:pt x="778" y="6226"/>
                </a:lnTo>
                <a:lnTo>
                  <a:pt x="669" y="6073"/>
                </a:lnTo>
                <a:lnTo>
                  <a:pt x="567" y="5914"/>
                </a:lnTo>
                <a:lnTo>
                  <a:pt x="472" y="5751"/>
                </a:lnTo>
                <a:lnTo>
                  <a:pt x="386" y="5584"/>
                </a:lnTo>
                <a:lnTo>
                  <a:pt x="308" y="5411"/>
                </a:lnTo>
                <a:lnTo>
                  <a:pt x="238" y="5235"/>
                </a:lnTo>
                <a:lnTo>
                  <a:pt x="177" y="5053"/>
                </a:lnTo>
                <a:lnTo>
                  <a:pt x="124" y="4869"/>
                </a:lnTo>
                <a:lnTo>
                  <a:pt x="80" y="4680"/>
                </a:lnTo>
                <a:lnTo>
                  <a:pt x="45" y="4489"/>
                </a:lnTo>
                <a:lnTo>
                  <a:pt x="21" y="4293"/>
                </a:lnTo>
                <a:lnTo>
                  <a:pt x="6" y="4096"/>
                </a:lnTo>
                <a:lnTo>
                  <a:pt x="0" y="3896"/>
                </a:lnTo>
                <a:lnTo>
                  <a:pt x="6" y="36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79" name="Freeform 201">
            <a:extLst>
              <a:ext uri="{FF2B5EF4-FFF2-40B4-BE49-F238E27FC236}">
                <a16:creationId xmlns:a16="http://schemas.microsoft.com/office/drawing/2014/main" id="{B211848D-71A4-4AAE-A96A-BD8B515627E5}"/>
              </a:ext>
            </a:extLst>
          </p:cNvPr>
          <p:cNvSpPr>
            <a:spLocks noChangeAspect="1"/>
          </p:cNvSpPr>
          <p:nvPr/>
        </p:nvSpPr>
        <p:spPr bwMode="auto">
          <a:xfrm>
            <a:off x="2588128" y="1929049"/>
            <a:ext cx="3592103" cy="3577060"/>
          </a:xfrm>
          <a:custGeom>
            <a:avLst/>
            <a:gdLst>
              <a:gd name="T0" fmla="*/ 124 w 7856"/>
              <a:gd name="T1" fmla="*/ 2923 h 7825"/>
              <a:gd name="T2" fmla="*/ 472 w 7856"/>
              <a:gd name="T3" fmla="*/ 2039 h 7825"/>
              <a:gd name="T4" fmla="*/ 1017 w 7856"/>
              <a:gd name="T5" fmla="*/ 1276 h 7825"/>
              <a:gd name="T6" fmla="*/ 1725 w 7856"/>
              <a:gd name="T7" fmla="*/ 665 h 7825"/>
              <a:gd name="T8" fmla="*/ 2567 w 7856"/>
              <a:gd name="T9" fmla="*/ 236 h 7825"/>
              <a:gd name="T10" fmla="*/ 3512 w 7856"/>
              <a:gd name="T11" fmla="*/ 19 h 7825"/>
              <a:gd name="T12" fmla="*/ 4347 w 7856"/>
              <a:gd name="T13" fmla="*/ 19 h 7825"/>
              <a:gd name="T14" fmla="*/ 5290 w 7856"/>
              <a:gd name="T15" fmla="*/ 236 h 7825"/>
              <a:gd name="T16" fmla="*/ 6132 w 7856"/>
              <a:gd name="T17" fmla="*/ 665 h 7825"/>
              <a:gd name="T18" fmla="*/ 6839 w 7856"/>
              <a:gd name="T19" fmla="*/ 1276 h 7825"/>
              <a:gd name="T20" fmla="*/ 7384 w 7856"/>
              <a:gd name="T21" fmla="*/ 2039 h 7825"/>
              <a:gd name="T22" fmla="*/ 7732 w 7856"/>
              <a:gd name="T23" fmla="*/ 2923 h 7825"/>
              <a:gd name="T24" fmla="*/ 7856 w 7856"/>
              <a:gd name="T25" fmla="*/ 3896 h 7825"/>
              <a:gd name="T26" fmla="*/ 7776 w 7856"/>
              <a:gd name="T27" fmla="*/ 4714 h 7825"/>
              <a:gd name="T28" fmla="*/ 7470 w 7856"/>
              <a:gd name="T29" fmla="*/ 5619 h 7825"/>
              <a:gd name="T30" fmla="*/ 6962 w 7856"/>
              <a:gd name="T31" fmla="*/ 6408 h 7825"/>
              <a:gd name="T32" fmla="*/ 6285 w 7856"/>
              <a:gd name="T33" fmla="*/ 7051 h 7825"/>
              <a:gd name="T34" fmla="*/ 5468 w 7856"/>
              <a:gd name="T35" fmla="*/ 7518 h 7825"/>
              <a:gd name="T36" fmla="*/ 4542 w 7856"/>
              <a:gd name="T37" fmla="*/ 7779 h 7825"/>
              <a:gd name="T38" fmla="*/ 3710 w 7856"/>
              <a:gd name="T39" fmla="*/ 7820 h 7825"/>
              <a:gd name="T40" fmla="*/ 2748 w 7856"/>
              <a:gd name="T41" fmla="*/ 7649 h 7825"/>
              <a:gd name="T42" fmla="*/ 1883 w 7856"/>
              <a:gd name="T43" fmla="*/ 7260 h 7825"/>
              <a:gd name="T44" fmla="*/ 1147 w 7856"/>
              <a:gd name="T45" fmla="*/ 6684 h 7825"/>
              <a:gd name="T46" fmla="*/ 567 w 7856"/>
              <a:gd name="T47" fmla="*/ 5949 h 7825"/>
              <a:gd name="T48" fmla="*/ 177 w 7856"/>
              <a:gd name="T49" fmla="*/ 5087 h 7825"/>
              <a:gd name="T50" fmla="*/ 6 w 7856"/>
              <a:gd name="T51" fmla="*/ 4130 h 7825"/>
              <a:gd name="T52" fmla="*/ 36 w 7856"/>
              <a:gd name="T53" fmla="*/ 3930 h 7825"/>
              <a:gd name="T54" fmla="*/ 116 w 7856"/>
              <a:gd name="T55" fmla="*/ 4680 h 7825"/>
              <a:gd name="T56" fmla="*/ 422 w 7856"/>
              <a:gd name="T57" fmla="*/ 5584 h 7825"/>
              <a:gd name="T58" fmla="*/ 930 w 7856"/>
              <a:gd name="T59" fmla="*/ 6373 h 7825"/>
              <a:gd name="T60" fmla="*/ 1608 w 7856"/>
              <a:gd name="T61" fmla="*/ 7016 h 7825"/>
              <a:gd name="T62" fmla="*/ 2426 w 7856"/>
              <a:gd name="T63" fmla="*/ 7484 h 7825"/>
              <a:gd name="T64" fmla="*/ 3352 w 7856"/>
              <a:gd name="T65" fmla="*/ 7745 h 7825"/>
              <a:gd name="T66" fmla="*/ 4112 w 7856"/>
              <a:gd name="T67" fmla="*/ 7786 h 7825"/>
              <a:gd name="T68" fmla="*/ 5073 w 7856"/>
              <a:gd name="T69" fmla="*/ 7615 h 7825"/>
              <a:gd name="T70" fmla="*/ 5937 w 7856"/>
              <a:gd name="T71" fmla="*/ 7226 h 7825"/>
              <a:gd name="T72" fmla="*/ 6675 w 7856"/>
              <a:gd name="T73" fmla="*/ 6649 h 7825"/>
              <a:gd name="T74" fmla="*/ 7253 w 7856"/>
              <a:gd name="T75" fmla="*/ 5914 h 7825"/>
              <a:gd name="T76" fmla="*/ 7644 w 7856"/>
              <a:gd name="T77" fmla="*/ 5053 h 7825"/>
              <a:gd name="T78" fmla="*/ 7815 w 7856"/>
              <a:gd name="T79" fmla="*/ 4096 h 7825"/>
              <a:gd name="T80" fmla="*/ 7775 w 7856"/>
              <a:gd name="T81" fmla="*/ 3337 h 7825"/>
              <a:gd name="T82" fmla="*/ 7513 w 7856"/>
              <a:gd name="T83" fmla="*/ 2413 h 7825"/>
              <a:gd name="T84" fmla="*/ 7042 w 7856"/>
              <a:gd name="T85" fmla="*/ 1600 h 7825"/>
              <a:gd name="T86" fmla="*/ 6397 w 7856"/>
              <a:gd name="T87" fmla="*/ 924 h 7825"/>
              <a:gd name="T88" fmla="*/ 5605 w 7856"/>
              <a:gd name="T89" fmla="*/ 418 h 7825"/>
              <a:gd name="T90" fmla="*/ 4698 w 7856"/>
              <a:gd name="T91" fmla="*/ 114 h 7825"/>
              <a:gd name="T92" fmla="*/ 3947 w 7856"/>
              <a:gd name="T93" fmla="*/ 34 h 7825"/>
              <a:gd name="T94" fmla="*/ 2971 w 7856"/>
              <a:gd name="T95" fmla="*/ 157 h 7825"/>
              <a:gd name="T96" fmla="*/ 2084 w 7856"/>
              <a:gd name="T97" fmla="*/ 504 h 7825"/>
              <a:gd name="T98" fmla="*/ 1318 w 7856"/>
              <a:gd name="T99" fmla="*/ 1046 h 7825"/>
              <a:gd name="T100" fmla="*/ 705 w 7856"/>
              <a:gd name="T101" fmla="*/ 1752 h 7825"/>
              <a:gd name="T102" fmla="*/ 274 w 7856"/>
              <a:gd name="T103" fmla="*/ 2591 h 7825"/>
              <a:gd name="T104" fmla="*/ 57 w 7856"/>
              <a:gd name="T105" fmla="*/ 3531 h 7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56" h="7825">
                <a:moveTo>
                  <a:pt x="6" y="3696"/>
                </a:moveTo>
                <a:lnTo>
                  <a:pt x="21" y="3497"/>
                </a:lnTo>
                <a:lnTo>
                  <a:pt x="45" y="3303"/>
                </a:lnTo>
                <a:lnTo>
                  <a:pt x="80" y="3110"/>
                </a:lnTo>
                <a:lnTo>
                  <a:pt x="124" y="2923"/>
                </a:lnTo>
                <a:lnTo>
                  <a:pt x="177" y="2737"/>
                </a:lnTo>
                <a:lnTo>
                  <a:pt x="238" y="2557"/>
                </a:lnTo>
                <a:lnTo>
                  <a:pt x="308" y="2379"/>
                </a:lnTo>
                <a:lnTo>
                  <a:pt x="386" y="2207"/>
                </a:lnTo>
                <a:lnTo>
                  <a:pt x="472" y="2039"/>
                </a:lnTo>
                <a:lnTo>
                  <a:pt x="567" y="1876"/>
                </a:lnTo>
                <a:lnTo>
                  <a:pt x="669" y="1718"/>
                </a:lnTo>
                <a:lnTo>
                  <a:pt x="778" y="1565"/>
                </a:lnTo>
                <a:lnTo>
                  <a:pt x="894" y="1418"/>
                </a:lnTo>
                <a:lnTo>
                  <a:pt x="1017" y="1276"/>
                </a:lnTo>
                <a:lnTo>
                  <a:pt x="1147" y="1141"/>
                </a:lnTo>
                <a:lnTo>
                  <a:pt x="1282" y="1012"/>
                </a:lnTo>
                <a:lnTo>
                  <a:pt x="1424" y="889"/>
                </a:lnTo>
                <a:lnTo>
                  <a:pt x="1572" y="774"/>
                </a:lnTo>
                <a:lnTo>
                  <a:pt x="1725" y="665"/>
                </a:lnTo>
                <a:lnTo>
                  <a:pt x="1883" y="564"/>
                </a:lnTo>
                <a:lnTo>
                  <a:pt x="2048" y="470"/>
                </a:lnTo>
                <a:lnTo>
                  <a:pt x="2216" y="384"/>
                </a:lnTo>
                <a:lnTo>
                  <a:pt x="2390" y="306"/>
                </a:lnTo>
                <a:lnTo>
                  <a:pt x="2567" y="236"/>
                </a:lnTo>
                <a:lnTo>
                  <a:pt x="2748" y="175"/>
                </a:lnTo>
                <a:lnTo>
                  <a:pt x="2935" y="122"/>
                </a:lnTo>
                <a:lnTo>
                  <a:pt x="3124" y="79"/>
                </a:lnTo>
                <a:lnTo>
                  <a:pt x="3316" y="45"/>
                </a:lnTo>
                <a:lnTo>
                  <a:pt x="3512" y="19"/>
                </a:lnTo>
                <a:lnTo>
                  <a:pt x="3710" y="4"/>
                </a:lnTo>
                <a:lnTo>
                  <a:pt x="3911" y="0"/>
                </a:lnTo>
                <a:lnTo>
                  <a:pt x="3947" y="0"/>
                </a:lnTo>
                <a:lnTo>
                  <a:pt x="4148" y="4"/>
                </a:lnTo>
                <a:lnTo>
                  <a:pt x="4347" y="19"/>
                </a:lnTo>
                <a:lnTo>
                  <a:pt x="4542" y="45"/>
                </a:lnTo>
                <a:lnTo>
                  <a:pt x="4734" y="79"/>
                </a:lnTo>
                <a:lnTo>
                  <a:pt x="4923" y="122"/>
                </a:lnTo>
                <a:lnTo>
                  <a:pt x="5109" y="175"/>
                </a:lnTo>
                <a:lnTo>
                  <a:pt x="5290" y="236"/>
                </a:lnTo>
                <a:lnTo>
                  <a:pt x="5468" y="306"/>
                </a:lnTo>
                <a:lnTo>
                  <a:pt x="5641" y="384"/>
                </a:lnTo>
                <a:lnTo>
                  <a:pt x="5810" y="470"/>
                </a:lnTo>
                <a:lnTo>
                  <a:pt x="5973" y="564"/>
                </a:lnTo>
                <a:lnTo>
                  <a:pt x="6132" y="665"/>
                </a:lnTo>
                <a:lnTo>
                  <a:pt x="6285" y="774"/>
                </a:lnTo>
                <a:lnTo>
                  <a:pt x="6433" y="889"/>
                </a:lnTo>
                <a:lnTo>
                  <a:pt x="6574" y="1012"/>
                </a:lnTo>
                <a:lnTo>
                  <a:pt x="6711" y="1141"/>
                </a:lnTo>
                <a:lnTo>
                  <a:pt x="6839" y="1276"/>
                </a:lnTo>
                <a:lnTo>
                  <a:pt x="6962" y="1418"/>
                </a:lnTo>
                <a:lnTo>
                  <a:pt x="7078" y="1565"/>
                </a:lnTo>
                <a:lnTo>
                  <a:pt x="7187" y="1718"/>
                </a:lnTo>
                <a:lnTo>
                  <a:pt x="7289" y="1876"/>
                </a:lnTo>
                <a:lnTo>
                  <a:pt x="7384" y="2039"/>
                </a:lnTo>
                <a:lnTo>
                  <a:pt x="7470" y="2207"/>
                </a:lnTo>
                <a:lnTo>
                  <a:pt x="7548" y="2379"/>
                </a:lnTo>
                <a:lnTo>
                  <a:pt x="7618" y="2557"/>
                </a:lnTo>
                <a:lnTo>
                  <a:pt x="7680" y="2737"/>
                </a:lnTo>
                <a:lnTo>
                  <a:pt x="7732" y="2923"/>
                </a:lnTo>
                <a:lnTo>
                  <a:pt x="7776" y="3110"/>
                </a:lnTo>
                <a:lnTo>
                  <a:pt x="7811" y="3303"/>
                </a:lnTo>
                <a:lnTo>
                  <a:pt x="7835" y="3497"/>
                </a:lnTo>
                <a:lnTo>
                  <a:pt x="7851" y="3696"/>
                </a:lnTo>
                <a:lnTo>
                  <a:pt x="7856" y="3896"/>
                </a:lnTo>
                <a:lnTo>
                  <a:pt x="7856" y="3930"/>
                </a:lnTo>
                <a:lnTo>
                  <a:pt x="7851" y="4130"/>
                </a:lnTo>
                <a:lnTo>
                  <a:pt x="7835" y="4328"/>
                </a:lnTo>
                <a:lnTo>
                  <a:pt x="7811" y="4523"/>
                </a:lnTo>
                <a:lnTo>
                  <a:pt x="7776" y="4714"/>
                </a:lnTo>
                <a:lnTo>
                  <a:pt x="7732" y="4903"/>
                </a:lnTo>
                <a:lnTo>
                  <a:pt x="7680" y="5087"/>
                </a:lnTo>
                <a:lnTo>
                  <a:pt x="7618" y="5269"/>
                </a:lnTo>
                <a:lnTo>
                  <a:pt x="7548" y="5445"/>
                </a:lnTo>
                <a:lnTo>
                  <a:pt x="7470" y="5619"/>
                </a:lnTo>
                <a:lnTo>
                  <a:pt x="7384" y="5785"/>
                </a:lnTo>
                <a:lnTo>
                  <a:pt x="7289" y="5949"/>
                </a:lnTo>
                <a:lnTo>
                  <a:pt x="7187" y="6107"/>
                </a:lnTo>
                <a:lnTo>
                  <a:pt x="7078" y="6260"/>
                </a:lnTo>
                <a:lnTo>
                  <a:pt x="6962" y="6408"/>
                </a:lnTo>
                <a:lnTo>
                  <a:pt x="6839" y="6549"/>
                </a:lnTo>
                <a:lnTo>
                  <a:pt x="6711" y="6684"/>
                </a:lnTo>
                <a:lnTo>
                  <a:pt x="6574" y="6812"/>
                </a:lnTo>
                <a:lnTo>
                  <a:pt x="6433" y="6935"/>
                </a:lnTo>
                <a:lnTo>
                  <a:pt x="6285" y="7051"/>
                </a:lnTo>
                <a:lnTo>
                  <a:pt x="6132" y="7160"/>
                </a:lnTo>
                <a:lnTo>
                  <a:pt x="5973" y="7260"/>
                </a:lnTo>
                <a:lnTo>
                  <a:pt x="5810" y="7355"/>
                </a:lnTo>
                <a:lnTo>
                  <a:pt x="5641" y="7441"/>
                </a:lnTo>
                <a:lnTo>
                  <a:pt x="5468" y="7518"/>
                </a:lnTo>
                <a:lnTo>
                  <a:pt x="5290" y="7588"/>
                </a:lnTo>
                <a:lnTo>
                  <a:pt x="5109" y="7649"/>
                </a:lnTo>
                <a:lnTo>
                  <a:pt x="4923" y="7702"/>
                </a:lnTo>
                <a:lnTo>
                  <a:pt x="4734" y="7745"/>
                </a:lnTo>
                <a:lnTo>
                  <a:pt x="4542" y="7779"/>
                </a:lnTo>
                <a:lnTo>
                  <a:pt x="4347" y="7805"/>
                </a:lnTo>
                <a:lnTo>
                  <a:pt x="4148" y="7820"/>
                </a:lnTo>
                <a:lnTo>
                  <a:pt x="3947" y="7825"/>
                </a:lnTo>
                <a:lnTo>
                  <a:pt x="3911" y="7825"/>
                </a:lnTo>
                <a:lnTo>
                  <a:pt x="3710" y="7820"/>
                </a:lnTo>
                <a:lnTo>
                  <a:pt x="3512" y="7805"/>
                </a:lnTo>
                <a:lnTo>
                  <a:pt x="3316" y="7779"/>
                </a:lnTo>
                <a:lnTo>
                  <a:pt x="3124" y="7745"/>
                </a:lnTo>
                <a:lnTo>
                  <a:pt x="2935" y="7702"/>
                </a:lnTo>
                <a:lnTo>
                  <a:pt x="2748" y="7649"/>
                </a:lnTo>
                <a:lnTo>
                  <a:pt x="2567" y="7588"/>
                </a:lnTo>
                <a:lnTo>
                  <a:pt x="2390" y="7518"/>
                </a:lnTo>
                <a:lnTo>
                  <a:pt x="2216" y="7441"/>
                </a:lnTo>
                <a:lnTo>
                  <a:pt x="2048" y="7355"/>
                </a:lnTo>
                <a:lnTo>
                  <a:pt x="1883" y="7260"/>
                </a:lnTo>
                <a:lnTo>
                  <a:pt x="1725" y="7160"/>
                </a:lnTo>
                <a:lnTo>
                  <a:pt x="1572" y="7051"/>
                </a:lnTo>
                <a:lnTo>
                  <a:pt x="1424" y="6935"/>
                </a:lnTo>
                <a:lnTo>
                  <a:pt x="1282" y="6812"/>
                </a:lnTo>
                <a:lnTo>
                  <a:pt x="1147" y="6684"/>
                </a:lnTo>
                <a:lnTo>
                  <a:pt x="1017" y="6549"/>
                </a:lnTo>
                <a:lnTo>
                  <a:pt x="894" y="6408"/>
                </a:lnTo>
                <a:lnTo>
                  <a:pt x="778" y="6260"/>
                </a:lnTo>
                <a:lnTo>
                  <a:pt x="669" y="6107"/>
                </a:lnTo>
                <a:lnTo>
                  <a:pt x="567" y="5949"/>
                </a:lnTo>
                <a:lnTo>
                  <a:pt x="472" y="5785"/>
                </a:lnTo>
                <a:lnTo>
                  <a:pt x="386" y="5619"/>
                </a:lnTo>
                <a:lnTo>
                  <a:pt x="308" y="5445"/>
                </a:lnTo>
                <a:lnTo>
                  <a:pt x="238" y="5269"/>
                </a:lnTo>
                <a:lnTo>
                  <a:pt x="177" y="5087"/>
                </a:lnTo>
                <a:lnTo>
                  <a:pt x="124" y="4903"/>
                </a:lnTo>
                <a:lnTo>
                  <a:pt x="80" y="4714"/>
                </a:lnTo>
                <a:lnTo>
                  <a:pt x="45" y="4523"/>
                </a:lnTo>
                <a:lnTo>
                  <a:pt x="21" y="4328"/>
                </a:lnTo>
                <a:lnTo>
                  <a:pt x="6" y="4130"/>
                </a:lnTo>
                <a:lnTo>
                  <a:pt x="0" y="3930"/>
                </a:lnTo>
                <a:lnTo>
                  <a:pt x="0" y="3896"/>
                </a:lnTo>
                <a:lnTo>
                  <a:pt x="6" y="3696"/>
                </a:lnTo>
                <a:lnTo>
                  <a:pt x="42" y="3730"/>
                </a:lnTo>
                <a:lnTo>
                  <a:pt x="36" y="3930"/>
                </a:lnTo>
                <a:lnTo>
                  <a:pt x="36" y="3896"/>
                </a:lnTo>
                <a:lnTo>
                  <a:pt x="42" y="4096"/>
                </a:lnTo>
                <a:lnTo>
                  <a:pt x="57" y="4293"/>
                </a:lnTo>
                <a:lnTo>
                  <a:pt x="81" y="4488"/>
                </a:lnTo>
                <a:lnTo>
                  <a:pt x="116" y="4680"/>
                </a:lnTo>
                <a:lnTo>
                  <a:pt x="160" y="4869"/>
                </a:lnTo>
                <a:lnTo>
                  <a:pt x="213" y="5053"/>
                </a:lnTo>
                <a:lnTo>
                  <a:pt x="274" y="5234"/>
                </a:lnTo>
                <a:lnTo>
                  <a:pt x="344" y="5411"/>
                </a:lnTo>
                <a:lnTo>
                  <a:pt x="422" y="5584"/>
                </a:lnTo>
                <a:lnTo>
                  <a:pt x="508" y="5751"/>
                </a:lnTo>
                <a:lnTo>
                  <a:pt x="603" y="5914"/>
                </a:lnTo>
                <a:lnTo>
                  <a:pt x="705" y="6073"/>
                </a:lnTo>
                <a:lnTo>
                  <a:pt x="814" y="6226"/>
                </a:lnTo>
                <a:lnTo>
                  <a:pt x="930" y="6373"/>
                </a:lnTo>
                <a:lnTo>
                  <a:pt x="1053" y="6514"/>
                </a:lnTo>
                <a:lnTo>
                  <a:pt x="1183" y="6649"/>
                </a:lnTo>
                <a:lnTo>
                  <a:pt x="1318" y="6778"/>
                </a:lnTo>
                <a:lnTo>
                  <a:pt x="1460" y="6901"/>
                </a:lnTo>
                <a:lnTo>
                  <a:pt x="1608" y="7016"/>
                </a:lnTo>
                <a:lnTo>
                  <a:pt x="1761" y="7125"/>
                </a:lnTo>
                <a:lnTo>
                  <a:pt x="1919" y="7226"/>
                </a:lnTo>
                <a:lnTo>
                  <a:pt x="2084" y="7321"/>
                </a:lnTo>
                <a:lnTo>
                  <a:pt x="2252" y="7406"/>
                </a:lnTo>
                <a:lnTo>
                  <a:pt x="2426" y="7484"/>
                </a:lnTo>
                <a:lnTo>
                  <a:pt x="2603" y="7554"/>
                </a:lnTo>
                <a:lnTo>
                  <a:pt x="2784" y="7615"/>
                </a:lnTo>
                <a:lnTo>
                  <a:pt x="2971" y="7668"/>
                </a:lnTo>
                <a:lnTo>
                  <a:pt x="3160" y="7711"/>
                </a:lnTo>
                <a:lnTo>
                  <a:pt x="3352" y="7745"/>
                </a:lnTo>
                <a:lnTo>
                  <a:pt x="3548" y="7771"/>
                </a:lnTo>
                <a:lnTo>
                  <a:pt x="3746" y="7786"/>
                </a:lnTo>
                <a:lnTo>
                  <a:pt x="3947" y="7791"/>
                </a:lnTo>
                <a:lnTo>
                  <a:pt x="3911" y="7791"/>
                </a:lnTo>
                <a:lnTo>
                  <a:pt x="4112" y="7786"/>
                </a:lnTo>
                <a:lnTo>
                  <a:pt x="4311" y="7771"/>
                </a:lnTo>
                <a:lnTo>
                  <a:pt x="4506" y="7745"/>
                </a:lnTo>
                <a:lnTo>
                  <a:pt x="4698" y="7711"/>
                </a:lnTo>
                <a:lnTo>
                  <a:pt x="4887" y="7668"/>
                </a:lnTo>
                <a:lnTo>
                  <a:pt x="5073" y="7615"/>
                </a:lnTo>
                <a:lnTo>
                  <a:pt x="5254" y="7554"/>
                </a:lnTo>
                <a:lnTo>
                  <a:pt x="5432" y="7484"/>
                </a:lnTo>
                <a:lnTo>
                  <a:pt x="5605" y="7406"/>
                </a:lnTo>
                <a:lnTo>
                  <a:pt x="5774" y="7321"/>
                </a:lnTo>
                <a:lnTo>
                  <a:pt x="5937" y="7226"/>
                </a:lnTo>
                <a:lnTo>
                  <a:pt x="6096" y="7125"/>
                </a:lnTo>
                <a:lnTo>
                  <a:pt x="6249" y="7016"/>
                </a:lnTo>
                <a:lnTo>
                  <a:pt x="6397" y="6901"/>
                </a:lnTo>
                <a:lnTo>
                  <a:pt x="6538" y="6778"/>
                </a:lnTo>
                <a:lnTo>
                  <a:pt x="6675" y="6649"/>
                </a:lnTo>
                <a:lnTo>
                  <a:pt x="6803" y="6514"/>
                </a:lnTo>
                <a:lnTo>
                  <a:pt x="6926" y="6373"/>
                </a:lnTo>
                <a:lnTo>
                  <a:pt x="7042" y="6226"/>
                </a:lnTo>
                <a:lnTo>
                  <a:pt x="7151" y="6073"/>
                </a:lnTo>
                <a:lnTo>
                  <a:pt x="7253" y="5914"/>
                </a:lnTo>
                <a:lnTo>
                  <a:pt x="7348" y="5751"/>
                </a:lnTo>
                <a:lnTo>
                  <a:pt x="7434" y="5584"/>
                </a:lnTo>
                <a:lnTo>
                  <a:pt x="7513" y="5411"/>
                </a:lnTo>
                <a:lnTo>
                  <a:pt x="7582" y="5234"/>
                </a:lnTo>
                <a:lnTo>
                  <a:pt x="7644" y="5053"/>
                </a:lnTo>
                <a:lnTo>
                  <a:pt x="7696" y="4869"/>
                </a:lnTo>
                <a:lnTo>
                  <a:pt x="7740" y="4680"/>
                </a:lnTo>
                <a:lnTo>
                  <a:pt x="7775" y="4488"/>
                </a:lnTo>
                <a:lnTo>
                  <a:pt x="7799" y="4293"/>
                </a:lnTo>
                <a:lnTo>
                  <a:pt x="7815" y="4096"/>
                </a:lnTo>
                <a:lnTo>
                  <a:pt x="7820" y="3896"/>
                </a:lnTo>
                <a:lnTo>
                  <a:pt x="7820" y="3930"/>
                </a:lnTo>
                <a:lnTo>
                  <a:pt x="7815" y="3730"/>
                </a:lnTo>
                <a:lnTo>
                  <a:pt x="7799" y="3531"/>
                </a:lnTo>
                <a:lnTo>
                  <a:pt x="7775" y="3337"/>
                </a:lnTo>
                <a:lnTo>
                  <a:pt x="7740" y="3145"/>
                </a:lnTo>
                <a:lnTo>
                  <a:pt x="7696" y="2957"/>
                </a:lnTo>
                <a:lnTo>
                  <a:pt x="7644" y="2772"/>
                </a:lnTo>
                <a:lnTo>
                  <a:pt x="7582" y="2591"/>
                </a:lnTo>
                <a:lnTo>
                  <a:pt x="7513" y="2413"/>
                </a:lnTo>
                <a:lnTo>
                  <a:pt x="7434" y="2242"/>
                </a:lnTo>
                <a:lnTo>
                  <a:pt x="7348" y="2073"/>
                </a:lnTo>
                <a:lnTo>
                  <a:pt x="7253" y="1910"/>
                </a:lnTo>
                <a:lnTo>
                  <a:pt x="7151" y="1752"/>
                </a:lnTo>
                <a:lnTo>
                  <a:pt x="7042" y="1600"/>
                </a:lnTo>
                <a:lnTo>
                  <a:pt x="6926" y="1452"/>
                </a:lnTo>
                <a:lnTo>
                  <a:pt x="6803" y="1310"/>
                </a:lnTo>
                <a:lnTo>
                  <a:pt x="6675" y="1175"/>
                </a:lnTo>
                <a:lnTo>
                  <a:pt x="6538" y="1046"/>
                </a:lnTo>
                <a:lnTo>
                  <a:pt x="6397" y="924"/>
                </a:lnTo>
                <a:lnTo>
                  <a:pt x="6249" y="808"/>
                </a:lnTo>
                <a:lnTo>
                  <a:pt x="6096" y="699"/>
                </a:lnTo>
                <a:lnTo>
                  <a:pt x="5937" y="598"/>
                </a:lnTo>
                <a:lnTo>
                  <a:pt x="5774" y="504"/>
                </a:lnTo>
                <a:lnTo>
                  <a:pt x="5605" y="418"/>
                </a:lnTo>
                <a:lnTo>
                  <a:pt x="5432" y="341"/>
                </a:lnTo>
                <a:lnTo>
                  <a:pt x="5254" y="271"/>
                </a:lnTo>
                <a:lnTo>
                  <a:pt x="5073" y="209"/>
                </a:lnTo>
                <a:lnTo>
                  <a:pt x="4887" y="157"/>
                </a:lnTo>
                <a:lnTo>
                  <a:pt x="4698" y="114"/>
                </a:lnTo>
                <a:lnTo>
                  <a:pt x="4506" y="79"/>
                </a:lnTo>
                <a:lnTo>
                  <a:pt x="4311" y="54"/>
                </a:lnTo>
                <a:lnTo>
                  <a:pt x="4112" y="39"/>
                </a:lnTo>
                <a:lnTo>
                  <a:pt x="3911" y="34"/>
                </a:lnTo>
                <a:lnTo>
                  <a:pt x="3947" y="34"/>
                </a:lnTo>
                <a:lnTo>
                  <a:pt x="3746" y="39"/>
                </a:lnTo>
                <a:lnTo>
                  <a:pt x="3548" y="54"/>
                </a:lnTo>
                <a:lnTo>
                  <a:pt x="3352" y="79"/>
                </a:lnTo>
                <a:lnTo>
                  <a:pt x="3160" y="114"/>
                </a:lnTo>
                <a:lnTo>
                  <a:pt x="2971" y="157"/>
                </a:lnTo>
                <a:lnTo>
                  <a:pt x="2784" y="209"/>
                </a:lnTo>
                <a:lnTo>
                  <a:pt x="2603" y="271"/>
                </a:lnTo>
                <a:lnTo>
                  <a:pt x="2426" y="341"/>
                </a:lnTo>
                <a:lnTo>
                  <a:pt x="2252" y="418"/>
                </a:lnTo>
                <a:lnTo>
                  <a:pt x="2084" y="504"/>
                </a:lnTo>
                <a:lnTo>
                  <a:pt x="1919" y="598"/>
                </a:lnTo>
                <a:lnTo>
                  <a:pt x="1761" y="699"/>
                </a:lnTo>
                <a:lnTo>
                  <a:pt x="1608" y="808"/>
                </a:lnTo>
                <a:lnTo>
                  <a:pt x="1460" y="924"/>
                </a:lnTo>
                <a:lnTo>
                  <a:pt x="1318" y="1046"/>
                </a:lnTo>
                <a:lnTo>
                  <a:pt x="1183" y="1175"/>
                </a:lnTo>
                <a:lnTo>
                  <a:pt x="1053" y="1310"/>
                </a:lnTo>
                <a:lnTo>
                  <a:pt x="930" y="1452"/>
                </a:lnTo>
                <a:lnTo>
                  <a:pt x="814" y="1600"/>
                </a:lnTo>
                <a:lnTo>
                  <a:pt x="705" y="1752"/>
                </a:lnTo>
                <a:lnTo>
                  <a:pt x="603" y="1910"/>
                </a:lnTo>
                <a:lnTo>
                  <a:pt x="508" y="2073"/>
                </a:lnTo>
                <a:lnTo>
                  <a:pt x="422" y="2242"/>
                </a:lnTo>
                <a:lnTo>
                  <a:pt x="344" y="2413"/>
                </a:lnTo>
                <a:lnTo>
                  <a:pt x="274" y="2591"/>
                </a:lnTo>
                <a:lnTo>
                  <a:pt x="213" y="2772"/>
                </a:lnTo>
                <a:lnTo>
                  <a:pt x="160" y="2957"/>
                </a:lnTo>
                <a:lnTo>
                  <a:pt x="116" y="3145"/>
                </a:lnTo>
                <a:lnTo>
                  <a:pt x="81" y="3337"/>
                </a:lnTo>
                <a:lnTo>
                  <a:pt x="57" y="3531"/>
                </a:lnTo>
                <a:lnTo>
                  <a:pt x="42" y="3730"/>
                </a:lnTo>
                <a:lnTo>
                  <a:pt x="6" y="36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80" name="Freeform 202">
            <a:extLst>
              <a:ext uri="{FF2B5EF4-FFF2-40B4-BE49-F238E27FC236}">
                <a16:creationId xmlns:a16="http://schemas.microsoft.com/office/drawing/2014/main" id="{0261BC82-F871-4858-BD87-20E838189A20}"/>
              </a:ext>
            </a:extLst>
          </p:cNvPr>
          <p:cNvSpPr>
            <a:spLocks noChangeAspect="1"/>
          </p:cNvSpPr>
          <p:nvPr/>
        </p:nvSpPr>
        <p:spPr bwMode="auto">
          <a:xfrm>
            <a:off x="2649848" y="1990746"/>
            <a:ext cx="3468663" cy="3453665"/>
          </a:xfrm>
          <a:custGeom>
            <a:avLst/>
            <a:gdLst>
              <a:gd name="T0" fmla="*/ 44 w 7586"/>
              <a:gd name="T1" fmla="*/ 3204 h 7558"/>
              <a:gd name="T2" fmla="*/ 171 w 7586"/>
              <a:gd name="T3" fmla="*/ 2656 h 7558"/>
              <a:gd name="T4" fmla="*/ 374 w 7586"/>
              <a:gd name="T5" fmla="*/ 2142 h 7558"/>
              <a:gd name="T6" fmla="*/ 648 w 7586"/>
              <a:gd name="T7" fmla="*/ 1667 h 7558"/>
              <a:gd name="T8" fmla="*/ 986 w 7586"/>
              <a:gd name="T9" fmla="*/ 1238 h 7558"/>
              <a:gd name="T10" fmla="*/ 1381 w 7586"/>
              <a:gd name="T11" fmla="*/ 864 h 7558"/>
              <a:gd name="T12" fmla="*/ 1827 w 7586"/>
              <a:gd name="T13" fmla="*/ 548 h 7558"/>
              <a:gd name="T14" fmla="*/ 2318 w 7586"/>
              <a:gd name="T15" fmla="*/ 297 h 7558"/>
              <a:gd name="T16" fmla="*/ 2846 w 7586"/>
              <a:gd name="T17" fmla="*/ 119 h 7558"/>
              <a:gd name="T18" fmla="*/ 3406 w 7586"/>
              <a:gd name="T19" fmla="*/ 20 h 7558"/>
              <a:gd name="T20" fmla="*/ 3990 w 7586"/>
              <a:gd name="T21" fmla="*/ 5 h 7558"/>
              <a:gd name="T22" fmla="*/ 4558 w 7586"/>
              <a:gd name="T23" fmla="*/ 78 h 7558"/>
              <a:gd name="T24" fmla="*/ 5098 w 7586"/>
              <a:gd name="T25" fmla="*/ 230 h 7558"/>
              <a:gd name="T26" fmla="*/ 5601 w 7586"/>
              <a:gd name="T27" fmla="*/ 457 h 7558"/>
              <a:gd name="T28" fmla="*/ 6061 w 7586"/>
              <a:gd name="T29" fmla="*/ 751 h 7558"/>
              <a:gd name="T30" fmla="*/ 6475 w 7586"/>
              <a:gd name="T31" fmla="*/ 1108 h 7558"/>
              <a:gd name="T32" fmla="*/ 6833 w 7586"/>
              <a:gd name="T33" fmla="*/ 1519 h 7558"/>
              <a:gd name="T34" fmla="*/ 7128 w 7586"/>
              <a:gd name="T35" fmla="*/ 1978 h 7558"/>
              <a:gd name="T36" fmla="*/ 7356 w 7586"/>
              <a:gd name="T37" fmla="*/ 2480 h 7558"/>
              <a:gd name="T38" fmla="*/ 7509 w 7586"/>
              <a:gd name="T39" fmla="*/ 3019 h 7558"/>
              <a:gd name="T40" fmla="*/ 7581 w 7586"/>
              <a:gd name="T41" fmla="*/ 3586 h 7558"/>
              <a:gd name="T42" fmla="*/ 7566 w 7586"/>
              <a:gd name="T43" fmla="*/ 4166 h 7558"/>
              <a:gd name="T44" fmla="*/ 7466 w 7586"/>
              <a:gd name="T45" fmla="*/ 4723 h 7558"/>
              <a:gd name="T46" fmla="*/ 7288 w 7586"/>
              <a:gd name="T47" fmla="*/ 5250 h 7558"/>
              <a:gd name="T48" fmla="*/ 7037 w 7586"/>
              <a:gd name="T49" fmla="*/ 5738 h 7558"/>
              <a:gd name="T50" fmla="*/ 6719 w 7586"/>
              <a:gd name="T51" fmla="*/ 6183 h 7558"/>
              <a:gd name="T52" fmla="*/ 6343 w 7586"/>
              <a:gd name="T53" fmla="*/ 6576 h 7558"/>
              <a:gd name="T54" fmla="*/ 5914 w 7586"/>
              <a:gd name="T55" fmla="*/ 6913 h 7558"/>
              <a:gd name="T56" fmla="*/ 5437 w 7586"/>
              <a:gd name="T57" fmla="*/ 7185 h 7558"/>
              <a:gd name="T58" fmla="*/ 4921 w 7586"/>
              <a:gd name="T59" fmla="*/ 7388 h 7558"/>
              <a:gd name="T60" fmla="*/ 4371 w 7586"/>
              <a:gd name="T61" fmla="*/ 7514 h 7558"/>
              <a:gd name="T62" fmla="*/ 3794 w 7586"/>
              <a:gd name="T63" fmla="*/ 7558 h 7558"/>
              <a:gd name="T64" fmla="*/ 3217 w 7586"/>
              <a:gd name="T65" fmla="*/ 7514 h 7558"/>
              <a:gd name="T66" fmla="*/ 2666 w 7586"/>
              <a:gd name="T67" fmla="*/ 7388 h 7558"/>
              <a:gd name="T68" fmla="*/ 2149 w 7586"/>
              <a:gd name="T69" fmla="*/ 7185 h 7558"/>
              <a:gd name="T70" fmla="*/ 1674 w 7586"/>
              <a:gd name="T71" fmla="*/ 6913 h 7558"/>
              <a:gd name="T72" fmla="*/ 1243 w 7586"/>
              <a:gd name="T73" fmla="*/ 6576 h 7558"/>
              <a:gd name="T74" fmla="*/ 867 w 7586"/>
              <a:gd name="T75" fmla="*/ 6183 h 7558"/>
              <a:gd name="T76" fmla="*/ 549 w 7586"/>
              <a:gd name="T77" fmla="*/ 5738 h 7558"/>
              <a:gd name="T78" fmla="*/ 299 w 7586"/>
              <a:gd name="T79" fmla="*/ 5250 h 7558"/>
              <a:gd name="T80" fmla="*/ 120 w 7586"/>
              <a:gd name="T81" fmla="*/ 4723 h 7558"/>
              <a:gd name="T82" fmla="*/ 20 w 7586"/>
              <a:gd name="T83" fmla="*/ 4166 h 7558"/>
              <a:gd name="T84" fmla="*/ 6 w 7586"/>
              <a:gd name="T85" fmla="*/ 3586 h 7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86" h="7558">
                <a:moveTo>
                  <a:pt x="6" y="3586"/>
                </a:moveTo>
                <a:lnTo>
                  <a:pt x="20" y="3393"/>
                </a:lnTo>
                <a:lnTo>
                  <a:pt x="44" y="3204"/>
                </a:lnTo>
                <a:lnTo>
                  <a:pt x="78" y="3019"/>
                </a:lnTo>
                <a:lnTo>
                  <a:pt x="120" y="2836"/>
                </a:lnTo>
                <a:lnTo>
                  <a:pt x="171" y="2656"/>
                </a:lnTo>
                <a:lnTo>
                  <a:pt x="230" y="2480"/>
                </a:lnTo>
                <a:lnTo>
                  <a:pt x="299" y="2310"/>
                </a:lnTo>
                <a:lnTo>
                  <a:pt x="374" y="2142"/>
                </a:lnTo>
                <a:lnTo>
                  <a:pt x="458" y="1978"/>
                </a:lnTo>
                <a:lnTo>
                  <a:pt x="549" y="1820"/>
                </a:lnTo>
                <a:lnTo>
                  <a:pt x="648" y="1667"/>
                </a:lnTo>
                <a:lnTo>
                  <a:pt x="755" y="1519"/>
                </a:lnTo>
                <a:lnTo>
                  <a:pt x="867" y="1376"/>
                </a:lnTo>
                <a:lnTo>
                  <a:pt x="986" y="1238"/>
                </a:lnTo>
                <a:lnTo>
                  <a:pt x="1112" y="1108"/>
                </a:lnTo>
                <a:lnTo>
                  <a:pt x="1243" y="982"/>
                </a:lnTo>
                <a:lnTo>
                  <a:pt x="1381" y="864"/>
                </a:lnTo>
                <a:lnTo>
                  <a:pt x="1525" y="751"/>
                </a:lnTo>
                <a:lnTo>
                  <a:pt x="1674" y="646"/>
                </a:lnTo>
                <a:lnTo>
                  <a:pt x="1827" y="548"/>
                </a:lnTo>
                <a:lnTo>
                  <a:pt x="1986" y="457"/>
                </a:lnTo>
                <a:lnTo>
                  <a:pt x="2149" y="373"/>
                </a:lnTo>
                <a:lnTo>
                  <a:pt x="2318" y="297"/>
                </a:lnTo>
                <a:lnTo>
                  <a:pt x="2490" y="230"/>
                </a:lnTo>
                <a:lnTo>
                  <a:pt x="2666" y="171"/>
                </a:lnTo>
                <a:lnTo>
                  <a:pt x="2846" y="119"/>
                </a:lnTo>
                <a:lnTo>
                  <a:pt x="3030" y="78"/>
                </a:lnTo>
                <a:lnTo>
                  <a:pt x="3217" y="45"/>
                </a:lnTo>
                <a:lnTo>
                  <a:pt x="3406" y="20"/>
                </a:lnTo>
                <a:lnTo>
                  <a:pt x="3599" y="5"/>
                </a:lnTo>
                <a:lnTo>
                  <a:pt x="3794" y="0"/>
                </a:lnTo>
                <a:lnTo>
                  <a:pt x="3990" y="5"/>
                </a:lnTo>
                <a:lnTo>
                  <a:pt x="4181" y="20"/>
                </a:lnTo>
                <a:lnTo>
                  <a:pt x="4371" y="45"/>
                </a:lnTo>
                <a:lnTo>
                  <a:pt x="4558" y="78"/>
                </a:lnTo>
                <a:lnTo>
                  <a:pt x="4742" y="119"/>
                </a:lnTo>
                <a:lnTo>
                  <a:pt x="4921" y="171"/>
                </a:lnTo>
                <a:lnTo>
                  <a:pt x="5098" y="230"/>
                </a:lnTo>
                <a:lnTo>
                  <a:pt x="5270" y="297"/>
                </a:lnTo>
                <a:lnTo>
                  <a:pt x="5437" y="373"/>
                </a:lnTo>
                <a:lnTo>
                  <a:pt x="5601" y="457"/>
                </a:lnTo>
                <a:lnTo>
                  <a:pt x="5759" y="548"/>
                </a:lnTo>
                <a:lnTo>
                  <a:pt x="5914" y="646"/>
                </a:lnTo>
                <a:lnTo>
                  <a:pt x="6061" y="751"/>
                </a:lnTo>
                <a:lnTo>
                  <a:pt x="6205" y="864"/>
                </a:lnTo>
                <a:lnTo>
                  <a:pt x="6343" y="982"/>
                </a:lnTo>
                <a:lnTo>
                  <a:pt x="6475" y="1108"/>
                </a:lnTo>
                <a:lnTo>
                  <a:pt x="6600" y="1238"/>
                </a:lnTo>
                <a:lnTo>
                  <a:pt x="6719" y="1376"/>
                </a:lnTo>
                <a:lnTo>
                  <a:pt x="6833" y="1519"/>
                </a:lnTo>
                <a:lnTo>
                  <a:pt x="6938" y="1667"/>
                </a:lnTo>
                <a:lnTo>
                  <a:pt x="7037" y="1820"/>
                </a:lnTo>
                <a:lnTo>
                  <a:pt x="7128" y="1978"/>
                </a:lnTo>
                <a:lnTo>
                  <a:pt x="7212" y="2142"/>
                </a:lnTo>
                <a:lnTo>
                  <a:pt x="7288" y="2310"/>
                </a:lnTo>
                <a:lnTo>
                  <a:pt x="7356" y="2480"/>
                </a:lnTo>
                <a:lnTo>
                  <a:pt x="7415" y="2656"/>
                </a:lnTo>
                <a:lnTo>
                  <a:pt x="7466" y="2836"/>
                </a:lnTo>
                <a:lnTo>
                  <a:pt x="7509" y="3019"/>
                </a:lnTo>
                <a:lnTo>
                  <a:pt x="7542" y="3204"/>
                </a:lnTo>
                <a:lnTo>
                  <a:pt x="7566" y="3393"/>
                </a:lnTo>
                <a:lnTo>
                  <a:pt x="7581" y="3586"/>
                </a:lnTo>
                <a:lnTo>
                  <a:pt x="7586" y="3780"/>
                </a:lnTo>
                <a:lnTo>
                  <a:pt x="7581" y="3974"/>
                </a:lnTo>
                <a:lnTo>
                  <a:pt x="7566" y="4166"/>
                </a:lnTo>
                <a:lnTo>
                  <a:pt x="7542" y="4355"/>
                </a:lnTo>
                <a:lnTo>
                  <a:pt x="7509" y="4541"/>
                </a:lnTo>
                <a:lnTo>
                  <a:pt x="7466" y="4723"/>
                </a:lnTo>
                <a:lnTo>
                  <a:pt x="7415" y="4903"/>
                </a:lnTo>
                <a:lnTo>
                  <a:pt x="7356" y="5078"/>
                </a:lnTo>
                <a:lnTo>
                  <a:pt x="7288" y="5250"/>
                </a:lnTo>
                <a:lnTo>
                  <a:pt x="7212" y="5417"/>
                </a:lnTo>
                <a:lnTo>
                  <a:pt x="7128" y="5580"/>
                </a:lnTo>
                <a:lnTo>
                  <a:pt x="7037" y="5738"/>
                </a:lnTo>
                <a:lnTo>
                  <a:pt x="6938" y="5892"/>
                </a:lnTo>
                <a:lnTo>
                  <a:pt x="6833" y="6040"/>
                </a:lnTo>
                <a:lnTo>
                  <a:pt x="6719" y="6183"/>
                </a:lnTo>
                <a:lnTo>
                  <a:pt x="6600" y="6320"/>
                </a:lnTo>
                <a:lnTo>
                  <a:pt x="6475" y="6451"/>
                </a:lnTo>
                <a:lnTo>
                  <a:pt x="6343" y="6576"/>
                </a:lnTo>
                <a:lnTo>
                  <a:pt x="6205" y="6694"/>
                </a:lnTo>
                <a:lnTo>
                  <a:pt x="6061" y="6807"/>
                </a:lnTo>
                <a:lnTo>
                  <a:pt x="5914" y="6913"/>
                </a:lnTo>
                <a:lnTo>
                  <a:pt x="5759" y="7011"/>
                </a:lnTo>
                <a:lnTo>
                  <a:pt x="5601" y="7102"/>
                </a:lnTo>
                <a:lnTo>
                  <a:pt x="5437" y="7185"/>
                </a:lnTo>
                <a:lnTo>
                  <a:pt x="5270" y="7261"/>
                </a:lnTo>
                <a:lnTo>
                  <a:pt x="5098" y="7329"/>
                </a:lnTo>
                <a:lnTo>
                  <a:pt x="4921" y="7388"/>
                </a:lnTo>
                <a:lnTo>
                  <a:pt x="4742" y="7439"/>
                </a:lnTo>
                <a:lnTo>
                  <a:pt x="4558" y="7481"/>
                </a:lnTo>
                <a:lnTo>
                  <a:pt x="4371" y="7514"/>
                </a:lnTo>
                <a:lnTo>
                  <a:pt x="4181" y="7538"/>
                </a:lnTo>
                <a:lnTo>
                  <a:pt x="3990" y="7553"/>
                </a:lnTo>
                <a:lnTo>
                  <a:pt x="3794" y="7558"/>
                </a:lnTo>
                <a:lnTo>
                  <a:pt x="3599" y="7553"/>
                </a:lnTo>
                <a:lnTo>
                  <a:pt x="3406" y="7538"/>
                </a:lnTo>
                <a:lnTo>
                  <a:pt x="3217" y="7514"/>
                </a:lnTo>
                <a:lnTo>
                  <a:pt x="3030" y="7481"/>
                </a:lnTo>
                <a:lnTo>
                  <a:pt x="2846" y="7439"/>
                </a:lnTo>
                <a:lnTo>
                  <a:pt x="2666" y="7388"/>
                </a:lnTo>
                <a:lnTo>
                  <a:pt x="2490" y="7329"/>
                </a:lnTo>
                <a:lnTo>
                  <a:pt x="2318" y="7261"/>
                </a:lnTo>
                <a:lnTo>
                  <a:pt x="2149" y="7185"/>
                </a:lnTo>
                <a:lnTo>
                  <a:pt x="1986" y="7102"/>
                </a:lnTo>
                <a:lnTo>
                  <a:pt x="1827" y="7011"/>
                </a:lnTo>
                <a:lnTo>
                  <a:pt x="1674" y="6913"/>
                </a:lnTo>
                <a:lnTo>
                  <a:pt x="1525" y="6807"/>
                </a:lnTo>
                <a:lnTo>
                  <a:pt x="1381" y="6694"/>
                </a:lnTo>
                <a:lnTo>
                  <a:pt x="1243" y="6576"/>
                </a:lnTo>
                <a:lnTo>
                  <a:pt x="1112" y="6451"/>
                </a:lnTo>
                <a:lnTo>
                  <a:pt x="986" y="6320"/>
                </a:lnTo>
                <a:lnTo>
                  <a:pt x="867" y="6183"/>
                </a:lnTo>
                <a:lnTo>
                  <a:pt x="755" y="6040"/>
                </a:lnTo>
                <a:lnTo>
                  <a:pt x="648" y="5892"/>
                </a:lnTo>
                <a:lnTo>
                  <a:pt x="549" y="5738"/>
                </a:lnTo>
                <a:lnTo>
                  <a:pt x="458" y="5580"/>
                </a:lnTo>
                <a:lnTo>
                  <a:pt x="374" y="5417"/>
                </a:lnTo>
                <a:lnTo>
                  <a:pt x="299" y="5250"/>
                </a:lnTo>
                <a:lnTo>
                  <a:pt x="230" y="5078"/>
                </a:lnTo>
                <a:lnTo>
                  <a:pt x="171" y="4903"/>
                </a:lnTo>
                <a:lnTo>
                  <a:pt x="120" y="4723"/>
                </a:lnTo>
                <a:lnTo>
                  <a:pt x="78" y="4541"/>
                </a:lnTo>
                <a:lnTo>
                  <a:pt x="44" y="4355"/>
                </a:lnTo>
                <a:lnTo>
                  <a:pt x="20" y="4166"/>
                </a:lnTo>
                <a:lnTo>
                  <a:pt x="6" y="3974"/>
                </a:lnTo>
                <a:lnTo>
                  <a:pt x="0" y="3780"/>
                </a:lnTo>
                <a:lnTo>
                  <a:pt x="6" y="35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81" name="Freeform 203">
            <a:extLst>
              <a:ext uri="{FF2B5EF4-FFF2-40B4-BE49-F238E27FC236}">
                <a16:creationId xmlns:a16="http://schemas.microsoft.com/office/drawing/2014/main" id="{5AEDB004-BB68-4A47-9E8F-A2161DBFBFFD}"/>
              </a:ext>
            </a:extLst>
          </p:cNvPr>
          <p:cNvSpPr>
            <a:spLocks noChangeAspect="1"/>
          </p:cNvSpPr>
          <p:nvPr/>
        </p:nvSpPr>
        <p:spPr bwMode="auto">
          <a:xfrm>
            <a:off x="2642990" y="1982520"/>
            <a:ext cx="3483750" cy="3470118"/>
          </a:xfrm>
          <a:custGeom>
            <a:avLst/>
            <a:gdLst>
              <a:gd name="T0" fmla="*/ 120 w 7622"/>
              <a:gd name="T1" fmla="*/ 2836 h 7592"/>
              <a:gd name="T2" fmla="*/ 458 w 7622"/>
              <a:gd name="T3" fmla="*/ 1978 h 7592"/>
              <a:gd name="T4" fmla="*/ 986 w 7622"/>
              <a:gd name="T5" fmla="*/ 1238 h 7592"/>
              <a:gd name="T6" fmla="*/ 1674 w 7622"/>
              <a:gd name="T7" fmla="*/ 646 h 7592"/>
              <a:gd name="T8" fmla="*/ 2490 w 7622"/>
              <a:gd name="T9" fmla="*/ 230 h 7592"/>
              <a:gd name="T10" fmla="*/ 3406 w 7622"/>
              <a:gd name="T11" fmla="*/ 20 h 7592"/>
              <a:gd name="T12" fmla="*/ 4217 w 7622"/>
              <a:gd name="T13" fmla="*/ 20 h 7592"/>
              <a:gd name="T14" fmla="*/ 5134 w 7622"/>
              <a:gd name="T15" fmla="*/ 230 h 7592"/>
              <a:gd name="T16" fmla="*/ 5950 w 7622"/>
              <a:gd name="T17" fmla="*/ 646 h 7592"/>
              <a:gd name="T18" fmla="*/ 6636 w 7622"/>
              <a:gd name="T19" fmla="*/ 1238 h 7592"/>
              <a:gd name="T20" fmla="*/ 7164 w 7622"/>
              <a:gd name="T21" fmla="*/ 1978 h 7592"/>
              <a:gd name="T22" fmla="*/ 7502 w 7622"/>
              <a:gd name="T23" fmla="*/ 2836 h 7592"/>
              <a:gd name="T24" fmla="*/ 7622 w 7622"/>
              <a:gd name="T25" fmla="*/ 3780 h 7592"/>
              <a:gd name="T26" fmla="*/ 7545 w 7622"/>
              <a:gd name="T27" fmla="*/ 4575 h 7592"/>
              <a:gd name="T28" fmla="*/ 7248 w 7622"/>
              <a:gd name="T29" fmla="*/ 5451 h 7592"/>
              <a:gd name="T30" fmla="*/ 6755 w 7622"/>
              <a:gd name="T31" fmla="*/ 6217 h 7592"/>
              <a:gd name="T32" fmla="*/ 6097 w 7622"/>
              <a:gd name="T33" fmla="*/ 6841 h 7592"/>
              <a:gd name="T34" fmla="*/ 5306 w 7622"/>
              <a:gd name="T35" fmla="*/ 7295 h 7592"/>
              <a:gd name="T36" fmla="*/ 4407 w 7622"/>
              <a:gd name="T37" fmla="*/ 7548 h 7592"/>
              <a:gd name="T38" fmla="*/ 3599 w 7622"/>
              <a:gd name="T39" fmla="*/ 7587 h 7592"/>
              <a:gd name="T40" fmla="*/ 2666 w 7622"/>
              <a:gd name="T41" fmla="*/ 7422 h 7592"/>
              <a:gd name="T42" fmla="*/ 1827 w 7622"/>
              <a:gd name="T43" fmla="*/ 7045 h 7592"/>
              <a:gd name="T44" fmla="*/ 1112 w 7622"/>
              <a:gd name="T45" fmla="*/ 6485 h 7592"/>
              <a:gd name="T46" fmla="*/ 549 w 7622"/>
              <a:gd name="T47" fmla="*/ 5772 h 7592"/>
              <a:gd name="T48" fmla="*/ 171 w 7622"/>
              <a:gd name="T49" fmla="*/ 4937 h 7592"/>
              <a:gd name="T50" fmla="*/ 6 w 7622"/>
              <a:gd name="T51" fmla="*/ 4008 h 7592"/>
              <a:gd name="T52" fmla="*/ 36 w 7622"/>
              <a:gd name="T53" fmla="*/ 3814 h 7592"/>
              <a:gd name="T54" fmla="*/ 114 w 7622"/>
              <a:gd name="T55" fmla="*/ 4540 h 7592"/>
              <a:gd name="T56" fmla="*/ 410 w 7622"/>
              <a:gd name="T57" fmla="*/ 5417 h 7592"/>
              <a:gd name="T58" fmla="*/ 903 w 7622"/>
              <a:gd name="T59" fmla="*/ 6182 h 7592"/>
              <a:gd name="T60" fmla="*/ 1561 w 7622"/>
              <a:gd name="T61" fmla="*/ 6807 h 7592"/>
              <a:gd name="T62" fmla="*/ 2354 w 7622"/>
              <a:gd name="T63" fmla="*/ 7261 h 7592"/>
              <a:gd name="T64" fmla="*/ 3253 w 7622"/>
              <a:gd name="T65" fmla="*/ 7514 h 7592"/>
              <a:gd name="T66" fmla="*/ 3990 w 7622"/>
              <a:gd name="T67" fmla="*/ 7553 h 7592"/>
              <a:gd name="T68" fmla="*/ 4921 w 7622"/>
              <a:gd name="T69" fmla="*/ 7387 h 7592"/>
              <a:gd name="T70" fmla="*/ 5759 w 7622"/>
              <a:gd name="T71" fmla="*/ 7011 h 7592"/>
              <a:gd name="T72" fmla="*/ 6475 w 7622"/>
              <a:gd name="T73" fmla="*/ 6451 h 7592"/>
              <a:gd name="T74" fmla="*/ 7037 w 7622"/>
              <a:gd name="T75" fmla="*/ 5738 h 7592"/>
              <a:gd name="T76" fmla="*/ 7415 w 7622"/>
              <a:gd name="T77" fmla="*/ 4902 h 7592"/>
              <a:gd name="T78" fmla="*/ 7581 w 7622"/>
              <a:gd name="T79" fmla="*/ 3974 h 7592"/>
              <a:gd name="T80" fmla="*/ 7542 w 7622"/>
              <a:gd name="T81" fmla="*/ 3238 h 7592"/>
              <a:gd name="T82" fmla="*/ 7288 w 7622"/>
              <a:gd name="T83" fmla="*/ 2344 h 7592"/>
              <a:gd name="T84" fmla="*/ 6833 w 7622"/>
              <a:gd name="T85" fmla="*/ 1554 h 7592"/>
              <a:gd name="T86" fmla="*/ 6205 w 7622"/>
              <a:gd name="T87" fmla="*/ 898 h 7592"/>
              <a:gd name="T88" fmla="*/ 5437 w 7622"/>
              <a:gd name="T89" fmla="*/ 408 h 7592"/>
              <a:gd name="T90" fmla="*/ 4558 w 7622"/>
              <a:gd name="T91" fmla="*/ 112 h 7592"/>
              <a:gd name="T92" fmla="*/ 3830 w 7622"/>
              <a:gd name="T93" fmla="*/ 35 h 7592"/>
              <a:gd name="T94" fmla="*/ 2882 w 7622"/>
              <a:gd name="T95" fmla="*/ 154 h 7592"/>
              <a:gd name="T96" fmla="*/ 2022 w 7622"/>
              <a:gd name="T97" fmla="*/ 491 h 7592"/>
              <a:gd name="T98" fmla="*/ 1279 w 7622"/>
              <a:gd name="T99" fmla="*/ 1016 h 7592"/>
              <a:gd name="T100" fmla="*/ 684 w 7622"/>
              <a:gd name="T101" fmla="*/ 1701 h 7592"/>
              <a:gd name="T102" fmla="*/ 266 w 7622"/>
              <a:gd name="T103" fmla="*/ 2514 h 7592"/>
              <a:gd name="T104" fmla="*/ 56 w 7622"/>
              <a:gd name="T105" fmla="*/ 3427 h 7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22" h="7592">
                <a:moveTo>
                  <a:pt x="6" y="3586"/>
                </a:moveTo>
                <a:lnTo>
                  <a:pt x="20" y="3393"/>
                </a:lnTo>
                <a:lnTo>
                  <a:pt x="44" y="3204"/>
                </a:lnTo>
                <a:lnTo>
                  <a:pt x="78" y="3019"/>
                </a:lnTo>
                <a:lnTo>
                  <a:pt x="120" y="2836"/>
                </a:lnTo>
                <a:lnTo>
                  <a:pt x="171" y="2656"/>
                </a:lnTo>
                <a:lnTo>
                  <a:pt x="230" y="2480"/>
                </a:lnTo>
                <a:lnTo>
                  <a:pt x="299" y="2310"/>
                </a:lnTo>
                <a:lnTo>
                  <a:pt x="374" y="2141"/>
                </a:lnTo>
                <a:lnTo>
                  <a:pt x="458" y="1978"/>
                </a:lnTo>
                <a:lnTo>
                  <a:pt x="549" y="1820"/>
                </a:lnTo>
                <a:lnTo>
                  <a:pt x="648" y="1667"/>
                </a:lnTo>
                <a:lnTo>
                  <a:pt x="755" y="1519"/>
                </a:lnTo>
                <a:lnTo>
                  <a:pt x="867" y="1376"/>
                </a:lnTo>
                <a:lnTo>
                  <a:pt x="986" y="1238"/>
                </a:lnTo>
                <a:lnTo>
                  <a:pt x="1112" y="1108"/>
                </a:lnTo>
                <a:lnTo>
                  <a:pt x="1243" y="982"/>
                </a:lnTo>
                <a:lnTo>
                  <a:pt x="1381" y="864"/>
                </a:lnTo>
                <a:lnTo>
                  <a:pt x="1525" y="751"/>
                </a:lnTo>
                <a:lnTo>
                  <a:pt x="1674" y="646"/>
                </a:lnTo>
                <a:lnTo>
                  <a:pt x="1827" y="547"/>
                </a:lnTo>
                <a:lnTo>
                  <a:pt x="1986" y="457"/>
                </a:lnTo>
                <a:lnTo>
                  <a:pt x="2149" y="373"/>
                </a:lnTo>
                <a:lnTo>
                  <a:pt x="2318" y="297"/>
                </a:lnTo>
                <a:lnTo>
                  <a:pt x="2490" y="230"/>
                </a:lnTo>
                <a:lnTo>
                  <a:pt x="2666" y="171"/>
                </a:lnTo>
                <a:lnTo>
                  <a:pt x="2846" y="119"/>
                </a:lnTo>
                <a:lnTo>
                  <a:pt x="3030" y="77"/>
                </a:lnTo>
                <a:lnTo>
                  <a:pt x="3217" y="44"/>
                </a:lnTo>
                <a:lnTo>
                  <a:pt x="3406" y="20"/>
                </a:lnTo>
                <a:lnTo>
                  <a:pt x="3599" y="5"/>
                </a:lnTo>
                <a:lnTo>
                  <a:pt x="3794" y="0"/>
                </a:lnTo>
                <a:lnTo>
                  <a:pt x="3830" y="0"/>
                </a:lnTo>
                <a:lnTo>
                  <a:pt x="4026" y="5"/>
                </a:lnTo>
                <a:lnTo>
                  <a:pt x="4217" y="20"/>
                </a:lnTo>
                <a:lnTo>
                  <a:pt x="4407" y="44"/>
                </a:lnTo>
                <a:lnTo>
                  <a:pt x="4594" y="77"/>
                </a:lnTo>
                <a:lnTo>
                  <a:pt x="4778" y="119"/>
                </a:lnTo>
                <a:lnTo>
                  <a:pt x="4957" y="171"/>
                </a:lnTo>
                <a:lnTo>
                  <a:pt x="5134" y="230"/>
                </a:lnTo>
                <a:lnTo>
                  <a:pt x="5306" y="297"/>
                </a:lnTo>
                <a:lnTo>
                  <a:pt x="5473" y="373"/>
                </a:lnTo>
                <a:lnTo>
                  <a:pt x="5637" y="457"/>
                </a:lnTo>
                <a:lnTo>
                  <a:pt x="5795" y="547"/>
                </a:lnTo>
                <a:lnTo>
                  <a:pt x="5950" y="646"/>
                </a:lnTo>
                <a:lnTo>
                  <a:pt x="6097" y="751"/>
                </a:lnTo>
                <a:lnTo>
                  <a:pt x="6241" y="864"/>
                </a:lnTo>
                <a:lnTo>
                  <a:pt x="6379" y="982"/>
                </a:lnTo>
                <a:lnTo>
                  <a:pt x="6511" y="1108"/>
                </a:lnTo>
                <a:lnTo>
                  <a:pt x="6636" y="1238"/>
                </a:lnTo>
                <a:lnTo>
                  <a:pt x="6755" y="1376"/>
                </a:lnTo>
                <a:lnTo>
                  <a:pt x="6869" y="1519"/>
                </a:lnTo>
                <a:lnTo>
                  <a:pt x="6974" y="1667"/>
                </a:lnTo>
                <a:lnTo>
                  <a:pt x="7073" y="1820"/>
                </a:lnTo>
                <a:lnTo>
                  <a:pt x="7164" y="1978"/>
                </a:lnTo>
                <a:lnTo>
                  <a:pt x="7248" y="2141"/>
                </a:lnTo>
                <a:lnTo>
                  <a:pt x="7324" y="2310"/>
                </a:lnTo>
                <a:lnTo>
                  <a:pt x="7392" y="2480"/>
                </a:lnTo>
                <a:lnTo>
                  <a:pt x="7451" y="2656"/>
                </a:lnTo>
                <a:lnTo>
                  <a:pt x="7502" y="2836"/>
                </a:lnTo>
                <a:lnTo>
                  <a:pt x="7545" y="3019"/>
                </a:lnTo>
                <a:lnTo>
                  <a:pt x="7578" y="3204"/>
                </a:lnTo>
                <a:lnTo>
                  <a:pt x="7602" y="3393"/>
                </a:lnTo>
                <a:lnTo>
                  <a:pt x="7617" y="3586"/>
                </a:lnTo>
                <a:lnTo>
                  <a:pt x="7622" y="3780"/>
                </a:lnTo>
                <a:lnTo>
                  <a:pt x="7622" y="3814"/>
                </a:lnTo>
                <a:lnTo>
                  <a:pt x="7617" y="4008"/>
                </a:lnTo>
                <a:lnTo>
                  <a:pt x="7602" y="4201"/>
                </a:lnTo>
                <a:lnTo>
                  <a:pt x="7578" y="4390"/>
                </a:lnTo>
                <a:lnTo>
                  <a:pt x="7545" y="4575"/>
                </a:lnTo>
                <a:lnTo>
                  <a:pt x="7502" y="4758"/>
                </a:lnTo>
                <a:lnTo>
                  <a:pt x="7451" y="4937"/>
                </a:lnTo>
                <a:lnTo>
                  <a:pt x="7392" y="5112"/>
                </a:lnTo>
                <a:lnTo>
                  <a:pt x="7324" y="5284"/>
                </a:lnTo>
                <a:lnTo>
                  <a:pt x="7248" y="5451"/>
                </a:lnTo>
                <a:lnTo>
                  <a:pt x="7164" y="5614"/>
                </a:lnTo>
                <a:lnTo>
                  <a:pt x="7073" y="5772"/>
                </a:lnTo>
                <a:lnTo>
                  <a:pt x="6974" y="5926"/>
                </a:lnTo>
                <a:lnTo>
                  <a:pt x="6869" y="6074"/>
                </a:lnTo>
                <a:lnTo>
                  <a:pt x="6755" y="6217"/>
                </a:lnTo>
                <a:lnTo>
                  <a:pt x="6636" y="6354"/>
                </a:lnTo>
                <a:lnTo>
                  <a:pt x="6511" y="6485"/>
                </a:lnTo>
                <a:lnTo>
                  <a:pt x="6379" y="6611"/>
                </a:lnTo>
                <a:lnTo>
                  <a:pt x="6241" y="6728"/>
                </a:lnTo>
                <a:lnTo>
                  <a:pt x="6097" y="6841"/>
                </a:lnTo>
                <a:lnTo>
                  <a:pt x="5950" y="6947"/>
                </a:lnTo>
                <a:lnTo>
                  <a:pt x="5795" y="7045"/>
                </a:lnTo>
                <a:lnTo>
                  <a:pt x="5637" y="7136"/>
                </a:lnTo>
                <a:lnTo>
                  <a:pt x="5473" y="7219"/>
                </a:lnTo>
                <a:lnTo>
                  <a:pt x="5306" y="7295"/>
                </a:lnTo>
                <a:lnTo>
                  <a:pt x="5134" y="7363"/>
                </a:lnTo>
                <a:lnTo>
                  <a:pt x="4957" y="7422"/>
                </a:lnTo>
                <a:lnTo>
                  <a:pt x="4778" y="7473"/>
                </a:lnTo>
                <a:lnTo>
                  <a:pt x="4594" y="7515"/>
                </a:lnTo>
                <a:lnTo>
                  <a:pt x="4407" y="7548"/>
                </a:lnTo>
                <a:lnTo>
                  <a:pt x="4217" y="7573"/>
                </a:lnTo>
                <a:lnTo>
                  <a:pt x="4026" y="7587"/>
                </a:lnTo>
                <a:lnTo>
                  <a:pt x="3830" y="7592"/>
                </a:lnTo>
                <a:lnTo>
                  <a:pt x="3794" y="7592"/>
                </a:lnTo>
                <a:lnTo>
                  <a:pt x="3599" y="7587"/>
                </a:lnTo>
                <a:lnTo>
                  <a:pt x="3406" y="7573"/>
                </a:lnTo>
                <a:lnTo>
                  <a:pt x="3217" y="7548"/>
                </a:lnTo>
                <a:lnTo>
                  <a:pt x="3030" y="7515"/>
                </a:lnTo>
                <a:lnTo>
                  <a:pt x="2846" y="7473"/>
                </a:lnTo>
                <a:lnTo>
                  <a:pt x="2666" y="7422"/>
                </a:lnTo>
                <a:lnTo>
                  <a:pt x="2490" y="7363"/>
                </a:lnTo>
                <a:lnTo>
                  <a:pt x="2318" y="7295"/>
                </a:lnTo>
                <a:lnTo>
                  <a:pt x="2149" y="7219"/>
                </a:lnTo>
                <a:lnTo>
                  <a:pt x="1986" y="7136"/>
                </a:lnTo>
                <a:lnTo>
                  <a:pt x="1827" y="7045"/>
                </a:lnTo>
                <a:lnTo>
                  <a:pt x="1674" y="6947"/>
                </a:lnTo>
                <a:lnTo>
                  <a:pt x="1525" y="6841"/>
                </a:lnTo>
                <a:lnTo>
                  <a:pt x="1381" y="6728"/>
                </a:lnTo>
                <a:lnTo>
                  <a:pt x="1243" y="6611"/>
                </a:lnTo>
                <a:lnTo>
                  <a:pt x="1112" y="6485"/>
                </a:lnTo>
                <a:lnTo>
                  <a:pt x="986" y="6354"/>
                </a:lnTo>
                <a:lnTo>
                  <a:pt x="867" y="6217"/>
                </a:lnTo>
                <a:lnTo>
                  <a:pt x="755" y="6074"/>
                </a:lnTo>
                <a:lnTo>
                  <a:pt x="648" y="5926"/>
                </a:lnTo>
                <a:lnTo>
                  <a:pt x="549" y="5772"/>
                </a:lnTo>
                <a:lnTo>
                  <a:pt x="458" y="5614"/>
                </a:lnTo>
                <a:lnTo>
                  <a:pt x="374" y="5451"/>
                </a:lnTo>
                <a:lnTo>
                  <a:pt x="299" y="5284"/>
                </a:lnTo>
                <a:lnTo>
                  <a:pt x="230" y="5112"/>
                </a:lnTo>
                <a:lnTo>
                  <a:pt x="171" y="4937"/>
                </a:lnTo>
                <a:lnTo>
                  <a:pt x="120" y="4758"/>
                </a:lnTo>
                <a:lnTo>
                  <a:pt x="78" y="4575"/>
                </a:lnTo>
                <a:lnTo>
                  <a:pt x="44" y="4390"/>
                </a:lnTo>
                <a:lnTo>
                  <a:pt x="20" y="4201"/>
                </a:lnTo>
                <a:lnTo>
                  <a:pt x="6" y="4008"/>
                </a:lnTo>
                <a:lnTo>
                  <a:pt x="0" y="3814"/>
                </a:lnTo>
                <a:lnTo>
                  <a:pt x="0" y="3780"/>
                </a:lnTo>
                <a:lnTo>
                  <a:pt x="6" y="3586"/>
                </a:lnTo>
                <a:lnTo>
                  <a:pt x="42" y="3620"/>
                </a:lnTo>
                <a:lnTo>
                  <a:pt x="36" y="3814"/>
                </a:lnTo>
                <a:lnTo>
                  <a:pt x="36" y="3780"/>
                </a:lnTo>
                <a:lnTo>
                  <a:pt x="42" y="3974"/>
                </a:lnTo>
                <a:lnTo>
                  <a:pt x="56" y="4166"/>
                </a:lnTo>
                <a:lnTo>
                  <a:pt x="80" y="4355"/>
                </a:lnTo>
                <a:lnTo>
                  <a:pt x="114" y="4540"/>
                </a:lnTo>
                <a:lnTo>
                  <a:pt x="156" y="4723"/>
                </a:lnTo>
                <a:lnTo>
                  <a:pt x="207" y="4902"/>
                </a:lnTo>
                <a:lnTo>
                  <a:pt x="266" y="5078"/>
                </a:lnTo>
                <a:lnTo>
                  <a:pt x="335" y="5250"/>
                </a:lnTo>
                <a:lnTo>
                  <a:pt x="410" y="5417"/>
                </a:lnTo>
                <a:lnTo>
                  <a:pt x="494" y="5580"/>
                </a:lnTo>
                <a:lnTo>
                  <a:pt x="585" y="5738"/>
                </a:lnTo>
                <a:lnTo>
                  <a:pt x="684" y="5892"/>
                </a:lnTo>
                <a:lnTo>
                  <a:pt x="791" y="6040"/>
                </a:lnTo>
                <a:lnTo>
                  <a:pt x="903" y="6182"/>
                </a:lnTo>
                <a:lnTo>
                  <a:pt x="1022" y="6320"/>
                </a:lnTo>
                <a:lnTo>
                  <a:pt x="1148" y="6451"/>
                </a:lnTo>
                <a:lnTo>
                  <a:pt x="1279" y="6576"/>
                </a:lnTo>
                <a:lnTo>
                  <a:pt x="1417" y="6694"/>
                </a:lnTo>
                <a:lnTo>
                  <a:pt x="1561" y="6807"/>
                </a:lnTo>
                <a:lnTo>
                  <a:pt x="1710" y="6912"/>
                </a:lnTo>
                <a:lnTo>
                  <a:pt x="1863" y="7011"/>
                </a:lnTo>
                <a:lnTo>
                  <a:pt x="2022" y="7101"/>
                </a:lnTo>
                <a:lnTo>
                  <a:pt x="2185" y="7185"/>
                </a:lnTo>
                <a:lnTo>
                  <a:pt x="2354" y="7261"/>
                </a:lnTo>
                <a:lnTo>
                  <a:pt x="2526" y="7328"/>
                </a:lnTo>
                <a:lnTo>
                  <a:pt x="2702" y="7387"/>
                </a:lnTo>
                <a:lnTo>
                  <a:pt x="2882" y="7439"/>
                </a:lnTo>
                <a:lnTo>
                  <a:pt x="3066" y="7481"/>
                </a:lnTo>
                <a:lnTo>
                  <a:pt x="3253" y="7514"/>
                </a:lnTo>
                <a:lnTo>
                  <a:pt x="3442" y="7538"/>
                </a:lnTo>
                <a:lnTo>
                  <a:pt x="3635" y="7553"/>
                </a:lnTo>
                <a:lnTo>
                  <a:pt x="3830" y="7558"/>
                </a:lnTo>
                <a:lnTo>
                  <a:pt x="3794" y="7558"/>
                </a:lnTo>
                <a:lnTo>
                  <a:pt x="3990" y="7553"/>
                </a:lnTo>
                <a:lnTo>
                  <a:pt x="4181" y="7538"/>
                </a:lnTo>
                <a:lnTo>
                  <a:pt x="4371" y="7514"/>
                </a:lnTo>
                <a:lnTo>
                  <a:pt x="4558" y="7481"/>
                </a:lnTo>
                <a:lnTo>
                  <a:pt x="4742" y="7439"/>
                </a:lnTo>
                <a:lnTo>
                  <a:pt x="4921" y="7387"/>
                </a:lnTo>
                <a:lnTo>
                  <a:pt x="5098" y="7328"/>
                </a:lnTo>
                <a:lnTo>
                  <a:pt x="5270" y="7261"/>
                </a:lnTo>
                <a:lnTo>
                  <a:pt x="5437" y="7185"/>
                </a:lnTo>
                <a:lnTo>
                  <a:pt x="5601" y="7101"/>
                </a:lnTo>
                <a:lnTo>
                  <a:pt x="5759" y="7011"/>
                </a:lnTo>
                <a:lnTo>
                  <a:pt x="5914" y="6912"/>
                </a:lnTo>
                <a:lnTo>
                  <a:pt x="6061" y="6807"/>
                </a:lnTo>
                <a:lnTo>
                  <a:pt x="6205" y="6694"/>
                </a:lnTo>
                <a:lnTo>
                  <a:pt x="6343" y="6576"/>
                </a:lnTo>
                <a:lnTo>
                  <a:pt x="6475" y="6451"/>
                </a:lnTo>
                <a:lnTo>
                  <a:pt x="6600" y="6320"/>
                </a:lnTo>
                <a:lnTo>
                  <a:pt x="6719" y="6182"/>
                </a:lnTo>
                <a:lnTo>
                  <a:pt x="6833" y="6040"/>
                </a:lnTo>
                <a:lnTo>
                  <a:pt x="6938" y="5892"/>
                </a:lnTo>
                <a:lnTo>
                  <a:pt x="7037" y="5738"/>
                </a:lnTo>
                <a:lnTo>
                  <a:pt x="7128" y="5580"/>
                </a:lnTo>
                <a:lnTo>
                  <a:pt x="7212" y="5417"/>
                </a:lnTo>
                <a:lnTo>
                  <a:pt x="7288" y="5250"/>
                </a:lnTo>
                <a:lnTo>
                  <a:pt x="7356" y="5078"/>
                </a:lnTo>
                <a:lnTo>
                  <a:pt x="7415" y="4902"/>
                </a:lnTo>
                <a:lnTo>
                  <a:pt x="7466" y="4723"/>
                </a:lnTo>
                <a:lnTo>
                  <a:pt x="7509" y="4540"/>
                </a:lnTo>
                <a:lnTo>
                  <a:pt x="7542" y="4355"/>
                </a:lnTo>
                <a:lnTo>
                  <a:pt x="7566" y="4166"/>
                </a:lnTo>
                <a:lnTo>
                  <a:pt x="7581" y="3974"/>
                </a:lnTo>
                <a:lnTo>
                  <a:pt x="7586" y="3780"/>
                </a:lnTo>
                <a:lnTo>
                  <a:pt x="7586" y="3814"/>
                </a:lnTo>
                <a:lnTo>
                  <a:pt x="7581" y="3620"/>
                </a:lnTo>
                <a:lnTo>
                  <a:pt x="7566" y="3427"/>
                </a:lnTo>
                <a:lnTo>
                  <a:pt x="7542" y="3238"/>
                </a:lnTo>
                <a:lnTo>
                  <a:pt x="7509" y="3053"/>
                </a:lnTo>
                <a:lnTo>
                  <a:pt x="7466" y="2870"/>
                </a:lnTo>
                <a:lnTo>
                  <a:pt x="7415" y="2690"/>
                </a:lnTo>
                <a:lnTo>
                  <a:pt x="7356" y="2514"/>
                </a:lnTo>
                <a:lnTo>
                  <a:pt x="7288" y="2344"/>
                </a:lnTo>
                <a:lnTo>
                  <a:pt x="7212" y="2176"/>
                </a:lnTo>
                <a:lnTo>
                  <a:pt x="7128" y="2013"/>
                </a:lnTo>
                <a:lnTo>
                  <a:pt x="7037" y="1854"/>
                </a:lnTo>
                <a:lnTo>
                  <a:pt x="6938" y="1701"/>
                </a:lnTo>
                <a:lnTo>
                  <a:pt x="6833" y="1554"/>
                </a:lnTo>
                <a:lnTo>
                  <a:pt x="6719" y="1410"/>
                </a:lnTo>
                <a:lnTo>
                  <a:pt x="6600" y="1273"/>
                </a:lnTo>
                <a:lnTo>
                  <a:pt x="6475" y="1143"/>
                </a:lnTo>
                <a:lnTo>
                  <a:pt x="6343" y="1016"/>
                </a:lnTo>
                <a:lnTo>
                  <a:pt x="6205" y="898"/>
                </a:lnTo>
                <a:lnTo>
                  <a:pt x="6061" y="785"/>
                </a:lnTo>
                <a:lnTo>
                  <a:pt x="5914" y="680"/>
                </a:lnTo>
                <a:lnTo>
                  <a:pt x="5759" y="582"/>
                </a:lnTo>
                <a:lnTo>
                  <a:pt x="5601" y="491"/>
                </a:lnTo>
                <a:lnTo>
                  <a:pt x="5437" y="408"/>
                </a:lnTo>
                <a:lnTo>
                  <a:pt x="5270" y="331"/>
                </a:lnTo>
                <a:lnTo>
                  <a:pt x="5098" y="264"/>
                </a:lnTo>
                <a:lnTo>
                  <a:pt x="4921" y="205"/>
                </a:lnTo>
                <a:lnTo>
                  <a:pt x="4742" y="154"/>
                </a:lnTo>
                <a:lnTo>
                  <a:pt x="4558" y="112"/>
                </a:lnTo>
                <a:lnTo>
                  <a:pt x="4371" y="79"/>
                </a:lnTo>
                <a:lnTo>
                  <a:pt x="4181" y="54"/>
                </a:lnTo>
                <a:lnTo>
                  <a:pt x="3990" y="39"/>
                </a:lnTo>
                <a:lnTo>
                  <a:pt x="3794" y="35"/>
                </a:lnTo>
                <a:lnTo>
                  <a:pt x="3830" y="35"/>
                </a:lnTo>
                <a:lnTo>
                  <a:pt x="3635" y="39"/>
                </a:lnTo>
                <a:lnTo>
                  <a:pt x="3442" y="54"/>
                </a:lnTo>
                <a:lnTo>
                  <a:pt x="3253" y="79"/>
                </a:lnTo>
                <a:lnTo>
                  <a:pt x="3066" y="112"/>
                </a:lnTo>
                <a:lnTo>
                  <a:pt x="2882" y="154"/>
                </a:lnTo>
                <a:lnTo>
                  <a:pt x="2702" y="205"/>
                </a:lnTo>
                <a:lnTo>
                  <a:pt x="2526" y="264"/>
                </a:lnTo>
                <a:lnTo>
                  <a:pt x="2354" y="331"/>
                </a:lnTo>
                <a:lnTo>
                  <a:pt x="2185" y="408"/>
                </a:lnTo>
                <a:lnTo>
                  <a:pt x="2022" y="491"/>
                </a:lnTo>
                <a:lnTo>
                  <a:pt x="1863" y="582"/>
                </a:lnTo>
                <a:lnTo>
                  <a:pt x="1710" y="680"/>
                </a:lnTo>
                <a:lnTo>
                  <a:pt x="1561" y="785"/>
                </a:lnTo>
                <a:lnTo>
                  <a:pt x="1417" y="898"/>
                </a:lnTo>
                <a:lnTo>
                  <a:pt x="1279" y="1016"/>
                </a:lnTo>
                <a:lnTo>
                  <a:pt x="1148" y="1143"/>
                </a:lnTo>
                <a:lnTo>
                  <a:pt x="1022" y="1273"/>
                </a:lnTo>
                <a:lnTo>
                  <a:pt x="903" y="1410"/>
                </a:lnTo>
                <a:lnTo>
                  <a:pt x="791" y="1554"/>
                </a:lnTo>
                <a:lnTo>
                  <a:pt x="684" y="1701"/>
                </a:lnTo>
                <a:lnTo>
                  <a:pt x="585" y="1854"/>
                </a:lnTo>
                <a:lnTo>
                  <a:pt x="494" y="2013"/>
                </a:lnTo>
                <a:lnTo>
                  <a:pt x="410" y="2176"/>
                </a:lnTo>
                <a:lnTo>
                  <a:pt x="335" y="2344"/>
                </a:lnTo>
                <a:lnTo>
                  <a:pt x="266" y="2514"/>
                </a:lnTo>
                <a:lnTo>
                  <a:pt x="207" y="2690"/>
                </a:lnTo>
                <a:lnTo>
                  <a:pt x="156" y="2870"/>
                </a:lnTo>
                <a:lnTo>
                  <a:pt x="114" y="3053"/>
                </a:lnTo>
                <a:lnTo>
                  <a:pt x="80" y="3238"/>
                </a:lnTo>
                <a:lnTo>
                  <a:pt x="56" y="3427"/>
                </a:lnTo>
                <a:lnTo>
                  <a:pt x="42" y="3620"/>
                </a:lnTo>
                <a:lnTo>
                  <a:pt x="6" y="35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82" name="Freeform 204">
            <a:extLst>
              <a:ext uri="{FF2B5EF4-FFF2-40B4-BE49-F238E27FC236}">
                <a16:creationId xmlns:a16="http://schemas.microsoft.com/office/drawing/2014/main" id="{65A50A7A-10F7-4852-925F-BEE158FC2844}"/>
              </a:ext>
            </a:extLst>
          </p:cNvPr>
          <p:cNvSpPr>
            <a:spLocks noChangeAspect="1"/>
          </p:cNvSpPr>
          <p:nvPr/>
        </p:nvSpPr>
        <p:spPr bwMode="auto">
          <a:xfrm>
            <a:off x="3062686" y="2170353"/>
            <a:ext cx="2586753" cy="3119130"/>
          </a:xfrm>
          <a:custGeom>
            <a:avLst/>
            <a:gdLst>
              <a:gd name="T0" fmla="*/ 0 w 5660"/>
              <a:gd name="T1" fmla="*/ 5104 h 6824"/>
              <a:gd name="T2" fmla="*/ 0 w 5660"/>
              <a:gd name="T3" fmla="*/ 1705 h 6824"/>
              <a:gd name="T4" fmla="*/ 2824 w 5660"/>
              <a:gd name="T5" fmla="*/ 0 h 6824"/>
              <a:gd name="T6" fmla="*/ 5660 w 5660"/>
              <a:gd name="T7" fmla="*/ 1705 h 6824"/>
              <a:gd name="T8" fmla="*/ 5660 w 5660"/>
              <a:gd name="T9" fmla="*/ 5119 h 6824"/>
              <a:gd name="T10" fmla="*/ 2824 w 5660"/>
              <a:gd name="T11" fmla="*/ 6824 h 6824"/>
              <a:gd name="T12" fmla="*/ 0 w 5660"/>
              <a:gd name="T13" fmla="*/ 5104 h 6824"/>
            </a:gdLst>
            <a:ahLst/>
            <a:cxnLst>
              <a:cxn ang="0">
                <a:pos x="T0" y="T1"/>
              </a:cxn>
              <a:cxn ang="0">
                <a:pos x="T2" y="T3"/>
              </a:cxn>
              <a:cxn ang="0">
                <a:pos x="T4" y="T5"/>
              </a:cxn>
              <a:cxn ang="0">
                <a:pos x="T6" y="T7"/>
              </a:cxn>
              <a:cxn ang="0">
                <a:pos x="T8" y="T9"/>
              </a:cxn>
              <a:cxn ang="0">
                <a:pos x="T10" y="T11"/>
              </a:cxn>
              <a:cxn ang="0">
                <a:pos x="T12" y="T13"/>
              </a:cxn>
            </a:cxnLst>
            <a:rect l="0" t="0" r="r" b="b"/>
            <a:pathLst>
              <a:path w="5660" h="6824">
                <a:moveTo>
                  <a:pt x="0" y="5104"/>
                </a:moveTo>
                <a:lnTo>
                  <a:pt x="0" y="1705"/>
                </a:lnTo>
                <a:lnTo>
                  <a:pt x="2824" y="0"/>
                </a:lnTo>
                <a:lnTo>
                  <a:pt x="5660" y="1705"/>
                </a:lnTo>
                <a:lnTo>
                  <a:pt x="5660" y="5119"/>
                </a:lnTo>
                <a:lnTo>
                  <a:pt x="2824" y="6824"/>
                </a:lnTo>
                <a:lnTo>
                  <a:pt x="0" y="510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83" name="Freeform 205">
            <a:extLst>
              <a:ext uri="{FF2B5EF4-FFF2-40B4-BE49-F238E27FC236}">
                <a16:creationId xmlns:a16="http://schemas.microsoft.com/office/drawing/2014/main" id="{56E3440C-B974-422B-84CC-5B0A3501E7D2}"/>
              </a:ext>
            </a:extLst>
          </p:cNvPr>
          <p:cNvSpPr>
            <a:spLocks noChangeAspect="1"/>
          </p:cNvSpPr>
          <p:nvPr/>
        </p:nvSpPr>
        <p:spPr bwMode="auto">
          <a:xfrm>
            <a:off x="3050342" y="2158014"/>
            <a:ext cx="2612813" cy="3143809"/>
          </a:xfrm>
          <a:custGeom>
            <a:avLst/>
            <a:gdLst>
              <a:gd name="T0" fmla="*/ 0 w 5717"/>
              <a:gd name="T1" fmla="*/ 5158 h 6878"/>
              <a:gd name="T2" fmla="*/ 0 w 5717"/>
              <a:gd name="T3" fmla="*/ 5104 h 6878"/>
              <a:gd name="T4" fmla="*/ 0 w 5717"/>
              <a:gd name="T5" fmla="*/ 1705 h 6878"/>
              <a:gd name="T6" fmla="*/ 2824 w 5717"/>
              <a:gd name="T7" fmla="*/ 0 h 6878"/>
              <a:gd name="T8" fmla="*/ 2880 w 5717"/>
              <a:gd name="T9" fmla="*/ 0 h 6878"/>
              <a:gd name="T10" fmla="*/ 5717 w 5717"/>
              <a:gd name="T11" fmla="*/ 1705 h 6878"/>
              <a:gd name="T12" fmla="*/ 5717 w 5717"/>
              <a:gd name="T13" fmla="*/ 5119 h 6878"/>
              <a:gd name="T14" fmla="*/ 5717 w 5717"/>
              <a:gd name="T15" fmla="*/ 5173 h 6878"/>
              <a:gd name="T16" fmla="*/ 2880 w 5717"/>
              <a:gd name="T17" fmla="*/ 6878 h 6878"/>
              <a:gd name="T18" fmla="*/ 2824 w 5717"/>
              <a:gd name="T19" fmla="*/ 6878 h 6878"/>
              <a:gd name="T20" fmla="*/ 0 w 5717"/>
              <a:gd name="T21" fmla="*/ 5158 h 6878"/>
              <a:gd name="T22" fmla="*/ 57 w 5717"/>
              <a:gd name="T23" fmla="*/ 5104 h 6878"/>
              <a:gd name="T24" fmla="*/ 2880 w 5717"/>
              <a:gd name="T25" fmla="*/ 6824 h 6878"/>
              <a:gd name="T26" fmla="*/ 2824 w 5717"/>
              <a:gd name="T27" fmla="*/ 6824 h 6878"/>
              <a:gd name="T28" fmla="*/ 5660 w 5717"/>
              <a:gd name="T29" fmla="*/ 5119 h 6878"/>
              <a:gd name="T30" fmla="*/ 5660 w 5717"/>
              <a:gd name="T31" fmla="*/ 1705 h 6878"/>
              <a:gd name="T32" fmla="*/ 5660 w 5717"/>
              <a:gd name="T33" fmla="*/ 1759 h 6878"/>
              <a:gd name="T34" fmla="*/ 2824 w 5717"/>
              <a:gd name="T35" fmla="*/ 54 h 6878"/>
              <a:gd name="T36" fmla="*/ 2880 w 5717"/>
              <a:gd name="T37" fmla="*/ 54 h 6878"/>
              <a:gd name="T38" fmla="*/ 57 w 5717"/>
              <a:gd name="T39" fmla="*/ 1759 h 6878"/>
              <a:gd name="T40" fmla="*/ 57 w 5717"/>
              <a:gd name="T41" fmla="*/ 1705 h 6878"/>
              <a:gd name="T42" fmla="*/ 57 w 5717"/>
              <a:gd name="T43" fmla="*/ 5104 h 6878"/>
              <a:gd name="T44" fmla="*/ 0 w 5717"/>
              <a:gd name="T45" fmla="*/ 5158 h 6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17" h="6878">
                <a:moveTo>
                  <a:pt x="0" y="5158"/>
                </a:moveTo>
                <a:lnTo>
                  <a:pt x="0" y="5104"/>
                </a:lnTo>
                <a:lnTo>
                  <a:pt x="0" y="1705"/>
                </a:lnTo>
                <a:lnTo>
                  <a:pt x="2824" y="0"/>
                </a:lnTo>
                <a:lnTo>
                  <a:pt x="2880" y="0"/>
                </a:lnTo>
                <a:lnTo>
                  <a:pt x="5717" y="1705"/>
                </a:lnTo>
                <a:lnTo>
                  <a:pt x="5717" y="5119"/>
                </a:lnTo>
                <a:lnTo>
                  <a:pt x="5717" y="5173"/>
                </a:lnTo>
                <a:lnTo>
                  <a:pt x="2880" y="6878"/>
                </a:lnTo>
                <a:lnTo>
                  <a:pt x="2824" y="6878"/>
                </a:lnTo>
                <a:lnTo>
                  <a:pt x="0" y="5158"/>
                </a:lnTo>
                <a:lnTo>
                  <a:pt x="57" y="5104"/>
                </a:lnTo>
                <a:lnTo>
                  <a:pt x="2880" y="6824"/>
                </a:lnTo>
                <a:lnTo>
                  <a:pt x="2824" y="6824"/>
                </a:lnTo>
                <a:lnTo>
                  <a:pt x="5660" y="5119"/>
                </a:lnTo>
                <a:lnTo>
                  <a:pt x="5660" y="1705"/>
                </a:lnTo>
                <a:lnTo>
                  <a:pt x="5660" y="1759"/>
                </a:lnTo>
                <a:lnTo>
                  <a:pt x="2824" y="54"/>
                </a:lnTo>
                <a:lnTo>
                  <a:pt x="2880" y="54"/>
                </a:lnTo>
                <a:lnTo>
                  <a:pt x="57" y="1759"/>
                </a:lnTo>
                <a:lnTo>
                  <a:pt x="57" y="1705"/>
                </a:lnTo>
                <a:lnTo>
                  <a:pt x="57" y="5104"/>
                </a:lnTo>
                <a:lnTo>
                  <a:pt x="0" y="5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84" name="Freeform 206">
            <a:extLst>
              <a:ext uri="{FF2B5EF4-FFF2-40B4-BE49-F238E27FC236}">
                <a16:creationId xmlns:a16="http://schemas.microsoft.com/office/drawing/2014/main" id="{04860917-FC5C-4CED-BFC2-D1D7DADB48E5}"/>
              </a:ext>
            </a:extLst>
          </p:cNvPr>
          <p:cNvSpPr>
            <a:spLocks noChangeAspect="1"/>
          </p:cNvSpPr>
          <p:nvPr/>
        </p:nvSpPr>
        <p:spPr bwMode="auto">
          <a:xfrm>
            <a:off x="3127149" y="2248503"/>
            <a:ext cx="2457827" cy="2961460"/>
          </a:xfrm>
          <a:custGeom>
            <a:avLst/>
            <a:gdLst>
              <a:gd name="T0" fmla="*/ 0 w 5376"/>
              <a:gd name="T1" fmla="*/ 4848 h 6481"/>
              <a:gd name="T2" fmla="*/ 0 w 5376"/>
              <a:gd name="T3" fmla="*/ 1620 h 6481"/>
              <a:gd name="T4" fmla="*/ 2681 w 5376"/>
              <a:gd name="T5" fmla="*/ 0 h 6481"/>
              <a:gd name="T6" fmla="*/ 5376 w 5376"/>
              <a:gd name="T7" fmla="*/ 1620 h 6481"/>
              <a:gd name="T8" fmla="*/ 5376 w 5376"/>
              <a:gd name="T9" fmla="*/ 4862 h 6481"/>
              <a:gd name="T10" fmla="*/ 2681 w 5376"/>
              <a:gd name="T11" fmla="*/ 6481 h 6481"/>
              <a:gd name="T12" fmla="*/ 0 w 5376"/>
              <a:gd name="T13" fmla="*/ 4848 h 6481"/>
            </a:gdLst>
            <a:ahLst/>
            <a:cxnLst>
              <a:cxn ang="0">
                <a:pos x="T0" y="T1"/>
              </a:cxn>
              <a:cxn ang="0">
                <a:pos x="T2" y="T3"/>
              </a:cxn>
              <a:cxn ang="0">
                <a:pos x="T4" y="T5"/>
              </a:cxn>
              <a:cxn ang="0">
                <a:pos x="T6" y="T7"/>
              </a:cxn>
              <a:cxn ang="0">
                <a:pos x="T8" y="T9"/>
              </a:cxn>
              <a:cxn ang="0">
                <a:pos x="T10" y="T11"/>
              </a:cxn>
              <a:cxn ang="0">
                <a:pos x="T12" y="T13"/>
              </a:cxn>
            </a:cxnLst>
            <a:rect l="0" t="0" r="r" b="b"/>
            <a:pathLst>
              <a:path w="5376" h="6481">
                <a:moveTo>
                  <a:pt x="0" y="4848"/>
                </a:moveTo>
                <a:lnTo>
                  <a:pt x="0" y="1620"/>
                </a:lnTo>
                <a:lnTo>
                  <a:pt x="2681" y="0"/>
                </a:lnTo>
                <a:lnTo>
                  <a:pt x="5376" y="1620"/>
                </a:lnTo>
                <a:lnTo>
                  <a:pt x="5376" y="4862"/>
                </a:lnTo>
                <a:lnTo>
                  <a:pt x="2681" y="6481"/>
                </a:lnTo>
                <a:lnTo>
                  <a:pt x="0" y="48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85" name="Freeform 207">
            <a:extLst>
              <a:ext uri="{FF2B5EF4-FFF2-40B4-BE49-F238E27FC236}">
                <a16:creationId xmlns:a16="http://schemas.microsoft.com/office/drawing/2014/main" id="{1075F7FE-4888-457A-8A8F-027FFC3E3AC9}"/>
              </a:ext>
            </a:extLst>
          </p:cNvPr>
          <p:cNvSpPr>
            <a:spLocks noChangeAspect="1"/>
          </p:cNvSpPr>
          <p:nvPr/>
        </p:nvSpPr>
        <p:spPr bwMode="auto">
          <a:xfrm>
            <a:off x="3114805" y="2236163"/>
            <a:ext cx="2482515" cy="2986139"/>
          </a:xfrm>
          <a:custGeom>
            <a:avLst/>
            <a:gdLst>
              <a:gd name="T0" fmla="*/ 0 w 5432"/>
              <a:gd name="T1" fmla="*/ 4902 h 6535"/>
              <a:gd name="T2" fmla="*/ 0 w 5432"/>
              <a:gd name="T3" fmla="*/ 4848 h 6535"/>
              <a:gd name="T4" fmla="*/ 0 w 5432"/>
              <a:gd name="T5" fmla="*/ 1620 h 6535"/>
              <a:gd name="T6" fmla="*/ 2681 w 5432"/>
              <a:gd name="T7" fmla="*/ 0 h 6535"/>
              <a:gd name="T8" fmla="*/ 2737 w 5432"/>
              <a:gd name="T9" fmla="*/ 0 h 6535"/>
              <a:gd name="T10" fmla="*/ 5432 w 5432"/>
              <a:gd name="T11" fmla="*/ 1620 h 6535"/>
              <a:gd name="T12" fmla="*/ 5432 w 5432"/>
              <a:gd name="T13" fmla="*/ 4862 h 6535"/>
              <a:gd name="T14" fmla="*/ 5432 w 5432"/>
              <a:gd name="T15" fmla="*/ 4916 h 6535"/>
              <a:gd name="T16" fmla="*/ 2737 w 5432"/>
              <a:gd name="T17" fmla="*/ 6535 h 6535"/>
              <a:gd name="T18" fmla="*/ 2681 w 5432"/>
              <a:gd name="T19" fmla="*/ 6535 h 6535"/>
              <a:gd name="T20" fmla="*/ 0 w 5432"/>
              <a:gd name="T21" fmla="*/ 4902 h 6535"/>
              <a:gd name="T22" fmla="*/ 56 w 5432"/>
              <a:gd name="T23" fmla="*/ 4848 h 6535"/>
              <a:gd name="T24" fmla="*/ 2737 w 5432"/>
              <a:gd name="T25" fmla="*/ 6481 h 6535"/>
              <a:gd name="T26" fmla="*/ 2681 w 5432"/>
              <a:gd name="T27" fmla="*/ 6481 h 6535"/>
              <a:gd name="T28" fmla="*/ 5376 w 5432"/>
              <a:gd name="T29" fmla="*/ 4862 h 6535"/>
              <a:gd name="T30" fmla="*/ 5376 w 5432"/>
              <a:gd name="T31" fmla="*/ 1620 h 6535"/>
              <a:gd name="T32" fmla="*/ 5376 w 5432"/>
              <a:gd name="T33" fmla="*/ 1674 h 6535"/>
              <a:gd name="T34" fmla="*/ 2681 w 5432"/>
              <a:gd name="T35" fmla="*/ 54 h 6535"/>
              <a:gd name="T36" fmla="*/ 2737 w 5432"/>
              <a:gd name="T37" fmla="*/ 54 h 6535"/>
              <a:gd name="T38" fmla="*/ 56 w 5432"/>
              <a:gd name="T39" fmla="*/ 1674 h 6535"/>
              <a:gd name="T40" fmla="*/ 56 w 5432"/>
              <a:gd name="T41" fmla="*/ 1620 h 6535"/>
              <a:gd name="T42" fmla="*/ 56 w 5432"/>
              <a:gd name="T43" fmla="*/ 4848 h 6535"/>
              <a:gd name="T44" fmla="*/ 0 w 5432"/>
              <a:gd name="T45" fmla="*/ 4902 h 6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32" h="6535">
                <a:moveTo>
                  <a:pt x="0" y="4902"/>
                </a:moveTo>
                <a:lnTo>
                  <a:pt x="0" y="4848"/>
                </a:lnTo>
                <a:lnTo>
                  <a:pt x="0" y="1620"/>
                </a:lnTo>
                <a:lnTo>
                  <a:pt x="2681" y="0"/>
                </a:lnTo>
                <a:lnTo>
                  <a:pt x="2737" y="0"/>
                </a:lnTo>
                <a:lnTo>
                  <a:pt x="5432" y="1620"/>
                </a:lnTo>
                <a:lnTo>
                  <a:pt x="5432" y="4862"/>
                </a:lnTo>
                <a:lnTo>
                  <a:pt x="5432" y="4916"/>
                </a:lnTo>
                <a:lnTo>
                  <a:pt x="2737" y="6535"/>
                </a:lnTo>
                <a:lnTo>
                  <a:pt x="2681" y="6535"/>
                </a:lnTo>
                <a:lnTo>
                  <a:pt x="0" y="4902"/>
                </a:lnTo>
                <a:lnTo>
                  <a:pt x="56" y="4848"/>
                </a:lnTo>
                <a:lnTo>
                  <a:pt x="2737" y="6481"/>
                </a:lnTo>
                <a:lnTo>
                  <a:pt x="2681" y="6481"/>
                </a:lnTo>
                <a:lnTo>
                  <a:pt x="5376" y="4862"/>
                </a:lnTo>
                <a:lnTo>
                  <a:pt x="5376" y="1620"/>
                </a:lnTo>
                <a:lnTo>
                  <a:pt x="5376" y="1674"/>
                </a:lnTo>
                <a:lnTo>
                  <a:pt x="2681" y="54"/>
                </a:lnTo>
                <a:lnTo>
                  <a:pt x="2737" y="54"/>
                </a:lnTo>
                <a:lnTo>
                  <a:pt x="56" y="1674"/>
                </a:lnTo>
                <a:lnTo>
                  <a:pt x="56" y="1620"/>
                </a:lnTo>
                <a:lnTo>
                  <a:pt x="56" y="4848"/>
                </a:lnTo>
                <a:lnTo>
                  <a:pt x="0" y="49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86" name="Freeform 208">
            <a:extLst>
              <a:ext uri="{FF2B5EF4-FFF2-40B4-BE49-F238E27FC236}">
                <a16:creationId xmlns:a16="http://schemas.microsoft.com/office/drawing/2014/main" id="{F9A766D0-15EC-4671-AFEC-C81F7E72DD41}"/>
              </a:ext>
            </a:extLst>
          </p:cNvPr>
          <p:cNvSpPr>
            <a:spLocks noChangeAspect="1"/>
          </p:cNvSpPr>
          <p:nvPr/>
        </p:nvSpPr>
        <p:spPr bwMode="auto">
          <a:xfrm>
            <a:off x="4144843" y="2644735"/>
            <a:ext cx="257852" cy="311227"/>
          </a:xfrm>
          <a:custGeom>
            <a:avLst/>
            <a:gdLst>
              <a:gd name="T0" fmla="*/ 31 w 563"/>
              <a:gd name="T1" fmla="*/ 431 h 680"/>
              <a:gd name="T2" fmla="*/ 17 w 563"/>
              <a:gd name="T3" fmla="*/ 453 h 680"/>
              <a:gd name="T4" fmla="*/ 8 w 563"/>
              <a:gd name="T5" fmla="*/ 478 h 680"/>
              <a:gd name="T6" fmla="*/ 1 w 563"/>
              <a:gd name="T7" fmla="*/ 503 h 680"/>
              <a:gd name="T8" fmla="*/ 0 w 563"/>
              <a:gd name="T9" fmla="*/ 530 h 680"/>
              <a:gd name="T10" fmla="*/ 3 w 563"/>
              <a:gd name="T11" fmla="*/ 556 h 680"/>
              <a:gd name="T12" fmla="*/ 8 w 563"/>
              <a:gd name="T13" fmla="*/ 582 h 680"/>
              <a:gd name="T14" fmla="*/ 15 w 563"/>
              <a:gd name="T15" fmla="*/ 605 h 680"/>
              <a:gd name="T16" fmla="*/ 27 w 563"/>
              <a:gd name="T17" fmla="*/ 627 h 680"/>
              <a:gd name="T18" fmla="*/ 40 w 563"/>
              <a:gd name="T19" fmla="*/ 646 h 680"/>
              <a:gd name="T20" fmla="*/ 54 w 563"/>
              <a:gd name="T21" fmla="*/ 662 h 680"/>
              <a:gd name="T22" fmla="*/ 71 w 563"/>
              <a:gd name="T23" fmla="*/ 673 h 680"/>
              <a:gd name="T24" fmla="*/ 89 w 563"/>
              <a:gd name="T25" fmla="*/ 679 h 680"/>
              <a:gd name="T26" fmla="*/ 107 w 563"/>
              <a:gd name="T27" fmla="*/ 679 h 680"/>
              <a:gd name="T28" fmla="*/ 126 w 563"/>
              <a:gd name="T29" fmla="*/ 674 h 680"/>
              <a:gd name="T30" fmla="*/ 145 w 563"/>
              <a:gd name="T31" fmla="*/ 661 h 680"/>
              <a:gd name="T32" fmla="*/ 523 w 563"/>
              <a:gd name="T33" fmla="*/ 259 h 680"/>
              <a:gd name="T34" fmla="*/ 540 w 563"/>
              <a:gd name="T35" fmla="*/ 237 h 680"/>
              <a:gd name="T36" fmla="*/ 551 w 563"/>
              <a:gd name="T37" fmla="*/ 214 h 680"/>
              <a:gd name="T38" fmla="*/ 559 w 563"/>
              <a:gd name="T39" fmla="*/ 188 h 680"/>
              <a:gd name="T40" fmla="*/ 563 w 563"/>
              <a:gd name="T41" fmla="*/ 162 h 680"/>
              <a:gd name="T42" fmla="*/ 562 w 563"/>
              <a:gd name="T43" fmla="*/ 135 h 680"/>
              <a:gd name="T44" fmla="*/ 558 w 563"/>
              <a:gd name="T45" fmla="*/ 110 h 680"/>
              <a:gd name="T46" fmla="*/ 551 w 563"/>
              <a:gd name="T47" fmla="*/ 85 h 680"/>
              <a:gd name="T48" fmla="*/ 542 w 563"/>
              <a:gd name="T49" fmla="*/ 63 h 680"/>
              <a:gd name="T50" fmla="*/ 529 w 563"/>
              <a:gd name="T51" fmla="*/ 42 h 680"/>
              <a:gd name="T52" fmla="*/ 515 w 563"/>
              <a:gd name="T53" fmla="*/ 25 h 680"/>
              <a:gd name="T54" fmla="*/ 500 w 563"/>
              <a:gd name="T55" fmla="*/ 11 h 680"/>
              <a:gd name="T56" fmla="*/ 483 w 563"/>
              <a:gd name="T57" fmla="*/ 3 h 680"/>
              <a:gd name="T58" fmla="*/ 465 w 563"/>
              <a:gd name="T59" fmla="*/ 0 h 680"/>
              <a:gd name="T60" fmla="*/ 446 w 563"/>
              <a:gd name="T61" fmla="*/ 3 h 680"/>
              <a:gd name="T62" fmla="*/ 427 w 563"/>
              <a:gd name="T63" fmla="*/ 11 h 680"/>
              <a:gd name="T64" fmla="*/ 407 w 563"/>
              <a:gd name="T65" fmla="*/ 2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0"/>
                </a:moveTo>
                <a:lnTo>
                  <a:pt x="31" y="431"/>
                </a:lnTo>
                <a:lnTo>
                  <a:pt x="23" y="442"/>
                </a:lnTo>
                <a:lnTo>
                  <a:pt x="17" y="453"/>
                </a:lnTo>
                <a:lnTo>
                  <a:pt x="12" y="465"/>
                </a:lnTo>
                <a:lnTo>
                  <a:pt x="8" y="478"/>
                </a:lnTo>
                <a:lnTo>
                  <a:pt x="4" y="491"/>
                </a:lnTo>
                <a:lnTo>
                  <a:pt x="1" y="503"/>
                </a:lnTo>
                <a:lnTo>
                  <a:pt x="0" y="517"/>
                </a:lnTo>
                <a:lnTo>
                  <a:pt x="0" y="530"/>
                </a:lnTo>
                <a:lnTo>
                  <a:pt x="1" y="544"/>
                </a:lnTo>
                <a:lnTo>
                  <a:pt x="3" y="556"/>
                </a:lnTo>
                <a:lnTo>
                  <a:pt x="5" y="570"/>
                </a:lnTo>
                <a:lnTo>
                  <a:pt x="8" y="582"/>
                </a:lnTo>
                <a:lnTo>
                  <a:pt x="12" y="594"/>
                </a:lnTo>
                <a:lnTo>
                  <a:pt x="15" y="605"/>
                </a:lnTo>
                <a:lnTo>
                  <a:pt x="21" y="618"/>
                </a:lnTo>
                <a:lnTo>
                  <a:pt x="27" y="627"/>
                </a:lnTo>
                <a:lnTo>
                  <a:pt x="32" y="637"/>
                </a:lnTo>
                <a:lnTo>
                  <a:pt x="40" y="646"/>
                </a:lnTo>
                <a:lnTo>
                  <a:pt x="46" y="654"/>
                </a:lnTo>
                <a:lnTo>
                  <a:pt x="54" y="662"/>
                </a:lnTo>
                <a:lnTo>
                  <a:pt x="62" y="668"/>
                </a:lnTo>
                <a:lnTo>
                  <a:pt x="71" y="673"/>
                </a:lnTo>
                <a:lnTo>
                  <a:pt x="80" y="677"/>
                </a:lnTo>
                <a:lnTo>
                  <a:pt x="89" y="679"/>
                </a:lnTo>
                <a:lnTo>
                  <a:pt x="98" y="680"/>
                </a:lnTo>
                <a:lnTo>
                  <a:pt x="107" y="679"/>
                </a:lnTo>
                <a:lnTo>
                  <a:pt x="116" y="678"/>
                </a:lnTo>
                <a:lnTo>
                  <a:pt x="126" y="674"/>
                </a:lnTo>
                <a:lnTo>
                  <a:pt x="135" y="668"/>
                </a:lnTo>
                <a:lnTo>
                  <a:pt x="145" y="661"/>
                </a:lnTo>
                <a:lnTo>
                  <a:pt x="154" y="652"/>
                </a:lnTo>
                <a:lnTo>
                  <a:pt x="523" y="259"/>
                </a:lnTo>
                <a:lnTo>
                  <a:pt x="532" y="248"/>
                </a:lnTo>
                <a:lnTo>
                  <a:pt x="540" y="237"/>
                </a:lnTo>
                <a:lnTo>
                  <a:pt x="546" y="226"/>
                </a:lnTo>
                <a:lnTo>
                  <a:pt x="551" y="214"/>
                </a:lnTo>
                <a:lnTo>
                  <a:pt x="555" y="202"/>
                </a:lnTo>
                <a:lnTo>
                  <a:pt x="559" y="188"/>
                </a:lnTo>
                <a:lnTo>
                  <a:pt x="562" y="176"/>
                </a:lnTo>
                <a:lnTo>
                  <a:pt x="563" y="162"/>
                </a:lnTo>
                <a:lnTo>
                  <a:pt x="563" y="149"/>
                </a:lnTo>
                <a:lnTo>
                  <a:pt x="562" y="135"/>
                </a:lnTo>
                <a:lnTo>
                  <a:pt x="560" y="123"/>
                </a:lnTo>
                <a:lnTo>
                  <a:pt x="558" y="110"/>
                </a:lnTo>
                <a:lnTo>
                  <a:pt x="555" y="97"/>
                </a:lnTo>
                <a:lnTo>
                  <a:pt x="551" y="85"/>
                </a:lnTo>
                <a:lnTo>
                  <a:pt x="547" y="74"/>
                </a:lnTo>
                <a:lnTo>
                  <a:pt x="542" y="63"/>
                </a:lnTo>
                <a:lnTo>
                  <a:pt x="536" y="52"/>
                </a:lnTo>
                <a:lnTo>
                  <a:pt x="529" y="42"/>
                </a:lnTo>
                <a:lnTo>
                  <a:pt x="523" y="33"/>
                </a:lnTo>
                <a:lnTo>
                  <a:pt x="515" y="25"/>
                </a:lnTo>
                <a:lnTo>
                  <a:pt x="509" y="18"/>
                </a:lnTo>
                <a:lnTo>
                  <a:pt x="500" y="11"/>
                </a:lnTo>
                <a:lnTo>
                  <a:pt x="492" y="7"/>
                </a:lnTo>
                <a:lnTo>
                  <a:pt x="483" y="3"/>
                </a:lnTo>
                <a:lnTo>
                  <a:pt x="474" y="2"/>
                </a:lnTo>
                <a:lnTo>
                  <a:pt x="465" y="0"/>
                </a:lnTo>
                <a:lnTo>
                  <a:pt x="455" y="0"/>
                </a:lnTo>
                <a:lnTo>
                  <a:pt x="446" y="3"/>
                </a:lnTo>
                <a:lnTo>
                  <a:pt x="437" y="7"/>
                </a:lnTo>
                <a:lnTo>
                  <a:pt x="427" y="11"/>
                </a:lnTo>
                <a:lnTo>
                  <a:pt x="418" y="19"/>
                </a:lnTo>
                <a:lnTo>
                  <a:pt x="407" y="29"/>
                </a:lnTo>
                <a:lnTo>
                  <a:pt x="40" y="4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87" name="Freeform 209">
            <a:extLst>
              <a:ext uri="{FF2B5EF4-FFF2-40B4-BE49-F238E27FC236}">
                <a16:creationId xmlns:a16="http://schemas.microsoft.com/office/drawing/2014/main" id="{3059476D-DD51-4240-AE40-A72FE81EC2D3}"/>
              </a:ext>
            </a:extLst>
          </p:cNvPr>
          <p:cNvSpPr>
            <a:spLocks noChangeAspect="1"/>
          </p:cNvSpPr>
          <p:nvPr/>
        </p:nvSpPr>
        <p:spPr bwMode="auto">
          <a:xfrm>
            <a:off x="4136614" y="2636509"/>
            <a:ext cx="274311" cy="326309"/>
          </a:xfrm>
          <a:custGeom>
            <a:avLst/>
            <a:gdLst>
              <a:gd name="T0" fmla="*/ 59 w 599"/>
              <a:gd name="T1" fmla="*/ 476 h 714"/>
              <a:gd name="T2" fmla="*/ 44 w 599"/>
              <a:gd name="T3" fmla="*/ 512 h 714"/>
              <a:gd name="T4" fmla="*/ 36 w 599"/>
              <a:gd name="T5" fmla="*/ 551 h 714"/>
              <a:gd name="T6" fmla="*/ 37 w 599"/>
              <a:gd name="T7" fmla="*/ 544 h 714"/>
              <a:gd name="T8" fmla="*/ 44 w 599"/>
              <a:gd name="T9" fmla="*/ 582 h 714"/>
              <a:gd name="T10" fmla="*/ 57 w 599"/>
              <a:gd name="T11" fmla="*/ 617 h 714"/>
              <a:gd name="T12" fmla="*/ 76 w 599"/>
              <a:gd name="T13" fmla="*/ 646 h 714"/>
              <a:gd name="T14" fmla="*/ 98 w 599"/>
              <a:gd name="T15" fmla="*/ 668 h 714"/>
              <a:gd name="T16" fmla="*/ 125 w 599"/>
              <a:gd name="T17" fmla="*/ 679 h 714"/>
              <a:gd name="T18" fmla="*/ 107 w 599"/>
              <a:gd name="T19" fmla="*/ 679 h 714"/>
              <a:gd name="T20" fmla="*/ 135 w 599"/>
              <a:gd name="T21" fmla="*/ 668 h 714"/>
              <a:gd name="T22" fmla="*/ 523 w 599"/>
              <a:gd name="T23" fmla="*/ 259 h 714"/>
              <a:gd name="T24" fmla="*/ 546 w 599"/>
              <a:gd name="T25" fmla="*/ 226 h 714"/>
              <a:gd name="T26" fmla="*/ 559 w 599"/>
              <a:gd name="T27" fmla="*/ 188 h 714"/>
              <a:gd name="T28" fmla="*/ 563 w 599"/>
              <a:gd name="T29" fmla="*/ 149 h 714"/>
              <a:gd name="T30" fmla="*/ 560 w 599"/>
              <a:gd name="T31" fmla="*/ 157 h 714"/>
              <a:gd name="T32" fmla="*/ 551 w 599"/>
              <a:gd name="T33" fmla="*/ 119 h 714"/>
              <a:gd name="T34" fmla="*/ 536 w 599"/>
              <a:gd name="T35" fmla="*/ 86 h 714"/>
              <a:gd name="T36" fmla="*/ 515 w 599"/>
              <a:gd name="T37" fmla="*/ 59 h 714"/>
              <a:gd name="T38" fmla="*/ 492 w 599"/>
              <a:gd name="T39" fmla="*/ 41 h 714"/>
              <a:gd name="T40" fmla="*/ 465 w 599"/>
              <a:gd name="T41" fmla="*/ 35 h 714"/>
              <a:gd name="T42" fmla="*/ 482 w 599"/>
              <a:gd name="T43" fmla="*/ 37 h 714"/>
              <a:gd name="T44" fmla="*/ 454 w 599"/>
              <a:gd name="T45" fmla="*/ 53 h 714"/>
              <a:gd name="T46" fmla="*/ 40 w 599"/>
              <a:gd name="T47" fmla="*/ 420 h 714"/>
              <a:gd name="T48" fmla="*/ 427 w 599"/>
              <a:gd name="T49" fmla="*/ 11 h 714"/>
              <a:gd name="T50" fmla="*/ 455 w 599"/>
              <a:gd name="T51" fmla="*/ 0 h 714"/>
              <a:gd name="T52" fmla="*/ 510 w 599"/>
              <a:gd name="T53" fmla="*/ 1 h 714"/>
              <a:gd name="T54" fmla="*/ 536 w 599"/>
              <a:gd name="T55" fmla="*/ 11 h 714"/>
              <a:gd name="T56" fmla="*/ 559 w 599"/>
              <a:gd name="T57" fmla="*/ 33 h 714"/>
              <a:gd name="T58" fmla="*/ 578 w 599"/>
              <a:gd name="T59" fmla="*/ 63 h 714"/>
              <a:gd name="T60" fmla="*/ 591 w 599"/>
              <a:gd name="T61" fmla="*/ 97 h 714"/>
              <a:gd name="T62" fmla="*/ 598 w 599"/>
              <a:gd name="T63" fmla="*/ 135 h 714"/>
              <a:gd name="T64" fmla="*/ 599 w 599"/>
              <a:gd name="T65" fmla="*/ 197 h 714"/>
              <a:gd name="T66" fmla="*/ 591 w 599"/>
              <a:gd name="T67" fmla="*/ 236 h 714"/>
              <a:gd name="T68" fmla="*/ 576 w 599"/>
              <a:gd name="T69" fmla="*/ 271 h 714"/>
              <a:gd name="T70" fmla="*/ 190 w 599"/>
              <a:gd name="T71" fmla="*/ 686 h 714"/>
              <a:gd name="T72" fmla="*/ 162 w 599"/>
              <a:gd name="T73" fmla="*/ 708 h 714"/>
              <a:gd name="T74" fmla="*/ 134 w 599"/>
              <a:gd name="T75" fmla="*/ 714 h 714"/>
              <a:gd name="T76" fmla="*/ 80 w 599"/>
              <a:gd name="T77" fmla="*/ 711 h 714"/>
              <a:gd name="T78" fmla="*/ 54 w 599"/>
              <a:gd name="T79" fmla="*/ 696 h 714"/>
              <a:gd name="T80" fmla="*/ 32 w 599"/>
              <a:gd name="T81" fmla="*/ 671 h 714"/>
              <a:gd name="T82" fmla="*/ 15 w 599"/>
              <a:gd name="T83" fmla="*/ 640 h 714"/>
              <a:gd name="T84" fmla="*/ 5 w 599"/>
              <a:gd name="T85" fmla="*/ 604 h 714"/>
              <a:gd name="T86" fmla="*/ 0 w 599"/>
              <a:gd name="T87" fmla="*/ 565 h 714"/>
              <a:gd name="T88" fmla="*/ 1 w 599"/>
              <a:gd name="T89" fmla="*/ 503 h 714"/>
              <a:gd name="T90" fmla="*/ 12 w 599"/>
              <a:gd name="T91" fmla="*/ 465 h 714"/>
              <a:gd name="T92" fmla="*/ 31 w 599"/>
              <a:gd name="T93" fmla="*/ 43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4"/>
                </a:moveTo>
                <a:lnTo>
                  <a:pt x="67" y="465"/>
                </a:lnTo>
                <a:lnTo>
                  <a:pt x="59" y="476"/>
                </a:lnTo>
                <a:lnTo>
                  <a:pt x="53" y="487"/>
                </a:lnTo>
                <a:lnTo>
                  <a:pt x="48" y="500"/>
                </a:lnTo>
                <a:lnTo>
                  <a:pt x="44" y="512"/>
                </a:lnTo>
                <a:lnTo>
                  <a:pt x="40" y="525"/>
                </a:lnTo>
                <a:lnTo>
                  <a:pt x="37" y="538"/>
                </a:lnTo>
                <a:lnTo>
                  <a:pt x="36" y="551"/>
                </a:lnTo>
                <a:lnTo>
                  <a:pt x="36" y="517"/>
                </a:lnTo>
                <a:lnTo>
                  <a:pt x="36" y="530"/>
                </a:lnTo>
                <a:lnTo>
                  <a:pt x="37" y="544"/>
                </a:lnTo>
                <a:lnTo>
                  <a:pt x="39" y="556"/>
                </a:lnTo>
                <a:lnTo>
                  <a:pt x="41" y="570"/>
                </a:lnTo>
                <a:lnTo>
                  <a:pt x="44" y="582"/>
                </a:lnTo>
                <a:lnTo>
                  <a:pt x="48" y="594"/>
                </a:lnTo>
                <a:lnTo>
                  <a:pt x="51" y="605"/>
                </a:lnTo>
                <a:lnTo>
                  <a:pt x="57" y="617"/>
                </a:lnTo>
                <a:lnTo>
                  <a:pt x="63" y="627"/>
                </a:lnTo>
                <a:lnTo>
                  <a:pt x="68" y="637"/>
                </a:lnTo>
                <a:lnTo>
                  <a:pt x="76" y="646"/>
                </a:lnTo>
                <a:lnTo>
                  <a:pt x="82" y="654"/>
                </a:lnTo>
                <a:lnTo>
                  <a:pt x="90" y="662"/>
                </a:lnTo>
                <a:lnTo>
                  <a:pt x="98" y="668"/>
                </a:lnTo>
                <a:lnTo>
                  <a:pt x="107" y="673"/>
                </a:lnTo>
                <a:lnTo>
                  <a:pt x="116" y="676"/>
                </a:lnTo>
                <a:lnTo>
                  <a:pt x="125" y="679"/>
                </a:lnTo>
                <a:lnTo>
                  <a:pt x="134" y="680"/>
                </a:lnTo>
                <a:lnTo>
                  <a:pt x="98" y="680"/>
                </a:lnTo>
                <a:lnTo>
                  <a:pt x="107" y="679"/>
                </a:lnTo>
                <a:lnTo>
                  <a:pt x="116" y="678"/>
                </a:lnTo>
                <a:lnTo>
                  <a:pt x="126" y="674"/>
                </a:lnTo>
                <a:lnTo>
                  <a:pt x="135" y="668"/>
                </a:lnTo>
                <a:lnTo>
                  <a:pt x="145" y="660"/>
                </a:lnTo>
                <a:lnTo>
                  <a:pt x="154" y="652"/>
                </a:lnTo>
                <a:lnTo>
                  <a:pt x="523" y="259"/>
                </a:lnTo>
                <a:lnTo>
                  <a:pt x="532" y="248"/>
                </a:lnTo>
                <a:lnTo>
                  <a:pt x="540" y="237"/>
                </a:lnTo>
                <a:lnTo>
                  <a:pt x="546" y="226"/>
                </a:lnTo>
                <a:lnTo>
                  <a:pt x="551" y="214"/>
                </a:lnTo>
                <a:lnTo>
                  <a:pt x="555" y="201"/>
                </a:lnTo>
                <a:lnTo>
                  <a:pt x="559" y="188"/>
                </a:lnTo>
                <a:lnTo>
                  <a:pt x="562" y="176"/>
                </a:lnTo>
                <a:lnTo>
                  <a:pt x="563" y="162"/>
                </a:lnTo>
                <a:lnTo>
                  <a:pt x="563" y="149"/>
                </a:lnTo>
                <a:lnTo>
                  <a:pt x="563" y="183"/>
                </a:lnTo>
                <a:lnTo>
                  <a:pt x="562" y="170"/>
                </a:lnTo>
                <a:lnTo>
                  <a:pt x="560" y="157"/>
                </a:lnTo>
                <a:lnTo>
                  <a:pt x="558" y="144"/>
                </a:lnTo>
                <a:lnTo>
                  <a:pt x="555" y="131"/>
                </a:lnTo>
                <a:lnTo>
                  <a:pt x="551" y="119"/>
                </a:lnTo>
                <a:lnTo>
                  <a:pt x="547" y="108"/>
                </a:lnTo>
                <a:lnTo>
                  <a:pt x="542" y="97"/>
                </a:lnTo>
                <a:lnTo>
                  <a:pt x="536" y="86"/>
                </a:lnTo>
                <a:lnTo>
                  <a:pt x="529" y="76"/>
                </a:lnTo>
                <a:lnTo>
                  <a:pt x="523" y="68"/>
                </a:lnTo>
                <a:lnTo>
                  <a:pt x="515" y="59"/>
                </a:lnTo>
                <a:lnTo>
                  <a:pt x="509" y="52"/>
                </a:lnTo>
                <a:lnTo>
                  <a:pt x="500" y="46"/>
                </a:lnTo>
                <a:lnTo>
                  <a:pt x="492" y="41"/>
                </a:lnTo>
                <a:lnTo>
                  <a:pt x="483" y="37"/>
                </a:lnTo>
                <a:lnTo>
                  <a:pt x="474" y="36"/>
                </a:lnTo>
                <a:lnTo>
                  <a:pt x="465" y="35"/>
                </a:lnTo>
                <a:lnTo>
                  <a:pt x="501" y="35"/>
                </a:lnTo>
                <a:lnTo>
                  <a:pt x="491" y="35"/>
                </a:lnTo>
                <a:lnTo>
                  <a:pt x="482" y="37"/>
                </a:lnTo>
                <a:lnTo>
                  <a:pt x="473" y="41"/>
                </a:lnTo>
                <a:lnTo>
                  <a:pt x="463" y="46"/>
                </a:lnTo>
                <a:lnTo>
                  <a:pt x="454" y="53"/>
                </a:lnTo>
                <a:lnTo>
                  <a:pt x="443" y="63"/>
                </a:lnTo>
                <a:lnTo>
                  <a:pt x="76" y="454"/>
                </a:lnTo>
                <a:lnTo>
                  <a:pt x="40" y="420"/>
                </a:lnTo>
                <a:lnTo>
                  <a:pt x="407" y="28"/>
                </a:lnTo>
                <a:lnTo>
                  <a:pt x="418" y="19"/>
                </a:lnTo>
                <a:lnTo>
                  <a:pt x="427" y="11"/>
                </a:lnTo>
                <a:lnTo>
                  <a:pt x="437" y="6"/>
                </a:lnTo>
                <a:lnTo>
                  <a:pt x="446" y="3"/>
                </a:lnTo>
                <a:lnTo>
                  <a:pt x="455" y="0"/>
                </a:lnTo>
                <a:lnTo>
                  <a:pt x="465" y="0"/>
                </a:lnTo>
                <a:lnTo>
                  <a:pt x="501" y="0"/>
                </a:lnTo>
                <a:lnTo>
                  <a:pt x="510" y="1"/>
                </a:lnTo>
                <a:lnTo>
                  <a:pt x="519" y="3"/>
                </a:lnTo>
                <a:lnTo>
                  <a:pt x="528" y="6"/>
                </a:lnTo>
                <a:lnTo>
                  <a:pt x="536" y="11"/>
                </a:lnTo>
                <a:lnTo>
                  <a:pt x="545" y="17"/>
                </a:lnTo>
                <a:lnTo>
                  <a:pt x="551" y="25"/>
                </a:lnTo>
                <a:lnTo>
                  <a:pt x="559" y="33"/>
                </a:lnTo>
                <a:lnTo>
                  <a:pt x="565" y="42"/>
                </a:lnTo>
                <a:lnTo>
                  <a:pt x="572" y="52"/>
                </a:lnTo>
                <a:lnTo>
                  <a:pt x="578" y="63"/>
                </a:lnTo>
                <a:lnTo>
                  <a:pt x="583" y="74"/>
                </a:lnTo>
                <a:lnTo>
                  <a:pt x="587" y="85"/>
                </a:lnTo>
                <a:lnTo>
                  <a:pt x="591" y="97"/>
                </a:lnTo>
                <a:lnTo>
                  <a:pt x="594" y="109"/>
                </a:lnTo>
                <a:lnTo>
                  <a:pt x="596" y="123"/>
                </a:lnTo>
                <a:lnTo>
                  <a:pt x="598" y="135"/>
                </a:lnTo>
                <a:lnTo>
                  <a:pt x="599" y="149"/>
                </a:lnTo>
                <a:lnTo>
                  <a:pt x="599" y="162"/>
                </a:lnTo>
                <a:lnTo>
                  <a:pt x="599" y="197"/>
                </a:lnTo>
                <a:lnTo>
                  <a:pt x="598" y="210"/>
                </a:lnTo>
                <a:lnTo>
                  <a:pt x="595" y="222"/>
                </a:lnTo>
                <a:lnTo>
                  <a:pt x="591" y="236"/>
                </a:lnTo>
                <a:lnTo>
                  <a:pt x="587" y="248"/>
                </a:lnTo>
                <a:lnTo>
                  <a:pt x="582" y="260"/>
                </a:lnTo>
                <a:lnTo>
                  <a:pt x="576" y="271"/>
                </a:lnTo>
                <a:lnTo>
                  <a:pt x="568" y="282"/>
                </a:lnTo>
                <a:lnTo>
                  <a:pt x="559" y="293"/>
                </a:lnTo>
                <a:lnTo>
                  <a:pt x="190" y="686"/>
                </a:lnTo>
                <a:lnTo>
                  <a:pt x="181" y="695"/>
                </a:lnTo>
                <a:lnTo>
                  <a:pt x="171" y="702"/>
                </a:lnTo>
                <a:lnTo>
                  <a:pt x="162" y="708"/>
                </a:lnTo>
                <a:lnTo>
                  <a:pt x="152" y="712"/>
                </a:lnTo>
                <a:lnTo>
                  <a:pt x="143" y="713"/>
                </a:lnTo>
                <a:lnTo>
                  <a:pt x="134" y="714"/>
                </a:lnTo>
                <a:lnTo>
                  <a:pt x="98" y="714"/>
                </a:lnTo>
                <a:lnTo>
                  <a:pt x="89" y="713"/>
                </a:lnTo>
                <a:lnTo>
                  <a:pt x="80" y="711"/>
                </a:lnTo>
                <a:lnTo>
                  <a:pt x="71" y="707"/>
                </a:lnTo>
                <a:lnTo>
                  <a:pt x="62" y="702"/>
                </a:lnTo>
                <a:lnTo>
                  <a:pt x="54" y="696"/>
                </a:lnTo>
                <a:lnTo>
                  <a:pt x="46" y="689"/>
                </a:lnTo>
                <a:lnTo>
                  <a:pt x="40" y="680"/>
                </a:lnTo>
                <a:lnTo>
                  <a:pt x="32" y="671"/>
                </a:lnTo>
                <a:lnTo>
                  <a:pt x="27" y="662"/>
                </a:lnTo>
                <a:lnTo>
                  <a:pt x="21" y="652"/>
                </a:lnTo>
                <a:lnTo>
                  <a:pt x="15" y="640"/>
                </a:lnTo>
                <a:lnTo>
                  <a:pt x="12" y="628"/>
                </a:lnTo>
                <a:lnTo>
                  <a:pt x="8" y="616"/>
                </a:lnTo>
                <a:lnTo>
                  <a:pt x="5" y="604"/>
                </a:lnTo>
                <a:lnTo>
                  <a:pt x="3" y="590"/>
                </a:lnTo>
                <a:lnTo>
                  <a:pt x="1" y="578"/>
                </a:lnTo>
                <a:lnTo>
                  <a:pt x="0" y="565"/>
                </a:lnTo>
                <a:lnTo>
                  <a:pt x="0" y="530"/>
                </a:lnTo>
                <a:lnTo>
                  <a:pt x="0" y="517"/>
                </a:lnTo>
                <a:lnTo>
                  <a:pt x="1" y="503"/>
                </a:lnTo>
                <a:lnTo>
                  <a:pt x="4" y="491"/>
                </a:lnTo>
                <a:lnTo>
                  <a:pt x="8" y="478"/>
                </a:lnTo>
                <a:lnTo>
                  <a:pt x="12" y="465"/>
                </a:lnTo>
                <a:lnTo>
                  <a:pt x="17" y="453"/>
                </a:lnTo>
                <a:lnTo>
                  <a:pt x="23" y="442"/>
                </a:lnTo>
                <a:lnTo>
                  <a:pt x="31" y="431"/>
                </a:lnTo>
                <a:lnTo>
                  <a:pt x="40" y="420"/>
                </a:lnTo>
                <a:lnTo>
                  <a:pt x="76" y="454"/>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88" name="Freeform 210">
            <a:extLst>
              <a:ext uri="{FF2B5EF4-FFF2-40B4-BE49-F238E27FC236}">
                <a16:creationId xmlns:a16="http://schemas.microsoft.com/office/drawing/2014/main" id="{E7A14E3B-D530-4E42-9326-7E5341343CED}"/>
              </a:ext>
            </a:extLst>
          </p:cNvPr>
          <p:cNvSpPr>
            <a:spLocks noChangeAspect="1"/>
          </p:cNvSpPr>
          <p:nvPr/>
        </p:nvSpPr>
        <p:spPr bwMode="auto">
          <a:xfrm>
            <a:off x="4144843" y="2805147"/>
            <a:ext cx="257852" cy="309856"/>
          </a:xfrm>
          <a:custGeom>
            <a:avLst/>
            <a:gdLst>
              <a:gd name="T0" fmla="*/ 31 w 563"/>
              <a:gd name="T1" fmla="*/ 431 h 680"/>
              <a:gd name="T2" fmla="*/ 17 w 563"/>
              <a:gd name="T3" fmla="*/ 453 h 680"/>
              <a:gd name="T4" fmla="*/ 8 w 563"/>
              <a:gd name="T5" fmla="*/ 477 h 680"/>
              <a:gd name="T6" fmla="*/ 1 w 563"/>
              <a:gd name="T7" fmla="*/ 503 h 680"/>
              <a:gd name="T8" fmla="*/ 0 w 563"/>
              <a:gd name="T9" fmla="*/ 530 h 680"/>
              <a:gd name="T10" fmla="*/ 3 w 563"/>
              <a:gd name="T11" fmla="*/ 556 h 680"/>
              <a:gd name="T12" fmla="*/ 8 w 563"/>
              <a:gd name="T13" fmla="*/ 582 h 680"/>
              <a:gd name="T14" fmla="*/ 15 w 563"/>
              <a:gd name="T15" fmla="*/ 605 h 680"/>
              <a:gd name="T16" fmla="*/ 27 w 563"/>
              <a:gd name="T17" fmla="*/ 627 h 680"/>
              <a:gd name="T18" fmla="*/ 40 w 563"/>
              <a:gd name="T19" fmla="*/ 646 h 680"/>
              <a:gd name="T20" fmla="*/ 54 w 563"/>
              <a:gd name="T21" fmla="*/ 662 h 680"/>
              <a:gd name="T22" fmla="*/ 71 w 563"/>
              <a:gd name="T23" fmla="*/ 673 h 680"/>
              <a:gd name="T24" fmla="*/ 89 w 563"/>
              <a:gd name="T25" fmla="*/ 679 h 680"/>
              <a:gd name="T26" fmla="*/ 107 w 563"/>
              <a:gd name="T27" fmla="*/ 679 h 680"/>
              <a:gd name="T28" fmla="*/ 126 w 563"/>
              <a:gd name="T29" fmla="*/ 674 h 680"/>
              <a:gd name="T30" fmla="*/ 145 w 563"/>
              <a:gd name="T31" fmla="*/ 660 h 680"/>
              <a:gd name="T32" fmla="*/ 523 w 563"/>
              <a:gd name="T33" fmla="*/ 259 h 680"/>
              <a:gd name="T34" fmla="*/ 540 w 563"/>
              <a:gd name="T35" fmla="*/ 237 h 680"/>
              <a:gd name="T36" fmla="*/ 551 w 563"/>
              <a:gd name="T37" fmla="*/ 214 h 680"/>
              <a:gd name="T38" fmla="*/ 559 w 563"/>
              <a:gd name="T39" fmla="*/ 188 h 680"/>
              <a:gd name="T40" fmla="*/ 563 w 563"/>
              <a:gd name="T41" fmla="*/ 162 h 680"/>
              <a:gd name="T42" fmla="*/ 562 w 563"/>
              <a:gd name="T43" fmla="*/ 135 h 680"/>
              <a:gd name="T44" fmla="*/ 558 w 563"/>
              <a:gd name="T45" fmla="*/ 109 h 680"/>
              <a:gd name="T46" fmla="*/ 551 w 563"/>
              <a:gd name="T47" fmla="*/ 85 h 680"/>
              <a:gd name="T48" fmla="*/ 542 w 563"/>
              <a:gd name="T49" fmla="*/ 63 h 680"/>
              <a:gd name="T50" fmla="*/ 529 w 563"/>
              <a:gd name="T51" fmla="*/ 42 h 680"/>
              <a:gd name="T52" fmla="*/ 515 w 563"/>
              <a:gd name="T53" fmla="*/ 25 h 680"/>
              <a:gd name="T54" fmla="*/ 500 w 563"/>
              <a:gd name="T55" fmla="*/ 11 h 680"/>
              <a:gd name="T56" fmla="*/ 483 w 563"/>
              <a:gd name="T57" fmla="*/ 3 h 680"/>
              <a:gd name="T58" fmla="*/ 465 w 563"/>
              <a:gd name="T59" fmla="*/ 0 h 680"/>
              <a:gd name="T60" fmla="*/ 446 w 563"/>
              <a:gd name="T61" fmla="*/ 3 h 680"/>
              <a:gd name="T62" fmla="*/ 427 w 563"/>
              <a:gd name="T63" fmla="*/ 11 h 680"/>
              <a:gd name="T64" fmla="*/ 407 w 563"/>
              <a:gd name="T65" fmla="*/ 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0"/>
                </a:moveTo>
                <a:lnTo>
                  <a:pt x="31" y="431"/>
                </a:lnTo>
                <a:lnTo>
                  <a:pt x="23" y="442"/>
                </a:lnTo>
                <a:lnTo>
                  <a:pt x="17" y="453"/>
                </a:lnTo>
                <a:lnTo>
                  <a:pt x="12" y="465"/>
                </a:lnTo>
                <a:lnTo>
                  <a:pt x="8" y="477"/>
                </a:lnTo>
                <a:lnTo>
                  <a:pt x="4" y="491"/>
                </a:lnTo>
                <a:lnTo>
                  <a:pt x="1" y="503"/>
                </a:lnTo>
                <a:lnTo>
                  <a:pt x="0" y="517"/>
                </a:lnTo>
                <a:lnTo>
                  <a:pt x="0" y="530"/>
                </a:lnTo>
                <a:lnTo>
                  <a:pt x="1" y="544"/>
                </a:lnTo>
                <a:lnTo>
                  <a:pt x="3" y="556"/>
                </a:lnTo>
                <a:lnTo>
                  <a:pt x="5" y="569"/>
                </a:lnTo>
                <a:lnTo>
                  <a:pt x="8" y="582"/>
                </a:lnTo>
                <a:lnTo>
                  <a:pt x="12" y="594"/>
                </a:lnTo>
                <a:lnTo>
                  <a:pt x="15" y="605"/>
                </a:lnTo>
                <a:lnTo>
                  <a:pt x="21" y="617"/>
                </a:lnTo>
                <a:lnTo>
                  <a:pt x="27" y="627"/>
                </a:lnTo>
                <a:lnTo>
                  <a:pt x="32" y="637"/>
                </a:lnTo>
                <a:lnTo>
                  <a:pt x="40" y="646"/>
                </a:lnTo>
                <a:lnTo>
                  <a:pt x="46" y="654"/>
                </a:lnTo>
                <a:lnTo>
                  <a:pt x="54" y="662"/>
                </a:lnTo>
                <a:lnTo>
                  <a:pt x="62" y="668"/>
                </a:lnTo>
                <a:lnTo>
                  <a:pt x="71" y="673"/>
                </a:lnTo>
                <a:lnTo>
                  <a:pt x="80" y="676"/>
                </a:lnTo>
                <a:lnTo>
                  <a:pt x="89" y="679"/>
                </a:lnTo>
                <a:lnTo>
                  <a:pt x="98" y="680"/>
                </a:lnTo>
                <a:lnTo>
                  <a:pt x="107" y="679"/>
                </a:lnTo>
                <a:lnTo>
                  <a:pt x="116" y="677"/>
                </a:lnTo>
                <a:lnTo>
                  <a:pt x="126" y="674"/>
                </a:lnTo>
                <a:lnTo>
                  <a:pt x="135" y="668"/>
                </a:lnTo>
                <a:lnTo>
                  <a:pt x="145" y="660"/>
                </a:lnTo>
                <a:lnTo>
                  <a:pt x="154" y="652"/>
                </a:lnTo>
                <a:lnTo>
                  <a:pt x="523" y="259"/>
                </a:lnTo>
                <a:lnTo>
                  <a:pt x="532" y="248"/>
                </a:lnTo>
                <a:lnTo>
                  <a:pt x="540" y="237"/>
                </a:lnTo>
                <a:lnTo>
                  <a:pt x="546" y="226"/>
                </a:lnTo>
                <a:lnTo>
                  <a:pt x="551" y="214"/>
                </a:lnTo>
                <a:lnTo>
                  <a:pt x="555" y="201"/>
                </a:lnTo>
                <a:lnTo>
                  <a:pt x="559" y="188"/>
                </a:lnTo>
                <a:lnTo>
                  <a:pt x="562" y="176"/>
                </a:lnTo>
                <a:lnTo>
                  <a:pt x="563" y="162"/>
                </a:lnTo>
                <a:lnTo>
                  <a:pt x="563" y="149"/>
                </a:lnTo>
                <a:lnTo>
                  <a:pt x="562" y="135"/>
                </a:lnTo>
                <a:lnTo>
                  <a:pt x="560" y="123"/>
                </a:lnTo>
                <a:lnTo>
                  <a:pt x="558" y="109"/>
                </a:lnTo>
                <a:lnTo>
                  <a:pt x="555" y="97"/>
                </a:lnTo>
                <a:lnTo>
                  <a:pt x="551" y="85"/>
                </a:lnTo>
                <a:lnTo>
                  <a:pt x="547" y="74"/>
                </a:lnTo>
                <a:lnTo>
                  <a:pt x="542" y="63"/>
                </a:lnTo>
                <a:lnTo>
                  <a:pt x="536" y="52"/>
                </a:lnTo>
                <a:lnTo>
                  <a:pt x="529" y="42"/>
                </a:lnTo>
                <a:lnTo>
                  <a:pt x="523" y="33"/>
                </a:lnTo>
                <a:lnTo>
                  <a:pt x="515" y="25"/>
                </a:lnTo>
                <a:lnTo>
                  <a:pt x="509" y="17"/>
                </a:lnTo>
                <a:lnTo>
                  <a:pt x="500" y="11"/>
                </a:lnTo>
                <a:lnTo>
                  <a:pt x="492" y="6"/>
                </a:lnTo>
                <a:lnTo>
                  <a:pt x="483" y="3"/>
                </a:lnTo>
                <a:lnTo>
                  <a:pt x="474" y="1"/>
                </a:lnTo>
                <a:lnTo>
                  <a:pt x="465" y="0"/>
                </a:lnTo>
                <a:lnTo>
                  <a:pt x="455" y="0"/>
                </a:lnTo>
                <a:lnTo>
                  <a:pt x="446" y="3"/>
                </a:lnTo>
                <a:lnTo>
                  <a:pt x="437" y="6"/>
                </a:lnTo>
                <a:lnTo>
                  <a:pt x="427" y="11"/>
                </a:lnTo>
                <a:lnTo>
                  <a:pt x="418" y="18"/>
                </a:lnTo>
                <a:lnTo>
                  <a:pt x="407" y="28"/>
                </a:lnTo>
                <a:lnTo>
                  <a:pt x="40" y="4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89" name="Freeform 211">
            <a:extLst>
              <a:ext uri="{FF2B5EF4-FFF2-40B4-BE49-F238E27FC236}">
                <a16:creationId xmlns:a16="http://schemas.microsoft.com/office/drawing/2014/main" id="{6D9F3185-3EBA-4DB1-ACFE-EFF6C28750D1}"/>
              </a:ext>
            </a:extLst>
          </p:cNvPr>
          <p:cNvSpPr>
            <a:spLocks noChangeAspect="1"/>
          </p:cNvSpPr>
          <p:nvPr/>
        </p:nvSpPr>
        <p:spPr bwMode="auto">
          <a:xfrm>
            <a:off x="4136614" y="2796921"/>
            <a:ext cx="274311" cy="326309"/>
          </a:xfrm>
          <a:custGeom>
            <a:avLst/>
            <a:gdLst>
              <a:gd name="T0" fmla="*/ 59 w 599"/>
              <a:gd name="T1" fmla="*/ 476 h 714"/>
              <a:gd name="T2" fmla="*/ 44 w 599"/>
              <a:gd name="T3" fmla="*/ 512 h 714"/>
              <a:gd name="T4" fmla="*/ 36 w 599"/>
              <a:gd name="T5" fmla="*/ 551 h 714"/>
              <a:gd name="T6" fmla="*/ 37 w 599"/>
              <a:gd name="T7" fmla="*/ 544 h 714"/>
              <a:gd name="T8" fmla="*/ 44 w 599"/>
              <a:gd name="T9" fmla="*/ 582 h 714"/>
              <a:gd name="T10" fmla="*/ 57 w 599"/>
              <a:gd name="T11" fmla="*/ 617 h 714"/>
              <a:gd name="T12" fmla="*/ 76 w 599"/>
              <a:gd name="T13" fmla="*/ 645 h 714"/>
              <a:gd name="T14" fmla="*/ 98 w 599"/>
              <a:gd name="T15" fmla="*/ 667 h 714"/>
              <a:gd name="T16" fmla="*/ 125 w 599"/>
              <a:gd name="T17" fmla="*/ 679 h 714"/>
              <a:gd name="T18" fmla="*/ 107 w 599"/>
              <a:gd name="T19" fmla="*/ 679 h 714"/>
              <a:gd name="T20" fmla="*/ 135 w 599"/>
              <a:gd name="T21" fmla="*/ 667 h 714"/>
              <a:gd name="T22" fmla="*/ 523 w 599"/>
              <a:gd name="T23" fmla="*/ 259 h 714"/>
              <a:gd name="T24" fmla="*/ 546 w 599"/>
              <a:gd name="T25" fmla="*/ 226 h 714"/>
              <a:gd name="T26" fmla="*/ 559 w 599"/>
              <a:gd name="T27" fmla="*/ 188 h 714"/>
              <a:gd name="T28" fmla="*/ 563 w 599"/>
              <a:gd name="T29" fmla="*/ 148 h 714"/>
              <a:gd name="T30" fmla="*/ 560 w 599"/>
              <a:gd name="T31" fmla="*/ 157 h 714"/>
              <a:gd name="T32" fmla="*/ 551 w 599"/>
              <a:gd name="T33" fmla="*/ 119 h 714"/>
              <a:gd name="T34" fmla="*/ 536 w 599"/>
              <a:gd name="T35" fmla="*/ 86 h 714"/>
              <a:gd name="T36" fmla="*/ 515 w 599"/>
              <a:gd name="T37" fmla="*/ 59 h 714"/>
              <a:gd name="T38" fmla="*/ 492 w 599"/>
              <a:gd name="T39" fmla="*/ 40 h 714"/>
              <a:gd name="T40" fmla="*/ 465 w 599"/>
              <a:gd name="T41" fmla="*/ 34 h 714"/>
              <a:gd name="T42" fmla="*/ 482 w 599"/>
              <a:gd name="T43" fmla="*/ 37 h 714"/>
              <a:gd name="T44" fmla="*/ 454 w 599"/>
              <a:gd name="T45" fmla="*/ 53 h 714"/>
              <a:gd name="T46" fmla="*/ 40 w 599"/>
              <a:gd name="T47" fmla="*/ 420 h 714"/>
              <a:gd name="T48" fmla="*/ 427 w 599"/>
              <a:gd name="T49" fmla="*/ 11 h 714"/>
              <a:gd name="T50" fmla="*/ 455 w 599"/>
              <a:gd name="T51" fmla="*/ 0 h 714"/>
              <a:gd name="T52" fmla="*/ 510 w 599"/>
              <a:gd name="T53" fmla="*/ 1 h 714"/>
              <a:gd name="T54" fmla="*/ 536 w 599"/>
              <a:gd name="T55" fmla="*/ 11 h 714"/>
              <a:gd name="T56" fmla="*/ 559 w 599"/>
              <a:gd name="T57" fmla="*/ 33 h 714"/>
              <a:gd name="T58" fmla="*/ 578 w 599"/>
              <a:gd name="T59" fmla="*/ 62 h 714"/>
              <a:gd name="T60" fmla="*/ 591 w 599"/>
              <a:gd name="T61" fmla="*/ 97 h 714"/>
              <a:gd name="T62" fmla="*/ 598 w 599"/>
              <a:gd name="T63" fmla="*/ 135 h 714"/>
              <a:gd name="T64" fmla="*/ 599 w 599"/>
              <a:gd name="T65" fmla="*/ 196 h 714"/>
              <a:gd name="T66" fmla="*/ 591 w 599"/>
              <a:gd name="T67" fmla="*/ 236 h 714"/>
              <a:gd name="T68" fmla="*/ 576 w 599"/>
              <a:gd name="T69" fmla="*/ 271 h 714"/>
              <a:gd name="T70" fmla="*/ 190 w 599"/>
              <a:gd name="T71" fmla="*/ 686 h 714"/>
              <a:gd name="T72" fmla="*/ 162 w 599"/>
              <a:gd name="T73" fmla="*/ 708 h 714"/>
              <a:gd name="T74" fmla="*/ 134 w 599"/>
              <a:gd name="T75" fmla="*/ 714 h 714"/>
              <a:gd name="T76" fmla="*/ 80 w 599"/>
              <a:gd name="T77" fmla="*/ 710 h 714"/>
              <a:gd name="T78" fmla="*/ 54 w 599"/>
              <a:gd name="T79" fmla="*/ 696 h 714"/>
              <a:gd name="T80" fmla="*/ 32 w 599"/>
              <a:gd name="T81" fmla="*/ 671 h 714"/>
              <a:gd name="T82" fmla="*/ 15 w 599"/>
              <a:gd name="T83" fmla="*/ 639 h 714"/>
              <a:gd name="T84" fmla="*/ 5 w 599"/>
              <a:gd name="T85" fmla="*/ 604 h 714"/>
              <a:gd name="T86" fmla="*/ 0 w 599"/>
              <a:gd name="T87" fmla="*/ 564 h 714"/>
              <a:gd name="T88" fmla="*/ 1 w 599"/>
              <a:gd name="T89" fmla="*/ 503 h 714"/>
              <a:gd name="T90" fmla="*/ 12 w 599"/>
              <a:gd name="T91" fmla="*/ 465 h 714"/>
              <a:gd name="T92" fmla="*/ 31 w 599"/>
              <a:gd name="T93" fmla="*/ 43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4"/>
                </a:moveTo>
                <a:lnTo>
                  <a:pt x="67" y="465"/>
                </a:lnTo>
                <a:lnTo>
                  <a:pt x="59" y="476"/>
                </a:lnTo>
                <a:lnTo>
                  <a:pt x="53" y="487"/>
                </a:lnTo>
                <a:lnTo>
                  <a:pt x="48" y="499"/>
                </a:lnTo>
                <a:lnTo>
                  <a:pt x="44" y="512"/>
                </a:lnTo>
                <a:lnTo>
                  <a:pt x="40" y="525"/>
                </a:lnTo>
                <a:lnTo>
                  <a:pt x="37" y="537"/>
                </a:lnTo>
                <a:lnTo>
                  <a:pt x="36" y="551"/>
                </a:lnTo>
                <a:lnTo>
                  <a:pt x="36" y="517"/>
                </a:lnTo>
                <a:lnTo>
                  <a:pt x="36" y="530"/>
                </a:lnTo>
                <a:lnTo>
                  <a:pt x="37" y="544"/>
                </a:lnTo>
                <a:lnTo>
                  <a:pt x="39" y="556"/>
                </a:lnTo>
                <a:lnTo>
                  <a:pt x="41" y="569"/>
                </a:lnTo>
                <a:lnTo>
                  <a:pt x="44" y="582"/>
                </a:lnTo>
                <a:lnTo>
                  <a:pt x="48" y="594"/>
                </a:lnTo>
                <a:lnTo>
                  <a:pt x="51" y="605"/>
                </a:lnTo>
                <a:lnTo>
                  <a:pt x="57" y="617"/>
                </a:lnTo>
                <a:lnTo>
                  <a:pt x="63" y="627"/>
                </a:lnTo>
                <a:lnTo>
                  <a:pt x="68" y="637"/>
                </a:lnTo>
                <a:lnTo>
                  <a:pt x="76" y="645"/>
                </a:lnTo>
                <a:lnTo>
                  <a:pt x="82" y="654"/>
                </a:lnTo>
                <a:lnTo>
                  <a:pt x="90" y="661"/>
                </a:lnTo>
                <a:lnTo>
                  <a:pt x="98" y="667"/>
                </a:lnTo>
                <a:lnTo>
                  <a:pt x="107" y="672"/>
                </a:lnTo>
                <a:lnTo>
                  <a:pt x="116" y="676"/>
                </a:lnTo>
                <a:lnTo>
                  <a:pt x="125" y="679"/>
                </a:lnTo>
                <a:lnTo>
                  <a:pt x="134" y="680"/>
                </a:lnTo>
                <a:lnTo>
                  <a:pt x="98" y="680"/>
                </a:lnTo>
                <a:lnTo>
                  <a:pt x="107" y="679"/>
                </a:lnTo>
                <a:lnTo>
                  <a:pt x="116" y="677"/>
                </a:lnTo>
                <a:lnTo>
                  <a:pt x="126" y="674"/>
                </a:lnTo>
                <a:lnTo>
                  <a:pt x="135" y="667"/>
                </a:lnTo>
                <a:lnTo>
                  <a:pt x="145" y="660"/>
                </a:lnTo>
                <a:lnTo>
                  <a:pt x="154" y="652"/>
                </a:lnTo>
                <a:lnTo>
                  <a:pt x="523" y="259"/>
                </a:lnTo>
                <a:lnTo>
                  <a:pt x="532" y="248"/>
                </a:lnTo>
                <a:lnTo>
                  <a:pt x="540" y="237"/>
                </a:lnTo>
                <a:lnTo>
                  <a:pt x="546" y="226"/>
                </a:lnTo>
                <a:lnTo>
                  <a:pt x="551" y="213"/>
                </a:lnTo>
                <a:lnTo>
                  <a:pt x="555" y="201"/>
                </a:lnTo>
                <a:lnTo>
                  <a:pt x="559" y="188"/>
                </a:lnTo>
                <a:lnTo>
                  <a:pt x="562" y="175"/>
                </a:lnTo>
                <a:lnTo>
                  <a:pt x="563" y="162"/>
                </a:lnTo>
                <a:lnTo>
                  <a:pt x="563" y="148"/>
                </a:lnTo>
                <a:lnTo>
                  <a:pt x="563" y="183"/>
                </a:lnTo>
                <a:lnTo>
                  <a:pt x="562" y="169"/>
                </a:lnTo>
                <a:lnTo>
                  <a:pt x="560" y="157"/>
                </a:lnTo>
                <a:lnTo>
                  <a:pt x="558" y="143"/>
                </a:lnTo>
                <a:lnTo>
                  <a:pt x="555" y="131"/>
                </a:lnTo>
                <a:lnTo>
                  <a:pt x="551" y="119"/>
                </a:lnTo>
                <a:lnTo>
                  <a:pt x="547" y="108"/>
                </a:lnTo>
                <a:lnTo>
                  <a:pt x="542" y="97"/>
                </a:lnTo>
                <a:lnTo>
                  <a:pt x="536" y="86"/>
                </a:lnTo>
                <a:lnTo>
                  <a:pt x="529" y="76"/>
                </a:lnTo>
                <a:lnTo>
                  <a:pt x="523" y="67"/>
                </a:lnTo>
                <a:lnTo>
                  <a:pt x="515" y="59"/>
                </a:lnTo>
                <a:lnTo>
                  <a:pt x="509" y="51"/>
                </a:lnTo>
                <a:lnTo>
                  <a:pt x="500" y="45"/>
                </a:lnTo>
                <a:lnTo>
                  <a:pt x="492" y="40"/>
                </a:lnTo>
                <a:lnTo>
                  <a:pt x="483" y="37"/>
                </a:lnTo>
                <a:lnTo>
                  <a:pt x="474" y="35"/>
                </a:lnTo>
                <a:lnTo>
                  <a:pt x="465" y="34"/>
                </a:lnTo>
                <a:lnTo>
                  <a:pt x="501" y="34"/>
                </a:lnTo>
                <a:lnTo>
                  <a:pt x="491" y="34"/>
                </a:lnTo>
                <a:lnTo>
                  <a:pt x="482" y="37"/>
                </a:lnTo>
                <a:lnTo>
                  <a:pt x="473" y="40"/>
                </a:lnTo>
                <a:lnTo>
                  <a:pt x="463" y="45"/>
                </a:lnTo>
                <a:lnTo>
                  <a:pt x="454" y="53"/>
                </a:lnTo>
                <a:lnTo>
                  <a:pt x="443" y="62"/>
                </a:lnTo>
                <a:lnTo>
                  <a:pt x="76" y="454"/>
                </a:lnTo>
                <a:lnTo>
                  <a:pt x="40" y="420"/>
                </a:lnTo>
                <a:lnTo>
                  <a:pt x="407" y="28"/>
                </a:lnTo>
                <a:lnTo>
                  <a:pt x="418" y="18"/>
                </a:lnTo>
                <a:lnTo>
                  <a:pt x="427" y="11"/>
                </a:lnTo>
                <a:lnTo>
                  <a:pt x="437" y="6"/>
                </a:lnTo>
                <a:lnTo>
                  <a:pt x="446" y="2"/>
                </a:lnTo>
                <a:lnTo>
                  <a:pt x="455" y="0"/>
                </a:lnTo>
                <a:lnTo>
                  <a:pt x="465" y="0"/>
                </a:lnTo>
                <a:lnTo>
                  <a:pt x="501" y="0"/>
                </a:lnTo>
                <a:lnTo>
                  <a:pt x="510" y="1"/>
                </a:lnTo>
                <a:lnTo>
                  <a:pt x="519" y="2"/>
                </a:lnTo>
                <a:lnTo>
                  <a:pt x="528" y="6"/>
                </a:lnTo>
                <a:lnTo>
                  <a:pt x="536" y="11"/>
                </a:lnTo>
                <a:lnTo>
                  <a:pt x="545" y="17"/>
                </a:lnTo>
                <a:lnTo>
                  <a:pt x="551" y="24"/>
                </a:lnTo>
                <a:lnTo>
                  <a:pt x="559" y="33"/>
                </a:lnTo>
                <a:lnTo>
                  <a:pt x="565" y="42"/>
                </a:lnTo>
                <a:lnTo>
                  <a:pt x="572" y="51"/>
                </a:lnTo>
                <a:lnTo>
                  <a:pt x="578" y="62"/>
                </a:lnTo>
                <a:lnTo>
                  <a:pt x="583" y="74"/>
                </a:lnTo>
                <a:lnTo>
                  <a:pt x="587" y="85"/>
                </a:lnTo>
                <a:lnTo>
                  <a:pt x="591" y="97"/>
                </a:lnTo>
                <a:lnTo>
                  <a:pt x="594" y="109"/>
                </a:lnTo>
                <a:lnTo>
                  <a:pt x="596" y="123"/>
                </a:lnTo>
                <a:lnTo>
                  <a:pt x="598" y="135"/>
                </a:lnTo>
                <a:lnTo>
                  <a:pt x="599" y="148"/>
                </a:lnTo>
                <a:lnTo>
                  <a:pt x="599" y="162"/>
                </a:lnTo>
                <a:lnTo>
                  <a:pt x="599" y="196"/>
                </a:lnTo>
                <a:lnTo>
                  <a:pt x="598" y="210"/>
                </a:lnTo>
                <a:lnTo>
                  <a:pt x="595" y="222"/>
                </a:lnTo>
                <a:lnTo>
                  <a:pt x="591" y="236"/>
                </a:lnTo>
                <a:lnTo>
                  <a:pt x="587" y="248"/>
                </a:lnTo>
                <a:lnTo>
                  <a:pt x="582" y="260"/>
                </a:lnTo>
                <a:lnTo>
                  <a:pt x="576" y="271"/>
                </a:lnTo>
                <a:lnTo>
                  <a:pt x="568" y="282"/>
                </a:lnTo>
                <a:lnTo>
                  <a:pt x="559" y="293"/>
                </a:lnTo>
                <a:lnTo>
                  <a:pt x="190" y="686"/>
                </a:lnTo>
                <a:lnTo>
                  <a:pt x="181" y="694"/>
                </a:lnTo>
                <a:lnTo>
                  <a:pt x="171" y="702"/>
                </a:lnTo>
                <a:lnTo>
                  <a:pt x="162" y="708"/>
                </a:lnTo>
                <a:lnTo>
                  <a:pt x="152" y="712"/>
                </a:lnTo>
                <a:lnTo>
                  <a:pt x="143" y="713"/>
                </a:lnTo>
                <a:lnTo>
                  <a:pt x="134" y="714"/>
                </a:lnTo>
                <a:lnTo>
                  <a:pt x="98" y="714"/>
                </a:lnTo>
                <a:lnTo>
                  <a:pt x="89" y="713"/>
                </a:lnTo>
                <a:lnTo>
                  <a:pt x="80" y="710"/>
                </a:lnTo>
                <a:lnTo>
                  <a:pt x="71" y="707"/>
                </a:lnTo>
                <a:lnTo>
                  <a:pt x="62" y="702"/>
                </a:lnTo>
                <a:lnTo>
                  <a:pt x="54" y="696"/>
                </a:lnTo>
                <a:lnTo>
                  <a:pt x="46" y="688"/>
                </a:lnTo>
                <a:lnTo>
                  <a:pt x="40" y="680"/>
                </a:lnTo>
                <a:lnTo>
                  <a:pt x="32" y="671"/>
                </a:lnTo>
                <a:lnTo>
                  <a:pt x="27" y="661"/>
                </a:lnTo>
                <a:lnTo>
                  <a:pt x="21" y="652"/>
                </a:lnTo>
                <a:lnTo>
                  <a:pt x="15" y="639"/>
                </a:lnTo>
                <a:lnTo>
                  <a:pt x="12" y="628"/>
                </a:lnTo>
                <a:lnTo>
                  <a:pt x="8" y="616"/>
                </a:lnTo>
                <a:lnTo>
                  <a:pt x="5" y="604"/>
                </a:lnTo>
                <a:lnTo>
                  <a:pt x="3" y="590"/>
                </a:lnTo>
                <a:lnTo>
                  <a:pt x="1" y="578"/>
                </a:lnTo>
                <a:lnTo>
                  <a:pt x="0" y="564"/>
                </a:lnTo>
                <a:lnTo>
                  <a:pt x="0" y="530"/>
                </a:lnTo>
                <a:lnTo>
                  <a:pt x="0" y="517"/>
                </a:lnTo>
                <a:lnTo>
                  <a:pt x="1" y="503"/>
                </a:lnTo>
                <a:lnTo>
                  <a:pt x="4" y="491"/>
                </a:lnTo>
                <a:lnTo>
                  <a:pt x="8" y="477"/>
                </a:lnTo>
                <a:lnTo>
                  <a:pt x="12" y="465"/>
                </a:lnTo>
                <a:lnTo>
                  <a:pt x="17" y="453"/>
                </a:lnTo>
                <a:lnTo>
                  <a:pt x="23" y="442"/>
                </a:lnTo>
                <a:lnTo>
                  <a:pt x="31" y="431"/>
                </a:lnTo>
                <a:lnTo>
                  <a:pt x="40" y="420"/>
                </a:lnTo>
                <a:lnTo>
                  <a:pt x="76" y="454"/>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90" name="Freeform 212">
            <a:extLst>
              <a:ext uri="{FF2B5EF4-FFF2-40B4-BE49-F238E27FC236}">
                <a16:creationId xmlns:a16="http://schemas.microsoft.com/office/drawing/2014/main" id="{5DF973E4-8934-48FE-86DB-A1C4A69AF6EC}"/>
              </a:ext>
            </a:extLst>
          </p:cNvPr>
          <p:cNvSpPr>
            <a:spLocks noChangeAspect="1"/>
          </p:cNvSpPr>
          <p:nvPr/>
        </p:nvSpPr>
        <p:spPr bwMode="auto">
          <a:xfrm>
            <a:off x="4144843" y="2969673"/>
            <a:ext cx="257852" cy="311227"/>
          </a:xfrm>
          <a:custGeom>
            <a:avLst/>
            <a:gdLst>
              <a:gd name="T0" fmla="*/ 31 w 563"/>
              <a:gd name="T1" fmla="*/ 432 h 680"/>
              <a:gd name="T2" fmla="*/ 17 w 563"/>
              <a:gd name="T3" fmla="*/ 454 h 680"/>
              <a:gd name="T4" fmla="*/ 8 w 563"/>
              <a:gd name="T5" fmla="*/ 479 h 680"/>
              <a:gd name="T6" fmla="*/ 1 w 563"/>
              <a:gd name="T7" fmla="*/ 504 h 680"/>
              <a:gd name="T8" fmla="*/ 0 w 563"/>
              <a:gd name="T9" fmla="*/ 531 h 680"/>
              <a:gd name="T10" fmla="*/ 3 w 563"/>
              <a:gd name="T11" fmla="*/ 557 h 680"/>
              <a:gd name="T12" fmla="*/ 8 w 563"/>
              <a:gd name="T13" fmla="*/ 583 h 680"/>
              <a:gd name="T14" fmla="*/ 15 w 563"/>
              <a:gd name="T15" fmla="*/ 606 h 680"/>
              <a:gd name="T16" fmla="*/ 27 w 563"/>
              <a:gd name="T17" fmla="*/ 628 h 680"/>
              <a:gd name="T18" fmla="*/ 40 w 563"/>
              <a:gd name="T19" fmla="*/ 647 h 680"/>
              <a:gd name="T20" fmla="*/ 54 w 563"/>
              <a:gd name="T21" fmla="*/ 663 h 680"/>
              <a:gd name="T22" fmla="*/ 71 w 563"/>
              <a:gd name="T23" fmla="*/ 674 h 680"/>
              <a:gd name="T24" fmla="*/ 89 w 563"/>
              <a:gd name="T25" fmla="*/ 679 h 680"/>
              <a:gd name="T26" fmla="*/ 107 w 563"/>
              <a:gd name="T27" fmla="*/ 680 h 680"/>
              <a:gd name="T28" fmla="*/ 126 w 563"/>
              <a:gd name="T29" fmla="*/ 674 h 680"/>
              <a:gd name="T30" fmla="*/ 145 w 563"/>
              <a:gd name="T31" fmla="*/ 662 h 680"/>
              <a:gd name="T32" fmla="*/ 523 w 563"/>
              <a:gd name="T33" fmla="*/ 260 h 680"/>
              <a:gd name="T34" fmla="*/ 540 w 563"/>
              <a:gd name="T35" fmla="*/ 238 h 680"/>
              <a:gd name="T36" fmla="*/ 551 w 563"/>
              <a:gd name="T37" fmla="*/ 215 h 680"/>
              <a:gd name="T38" fmla="*/ 559 w 563"/>
              <a:gd name="T39" fmla="*/ 189 h 680"/>
              <a:gd name="T40" fmla="*/ 563 w 563"/>
              <a:gd name="T41" fmla="*/ 163 h 680"/>
              <a:gd name="T42" fmla="*/ 562 w 563"/>
              <a:gd name="T43" fmla="*/ 136 h 680"/>
              <a:gd name="T44" fmla="*/ 558 w 563"/>
              <a:gd name="T45" fmla="*/ 111 h 680"/>
              <a:gd name="T46" fmla="*/ 551 w 563"/>
              <a:gd name="T47" fmla="*/ 86 h 680"/>
              <a:gd name="T48" fmla="*/ 542 w 563"/>
              <a:gd name="T49" fmla="*/ 64 h 680"/>
              <a:gd name="T50" fmla="*/ 529 w 563"/>
              <a:gd name="T51" fmla="*/ 43 h 680"/>
              <a:gd name="T52" fmla="*/ 515 w 563"/>
              <a:gd name="T53" fmla="*/ 26 h 680"/>
              <a:gd name="T54" fmla="*/ 500 w 563"/>
              <a:gd name="T55" fmla="*/ 12 h 680"/>
              <a:gd name="T56" fmla="*/ 483 w 563"/>
              <a:gd name="T57" fmla="*/ 4 h 680"/>
              <a:gd name="T58" fmla="*/ 465 w 563"/>
              <a:gd name="T59" fmla="*/ 0 h 680"/>
              <a:gd name="T60" fmla="*/ 446 w 563"/>
              <a:gd name="T61" fmla="*/ 3 h 680"/>
              <a:gd name="T62" fmla="*/ 427 w 563"/>
              <a:gd name="T63" fmla="*/ 12 h 680"/>
              <a:gd name="T64" fmla="*/ 407 w 563"/>
              <a:gd name="T65" fmla="*/ 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1"/>
                </a:moveTo>
                <a:lnTo>
                  <a:pt x="31" y="432"/>
                </a:lnTo>
                <a:lnTo>
                  <a:pt x="23" y="443"/>
                </a:lnTo>
                <a:lnTo>
                  <a:pt x="17" y="454"/>
                </a:lnTo>
                <a:lnTo>
                  <a:pt x="12" y="466"/>
                </a:lnTo>
                <a:lnTo>
                  <a:pt x="8" y="479"/>
                </a:lnTo>
                <a:lnTo>
                  <a:pt x="4" y="492"/>
                </a:lnTo>
                <a:lnTo>
                  <a:pt x="1" y="504"/>
                </a:lnTo>
                <a:lnTo>
                  <a:pt x="0" y="518"/>
                </a:lnTo>
                <a:lnTo>
                  <a:pt x="0" y="531"/>
                </a:lnTo>
                <a:lnTo>
                  <a:pt x="1" y="545"/>
                </a:lnTo>
                <a:lnTo>
                  <a:pt x="3" y="557"/>
                </a:lnTo>
                <a:lnTo>
                  <a:pt x="5" y="571"/>
                </a:lnTo>
                <a:lnTo>
                  <a:pt x="8" y="583"/>
                </a:lnTo>
                <a:lnTo>
                  <a:pt x="12" y="595"/>
                </a:lnTo>
                <a:lnTo>
                  <a:pt x="15" y="606"/>
                </a:lnTo>
                <a:lnTo>
                  <a:pt x="21" y="617"/>
                </a:lnTo>
                <a:lnTo>
                  <a:pt x="27" y="628"/>
                </a:lnTo>
                <a:lnTo>
                  <a:pt x="32" y="638"/>
                </a:lnTo>
                <a:lnTo>
                  <a:pt x="40" y="647"/>
                </a:lnTo>
                <a:lnTo>
                  <a:pt x="46" y="655"/>
                </a:lnTo>
                <a:lnTo>
                  <a:pt x="54" y="663"/>
                </a:lnTo>
                <a:lnTo>
                  <a:pt x="62" y="669"/>
                </a:lnTo>
                <a:lnTo>
                  <a:pt x="71" y="674"/>
                </a:lnTo>
                <a:lnTo>
                  <a:pt x="80" y="677"/>
                </a:lnTo>
                <a:lnTo>
                  <a:pt x="89" y="679"/>
                </a:lnTo>
                <a:lnTo>
                  <a:pt x="98" y="680"/>
                </a:lnTo>
                <a:lnTo>
                  <a:pt x="107" y="680"/>
                </a:lnTo>
                <a:lnTo>
                  <a:pt x="116" y="677"/>
                </a:lnTo>
                <a:lnTo>
                  <a:pt x="126" y="674"/>
                </a:lnTo>
                <a:lnTo>
                  <a:pt x="135" y="669"/>
                </a:lnTo>
                <a:lnTo>
                  <a:pt x="145" y="662"/>
                </a:lnTo>
                <a:lnTo>
                  <a:pt x="154" y="652"/>
                </a:lnTo>
                <a:lnTo>
                  <a:pt x="523" y="260"/>
                </a:lnTo>
                <a:lnTo>
                  <a:pt x="532" y="249"/>
                </a:lnTo>
                <a:lnTo>
                  <a:pt x="540" y="238"/>
                </a:lnTo>
                <a:lnTo>
                  <a:pt x="546" y="227"/>
                </a:lnTo>
                <a:lnTo>
                  <a:pt x="551" y="215"/>
                </a:lnTo>
                <a:lnTo>
                  <a:pt x="555" y="203"/>
                </a:lnTo>
                <a:lnTo>
                  <a:pt x="559" y="189"/>
                </a:lnTo>
                <a:lnTo>
                  <a:pt x="562" y="177"/>
                </a:lnTo>
                <a:lnTo>
                  <a:pt x="563" y="163"/>
                </a:lnTo>
                <a:lnTo>
                  <a:pt x="563" y="150"/>
                </a:lnTo>
                <a:lnTo>
                  <a:pt x="562" y="136"/>
                </a:lnTo>
                <a:lnTo>
                  <a:pt x="560" y="124"/>
                </a:lnTo>
                <a:lnTo>
                  <a:pt x="558" y="111"/>
                </a:lnTo>
                <a:lnTo>
                  <a:pt x="555" y="98"/>
                </a:lnTo>
                <a:lnTo>
                  <a:pt x="551" y="86"/>
                </a:lnTo>
                <a:lnTo>
                  <a:pt x="547" y="75"/>
                </a:lnTo>
                <a:lnTo>
                  <a:pt x="542" y="64"/>
                </a:lnTo>
                <a:lnTo>
                  <a:pt x="536" y="53"/>
                </a:lnTo>
                <a:lnTo>
                  <a:pt x="529" y="43"/>
                </a:lnTo>
                <a:lnTo>
                  <a:pt x="523" y="34"/>
                </a:lnTo>
                <a:lnTo>
                  <a:pt x="515" y="26"/>
                </a:lnTo>
                <a:lnTo>
                  <a:pt x="509" y="18"/>
                </a:lnTo>
                <a:lnTo>
                  <a:pt x="500" y="12"/>
                </a:lnTo>
                <a:lnTo>
                  <a:pt x="492" y="7"/>
                </a:lnTo>
                <a:lnTo>
                  <a:pt x="483" y="4"/>
                </a:lnTo>
                <a:lnTo>
                  <a:pt x="474" y="1"/>
                </a:lnTo>
                <a:lnTo>
                  <a:pt x="465" y="0"/>
                </a:lnTo>
                <a:lnTo>
                  <a:pt x="455" y="1"/>
                </a:lnTo>
                <a:lnTo>
                  <a:pt x="446" y="3"/>
                </a:lnTo>
                <a:lnTo>
                  <a:pt x="437" y="6"/>
                </a:lnTo>
                <a:lnTo>
                  <a:pt x="427" y="12"/>
                </a:lnTo>
                <a:lnTo>
                  <a:pt x="418" y="20"/>
                </a:lnTo>
                <a:lnTo>
                  <a:pt x="407" y="28"/>
                </a:lnTo>
                <a:lnTo>
                  <a:pt x="40" y="4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91" name="Freeform 213">
            <a:extLst>
              <a:ext uri="{FF2B5EF4-FFF2-40B4-BE49-F238E27FC236}">
                <a16:creationId xmlns:a16="http://schemas.microsoft.com/office/drawing/2014/main" id="{7AB947B4-49B4-400F-A9A9-2F9C4CB45D31}"/>
              </a:ext>
            </a:extLst>
          </p:cNvPr>
          <p:cNvSpPr>
            <a:spLocks noChangeAspect="1"/>
          </p:cNvSpPr>
          <p:nvPr/>
        </p:nvSpPr>
        <p:spPr bwMode="auto">
          <a:xfrm>
            <a:off x="4136614" y="2962818"/>
            <a:ext cx="274311" cy="326309"/>
          </a:xfrm>
          <a:custGeom>
            <a:avLst/>
            <a:gdLst>
              <a:gd name="T0" fmla="*/ 59 w 599"/>
              <a:gd name="T1" fmla="*/ 477 h 714"/>
              <a:gd name="T2" fmla="*/ 44 w 599"/>
              <a:gd name="T3" fmla="*/ 513 h 714"/>
              <a:gd name="T4" fmla="*/ 36 w 599"/>
              <a:gd name="T5" fmla="*/ 552 h 714"/>
              <a:gd name="T6" fmla="*/ 37 w 599"/>
              <a:gd name="T7" fmla="*/ 545 h 714"/>
              <a:gd name="T8" fmla="*/ 44 w 599"/>
              <a:gd name="T9" fmla="*/ 583 h 714"/>
              <a:gd name="T10" fmla="*/ 57 w 599"/>
              <a:gd name="T11" fmla="*/ 617 h 714"/>
              <a:gd name="T12" fmla="*/ 76 w 599"/>
              <a:gd name="T13" fmla="*/ 647 h 714"/>
              <a:gd name="T14" fmla="*/ 98 w 599"/>
              <a:gd name="T15" fmla="*/ 669 h 714"/>
              <a:gd name="T16" fmla="*/ 125 w 599"/>
              <a:gd name="T17" fmla="*/ 679 h 714"/>
              <a:gd name="T18" fmla="*/ 107 w 599"/>
              <a:gd name="T19" fmla="*/ 680 h 714"/>
              <a:gd name="T20" fmla="*/ 135 w 599"/>
              <a:gd name="T21" fmla="*/ 669 h 714"/>
              <a:gd name="T22" fmla="*/ 523 w 599"/>
              <a:gd name="T23" fmla="*/ 260 h 714"/>
              <a:gd name="T24" fmla="*/ 546 w 599"/>
              <a:gd name="T25" fmla="*/ 227 h 714"/>
              <a:gd name="T26" fmla="*/ 559 w 599"/>
              <a:gd name="T27" fmla="*/ 189 h 714"/>
              <a:gd name="T28" fmla="*/ 563 w 599"/>
              <a:gd name="T29" fmla="*/ 150 h 714"/>
              <a:gd name="T30" fmla="*/ 560 w 599"/>
              <a:gd name="T31" fmla="*/ 158 h 714"/>
              <a:gd name="T32" fmla="*/ 551 w 599"/>
              <a:gd name="T33" fmla="*/ 120 h 714"/>
              <a:gd name="T34" fmla="*/ 536 w 599"/>
              <a:gd name="T35" fmla="*/ 87 h 714"/>
              <a:gd name="T36" fmla="*/ 515 w 599"/>
              <a:gd name="T37" fmla="*/ 60 h 714"/>
              <a:gd name="T38" fmla="*/ 492 w 599"/>
              <a:gd name="T39" fmla="*/ 42 h 714"/>
              <a:gd name="T40" fmla="*/ 465 w 599"/>
              <a:gd name="T41" fmla="*/ 34 h 714"/>
              <a:gd name="T42" fmla="*/ 482 w 599"/>
              <a:gd name="T43" fmla="*/ 37 h 714"/>
              <a:gd name="T44" fmla="*/ 454 w 599"/>
              <a:gd name="T45" fmla="*/ 54 h 714"/>
              <a:gd name="T46" fmla="*/ 40 w 599"/>
              <a:gd name="T47" fmla="*/ 421 h 714"/>
              <a:gd name="T48" fmla="*/ 427 w 599"/>
              <a:gd name="T49" fmla="*/ 12 h 714"/>
              <a:gd name="T50" fmla="*/ 455 w 599"/>
              <a:gd name="T51" fmla="*/ 1 h 714"/>
              <a:gd name="T52" fmla="*/ 510 w 599"/>
              <a:gd name="T53" fmla="*/ 1 h 714"/>
              <a:gd name="T54" fmla="*/ 536 w 599"/>
              <a:gd name="T55" fmla="*/ 12 h 714"/>
              <a:gd name="T56" fmla="*/ 559 w 599"/>
              <a:gd name="T57" fmla="*/ 34 h 714"/>
              <a:gd name="T58" fmla="*/ 578 w 599"/>
              <a:gd name="T59" fmla="*/ 64 h 714"/>
              <a:gd name="T60" fmla="*/ 591 w 599"/>
              <a:gd name="T61" fmla="*/ 98 h 714"/>
              <a:gd name="T62" fmla="*/ 598 w 599"/>
              <a:gd name="T63" fmla="*/ 136 h 714"/>
              <a:gd name="T64" fmla="*/ 599 w 599"/>
              <a:gd name="T65" fmla="*/ 197 h 714"/>
              <a:gd name="T66" fmla="*/ 591 w 599"/>
              <a:gd name="T67" fmla="*/ 237 h 714"/>
              <a:gd name="T68" fmla="*/ 576 w 599"/>
              <a:gd name="T69" fmla="*/ 272 h 714"/>
              <a:gd name="T70" fmla="*/ 190 w 599"/>
              <a:gd name="T71" fmla="*/ 686 h 714"/>
              <a:gd name="T72" fmla="*/ 162 w 599"/>
              <a:gd name="T73" fmla="*/ 708 h 714"/>
              <a:gd name="T74" fmla="*/ 134 w 599"/>
              <a:gd name="T75" fmla="*/ 714 h 714"/>
              <a:gd name="T76" fmla="*/ 80 w 599"/>
              <a:gd name="T77" fmla="*/ 712 h 714"/>
              <a:gd name="T78" fmla="*/ 54 w 599"/>
              <a:gd name="T79" fmla="*/ 697 h 714"/>
              <a:gd name="T80" fmla="*/ 32 w 599"/>
              <a:gd name="T81" fmla="*/ 672 h 714"/>
              <a:gd name="T82" fmla="*/ 15 w 599"/>
              <a:gd name="T83" fmla="*/ 640 h 714"/>
              <a:gd name="T84" fmla="*/ 5 w 599"/>
              <a:gd name="T85" fmla="*/ 605 h 714"/>
              <a:gd name="T86" fmla="*/ 0 w 599"/>
              <a:gd name="T87" fmla="*/ 566 h 714"/>
              <a:gd name="T88" fmla="*/ 1 w 599"/>
              <a:gd name="T89" fmla="*/ 504 h 714"/>
              <a:gd name="T90" fmla="*/ 12 w 599"/>
              <a:gd name="T91" fmla="*/ 466 h 714"/>
              <a:gd name="T92" fmla="*/ 31 w 599"/>
              <a:gd name="T93" fmla="*/ 432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5"/>
                </a:moveTo>
                <a:lnTo>
                  <a:pt x="67" y="466"/>
                </a:lnTo>
                <a:lnTo>
                  <a:pt x="59" y="477"/>
                </a:lnTo>
                <a:lnTo>
                  <a:pt x="53" y="488"/>
                </a:lnTo>
                <a:lnTo>
                  <a:pt x="48" y="501"/>
                </a:lnTo>
                <a:lnTo>
                  <a:pt x="44" y="513"/>
                </a:lnTo>
                <a:lnTo>
                  <a:pt x="40" y="526"/>
                </a:lnTo>
                <a:lnTo>
                  <a:pt x="37" y="539"/>
                </a:lnTo>
                <a:lnTo>
                  <a:pt x="36" y="552"/>
                </a:lnTo>
                <a:lnTo>
                  <a:pt x="36" y="518"/>
                </a:lnTo>
                <a:lnTo>
                  <a:pt x="36" y="531"/>
                </a:lnTo>
                <a:lnTo>
                  <a:pt x="37" y="545"/>
                </a:lnTo>
                <a:lnTo>
                  <a:pt x="39" y="557"/>
                </a:lnTo>
                <a:lnTo>
                  <a:pt x="41" y="571"/>
                </a:lnTo>
                <a:lnTo>
                  <a:pt x="44" y="583"/>
                </a:lnTo>
                <a:lnTo>
                  <a:pt x="48" y="595"/>
                </a:lnTo>
                <a:lnTo>
                  <a:pt x="51" y="606"/>
                </a:lnTo>
                <a:lnTo>
                  <a:pt x="57" y="617"/>
                </a:lnTo>
                <a:lnTo>
                  <a:pt x="63" y="628"/>
                </a:lnTo>
                <a:lnTo>
                  <a:pt x="68" y="638"/>
                </a:lnTo>
                <a:lnTo>
                  <a:pt x="76" y="647"/>
                </a:lnTo>
                <a:lnTo>
                  <a:pt x="82" y="655"/>
                </a:lnTo>
                <a:lnTo>
                  <a:pt x="90" y="663"/>
                </a:lnTo>
                <a:lnTo>
                  <a:pt x="98" y="669"/>
                </a:lnTo>
                <a:lnTo>
                  <a:pt x="107" y="674"/>
                </a:lnTo>
                <a:lnTo>
                  <a:pt x="116" y="677"/>
                </a:lnTo>
                <a:lnTo>
                  <a:pt x="125" y="679"/>
                </a:lnTo>
                <a:lnTo>
                  <a:pt x="134" y="680"/>
                </a:lnTo>
                <a:lnTo>
                  <a:pt x="98" y="680"/>
                </a:lnTo>
                <a:lnTo>
                  <a:pt x="107" y="680"/>
                </a:lnTo>
                <a:lnTo>
                  <a:pt x="116" y="677"/>
                </a:lnTo>
                <a:lnTo>
                  <a:pt x="126" y="674"/>
                </a:lnTo>
                <a:lnTo>
                  <a:pt x="135" y="669"/>
                </a:lnTo>
                <a:lnTo>
                  <a:pt x="145" y="661"/>
                </a:lnTo>
                <a:lnTo>
                  <a:pt x="154" y="652"/>
                </a:lnTo>
                <a:lnTo>
                  <a:pt x="523" y="260"/>
                </a:lnTo>
                <a:lnTo>
                  <a:pt x="532" y="249"/>
                </a:lnTo>
                <a:lnTo>
                  <a:pt x="540" y="238"/>
                </a:lnTo>
                <a:lnTo>
                  <a:pt x="546" y="227"/>
                </a:lnTo>
                <a:lnTo>
                  <a:pt x="551" y="215"/>
                </a:lnTo>
                <a:lnTo>
                  <a:pt x="555" y="202"/>
                </a:lnTo>
                <a:lnTo>
                  <a:pt x="559" y="189"/>
                </a:lnTo>
                <a:lnTo>
                  <a:pt x="562" y="177"/>
                </a:lnTo>
                <a:lnTo>
                  <a:pt x="563" y="163"/>
                </a:lnTo>
                <a:lnTo>
                  <a:pt x="563" y="150"/>
                </a:lnTo>
                <a:lnTo>
                  <a:pt x="563" y="184"/>
                </a:lnTo>
                <a:lnTo>
                  <a:pt x="562" y="170"/>
                </a:lnTo>
                <a:lnTo>
                  <a:pt x="560" y="158"/>
                </a:lnTo>
                <a:lnTo>
                  <a:pt x="558" y="145"/>
                </a:lnTo>
                <a:lnTo>
                  <a:pt x="555" y="132"/>
                </a:lnTo>
                <a:lnTo>
                  <a:pt x="551" y="120"/>
                </a:lnTo>
                <a:lnTo>
                  <a:pt x="547" y="109"/>
                </a:lnTo>
                <a:lnTo>
                  <a:pt x="542" y="98"/>
                </a:lnTo>
                <a:lnTo>
                  <a:pt x="536" y="87"/>
                </a:lnTo>
                <a:lnTo>
                  <a:pt x="529" y="77"/>
                </a:lnTo>
                <a:lnTo>
                  <a:pt x="523" y="69"/>
                </a:lnTo>
                <a:lnTo>
                  <a:pt x="515" y="60"/>
                </a:lnTo>
                <a:lnTo>
                  <a:pt x="509" y="53"/>
                </a:lnTo>
                <a:lnTo>
                  <a:pt x="500" y="47"/>
                </a:lnTo>
                <a:lnTo>
                  <a:pt x="492" y="42"/>
                </a:lnTo>
                <a:lnTo>
                  <a:pt x="483" y="38"/>
                </a:lnTo>
                <a:lnTo>
                  <a:pt x="474" y="35"/>
                </a:lnTo>
                <a:lnTo>
                  <a:pt x="465" y="34"/>
                </a:lnTo>
                <a:lnTo>
                  <a:pt x="501" y="34"/>
                </a:lnTo>
                <a:lnTo>
                  <a:pt x="491" y="35"/>
                </a:lnTo>
                <a:lnTo>
                  <a:pt x="482" y="37"/>
                </a:lnTo>
                <a:lnTo>
                  <a:pt x="473" y="40"/>
                </a:lnTo>
                <a:lnTo>
                  <a:pt x="463" y="47"/>
                </a:lnTo>
                <a:lnTo>
                  <a:pt x="454" y="54"/>
                </a:lnTo>
                <a:lnTo>
                  <a:pt x="443" y="62"/>
                </a:lnTo>
                <a:lnTo>
                  <a:pt x="76" y="455"/>
                </a:lnTo>
                <a:lnTo>
                  <a:pt x="40" y="421"/>
                </a:lnTo>
                <a:lnTo>
                  <a:pt x="407" y="28"/>
                </a:lnTo>
                <a:lnTo>
                  <a:pt x="418" y="20"/>
                </a:lnTo>
                <a:lnTo>
                  <a:pt x="427" y="12"/>
                </a:lnTo>
                <a:lnTo>
                  <a:pt x="437" y="6"/>
                </a:lnTo>
                <a:lnTo>
                  <a:pt x="446" y="2"/>
                </a:lnTo>
                <a:lnTo>
                  <a:pt x="455" y="1"/>
                </a:lnTo>
                <a:lnTo>
                  <a:pt x="465" y="0"/>
                </a:lnTo>
                <a:lnTo>
                  <a:pt x="501" y="0"/>
                </a:lnTo>
                <a:lnTo>
                  <a:pt x="510" y="1"/>
                </a:lnTo>
                <a:lnTo>
                  <a:pt x="519" y="4"/>
                </a:lnTo>
                <a:lnTo>
                  <a:pt x="528" y="7"/>
                </a:lnTo>
                <a:lnTo>
                  <a:pt x="536" y="12"/>
                </a:lnTo>
                <a:lnTo>
                  <a:pt x="545" y="18"/>
                </a:lnTo>
                <a:lnTo>
                  <a:pt x="551" y="26"/>
                </a:lnTo>
                <a:lnTo>
                  <a:pt x="559" y="34"/>
                </a:lnTo>
                <a:lnTo>
                  <a:pt x="565" y="43"/>
                </a:lnTo>
                <a:lnTo>
                  <a:pt x="572" y="53"/>
                </a:lnTo>
                <a:lnTo>
                  <a:pt x="578" y="64"/>
                </a:lnTo>
                <a:lnTo>
                  <a:pt x="583" y="75"/>
                </a:lnTo>
                <a:lnTo>
                  <a:pt x="587" y="86"/>
                </a:lnTo>
                <a:lnTo>
                  <a:pt x="591" y="98"/>
                </a:lnTo>
                <a:lnTo>
                  <a:pt x="594" y="110"/>
                </a:lnTo>
                <a:lnTo>
                  <a:pt x="596" y="124"/>
                </a:lnTo>
                <a:lnTo>
                  <a:pt x="598" y="136"/>
                </a:lnTo>
                <a:lnTo>
                  <a:pt x="599" y="150"/>
                </a:lnTo>
                <a:lnTo>
                  <a:pt x="599" y="163"/>
                </a:lnTo>
                <a:lnTo>
                  <a:pt x="599" y="197"/>
                </a:lnTo>
                <a:lnTo>
                  <a:pt x="598" y="211"/>
                </a:lnTo>
                <a:lnTo>
                  <a:pt x="595" y="223"/>
                </a:lnTo>
                <a:lnTo>
                  <a:pt x="591" y="237"/>
                </a:lnTo>
                <a:lnTo>
                  <a:pt x="587" y="249"/>
                </a:lnTo>
                <a:lnTo>
                  <a:pt x="582" y="261"/>
                </a:lnTo>
                <a:lnTo>
                  <a:pt x="576" y="272"/>
                </a:lnTo>
                <a:lnTo>
                  <a:pt x="568" y="283"/>
                </a:lnTo>
                <a:lnTo>
                  <a:pt x="559" y="294"/>
                </a:lnTo>
                <a:lnTo>
                  <a:pt x="190" y="686"/>
                </a:lnTo>
                <a:lnTo>
                  <a:pt x="181" y="696"/>
                </a:lnTo>
                <a:lnTo>
                  <a:pt x="171" y="703"/>
                </a:lnTo>
                <a:lnTo>
                  <a:pt x="162" y="708"/>
                </a:lnTo>
                <a:lnTo>
                  <a:pt x="152" y="712"/>
                </a:lnTo>
                <a:lnTo>
                  <a:pt x="143" y="714"/>
                </a:lnTo>
                <a:lnTo>
                  <a:pt x="134" y="714"/>
                </a:lnTo>
                <a:lnTo>
                  <a:pt x="98" y="714"/>
                </a:lnTo>
                <a:lnTo>
                  <a:pt x="89" y="713"/>
                </a:lnTo>
                <a:lnTo>
                  <a:pt x="80" y="712"/>
                </a:lnTo>
                <a:lnTo>
                  <a:pt x="71" y="708"/>
                </a:lnTo>
                <a:lnTo>
                  <a:pt x="62" y="703"/>
                </a:lnTo>
                <a:lnTo>
                  <a:pt x="54" y="697"/>
                </a:lnTo>
                <a:lnTo>
                  <a:pt x="46" y="690"/>
                </a:lnTo>
                <a:lnTo>
                  <a:pt x="40" y="681"/>
                </a:lnTo>
                <a:lnTo>
                  <a:pt x="32" y="672"/>
                </a:lnTo>
                <a:lnTo>
                  <a:pt x="27" y="663"/>
                </a:lnTo>
                <a:lnTo>
                  <a:pt x="21" y="652"/>
                </a:lnTo>
                <a:lnTo>
                  <a:pt x="15" y="640"/>
                </a:lnTo>
                <a:lnTo>
                  <a:pt x="12" y="629"/>
                </a:lnTo>
                <a:lnTo>
                  <a:pt x="8" y="617"/>
                </a:lnTo>
                <a:lnTo>
                  <a:pt x="5" y="605"/>
                </a:lnTo>
                <a:lnTo>
                  <a:pt x="3" y="591"/>
                </a:lnTo>
                <a:lnTo>
                  <a:pt x="1" y="579"/>
                </a:lnTo>
                <a:lnTo>
                  <a:pt x="0" y="566"/>
                </a:lnTo>
                <a:lnTo>
                  <a:pt x="0" y="531"/>
                </a:lnTo>
                <a:lnTo>
                  <a:pt x="0" y="518"/>
                </a:lnTo>
                <a:lnTo>
                  <a:pt x="1" y="504"/>
                </a:lnTo>
                <a:lnTo>
                  <a:pt x="4" y="492"/>
                </a:lnTo>
                <a:lnTo>
                  <a:pt x="8" y="478"/>
                </a:lnTo>
                <a:lnTo>
                  <a:pt x="12" y="466"/>
                </a:lnTo>
                <a:lnTo>
                  <a:pt x="17" y="454"/>
                </a:lnTo>
                <a:lnTo>
                  <a:pt x="23" y="443"/>
                </a:lnTo>
                <a:lnTo>
                  <a:pt x="31" y="432"/>
                </a:lnTo>
                <a:lnTo>
                  <a:pt x="40" y="421"/>
                </a:lnTo>
                <a:lnTo>
                  <a:pt x="76" y="455"/>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92" name="Freeform 214">
            <a:extLst>
              <a:ext uri="{FF2B5EF4-FFF2-40B4-BE49-F238E27FC236}">
                <a16:creationId xmlns:a16="http://schemas.microsoft.com/office/drawing/2014/main" id="{A979A87B-7B1B-42A9-AAC0-75876EE329D6}"/>
              </a:ext>
            </a:extLst>
          </p:cNvPr>
          <p:cNvSpPr>
            <a:spLocks noChangeAspect="1"/>
          </p:cNvSpPr>
          <p:nvPr/>
        </p:nvSpPr>
        <p:spPr bwMode="auto">
          <a:xfrm>
            <a:off x="4144843" y="3141054"/>
            <a:ext cx="257852" cy="311227"/>
          </a:xfrm>
          <a:custGeom>
            <a:avLst/>
            <a:gdLst>
              <a:gd name="T0" fmla="*/ 31 w 563"/>
              <a:gd name="T1" fmla="*/ 431 h 680"/>
              <a:gd name="T2" fmla="*/ 17 w 563"/>
              <a:gd name="T3" fmla="*/ 454 h 680"/>
              <a:gd name="T4" fmla="*/ 8 w 563"/>
              <a:gd name="T5" fmla="*/ 479 h 680"/>
              <a:gd name="T6" fmla="*/ 1 w 563"/>
              <a:gd name="T7" fmla="*/ 505 h 680"/>
              <a:gd name="T8" fmla="*/ 0 w 563"/>
              <a:gd name="T9" fmla="*/ 530 h 680"/>
              <a:gd name="T10" fmla="*/ 3 w 563"/>
              <a:gd name="T11" fmla="*/ 557 h 680"/>
              <a:gd name="T12" fmla="*/ 8 w 563"/>
              <a:gd name="T13" fmla="*/ 582 h 680"/>
              <a:gd name="T14" fmla="*/ 15 w 563"/>
              <a:gd name="T15" fmla="*/ 607 h 680"/>
              <a:gd name="T16" fmla="*/ 27 w 563"/>
              <a:gd name="T17" fmla="*/ 629 h 680"/>
              <a:gd name="T18" fmla="*/ 40 w 563"/>
              <a:gd name="T19" fmla="*/ 647 h 680"/>
              <a:gd name="T20" fmla="*/ 54 w 563"/>
              <a:gd name="T21" fmla="*/ 662 h 680"/>
              <a:gd name="T22" fmla="*/ 71 w 563"/>
              <a:gd name="T23" fmla="*/ 673 h 680"/>
              <a:gd name="T24" fmla="*/ 89 w 563"/>
              <a:gd name="T25" fmla="*/ 679 h 680"/>
              <a:gd name="T26" fmla="*/ 107 w 563"/>
              <a:gd name="T27" fmla="*/ 680 h 680"/>
              <a:gd name="T28" fmla="*/ 126 w 563"/>
              <a:gd name="T29" fmla="*/ 674 h 680"/>
              <a:gd name="T30" fmla="*/ 145 w 563"/>
              <a:gd name="T31" fmla="*/ 662 h 680"/>
              <a:gd name="T32" fmla="*/ 523 w 563"/>
              <a:gd name="T33" fmla="*/ 261 h 680"/>
              <a:gd name="T34" fmla="*/ 540 w 563"/>
              <a:gd name="T35" fmla="*/ 238 h 680"/>
              <a:gd name="T36" fmla="*/ 551 w 563"/>
              <a:gd name="T37" fmla="*/ 215 h 680"/>
              <a:gd name="T38" fmla="*/ 559 w 563"/>
              <a:gd name="T39" fmla="*/ 189 h 680"/>
              <a:gd name="T40" fmla="*/ 563 w 563"/>
              <a:gd name="T41" fmla="*/ 164 h 680"/>
              <a:gd name="T42" fmla="*/ 562 w 563"/>
              <a:gd name="T43" fmla="*/ 137 h 680"/>
              <a:gd name="T44" fmla="*/ 558 w 563"/>
              <a:gd name="T45" fmla="*/ 111 h 680"/>
              <a:gd name="T46" fmla="*/ 551 w 563"/>
              <a:gd name="T47" fmla="*/ 86 h 680"/>
              <a:gd name="T48" fmla="*/ 542 w 563"/>
              <a:gd name="T49" fmla="*/ 64 h 680"/>
              <a:gd name="T50" fmla="*/ 529 w 563"/>
              <a:gd name="T51" fmla="*/ 43 h 680"/>
              <a:gd name="T52" fmla="*/ 515 w 563"/>
              <a:gd name="T53" fmla="*/ 26 h 680"/>
              <a:gd name="T54" fmla="*/ 500 w 563"/>
              <a:gd name="T55" fmla="*/ 13 h 680"/>
              <a:gd name="T56" fmla="*/ 483 w 563"/>
              <a:gd name="T57" fmla="*/ 4 h 680"/>
              <a:gd name="T58" fmla="*/ 465 w 563"/>
              <a:gd name="T59" fmla="*/ 0 h 680"/>
              <a:gd name="T60" fmla="*/ 446 w 563"/>
              <a:gd name="T61" fmla="*/ 3 h 680"/>
              <a:gd name="T62" fmla="*/ 427 w 563"/>
              <a:gd name="T63" fmla="*/ 13 h 680"/>
              <a:gd name="T64" fmla="*/ 407 w 563"/>
              <a:gd name="T65" fmla="*/ 2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1"/>
                </a:moveTo>
                <a:lnTo>
                  <a:pt x="31" y="431"/>
                </a:lnTo>
                <a:lnTo>
                  <a:pt x="23" y="442"/>
                </a:lnTo>
                <a:lnTo>
                  <a:pt x="17" y="454"/>
                </a:lnTo>
                <a:lnTo>
                  <a:pt x="12" y="467"/>
                </a:lnTo>
                <a:lnTo>
                  <a:pt x="8" y="479"/>
                </a:lnTo>
                <a:lnTo>
                  <a:pt x="4" y="491"/>
                </a:lnTo>
                <a:lnTo>
                  <a:pt x="1" y="505"/>
                </a:lnTo>
                <a:lnTo>
                  <a:pt x="0" y="518"/>
                </a:lnTo>
                <a:lnTo>
                  <a:pt x="0" y="530"/>
                </a:lnTo>
                <a:lnTo>
                  <a:pt x="1" y="544"/>
                </a:lnTo>
                <a:lnTo>
                  <a:pt x="3" y="557"/>
                </a:lnTo>
                <a:lnTo>
                  <a:pt x="5" y="570"/>
                </a:lnTo>
                <a:lnTo>
                  <a:pt x="8" y="582"/>
                </a:lnTo>
                <a:lnTo>
                  <a:pt x="12" y="594"/>
                </a:lnTo>
                <a:lnTo>
                  <a:pt x="15" y="607"/>
                </a:lnTo>
                <a:lnTo>
                  <a:pt x="21" y="618"/>
                </a:lnTo>
                <a:lnTo>
                  <a:pt x="27" y="629"/>
                </a:lnTo>
                <a:lnTo>
                  <a:pt x="32" y="638"/>
                </a:lnTo>
                <a:lnTo>
                  <a:pt x="40" y="647"/>
                </a:lnTo>
                <a:lnTo>
                  <a:pt x="46" y="656"/>
                </a:lnTo>
                <a:lnTo>
                  <a:pt x="54" y="662"/>
                </a:lnTo>
                <a:lnTo>
                  <a:pt x="62" y="668"/>
                </a:lnTo>
                <a:lnTo>
                  <a:pt x="71" y="673"/>
                </a:lnTo>
                <a:lnTo>
                  <a:pt x="80" y="676"/>
                </a:lnTo>
                <a:lnTo>
                  <a:pt x="89" y="679"/>
                </a:lnTo>
                <a:lnTo>
                  <a:pt x="98" y="680"/>
                </a:lnTo>
                <a:lnTo>
                  <a:pt x="107" y="680"/>
                </a:lnTo>
                <a:lnTo>
                  <a:pt x="116" y="678"/>
                </a:lnTo>
                <a:lnTo>
                  <a:pt x="126" y="674"/>
                </a:lnTo>
                <a:lnTo>
                  <a:pt x="135" y="669"/>
                </a:lnTo>
                <a:lnTo>
                  <a:pt x="145" y="662"/>
                </a:lnTo>
                <a:lnTo>
                  <a:pt x="154" y="652"/>
                </a:lnTo>
                <a:lnTo>
                  <a:pt x="523" y="261"/>
                </a:lnTo>
                <a:lnTo>
                  <a:pt x="532" y="249"/>
                </a:lnTo>
                <a:lnTo>
                  <a:pt x="540" y="238"/>
                </a:lnTo>
                <a:lnTo>
                  <a:pt x="546" y="227"/>
                </a:lnTo>
                <a:lnTo>
                  <a:pt x="551" y="215"/>
                </a:lnTo>
                <a:lnTo>
                  <a:pt x="555" y="203"/>
                </a:lnTo>
                <a:lnTo>
                  <a:pt x="559" y="189"/>
                </a:lnTo>
                <a:lnTo>
                  <a:pt x="562" y="177"/>
                </a:lnTo>
                <a:lnTo>
                  <a:pt x="563" y="164"/>
                </a:lnTo>
                <a:lnTo>
                  <a:pt x="563" y="150"/>
                </a:lnTo>
                <a:lnTo>
                  <a:pt x="562" y="137"/>
                </a:lnTo>
                <a:lnTo>
                  <a:pt x="560" y="124"/>
                </a:lnTo>
                <a:lnTo>
                  <a:pt x="558" y="111"/>
                </a:lnTo>
                <a:lnTo>
                  <a:pt x="555" y="99"/>
                </a:lnTo>
                <a:lnTo>
                  <a:pt x="551" y="86"/>
                </a:lnTo>
                <a:lnTo>
                  <a:pt x="547" y="75"/>
                </a:lnTo>
                <a:lnTo>
                  <a:pt x="542" y="64"/>
                </a:lnTo>
                <a:lnTo>
                  <a:pt x="536" y="53"/>
                </a:lnTo>
                <a:lnTo>
                  <a:pt x="529" y="43"/>
                </a:lnTo>
                <a:lnTo>
                  <a:pt x="523" y="35"/>
                </a:lnTo>
                <a:lnTo>
                  <a:pt x="515" y="26"/>
                </a:lnTo>
                <a:lnTo>
                  <a:pt x="509" y="19"/>
                </a:lnTo>
                <a:lnTo>
                  <a:pt x="500" y="13"/>
                </a:lnTo>
                <a:lnTo>
                  <a:pt x="492" y="8"/>
                </a:lnTo>
                <a:lnTo>
                  <a:pt x="483" y="4"/>
                </a:lnTo>
                <a:lnTo>
                  <a:pt x="474" y="2"/>
                </a:lnTo>
                <a:lnTo>
                  <a:pt x="465" y="0"/>
                </a:lnTo>
                <a:lnTo>
                  <a:pt x="455" y="2"/>
                </a:lnTo>
                <a:lnTo>
                  <a:pt x="446" y="3"/>
                </a:lnTo>
                <a:lnTo>
                  <a:pt x="437" y="6"/>
                </a:lnTo>
                <a:lnTo>
                  <a:pt x="427" y="13"/>
                </a:lnTo>
                <a:lnTo>
                  <a:pt x="418" y="20"/>
                </a:lnTo>
                <a:lnTo>
                  <a:pt x="407" y="29"/>
                </a:lnTo>
                <a:lnTo>
                  <a:pt x="40" y="4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93" name="Freeform 215">
            <a:extLst>
              <a:ext uri="{FF2B5EF4-FFF2-40B4-BE49-F238E27FC236}">
                <a16:creationId xmlns:a16="http://schemas.microsoft.com/office/drawing/2014/main" id="{73339E43-CA51-4007-9E8D-7549BC579377}"/>
              </a:ext>
            </a:extLst>
          </p:cNvPr>
          <p:cNvSpPr>
            <a:spLocks noChangeAspect="1"/>
          </p:cNvSpPr>
          <p:nvPr/>
        </p:nvSpPr>
        <p:spPr bwMode="auto">
          <a:xfrm>
            <a:off x="4136614" y="3132827"/>
            <a:ext cx="274311" cy="326309"/>
          </a:xfrm>
          <a:custGeom>
            <a:avLst/>
            <a:gdLst>
              <a:gd name="T0" fmla="*/ 59 w 599"/>
              <a:gd name="T1" fmla="*/ 476 h 714"/>
              <a:gd name="T2" fmla="*/ 44 w 599"/>
              <a:gd name="T3" fmla="*/ 513 h 714"/>
              <a:gd name="T4" fmla="*/ 36 w 599"/>
              <a:gd name="T5" fmla="*/ 552 h 714"/>
              <a:gd name="T6" fmla="*/ 37 w 599"/>
              <a:gd name="T7" fmla="*/ 544 h 714"/>
              <a:gd name="T8" fmla="*/ 44 w 599"/>
              <a:gd name="T9" fmla="*/ 582 h 714"/>
              <a:gd name="T10" fmla="*/ 57 w 599"/>
              <a:gd name="T11" fmla="*/ 617 h 714"/>
              <a:gd name="T12" fmla="*/ 76 w 599"/>
              <a:gd name="T13" fmla="*/ 647 h 714"/>
              <a:gd name="T14" fmla="*/ 98 w 599"/>
              <a:gd name="T15" fmla="*/ 668 h 714"/>
              <a:gd name="T16" fmla="*/ 125 w 599"/>
              <a:gd name="T17" fmla="*/ 679 h 714"/>
              <a:gd name="T18" fmla="*/ 107 w 599"/>
              <a:gd name="T19" fmla="*/ 680 h 714"/>
              <a:gd name="T20" fmla="*/ 135 w 599"/>
              <a:gd name="T21" fmla="*/ 669 h 714"/>
              <a:gd name="T22" fmla="*/ 523 w 599"/>
              <a:gd name="T23" fmla="*/ 260 h 714"/>
              <a:gd name="T24" fmla="*/ 546 w 599"/>
              <a:gd name="T25" fmla="*/ 227 h 714"/>
              <a:gd name="T26" fmla="*/ 559 w 599"/>
              <a:gd name="T27" fmla="*/ 189 h 714"/>
              <a:gd name="T28" fmla="*/ 563 w 599"/>
              <a:gd name="T29" fmla="*/ 150 h 714"/>
              <a:gd name="T30" fmla="*/ 560 w 599"/>
              <a:gd name="T31" fmla="*/ 158 h 714"/>
              <a:gd name="T32" fmla="*/ 551 w 599"/>
              <a:gd name="T33" fmla="*/ 120 h 714"/>
              <a:gd name="T34" fmla="*/ 536 w 599"/>
              <a:gd name="T35" fmla="*/ 87 h 714"/>
              <a:gd name="T36" fmla="*/ 515 w 599"/>
              <a:gd name="T37" fmla="*/ 60 h 714"/>
              <a:gd name="T38" fmla="*/ 492 w 599"/>
              <a:gd name="T39" fmla="*/ 42 h 714"/>
              <a:gd name="T40" fmla="*/ 465 w 599"/>
              <a:gd name="T41" fmla="*/ 35 h 714"/>
              <a:gd name="T42" fmla="*/ 482 w 599"/>
              <a:gd name="T43" fmla="*/ 37 h 714"/>
              <a:gd name="T44" fmla="*/ 454 w 599"/>
              <a:gd name="T45" fmla="*/ 54 h 714"/>
              <a:gd name="T46" fmla="*/ 40 w 599"/>
              <a:gd name="T47" fmla="*/ 421 h 714"/>
              <a:gd name="T48" fmla="*/ 427 w 599"/>
              <a:gd name="T49" fmla="*/ 12 h 714"/>
              <a:gd name="T50" fmla="*/ 455 w 599"/>
              <a:gd name="T51" fmla="*/ 1 h 714"/>
              <a:gd name="T52" fmla="*/ 510 w 599"/>
              <a:gd name="T53" fmla="*/ 1 h 714"/>
              <a:gd name="T54" fmla="*/ 536 w 599"/>
              <a:gd name="T55" fmla="*/ 12 h 714"/>
              <a:gd name="T56" fmla="*/ 559 w 599"/>
              <a:gd name="T57" fmla="*/ 35 h 714"/>
              <a:gd name="T58" fmla="*/ 578 w 599"/>
              <a:gd name="T59" fmla="*/ 64 h 714"/>
              <a:gd name="T60" fmla="*/ 591 w 599"/>
              <a:gd name="T61" fmla="*/ 98 h 714"/>
              <a:gd name="T62" fmla="*/ 598 w 599"/>
              <a:gd name="T63" fmla="*/ 136 h 714"/>
              <a:gd name="T64" fmla="*/ 599 w 599"/>
              <a:gd name="T65" fmla="*/ 198 h 714"/>
              <a:gd name="T66" fmla="*/ 591 w 599"/>
              <a:gd name="T67" fmla="*/ 237 h 714"/>
              <a:gd name="T68" fmla="*/ 576 w 599"/>
              <a:gd name="T69" fmla="*/ 273 h 714"/>
              <a:gd name="T70" fmla="*/ 190 w 599"/>
              <a:gd name="T71" fmla="*/ 686 h 714"/>
              <a:gd name="T72" fmla="*/ 162 w 599"/>
              <a:gd name="T73" fmla="*/ 708 h 714"/>
              <a:gd name="T74" fmla="*/ 134 w 599"/>
              <a:gd name="T75" fmla="*/ 714 h 714"/>
              <a:gd name="T76" fmla="*/ 80 w 599"/>
              <a:gd name="T77" fmla="*/ 711 h 714"/>
              <a:gd name="T78" fmla="*/ 54 w 599"/>
              <a:gd name="T79" fmla="*/ 696 h 714"/>
              <a:gd name="T80" fmla="*/ 32 w 599"/>
              <a:gd name="T81" fmla="*/ 673 h 714"/>
              <a:gd name="T82" fmla="*/ 15 w 599"/>
              <a:gd name="T83" fmla="*/ 641 h 714"/>
              <a:gd name="T84" fmla="*/ 5 w 599"/>
              <a:gd name="T85" fmla="*/ 604 h 714"/>
              <a:gd name="T86" fmla="*/ 0 w 599"/>
              <a:gd name="T87" fmla="*/ 565 h 714"/>
              <a:gd name="T88" fmla="*/ 1 w 599"/>
              <a:gd name="T89" fmla="*/ 505 h 714"/>
              <a:gd name="T90" fmla="*/ 12 w 599"/>
              <a:gd name="T91" fmla="*/ 466 h 714"/>
              <a:gd name="T92" fmla="*/ 31 w 599"/>
              <a:gd name="T93" fmla="*/ 43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5"/>
                </a:moveTo>
                <a:lnTo>
                  <a:pt x="67" y="465"/>
                </a:lnTo>
                <a:lnTo>
                  <a:pt x="59" y="476"/>
                </a:lnTo>
                <a:lnTo>
                  <a:pt x="53" y="489"/>
                </a:lnTo>
                <a:lnTo>
                  <a:pt x="48" y="501"/>
                </a:lnTo>
                <a:lnTo>
                  <a:pt x="44" y="513"/>
                </a:lnTo>
                <a:lnTo>
                  <a:pt x="40" y="525"/>
                </a:lnTo>
                <a:lnTo>
                  <a:pt x="37" y="539"/>
                </a:lnTo>
                <a:lnTo>
                  <a:pt x="36" y="552"/>
                </a:lnTo>
                <a:lnTo>
                  <a:pt x="36" y="518"/>
                </a:lnTo>
                <a:lnTo>
                  <a:pt x="36" y="530"/>
                </a:lnTo>
                <a:lnTo>
                  <a:pt x="37" y="544"/>
                </a:lnTo>
                <a:lnTo>
                  <a:pt x="39" y="557"/>
                </a:lnTo>
                <a:lnTo>
                  <a:pt x="41" y="570"/>
                </a:lnTo>
                <a:lnTo>
                  <a:pt x="44" y="582"/>
                </a:lnTo>
                <a:lnTo>
                  <a:pt x="48" y="594"/>
                </a:lnTo>
                <a:lnTo>
                  <a:pt x="51" y="606"/>
                </a:lnTo>
                <a:lnTo>
                  <a:pt x="57" y="617"/>
                </a:lnTo>
                <a:lnTo>
                  <a:pt x="63" y="628"/>
                </a:lnTo>
                <a:lnTo>
                  <a:pt x="68" y="638"/>
                </a:lnTo>
                <a:lnTo>
                  <a:pt x="76" y="647"/>
                </a:lnTo>
                <a:lnTo>
                  <a:pt x="82" y="655"/>
                </a:lnTo>
                <a:lnTo>
                  <a:pt x="90" y="662"/>
                </a:lnTo>
                <a:lnTo>
                  <a:pt x="98" y="668"/>
                </a:lnTo>
                <a:lnTo>
                  <a:pt x="107" y="673"/>
                </a:lnTo>
                <a:lnTo>
                  <a:pt x="116" y="676"/>
                </a:lnTo>
                <a:lnTo>
                  <a:pt x="125" y="679"/>
                </a:lnTo>
                <a:lnTo>
                  <a:pt x="134" y="680"/>
                </a:lnTo>
                <a:lnTo>
                  <a:pt x="98" y="680"/>
                </a:lnTo>
                <a:lnTo>
                  <a:pt x="107" y="680"/>
                </a:lnTo>
                <a:lnTo>
                  <a:pt x="116" y="678"/>
                </a:lnTo>
                <a:lnTo>
                  <a:pt x="126" y="674"/>
                </a:lnTo>
                <a:lnTo>
                  <a:pt x="135" y="669"/>
                </a:lnTo>
                <a:lnTo>
                  <a:pt x="145" y="662"/>
                </a:lnTo>
                <a:lnTo>
                  <a:pt x="154" y="652"/>
                </a:lnTo>
                <a:lnTo>
                  <a:pt x="523" y="260"/>
                </a:lnTo>
                <a:lnTo>
                  <a:pt x="532" y="249"/>
                </a:lnTo>
                <a:lnTo>
                  <a:pt x="540" y="238"/>
                </a:lnTo>
                <a:lnTo>
                  <a:pt x="546" y="227"/>
                </a:lnTo>
                <a:lnTo>
                  <a:pt x="551" y="215"/>
                </a:lnTo>
                <a:lnTo>
                  <a:pt x="555" y="203"/>
                </a:lnTo>
                <a:lnTo>
                  <a:pt x="559" y="189"/>
                </a:lnTo>
                <a:lnTo>
                  <a:pt x="562" y="177"/>
                </a:lnTo>
                <a:lnTo>
                  <a:pt x="563" y="163"/>
                </a:lnTo>
                <a:lnTo>
                  <a:pt x="563" y="150"/>
                </a:lnTo>
                <a:lnTo>
                  <a:pt x="563" y="184"/>
                </a:lnTo>
                <a:lnTo>
                  <a:pt x="562" y="171"/>
                </a:lnTo>
                <a:lnTo>
                  <a:pt x="560" y="158"/>
                </a:lnTo>
                <a:lnTo>
                  <a:pt x="558" y="145"/>
                </a:lnTo>
                <a:lnTo>
                  <a:pt x="555" y="133"/>
                </a:lnTo>
                <a:lnTo>
                  <a:pt x="551" y="120"/>
                </a:lnTo>
                <a:lnTo>
                  <a:pt x="547" y="109"/>
                </a:lnTo>
                <a:lnTo>
                  <a:pt x="542" y="98"/>
                </a:lnTo>
                <a:lnTo>
                  <a:pt x="536" y="87"/>
                </a:lnTo>
                <a:lnTo>
                  <a:pt x="529" y="77"/>
                </a:lnTo>
                <a:lnTo>
                  <a:pt x="523" y="69"/>
                </a:lnTo>
                <a:lnTo>
                  <a:pt x="515" y="60"/>
                </a:lnTo>
                <a:lnTo>
                  <a:pt x="509" y="53"/>
                </a:lnTo>
                <a:lnTo>
                  <a:pt x="500" y="47"/>
                </a:lnTo>
                <a:lnTo>
                  <a:pt x="492" y="42"/>
                </a:lnTo>
                <a:lnTo>
                  <a:pt x="483" y="38"/>
                </a:lnTo>
                <a:lnTo>
                  <a:pt x="474" y="36"/>
                </a:lnTo>
                <a:lnTo>
                  <a:pt x="465" y="35"/>
                </a:lnTo>
                <a:lnTo>
                  <a:pt x="501" y="35"/>
                </a:lnTo>
                <a:lnTo>
                  <a:pt x="491" y="36"/>
                </a:lnTo>
                <a:lnTo>
                  <a:pt x="482" y="37"/>
                </a:lnTo>
                <a:lnTo>
                  <a:pt x="473" y="41"/>
                </a:lnTo>
                <a:lnTo>
                  <a:pt x="463" y="47"/>
                </a:lnTo>
                <a:lnTo>
                  <a:pt x="454" y="54"/>
                </a:lnTo>
                <a:lnTo>
                  <a:pt x="443" y="63"/>
                </a:lnTo>
                <a:lnTo>
                  <a:pt x="76" y="455"/>
                </a:lnTo>
                <a:lnTo>
                  <a:pt x="40" y="421"/>
                </a:lnTo>
                <a:lnTo>
                  <a:pt x="407" y="28"/>
                </a:lnTo>
                <a:lnTo>
                  <a:pt x="418" y="20"/>
                </a:lnTo>
                <a:lnTo>
                  <a:pt x="427" y="12"/>
                </a:lnTo>
                <a:lnTo>
                  <a:pt x="437" y="6"/>
                </a:lnTo>
                <a:lnTo>
                  <a:pt x="446" y="3"/>
                </a:lnTo>
                <a:lnTo>
                  <a:pt x="455" y="1"/>
                </a:lnTo>
                <a:lnTo>
                  <a:pt x="465" y="0"/>
                </a:lnTo>
                <a:lnTo>
                  <a:pt x="501" y="0"/>
                </a:lnTo>
                <a:lnTo>
                  <a:pt x="510" y="1"/>
                </a:lnTo>
                <a:lnTo>
                  <a:pt x="519" y="4"/>
                </a:lnTo>
                <a:lnTo>
                  <a:pt x="528" y="8"/>
                </a:lnTo>
                <a:lnTo>
                  <a:pt x="536" y="12"/>
                </a:lnTo>
                <a:lnTo>
                  <a:pt x="545" y="19"/>
                </a:lnTo>
                <a:lnTo>
                  <a:pt x="551" y="26"/>
                </a:lnTo>
                <a:lnTo>
                  <a:pt x="559" y="35"/>
                </a:lnTo>
                <a:lnTo>
                  <a:pt x="565" y="43"/>
                </a:lnTo>
                <a:lnTo>
                  <a:pt x="572" y="53"/>
                </a:lnTo>
                <a:lnTo>
                  <a:pt x="578" y="64"/>
                </a:lnTo>
                <a:lnTo>
                  <a:pt x="583" y="75"/>
                </a:lnTo>
                <a:lnTo>
                  <a:pt x="587" y="86"/>
                </a:lnTo>
                <a:lnTo>
                  <a:pt x="591" y="98"/>
                </a:lnTo>
                <a:lnTo>
                  <a:pt x="594" y="111"/>
                </a:lnTo>
                <a:lnTo>
                  <a:pt x="596" y="124"/>
                </a:lnTo>
                <a:lnTo>
                  <a:pt x="598" y="136"/>
                </a:lnTo>
                <a:lnTo>
                  <a:pt x="599" y="150"/>
                </a:lnTo>
                <a:lnTo>
                  <a:pt x="599" y="163"/>
                </a:lnTo>
                <a:lnTo>
                  <a:pt x="599" y="198"/>
                </a:lnTo>
                <a:lnTo>
                  <a:pt x="598" y="211"/>
                </a:lnTo>
                <a:lnTo>
                  <a:pt x="595" y="224"/>
                </a:lnTo>
                <a:lnTo>
                  <a:pt x="591" y="237"/>
                </a:lnTo>
                <a:lnTo>
                  <a:pt x="587" y="249"/>
                </a:lnTo>
                <a:lnTo>
                  <a:pt x="582" y="262"/>
                </a:lnTo>
                <a:lnTo>
                  <a:pt x="576" y="273"/>
                </a:lnTo>
                <a:lnTo>
                  <a:pt x="568" y="284"/>
                </a:lnTo>
                <a:lnTo>
                  <a:pt x="559" y="295"/>
                </a:lnTo>
                <a:lnTo>
                  <a:pt x="190" y="686"/>
                </a:lnTo>
                <a:lnTo>
                  <a:pt x="181" y="696"/>
                </a:lnTo>
                <a:lnTo>
                  <a:pt x="171" y="703"/>
                </a:lnTo>
                <a:lnTo>
                  <a:pt x="162" y="708"/>
                </a:lnTo>
                <a:lnTo>
                  <a:pt x="152" y="712"/>
                </a:lnTo>
                <a:lnTo>
                  <a:pt x="143" y="714"/>
                </a:lnTo>
                <a:lnTo>
                  <a:pt x="134" y="714"/>
                </a:lnTo>
                <a:lnTo>
                  <a:pt x="98" y="714"/>
                </a:lnTo>
                <a:lnTo>
                  <a:pt x="89" y="713"/>
                </a:lnTo>
                <a:lnTo>
                  <a:pt x="80" y="711"/>
                </a:lnTo>
                <a:lnTo>
                  <a:pt x="71" y="707"/>
                </a:lnTo>
                <a:lnTo>
                  <a:pt x="62" y="702"/>
                </a:lnTo>
                <a:lnTo>
                  <a:pt x="54" y="696"/>
                </a:lnTo>
                <a:lnTo>
                  <a:pt x="46" y="690"/>
                </a:lnTo>
                <a:lnTo>
                  <a:pt x="40" y="681"/>
                </a:lnTo>
                <a:lnTo>
                  <a:pt x="32" y="673"/>
                </a:lnTo>
                <a:lnTo>
                  <a:pt x="27" y="663"/>
                </a:lnTo>
                <a:lnTo>
                  <a:pt x="21" y="652"/>
                </a:lnTo>
                <a:lnTo>
                  <a:pt x="15" y="641"/>
                </a:lnTo>
                <a:lnTo>
                  <a:pt x="12" y="628"/>
                </a:lnTo>
                <a:lnTo>
                  <a:pt x="8" y="616"/>
                </a:lnTo>
                <a:lnTo>
                  <a:pt x="5" y="604"/>
                </a:lnTo>
                <a:lnTo>
                  <a:pt x="3" y="592"/>
                </a:lnTo>
                <a:lnTo>
                  <a:pt x="1" y="578"/>
                </a:lnTo>
                <a:lnTo>
                  <a:pt x="0" y="565"/>
                </a:lnTo>
                <a:lnTo>
                  <a:pt x="0" y="530"/>
                </a:lnTo>
                <a:lnTo>
                  <a:pt x="0" y="518"/>
                </a:lnTo>
                <a:lnTo>
                  <a:pt x="1" y="505"/>
                </a:lnTo>
                <a:lnTo>
                  <a:pt x="4" y="491"/>
                </a:lnTo>
                <a:lnTo>
                  <a:pt x="8" y="479"/>
                </a:lnTo>
                <a:lnTo>
                  <a:pt x="12" y="466"/>
                </a:lnTo>
                <a:lnTo>
                  <a:pt x="17" y="454"/>
                </a:lnTo>
                <a:lnTo>
                  <a:pt x="23" y="442"/>
                </a:lnTo>
                <a:lnTo>
                  <a:pt x="31" y="431"/>
                </a:lnTo>
                <a:lnTo>
                  <a:pt x="40" y="421"/>
                </a:lnTo>
                <a:lnTo>
                  <a:pt x="76" y="455"/>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94" name="Freeform 216">
            <a:extLst>
              <a:ext uri="{FF2B5EF4-FFF2-40B4-BE49-F238E27FC236}">
                <a16:creationId xmlns:a16="http://schemas.microsoft.com/office/drawing/2014/main" id="{447983DB-F00C-4992-B184-6B05A6C19DEB}"/>
              </a:ext>
            </a:extLst>
          </p:cNvPr>
          <p:cNvSpPr>
            <a:spLocks noChangeAspect="1"/>
          </p:cNvSpPr>
          <p:nvPr/>
        </p:nvSpPr>
        <p:spPr bwMode="auto">
          <a:xfrm>
            <a:off x="4144843" y="3300095"/>
            <a:ext cx="257852" cy="311227"/>
          </a:xfrm>
          <a:custGeom>
            <a:avLst/>
            <a:gdLst>
              <a:gd name="T0" fmla="*/ 31 w 563"/>
              <a:gd name="T1" fmla="*/ 432 h 680"/>
              <a:gd name="T2" fmla="*/ 17 w 563"/>
              <a:gd name="T3" fmla="*/ 454 h 680"/>
              <a:gd name="T4" fmla="*/ 8 w 563"/>
              <a:gd name="T5" fmla="*/ 478 h 680"/>
              <a:gd name="T6" fmla="*/ 1 w 563"/>
              <a:gd name="T7" fmla="*/ 504 h 680"/>
              <a:gd name="T8" fmla="*/ 0 w 563"/>
              <a:gd name="T9" fmla="*/ 531 h 680"/>
              <a:gd name="T10" fmla="*/ 3 w 563"/>
              <a:gd name="T11" fmla="*/ 557 h 680"/>
              <a:gd name="T12" fmla="*/ 8 w 563"/>
              <a:gd name="T13" fmla="*/ 583 h 680"/>
              <a:gd name="T14" fmla="*/ 15 w 563"/>
              <a:gd name="T15" fmla="*/ 606 h 680"/>
              <a:gd name="T16" fmla="*/ 27 w 563"/>
              <a:gd name="T17" fmla="*/ 628 h 680"/>
              <a:gd name="T18" fmla="*/ 40 w 563"/>
              <a:gd name="T19" fmla="*/ 647 h 680"/>
              <a:gd name="T20" fmla="*/ 54 w 563"/>
              <a:gd name="T21" fmla="*/ 662 h 680"/>
              <a:gd name="T22" fmla="*/ 71 w 563"/>
              <a:gd name="T23" fmla="*/ 674 h 680"/>
              <a:gd name="T24" fmla="*/ 89 w 563"/>
              <a:gd name="T25" fmla="*/ 678 h 680"/>
              <a:gd name="T26" fmla="*/ 107 w 563"/>
              <a:gd name="T27" fmla="*/ 680 h 680"/>
              <a:gd name="T28" fmla="*/ 126 w 563"/>
              <a:gd name="T29" fmla="*/ 674 h 680"/>
              <a:gd name="T30" fmla="*/ 145 w 563"/>
              <a:gd name="T31" fmla="*/ 661 h 680"/>
              <a:gd name="T32" fmla="*/ 523 w 563"/>
              <a:gd name="T33" fmla="*/ 260 h 680"/>
              <a:gd name="T34" fmla="*/ 540 w 563"/>
              <a:gd name="T35" fmla="*/ 238 h 680"/>
              <a:gd name="T36" fmla="*/ 551 w 563"/>
              <a:gd name="T37" fmla="*/ 215 h 680"/>
              <a:gd name="T38" fmla="*/ 559 w 563"/>
              <a:gd name="T39" fmla="*/ 189 h 680"/>
              <a:gd name="T40" fmla="*/ 563 w 563"/>
              <a:gd name="T41" fmla="*/ 163 h 680"/>
              <a:gd name="T42" fmla="*/ 562 w 563"/>
              <a:gd name="T43" fmla="*/ 136 h 680"/>
              <a:gd name="T44" fmla="*/ 558 w 563"/>
              <a:gd name="T45" fmla="*/ 110 h 680"/>
              <a:gd name="T46" fmla="*/ 551 w 563"/>
              <a:gd name="T47" fmla="*/ 86 h 680"/>
              <a:gd name="T48" fmla="*/ 542 w 563"/>
              <a:gd name="T49" fmla="*/ 64 h 680"/>
              <a:gd name="T50" fmla="*/ 529 w 563"/>
              <a:gd name="T51" fmla="*/ 43 h 680"/>
              <a:gd name="T52" fmla="*/ 515 w 563"/>
              <a:gd name="T53" fmla="*/ 26 h 680"/>
              <a:gd name="T54" fmla="*/ 500 w 563"/>
              <a:gd name="T55" fmla="*/ 12 h 680"/>
              <a:gd name="T56" fmla="*/ 483 w 563"/>
              <a:gd name="T57" fmla="*/ 4 h 680"/>
              <a:gd name="T58" fmla="*/ 465 w 563"/>
              <a:gd name="T59" fmla="*/ 0 h 680"/>
              <a:gd name="T60" fmla="*/ 446 w 563"/>
              <a:gd name="T61" fmla="*/ 2 h 680"/>
              <a:gd name="T62" fmla="*/ 427 w 563"/>
              <a:gd name="T63" fmla="*/ 12 h 680"/>
              <a:gd name="T64" fmla="*/ 407 w 563"/>
              <a:gd name="T65" fmla="*/ 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1"/>
                </a:moveTo>
                <a:lnTo>
                  <a:pt x="31" y="432"/>
                </a:lnTo>
                <a:lnTo>
                  <a:pt x="23" y="443"/>
                </a:lnTo>
                <a:lnTo>
                  <a:pt x="17" y="454"/>
                </a:lnTo>
                <a:lnTo>
                  <a:pt x="12" y="466"/>
                </a:lnTo>
                <a:lnTo>
                  <a:pt x="8" y="478"/>
                </a:lnTo>
                <a:lnTo>
                  <a:pt x="4" y="492"/>
                </a:lnTo>
                <a:lnTo>
                  <a:pt x="1" y="504"/>
                </a:lnTo>
                <a:lnTo>
                  <a:pt x="0" y="518"/>
                </a:lnTo>
                <a:lnTo>
                  <a:pt x="0" y="531"/>
                </a:lnTo>
                <a:lnTo>
                  <a:pt x="1" y="545"/>
                </a:lnTo>
                <a:lnTo>
                  <a:pt x="3" y="557"/>
                </a:lnTo>
                <a:lnTo>
                  <a:pt x="5" y="570"/>
                </a:lnTo>
                <a:lnTo>
                  <a:pt x="8" y="583"/>
                </a:lnTo>
                <a:lnTo>
                  <a:pt x="12" y="595"/>
                </a:lnTo>
                <a:lnTo>
                  <a:pt x="15" y="606"/>
                </a:lnTo>
                <a:lnTo>
                  <a:pt x="21" y="617"/>
                </a:lnTo>
                <a:lnTo>
                  <a:pt x="27" y="628"/>
                </a:lnTo>
                <a:lnTo>
                  <a:pt x="32" y="638"/>
                </a:lnTo>
                <a:lnTo>
                  <a:pt x="40" y="647"/>
                </a:lnTo>
                <a:lnTo>
                  <a:pt x="46" y="655"/>
                </a:lnTo>
                <a:lnTo>
                  <a:pt x="54" y="662"/>
                </a:lnTo>
                <a:lnTo>
                  <a:pt x="62" y="669"/>
                </a:lnTo>
                <a:lnTo>
                  <a:pt x="71" y="674"/>
                </a:lnTo>
                <a:lnTo>
                  <a:pt x="80" y="677"/>
                </a:lnTo>
                <a:lnTo>
                  <a:pt x="89" y="678"/>
                </a:lnTo>
                <a:lnTo>
                  <a:pt x="98" y="680"/>
                </a:lnTo>
                <a:lnTo>
                  <a:pt x="107" y="680"/>
                </a:lnTo>
                <a:lnTo>
                  <a:pt x="116" y="677"/>
                </a:lnTo>
                <a:lnTo>
                  <a:pt x="126" y="674"/>
                </a:lnTo>
                <a:lnTo>
                  <a:pt x="135" y="669"/>
                </a:lnTo>
                <a:lnTo>
                  <a:pt x="145" y="661"/>
                </a:lnTo>
                <a:lnTo>
                  <a:pt x="154" y="651"/>
                </a:lnTo>
                <a:lnTo>
                  <a:pt x="523" y="260"/>
                </a:lnTo>
                <a:lnTo>
                  <a:pt x="532" y="249"/>
                </a:lnTo>
                <a:lnTo>
                  <a:pt x="540" y="238"/>
                </a:lnTo>
                <a:lnTo>
                  <a:pt x="546" y="227"/>
                </a:lnTo>
                <a:lnTo>
                  <a:pt x="551" y="215"/>
                </a:lnTo>
                <a:lnTo>
                  <a:pt x="555" y="202"/>
                </a:lnTo>
                <a:lnTo>
                  <a:pt x="559" y="189"/>
                </a:lnTo>
                <a:lnTo>
                  <a:pt x="562" y="177"/>
                </a:lnTo>
                <a:lnTo>
                  <a:pt x="563" y="163"/>
                </a:lnTo>
                <a:lnTo>
                  <a:pt x="563" y="150"/>
                </a:lnTo>
                <a:lnTo>
                  <a:pt x="562" y="136"/>
                </a:lnTo>
                <a:lnTo>
                  <a:pt x="560" y="124"/>
                </a:lnTo>
                <a:lnTo>
                  <a:pt x="558" y="110"/>
                </a:lnTo>
                <a:lnTo>
                  <a:pt x="555" y="98"/>
                </a:lnTo>
                <a:lnTo>
                  <a:pt x="551" y="86"/>
                </a:lnTo>
                <a:lnTo>
                  <a:pt x="547" y="75"/>
                </a:lnTo>
                <a:lnTo>
                  <a:pt x="542" y="64"/>
                </a:lnTo>
                <a:lnTo>
                  <a:pt x="536" y="53"/>
                </a:lnTo>
                <a:lnTo>
                  <a:pt x="529" y="43"/>
                </a:lnTo>
                <a:lnTo>
                  <a:pt x="523" y="34"/>
                </a:lnTo>
                <a:lnTo>
                  <a:pt x="515" y="26"/>
                </a:lnTo>
                <a:lnTo>
                  <a:pt x="509" y="18"/>
                </a:lnTo>
                <a:lnTo>
                  <a:pt x="500" y="12"/>
                </a:lnTo>
                <a:lnTo>
                  <a:pt x="492" y="7"/>
                </a:lnTo>
                <a:lnTo>
                  <a:pt x="483" y="4"/>
                </a:lnTo>
                <a:lnTo>
                  <a:pt x="474" y="1"/>
                </a:lnTo>
                <a:lnTo>
                  <a:pt x="465" y="0"/>
                </a:lnTo>
                <a:lnTo>
                  <a:pt x="455" y="1"/>
                </a:lnTo>
                <a:lnTo>
                  <a:pt x="446" y="2"/>
                </a:lnTo>
                <a:lnTo>
                  <a:pt x="437" y="6"/>
                </a:lnTo>
                <a:lnTo>
                  <a:pt x="427" y="12"/>
                </a:lnTo>
                <a:lnTo>
                  <a:pt x="418" y="19"/>
                </a:lnTo>
                <a:lnTo>
                  <a:pt x="407" y="28"/>
                </a:lnTo>
                <a:lnTo>
                  <a:pt x="40" y="4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95" name="Freeform 217">
            <a:extLst>
              <a:ext uri="{FF2B5EF4-FFF2-40B4-BE49-F238E27FC236}">
                <a16:creationId xmlns:a16="http://schemas.microsoft.com/office/drawing/2014/main" id="{3BDBE67D-3EEF-4D07-87B2-FA7F7CE9C511}"/>
              </a:ext>
            </a:extLst>
          </p:cNvPr>
          <p:cNvSpPr>
            <a:spLocks noChangeAspect="1"/>
          </p:cNvSpPr>
          <p:nvPr/>
        </p:nvSpPr>
        <p:spPr bwMode="auto">
          <a:xfrm>
            <a:off x="4136614" y="3293240"/>
            <a:ext cx="274311" cy="326309"/>
          </a:xfrm>
          <a:custGeom>
            <a:avLst/>
            <a:gdLst>
              <a:gd name="T0" fmla="*/ 59 w 599"/>
              <a:gd name="T1" fmla="*/ 477 h 714"/>
              <a:gd name="T2" fmla="*/ 44 w 599"/>
              <a:gd name="T3" fmla="*/ 513 h 714"/>
              <a:gd name="T4" fmla="*/ 36 w 599"/>
              <a:gd name="T5" fmla="*/ 552 h 714"/>
              <a:gd name="T6" fmla="*/ 37 w 599"/>
              <a:gd name="T7" fmla="*/ 545 h 714"/>
              <a:gd name="T8" fmla="*/ 44 w 599"/>
              <a:gd name="T9" fmla="*/ 583 h 714"/>
              <a:gd name="T10" fmla="*/ 57 w 599"/>
              <a:gd name="T11" fmla="*/ 617 h 714"/>
              <a:gd name="T12" fmla="*/ 76 w 599"/>
              <a:gd name="T13" fmla="*/ 646 h 714"/>
              <a:gd name="T14" fmla="*/ 98 w 599"/>
              <a:gd name="T15" fmla="*/ 668 h 714"/>
              <a:gd name="T16" fmla="*/ 125 w 599"/>
              <a:gd name="T17" fmla="*/ 678 h 714"/>
              <a:gd name="T18" fmla="*/ 107 w 599"/>
              <a:gd name="T19" fmla="*/ 679 h 714"/>
              <a:gd name="T20" fmla="*/ 135 w 599"/>
              <a:gd name="T21" fmla="*/ 668 h 714"/>
              <a:gd name="T22" fmla="*/ 523 w 599"/>
              <a:gd name="T23" fmla="*/ 260 h 714"/>
              <a:gd name="T24" fmla="*/ 546 w 599"/>
              <a:gd name="T25" fmla="*/ 227 h 714"/>
              <a:gd name="T26" fmla="*/ 559 w 599"/>
              <a:gd name="T27" fmla="*/ 189 h 714"/>
              <a:gd name="T28" fmla="*/ 563 w 599"/>
              <a:gd name="T29" fmla="*/ 149 h 714"/>
              <a:gd name="T30" fmla="*/ 560 w 599"/>
              <a:gd name="T31" fmla="*/ 158 h 714"/>
              <a:gd name="T32" fmla="*/ 551 w 599"/>
              <a:gd name="T33" fmla="*/ 120 h 714"/>
              <a:gd name="T34" fmla="*/ 536 w 599"/>
              <a:gd name="T35" fmla="*/ 87 h 714"/>
              <a:gd name="T36" fmla="*/ 515 w 599"/>
              <a:gd name="T37" fmla="*/ 60 h 714"/>
              <a:gd name="T38" fmla="*/ 492 w 599"/>
              <a:gd name="T39" fmla="*/ 41 h 714"/>
              <a:gd name="T40" fmla="*/ 465 w 599"/>
              <a:gd name="T41" fmla="*/ 34 h 714"/>
              <a:gd name="T42" fmla="*/ 482 w 599"/>
              <a:gd name="T43" fmla="*/ 36 h 714"/>
              <a:gd name="T44" fmla="*/ 454 w 599"/>
              <a:gd name="T45" fmla="*/ 54 h 714"/>
              <a:gd name="T46" fmla="*/ 40 w 599"/>
              <a:gd name="T47" fmla="*/ 421 h 714"/>
              <a:gd name="T48" fmla="*/ 427 w 599"/>
              <a:gd name="T49" fmla="*/ 12 h 714"/>
              <a:gd name="T50" fmla="*/ 455 w 599"/>
              <a:gd name="T51" fmla="*/ 1 h 714"/>
              <a:gd name="T52" fmla="*/ 510 w 599"/>
              <a:gd name="T53" fmla="*/ 1 h 714"/>
              <a:gd name="T54" fmla="*/ 536 w 599"/>
              <a:gd name="T55" fmla="*/ 12 h 714"/>
              <a:gd name="T56" fmla="*/ 559 w 599"/>
              <a:gd name="T57" fmla="*/ 34 h 714"/>
              <a:gd name="T58" fmla="*/ 578 w 599"/>
              <a:gd name="T59" fmla="*/ 63 h 714"/>
              <a:gd name="T60" fmla="*/ 591 w 599"/>
              <a:gd name="T61" fmla="*/ 98 h 714"/>
              <a:gd name="T62" fmla="*/ 598 w 599"/>
              <a:gd name="T63" fmla="*/ 136 h 714"/>
              <a:gd name="T64" fmla="*/ 599 w 599"/>
              <a:gd name="T65" fmla="*/ 197 h 714"/>
              <a:gd name="T66" fmla="*/ 591 w 599"/>
              <a:gd name="T67" fmla="*/ 237 h 714"/>
              <a:gd name="T68" fmla="*/ 576 w 599"/>
              <a:gd name="T69" fmla="*/ 272 h 714"/>
              <a:gd name="T70" fmla="*/ 190 w 599"/>
              <a:gd name="T71" fmla="*/ 686 h 714"/>
              <a:gd name="T72" fmla="*/ 162 w 599"/>
              <a:gd name="T73" fmla="*/ 708 h 714"/>
              <a:gd name="T74" fmla="*/ 134 w 599"/>
              <a:gd name="T75" fmla="*/ 714 h 714"/>
              <a:gd name="T76" fmla="*/ 80 w 599"/>
              <a:gd name="T77" fmla="*/ 711 h 714"/>
              <a:gd name="T78" fmla="*/ 54 w 599"/>
              <a:gd name="T79" fmla="*/ 697 h 714"/>
              <a:gd name="T80" fmla="*/ 32 w 599"/>
              <a:gd name="T81" fmla="*/ 672 h 714"/>
              <a:gd name="T82" fmla="*/ 15 w 599"/>
              <a:gd name="T83" fmla="*/ 640 h 714"/>
              <a:gd name="T84" fmla="*/ 5 w 599"/>
              <a:gd name="T85" fmla="*/ 605 h 714"/>
              <a:gd name="T86" fmla="*/ 0 w 599"/>
              <a:gd name="T87" fmla="*/ 565 h 714"/>
              <a:gd name="T88" fmla="*/ 1 w 599"/>
              <a:gd name="T89" fmla="*/ 504 h 714"/>
              <a:gd name="T90" fmla="*/ 12 w 599"/>
              <a:gd name="T91" fmla="*/ 466 h 714"/>
              <a:gd name="T92" fmla="*/ 31 w 599"/>
              <a:gd name="T93" fmla="*/ 432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5"/>
                </a:moveTo>
                <a:lnTo>
                  <a:pt x="67" y="466"/>
                </a:lnTo>
                <a:lnTo>
                  <a:pt x="59" y="477"/>
                </a:lnTo>
                <a:lnTo>
                  <a:pt x="53" y="488"/>
                </a:lnTo>
                <a:lnTo>
                  <a:pt x="48" y="500"/>
                </a:lnTo>
                <a:lnTo>
                  <a:pt x="44" y="513"/>
                </a:lnTo>
                <a:lnTo>
                  <a:pt x="40" y="526"/>
                </a:lnTo>
                <a:lnTo>
                  <a:pt x="37" y="538"/>
                </a:lnTo>
                <a:lnTo>
                  <a:pt x="36" y="552"/>
                </a:lnTo>
                <a:lnTo>
                  <a:pt x="36" y="518"/>
                </a:lnTo>
                <a:lnTo>
                  <a:pt x="36" y="531"/>
                </a:lnTo>
                <a:lnTo>
                  <a:pt x="37" y="545"/>
                </a:lnTo>
                <a:lnTo>
                  <a:pt x="39" y="557"/>
                </a:lnTo>
                <a:lnTo>
                  <a:pt x="41" y="570"/>
                </a:lnTo>
                <a:lnTo>
                  <a:pt x="44" y="583"/>
                </a:lnTo>
                <a:lnTo>
                  <a:pt x="48" y="595"/>
                </a:lnTo>
                <a:lnTo>
                  <a:pt x="51" y="606"/>
                </a:lnTo>
                <a:lnTo>
                  <a:pt x="57" y="617"/>
                </a:lnTo>
                <a:lnTo>
                  <a:pt x="63" y="628"/>
                </a:lnTo>
                <a:lnTo>
                  <a:pt x="68" y="638"/>
                </a:lnTo>
                <a:lnTo>
                  <a:pt x="76" y="646"/>
                </a:lnTo>
                <a:lnTo>
                  <a:pt x="82" y="655"/>
                </a:lnTo>
                <a:lnTo>
                  <a:pt x="90" y="662"/>
                </a:lnTo>
                <a:lnTo>
                  <a:pt x="98" y="668"/>
                </a:lnTo>
                <a:lnTo>
                  <a:pt x="107" y="673"/>
                </a:lnTo>
                <a:lnTo>
                  <a:pt x="116" y="677"/>
                </a:lnTo>
                <a:lnTo>
                  <a:pt x="125" y="678"/>
                </a:lnTo>
                <a:lnTo>
                  <a:pt x="134" y="679"/>
                </a:lnTo>
                <a:lnTo>
                  <a:pt x="98" y="679"/>
                </a:lnTo>
                <a:lnTo>
                  <a:pt x="107" y="679"/>
                </a:lnTo>
                <a:lnTo>
                  <a:pt x="116" y="677"/>
                </a:lnTo>
                <a:lnTo>
                  <a:pt x="126" y="673"/>
                </a:lnTo>
                <a:lnTo>
                  <a:pt x="135" y="668"/>
                </a:lnTo>
                <a:lnTo>
                  <a:pt x="145" y="661"/>
                </a:lnTo>
                <a:lnTo>
                  <a:pt x="154" y="651"/>
                </a:lnTo>
                <a:lnTo>
                  <a:pt x="523" y="260"/>
                </a:lnTo>
                <a:lnTo>
                  <a:pt x="532" y="249"/>
                </a:lnTo>
                <a:lnTo>
                  <a:pt x="540" y="238"/>
                </a:lnTo>
                <a:lnTo>
                  <a:pt x="546" y="227"/>
                </a:lnTo>
                <a:lnTo>
                  <a:pt x="551" y="214"/>
                </a:lnTo>
                <a:lnTo>
                  <a:pt x="555" y="202"/>
                </a:lnTo>
                <a:lnTo>
                  <a:pt x="559" y="189"/>
                </a:lnTo>
                <a:lnTo>
                  <a:pt x="562" y="176"/>
                </a:lnTo>
                <a:lnTo>
                  <a:pt x="563" y="163"/>
                </a:lnTo>
                <a:lnTo>
                  <a:pt x="563" y="149"/>
                </a:lnTo>
                <a:lnTo>
                  <a:pt x="563" y="184"/>
                </a:lnTo>
                <a:lnTo>
                  <a:pt x="562" y="170"/>
                </a:lnTo>
                <a:lnTo>
                  <a:pt x="560" y="158"/>
                </a:lnTo>
                <a:lnTo>
                  <a:pt x="558" y="144"/>
                </a:lnTo>
                <a:lnTo>
                  <a:pt x="555" y="132"/>
                </a:lnTo>
                <a:lnTo>
                  <a:pt x="551" y="120"/>
                </a:lnTo>
                <a:lnTo>
                  <a:pt x="547" y="109"/>
                </a:lnTo>
                <a:lnTo>
                  <a:pt x="542" y="98"/>
                </a:lnTo>
                <a:lnTo>
                  <a:pt x="536" y="87"/>
                </a:lnTo>
                <a:lnTo>
                  <a:pt x="529" y="77"/>
                </a:lnTo>
                <a:lnTo>
                  <a:pt x="523" y="68"/>
                </a:lnTo>
                <a:lnTo>
                  <a:pt x="515" y="60"/>
                </a:lnTo>
                <a:lnTo>
                  <a:pt x="509" y="52"/>
                </a:lnTo>
                <a:lnTo>
                  <a:pt x="500" y="46"/>
                </a:lnTo>
                <a:lnTo>
                  <a:pt x="492" y="41"/>
                </a:lnTo>
                <a:lnTo>
                  <a:pt x="483" y="38"/>
                </a:lnTo>
                <a:lnTo>
                  <a:pt x="474" y="35"/>
                </a:lnTo>
                <a:lnTo>
                  <a:pt x="465" y="34"/>
                </a:lnTo>
                <a:lnTo>
                  <a:pt x="501" y="34"/>
                </a:lnTo>
                <a:lnTo>
                  <a:pt x="491" y="35"/>
                </a:lnTo>
                <a:lnTo>
                  <a:pt x="482" y="36"/>
                </a:lnTo>
                <a:lnTo>
                  <a:pt x="473" y="40"/>
                </a:lnTo>
                <a:lnTo>
                  <a:pt x="463" y="46"/>
                </a:lnTo>
                <a:lnTo>
                  <a:pt x="454" y="54"/>
                </a:lnTo>
                <a:lnTo>
                  <a:pt x="443" y="62"/>
                </a:lnTo>
                <a:lnTo>
                  <a:pt x="76" y="455"/>
                </a:lnTo>
                <a:lnTo>
                  <a:pt x="40" y="421"/>
                </a:lnTo>
                <a:lnTo>
                  <a:pt x="407" y="28"/>
                </a:lnTo>
                <a:lnTo>
                  <a:pt x="418" y="19"/>
                </a:lnTo>
                <a:lnTo>
                  <a:pt x="427" y="12"/>
                </a:lnTo>
                <a:lnTo>
                  <a:pt x="437" y="6"/>
                </a:lnTo>
                <a:lnTo>
                  <a:pt x="446" y="2"/>
                </a:lnTo>
                <a:lnTo>
                  <a:pt x="455" y="1"/>
                </a:lnTo>
                <a:lnTo>
                  <a:pt x="465" y="0"/>
                </a:lnTo>
                <a:lnTo>
                  <a:pt x="501" y="0"/>
                </a:lnTo>
                <a:lnTo>
                  <a:pt x="510" y="1"/>
                </a:lnTo>
                <a:lnTo>
                  <a:pt x="519" y="3"/>
                </a:lnTo>
                <a:lnTo>
                  <a:pt x="528" y="7"/>
                </a:lnTo>
                <a:lnTo>
                  <a:pt x="536" y="12"/>
                </a:lnTo>
                <a:lnTo>
                  <a:pt x="545" y="18"/>
                </a:lnTo>
                <a:lnTo>
                  <a:pt x="551" y="25"/>
                </a:lnTo>
                <a:lnTo>
                  <a:pt x="559" y="34"/>
                </a:lnTo>
                <a:lnTo>
                  <a:pt x="565" y="43"/>
                </a:lnTo>
                <a:lnTo>
                  <a:pt x="572" y="52"/>
                </a:lnTo>
                <a:lnTo>
                  <a:pt x="578" y="63"/>
                </a:lnTo>
                <a:lnTo>
                  <a:pt x="583" y="75"/>
                </a:lnTo>
                <a:lnTo>
                  <a:pt x="587" y="86"/>
                </a:lnTo>
                <a:lnTo>
                  <a:pt x="591" y="98"/>
                </a:lnTo>
                <a:lnTo>
                  <a:pt x="594" y="110"/>
                </a:lnTo>
                <a:lnTo>
                  <a:pt x="596" y="124"/>
                </a:lnTo>
                <a:lnTo>
                  <a:pt x="598" y="136"/>
                </a:lnTo>
                <a:lnTo>
                  <a:pt x="599" y="149"/>
                </a:lnTo>
                <a:lnTo>
                  <a:pt x="599" y="163"/>
                </a:lnTo>
                <a:lnTo>
                  <a:pt x="599" y="197"/>
                </a:lnTo>
                <a:lnTo>
                  <a:pt x="598" y="211"/>
                </a:lnTo>
                <a:lnTo>
                  <a:pt x="595" y="223"/>
                </a:lnTo>
                <a:lnTo>
                  <a:pt x="591" y="237"/>
                </a:lnTo>
                <a:lnTo>
                  <a:pt x="587" y="249"/>
                </a:lnTo>
                <a:lnTo>
                  <a:pt x="582" y="261"/>
                </a:lnTo>
                <a:lnTo>
                  <a:pt x="576" y="272"/>
                </a:lnTo>
                <a:lnTo>
                  <a:pt x="568" y="283"/>
                </a:lnTo>
                <a:lnTo>
                  <a:pt x="559" y="294"/>
                </a:lnTo>
                <a:lnTo>
                  <a:pt x="190" y="686"/>
                </a:lnTo>
                <a:lnTo>
                  <a:pt x="181" y="695"/>
                </a:lnTo>
                <a:lnTo>
                  <a:pt x="171" y="703"/>
                </a:lnTo>
                <a:lnTo>
                  <a:pt x="162" y="708"/>
                </a:lnTo>
                <a:lnTo>
                  <a:pt x="152" y="711"/>
                </a:lnTo>
                <a:lnTo>
                  <a:pt x="143" y="714"/>
                </a:lnTo>
                <a:lnTo>
                  <a:pt x="134" y="714"/>
                </a:lnTo>
                <a:lnTo>
                  <a:pt x="98" y="714"/>
                </a:lnTo>
                <a:lnTo>
                  <a:pt x="89" y="713"/>
                </a:lnTo>
                <a:lnTo>
                  <a:pt x="80" y="711"/>
                </a:lnTo>
                <a:lnTo>
                  <a:pt x="71" y="708"/>
                </a:lnTo>
                <a:lnTo>
                  <a:pt x="62" y="703"/>
                </a:lnTo>
                <a:lnTo>
                  <a:pt x="54" y="697"/>
                </a:lnTo>
                <a:lnTo>
                  <a:pt x="46" y="689"/>
                </a:lnTo>
                <a:lnTo>
                  <a:pt x="40" y="681"/>
                </a:lnTo>
                <a:lnTo>
                  <a:pt x="32" y="672"/>
                </a:lnTo>
                <a:lnTo>
                  <a:pt x="27" y="662"/>
                </a:lnTo>
                <a:lnTo>
                  <a:pt x="21" y="651"/>
                </a:lnTo>
                <a:lnTo>
                  <a:pt x="15" y="640"/>
                </a:lnTo>
                <a:lnTo>
                  <a:pt x="12" y="629"/>
                </a:lnTo>
                <a:lnTo>
                  <a:pt x="8" y="617"/>
                </a:lnTo>
                <a:lnTo>
                  <a:pt x="5" y="605"/>
                </a:lnTo>
                <a:lnTo>
                  <a:pt x="3" y="591"/>
                </a:lnTo>
                <a:lnTo>
                  <a:pt x="1" y="579"/>
                </a:lnTo>
                <a:lnTo>
                  <a:pt x="0" y="565"/>
                </a:lnTo>
                <a:lnTo>
                  <a:pt x="0" y="531"/>
                </a:lnTo>
                <a:lnTo>
                  <a:pt x="0" y="518"/>
                </a:lnTo>
                <a:lnTo>
                  <a:pt x="1" y="504"/>
                </a:lnTo>
                <a:lnTo>
                  <a:pt x="4" y="492"/>
                </a:lnTo>
                <a:lnTo>
                  <a:pt x="8" y="478"/>
                </a:lnTo>
                <a:lnTo>
                  <a:pt x="12" y="466"/>
                </a:lnTo>
                <a:lnTo>
                  <a:pt x="17" y="454"/>
                </a:lnTo>
                <a:lnTo>
                  <a:pt x="23" y="443"/>
                </a:lnTo>
                <a:lnTo>
                  <a:pt x="31" y="432"/>
                </a:lnTo>
                <a:lnTo>
                  <a:pt x="40" y="421"/>
                </a:lnTo>
                <a:lnTo>
                  <a:pt x="76" y="455"/>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96" name="Freeform 218">
            <a:extLst>
              <a:ext uri="{FF2B5EF4-FFF2-40B4-BE49-F238E27FC236}">
                <a16:creationId xmlns:a16="http://schemas.microsoft.com/office/drawing/2014/main" id="{26C9BE48-305E-4BBD-96CD-E5E75CD0359B}"/>
              </a:ext>
            </a:extLst>
          </p:cNvPr>
          <p:cNvSpPr>
            <a:spLocks noChangeAspect="1"/>
          </p:cNvSpPr>
          <p:nvPr/>
        </p:nvSpPr>
        <p:spPr bwMode="auto">
          <a:xfrm>
            <a:off x="4144843" y="3460507"/>
            <a:ext cx="257852" cy="311227"/>
          </a:xfrm>
          <a:custGeom>
            <a:avLst/>
            <a:gdLst>
              <a:gd name="T0" fmla="*/ 31 w 563"/>
              <a:gd name="T1" fmla="*/ 432 h 680"/>
              <a:gd name="T2" fmla="*/ 17 w 563"/>
              <a:gd name="T3" fmla="*/ 454 h 680"/>
              <a:gd name="T4" fmla="*/ 8 w 563"/>
              <a:gd name="T5" fmla="*/ 478 h 680"/>
              <a:gd name="T6" fmla="*/ 1 w 563"/>
              <a:gd name="T7" fmla="*/ 504 h 680"/>
              <a:gd name="T8" fmla="*/ 0 w 563"/>
              <a:gd name="T9" fmla="*/ 531 h 680"/>
              <a:gd name="T10" fmla="*/ 3 w 563"/>
              <a:gd name="T11" fmla="*/ 557 h 680"/>
              <a:gd name="T12" fmla="*/ 8 w 563"/>
              <a:gd name="T13" fmla="*/ 583 h 680"/>
              <a:gd name="T14" fmla="*/ 15 w 563"/>
              <a:gd name="T15" fmla="*/ 606 h 680"/>
              <a:gd name="T16" fmla="*/ 27 w 563"/>
              <a:gd name="T17" fmla="*/ 628 h 680"/>
              <a:gd name="T18" fmla="*/ 40 w 563"/>
              <a:gd name="T19" fmla="*/ 647 h 680"/>
              <a:gd name="T20" fmla="*/ 54 w 563"/>
              <a:gd name="T21" fmla="*/ 662 h 680"/>
              <a:gd name="T22" fmla="*/ 71 w 563"/>
              <a:gd name="T23" fmla="*/ 673 h 680"/>
              <a:gd name="T24" fmla="*/ 89 w 563"/>
              <a:gd name="T25" fmla="*/ 678 h 680"/>
              <a:gd name="T26" fmla="*/ 107 w 563"/>
              <a:gd name="T27" fmla="*/ 680 h 680"/>
              <a:gd name="T28" fmla="*/ 126 w 563"/>
              <a:gd name="T29" fmla="*/ 673 h 680"/>
              <a:gd name="T30" fmla="*/ 145 w 563"/>
              <a:gd name="T31" fmla="*/ 661 h 680"/>
              <a:gd name="T32" fmla="*/ 523 w 563"/>
              <a:gd name="T33" fmla="*/ 260 h 680"/>
              <a:gd name="T34" fmla="*/ 540 w 563"/>
              <a:gd name="T35" fmla="*/ 238 h 680"/>
              <a:gd name="T36" fmla="*/ 551 w 563"/>
              <a:gd name="T37" fmla="*/ 215 h 680"/>
              <a:gd name="T38" fmla="*/ 559 w 563"/>
              <a:gd name="T39" fmla="*/ 189 h 680"/>
              <a:gd name="T40" fmla="*/ 563 w 563"/>
              <a:gd name="T41" fmla="*/ 163 h 680"/>
              <a:gd name="T42" fmla="*/ 562 w 563"/>
              <a:gd name="T43" fmla="*/ 136 h 680"/>
              <a:gd name="T44" fmla="*/ 558 w 563"/>
              <a:gd name="T45" fmla="*/ 110 h 680"/>
              <a:gd name="T46" fmla="*/ 551 w 563"/>
              <a:gd name="T47" fmla="*/ 86 h 680"/>
              <a:gd name="T48" fmla="*/ 542 w 563"/>
              <a:gd name="T49" fmla="*/ 64 h 680"/>
              <a:gd name="T50" fmla="*/ 529 w 563"/>
              <a:gd name="T51" fmla="*/ 43 h 680"/>
              <a:gd name="T52" fmla="*/ 515 w 563"/>
              <a:gd name="T53" fmla="*/ 26 h 680"/>
              <a:gd name="T54" fmla="*/ 500 w 563"/>
              <a:gd name="T55" fmla="*/ 12 h 680"/>
              <a:gd name="T56" fmla="*/ 483 w 563"/>
              <a:gd name="T57" fmla="*/ 3 h 680"/>
              <a:gd name="T58" fmla="*/ 465 w 563"/>
              <a:gd name="T59" fmla="*/ 0 h 680"/>
              <a:gd name="T60" fmla="*/ 446 w 563"/>
              <a:gd name="T61" fmla="*/ 2 h 680"/>
              <a:gd name="T62" fmla="*/ 427 w 563"/>
              <a:gd name="T63" fmla="*/ 12 h 680"/>
              <a:gd name="T64" fmla="*/ 407 w 563"/>
              <a:gd name="T65" fmla="*/ 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1"/>
                </a:moveTo>
                <a:lnTo>
                  <a:pt x="31" y="432"/>
                </a:lnTo>
                <a:lnTo>
                  <a:pt x="23" y="443"/>
                </a:lnTo>
                <a:lnTo>
                  <a:pt x="17" y="454"/>
                </a:lnTo>
                <a:lnTo>
                  <a:pt x="12" y="466"/>
                </a:lnTo>
                <a:lnTo>
                  <a:pt x="8" y="478"/>
                </a:lnTo>
                <a:lnTo>
                  <a:pt x="4" y="492"/>
                </a:lnTo>
                <a:lnTo>
                  <a:pt x="1" y="504"/>
                </a:lnTo>
                <a:lnTo>
                  <a:pt x="0" y="518"/>
                </a:lnTo>
                <a:lnTo>
                  <a:pt x="0" y="531"/>
                </a:lnTo>
                <a:lnTo>
                  <a:pt x="1" y="545"/>
                </a:lnTo>
                <a:lnTo>
                  <a:pt x="3" y="557"/>
                </a:lnTo>
                <a:lnTo>
                  <a:pt x="5" y="570"/>
                </a:lnTo>
                <a:lnTo>
                  <a:pt x="8" y="583"/>
                </a:lnTo>
                <a:lnTo>
                  <a:pt x="12" y="595"/>
                </a:lnTo>
                <a:lnTo>
                  <a:pt x="15" y="606"/>
                </a:lnTo>
                <a:lnTo>
                  <a:pt x="21" y="617"/>
                </a:lnTo>
                <a:lnTo>
                  <a:pt x="27" y="628"/>
                </a:lnTo>
                <a:lnTo>
                  <a:pt x="32" y="638"/>
                </a:lnTo>
                <a:lnTo>
                  <a:pt x="40" y="647"/>
                </a:lnTo>
                <a:lnTo>
                  <a:pt x="46" y="655"/>
                </a:lnTo>
                <a:lnTo>
                  <a:pt x="54" y="662"/>
                </a:lnTo>
                <a:lnTo>
                  <a:pt x="62" y="669"/>
                </a:lnTo>
                <a:lnTo>
                  <a:pt x="71" y="673"/>
                </a:lnTo>
                <a:lnTo>
                  <a:pt x="80" y="677"/>
                </a:lnTo>
                <a:lnTo>
                  <a:pt x="89" y="678"/>
                </a:lnTo>
                <a:lnTo>
                  <a:pt x="98" y="680"/>
                </a:lnTo>
                <a:lnTo>
                  <a:pt x="107" y="680"/>
                </a:lnTo>
                <a:lnTo>
                  <a:pt x="116" y="677"/>
                </a:lnTo>
                <a:lnTo>
                  <a:pt x="126" y="673"/>
                </a:lnTo>
                <a:lnTo>
                  <a:pt x="135" y="669"/>
                </a:lnTo>
                <a:lnTo>
                  <a:pt x="145" y="661"/>
                </a:lnTo>
                <a:lnTo>
                  <a:pt x="154" y="651"/>
                </a:lnTo>
                <a:lnTo>
                  <a:pt x="523" y="260"/>
                </a:lnTo>
                <a:lnTo>
                  <a:pt x="532" y="249"/>
                </a:lnTo>
                <a:lnTo>
                  <a:pt x="540" y="238"/>
                </a:lnTo>
                <a:lnTo>
                  <a:pt x="546" y="227"/>
                </a:lnTo>
                <a:lnTo>
                  <a:pt x="551" y="215"/>
                </a:lnTo>
                <a:lnTo>
                  <a:pt x="555" y="202"/>
                </a:lnTo>
                <a:lnTo>
                  <a:pt x="559" y="189"/>
                </a:lnTo>
                <a:lnTo>
                  <a:pt x="562" y="177"/>
                </a:lnTo>
                <a:lnTo>
                  <a:pt x="563" y="163"/>
                </a:lnTo>
                <a:lnTo>
                  <a:pt x="563" y="150"/>
                </a:lnTo>
                <a:lnTo>
                  <a:pt x="562" y="136"/>
                </a:lnTo>
                <a:lnTo>
                  <a:pt x="560" y="124"/>
                </a:lnTo>
                <a:lnTo>
                  <a:pt x="558" y="110"/>
                </a:lnTo>
                <a:lnTo>
                  <a:pt x="555" y="98"/>
                </a:lnTo>
                <a:lnTo>
                  <a:pt x="551" y="86"/>
                </a:lnTo>
                <a:lnTo>
                  <a:pt x="547" y="75"/>
                </a:lnTo>
                <a:lnTo>
                  <a:pt x="542" y="64"/>
                </a:lnTo>
                <a:lnTo>
                  <a:pt x="536" y="53"/>
                </a:lnTo>
                <a:lnTo>
                  <a:pt x="529" y="43"/>
                </a:lnTo>
                <a:lnTo>
                  <a:pt x="523" y="34"/>
                </a:lnTo>
                <a:lnTo>
                  <a:pt x="515" y="26"/>
                </a:lnTo>
                <a:lnTo>
                  <a:pt x="509" y="18"/>
                </a:lnTo>
                <a:lnTo>
                  <a:pt x="500" y="12"/>
                </a:lnTo>
                <a:lnTo>
                  <a:pt x="492" y="7"/>
                </a:lnTo>
                <a:lnTo>
                  <a:pt x="483" y="3"/>
                </a:lnTo>
                <a:lnTo>
                  <a:pt x="474" y="1"/>
                </a:lnTo>
                <a:lnTo>
                  <a:pt x="465" y="0"/>
                </a:lnTo>
                <a:lnTo>
                  <a:pt x="455" y="1"/>
                </a:lnTo>
                <a:lnTo>
                  <a:pt x="446" y="2"/>
                </a:lnTo>
                <a:lnTo>
                  <a:pt x="437" y="6"/>
                </a:lnTo>
                <a:lnTo>
                  <a:pt x="427" y="12"/>
                </a:lnTo>
                <a:lnTo>
                  <a:pt x="418" y="19"/>
                </a:lnTo>
                <a:lnTo>
                  <a:pt x="407" y="28"/>
                </a:lnTo>
                <a:lnTo>
                  <a:pt x="40" y="4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97" name="Freeform 219">
            <a:extLst>
              <a:ext uri="{FF2B5EF4-FFF2-40B4-BE49-F238E27FC236}">
                <a16:creationId xmlns:a16="http://schemas.microsoft.com/office/drawing/2014/main" id="{49F72DB1-9984-48C5-8A69-E1B5445F26B7}"/>
              </a:ext>
            </a:extLst>
          </p:cNvPr>
          <p:cNvSpPr>
            <a:spLocks noChangeAspect="1"/>
          </p:cNvSpPr>
          <p:nvPr/>
        </p:nvSpPr>
        <p:spPr bwMode="auto">
          <a:xfrm>
            <a:off x="4136614" y="3453652"/>
            <a:ext cx="274311" cy="326309"/>
          </a:xfrm>
          <a:custGeom>
            <a:avLst/>
            <a:gdLst>
              <a:gd name="T0" fmla="*/ 59 w 599"/>
              <a:gd name="T1" fmla="*/ 477 h 714"/>
              <a:gd name="T2" fmla="*/ 44 w 599"/>
              <a:gd name="T3" fmla="*/ 513 h 714"/>
              <a:gd name="T4" fmla="*/ 36 w 599"/>
              <a:gd name="T5" fmla="*/ 552 h 714"/>
              <a:gd name="T6" fmla="*/ 37 w 599"/>
              <a:gd name="T7" fmla="*/ 544 h 714"/>
              <a:gd name="T8" fmla="*/ 44 w 599"/>
              <a:gd name="T9" fmla="*/ 583 h 714"/>
              <a:gd name="T10" fmla="*/ 57 w 599"/>
              <a:gd name="T11" fmla="*/ 617 h 714"/>
              <a:gd name="T12" fmla="*/ 76 w 599"/>
              <a:gd name="T13" fmla="*/ 646 h 714"/>
              <a:gd name="T14" fmla="*/ 98 w 599"/>
              <a:gd name="T15" fmla="*/ 668 h 714"/>
              <a:gd name="T16" fmla="*/ 125 w 599"/>
              <a:gd name="T17" fmla="*/ 678 h 714"/>
              <a:gd name="T18" fmla="*/ 107 w 599"/>
              <a:gd name="T19" fmla="*/ 679 h 714"/>
              <a:gd name="T20" fmla="*/ 135 w 599"/>
              <a:gd name="T21" fmla="*/ 668 h 714"/>
              <a:gd name="T22" fmla="*/ 523 w 599"/>
              <a:gd name="T23" fmla="*/ 260 h 714"/>
              <a:gd name="T24" fmla="*/ 546 w 599"/>
              <a:gd name="T25" fmla="*/ 227 h 714"/>
              <a:gd name="T26" fmla="*/ 559 w 599"/>
              <a:gd name="T27" fmla="*/ 189 h 714"/>
              <a:gd name="T28" fmla="*/ 563 w 599"/>
              <a:gd name="T29" fmla="*/ 149 h 714"/>
              <a:gd name="T30" fmla="*/ 560 w 599"/>
              <a:gd name="T31" fmla="*/ 158 h 714"/>
              <a:gd name="T32" fmla="*/ 551 w 599"/>
              <a:gd name="T33" fmla="*/ 120 h 714"/>
              <a:gd name="T34" fmla="*/ 536 w 599"/>
              <a:gd name="T35" fmla="*/ 87 h 714"/>
              <a:gd name="T36" fmla="*/ 515 w 599"/>
              <a:gd name="T37" fmla="*/ 60 h 714"/>
              <a:gd name="T38" fmla="*/ 492 w 599"/>
              <a:gd name="T39" fmla="*/ 41 h 714"/>
              <a:gd name="T40" fmla="*/ 465 w 599"/>
              <a:gd name="T41" fmla="*/ 34 h 714"/>
              <a:gd name="T42" fmla="*/ 482 w 599"/>
              <a:gd name="T43" fmla="*/ 36 h 714"/>
              <a:gd name="T44" fmla="*/ 454 w 599"/>
              <a:gd name="T45" fmla="*/ 54 h 714"/>
              <a:gd name="T46" fmla="*/ 40 w 599"/>
              <a:gd name="T47" fmla="*/ 421 h 714"/>
              <a:gd name="T48" fmla="*/ 427 w 599"/>
              <a:gd name="T49" fmla="*/ 12 h 714"/>
              <a:gd name="T50" fmla="*/ 455 w 599"/>
              <a:gd name="T51" fmla="*/ 1 h 714"/>
              <a:gd name="T52" fmla="*/ 510 w 599"/>
              <a:gd name="T53" fmla="*/ 1 h 714"/>
              <a:gd name="T54" fmla="*/ 536 w 599"/>
              <a:gd name="T55" fmla="*/ 12 h 714"/>
              <a:gd name="T56" fmla="*/ 559 w 599"/>
              <a:gd name="T57" fmla="*/ 34 h 714"/>
              <a:gd name="T58" fmla="*/ 578 w 599"/>
              <a:gd name="T59" fmla="*/ 63 h 714"/>
              <a:gd name="T60" fmla="*/ 591 w 599"/>
              <a:gd name="T61" fmla="*/ 98 h 714"/>
              <a:gd name="T62" fmla="*/ 598 w 599"/>
              <a:gd name="T63" fmla="*/ 136 h 714"/>
              <a:gd name="T64" fmla="*/ 599 w 599"/>
              <a:gd name="T65" fmla="*/ 197 h 714"/>
              <a:gd name="T66" fmla="*/ 591 w 599"/>
              <a:gd name="T67" fmla="*/ 236 h 714"/>
              <a:gd name="T68" fmla="*/ 576 w 599"/>
              <a:gd name="T69" fmla="*/ 272 h 714"/>
              <a:gd name="T70" fmla="*/ 190 w 599"/>
              <a:gd name="T71" fmla="*/ 686 h 714"/>
              <a:gd name="T72" fmla="*/ 162 w 599"/>
              <a:gd name="T73" fmla="*/ 708 h 714"/>
              <a:gd name="T74" fmla="*/ 134 w 599"/>
              <a:gd name="T75" fmla="*/ 714 h 714"/>
              <a:gd name="T76" fmla="*/ 80 w 599"/>
              <a:gd name="T77" fmla="*/ 711 h 714"/>
              <a:gd name="T78" fmla="*/ 54 w 599"/>
              <a:gd name="T79" fmla="*/ 697 h 714"/>
              <a:gd name="T80" fmla="*/ 32 w 599"/>
              <a:gd name="T81" fmla="*/ 672 h 714"/>
              <a:gd name="T82" fmla="*/ 15 w 599"/>
              <a:gd name="T83" fmla="*/ 640 h 714"/>
              <a:gd name="T84" fmla="*/ 5 w 599"/>
              <a:gd name="T85" fmla="*/ 605 h 714"/>
              <a:gd name="T86" fmla="*/ 0 w 599"/>
              <a:gd name="T87" fmla="*/ 565 h 714"/>
              <a:gd name="T88" fmla="*/ 1 w 599"/>
              <a:gd name="T89" fmla="*/ 504 h 714"/>
              <a:gd name="T90" fmla="*/ 12 w 599"/>
              <a:gd name="T91" fmla="*/ 466 h 714"/>
              <a:gd name="T92" fmla="*/ 31 w 599"/>
              <a:gd name="T93" fmla="*/ 432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5"/>
                </a:moveTo>
                <a:lnTo>
                  <a:pt x="67" y="466"/>
                </a:lnTo>
                <a:lnTo>
                  <a:pt x="59" y="477"/>
                </a:lnTo>
                <a:lnTo>
                  <a:pt x="53" y="488"/>
                </a:lnTo>
                <a:lnTo>
                  <a:pt x="48" y="500"/>
                </a:lnTo>
                <a:lnTo>
                  <a:pt x="44" y="513"/>
                </a:lnTo>
                <a:lnTo>
                  <a:pt x="40" y="526"/>
                </a:lnTo>
                <a:lnTo>
                  <a:pt x="37" y="538"/>
                </a:lnTo>
                <a:lnTo>
                  <a:pt x="36" y="552"/>
                </a:lnTo>
                <a:lnTo>
                  <a:pt x="36" y="517"/>
                </a:lnTo>
                <a:lnTo>
                  <a:pt x="36" y="531"/>
                </a:lnTo>
                <a:lnTo>
                  <a:pt x="37" y="544"/>
                </a:lnTo>
                <a:lnTo>
                  <a:pt x="39" y="557"/>
                </a:lnTo>
                <a:lnTo>
                  <a:pt x="41" y="570"/>
                </a:lnTo>
                <a:lnTo>
                  <a:pt x="44" y="583"/>
                </a:lnTo>
                <a:lnTo>
                  <a:pt x="48" y="595"/>
                </a:lnTo>
                <a:lnTo>
                  <a:pt x="51" y="606"/>
                </a:lnTo>
                <a:lnTo>
                  <a:pt x="57" y="617"/>
                </a:lnTo>
                <a:lnTo>
                  <a:pt x="63" y="628"/>
                </a:lnTo>
                <a:lnTo>
                  <a:pt x="68" y="638"/>
                </a:lnTo>
                <a:lnTo>
                  <a:pt x="76" y="646"/>
                </a:lnTo>
                <a:lnTo>
                  <a:pt x="82" y="655"/>
                </a:lnTo>
                <a:lnTo>
                  <a:pt x="90" y="662"/>
                </a:lnTo>
                <a:lnTo>
                  <a:pt x="98" y="668"/>
                </a:lnTo>
                <a:lnTo>
                  <a:pt x="107" y="673"/>
                </a:lnTo>
                <a:lnTo>
                  <a:pt x="116" y="677"/>
                </a:lnTo>
                <a:lnTo>
                  <a:pt x="125" y="678"/>
                </a:lnTo>
                <a:lnTo>
                  <a:pt x="134" y="679"/>
                </a:lnTo>
                <a:lnTo>
                  <a:pt x="98" y="679"/>
                </a:lnTo>
                <a:lnTo>
                  <a:pt x="107" y="679"/>
                </a:lnTo>
                <a:lnTo>
                  <a:pt x="116" y="677"/>
                </a:lnTo>
                <a:lnTo>
                  <a:pt x="126" y="673"/>
                </a:lnTo>
                <a:lnTo>
                  <a:pt x="135" y="668"/>
                </a:lnTo>
                <a:lnTo>
                  <a:pt x="145" y="661"/>
                </a:lnTo>
                <a:lnTo>
                  <a:pt x="154" y="651"/>
                </a:lnTo>
                <a:lnTo>
                  <a:pt x="523" y="260"/>
                </a:lnTo>
                <a:lnTo>
                  <a:pt x="532" y="249"/>
                </a:lnTo>
                <a:lnTo>
                  <a:pt x="540" y="238"/>
                </a:lnTo>
                <a:lnTo>
                  <a:pt x="546" y="227"/>
                </a:lnTo>
                <a:lnTo>
                  <a:pt x="551" y="214"/>
                </a:lnTo>
                <a:lnTo>
                  <a:pt x="555" y="202"/>
                </a:lnTo>
                <a:lnTo>
                  <a:pt x="559" y="189"/>
                </a:lnTo>
                <a:lnTo>
                  <a:pt x="562" y="176"/>
                </a:lnTo>
                <a:lnTo>
                  <a:pt x="563" y="163"/>
                </a:lnTo>
                <a:lnTo>
                  <a:pt x="563" y="149"/>
                </a:lnTo>
                <a:lnTo>
                  <a:pt x="563" y="184"/>
                </a:lnTo>
                <a:lnTo>
                  <a:pt x="562" y="170"/>
                </a:lnTo>
                <a:lnTo>
                  <a:pt x="560" y="158"/>
                </a:lnTo>
                <a:lnTo>
                  <a:pt x="558" y="144"/>
                </a:lnTo>
                <a:lnTo>
                  <a:pt x="555" y="132"/>
                </a:lnTo>
                <a:lnTo>
                  <a:pt x="551" y="120"/>
                </a:lnTo>
                <a:lnTo>
                  <a:pt x="547" y="109"/>
                </a:lnTo>
                <a:lnTo>
                  <a:pt x="542" y="98"/>
                </a:lnTo>
                <a:lnTo>
                  <a:pt x="536" y="87"/>
                </a:lnTo>
                <a:lnTo>
                  <a:pt x="529" y="77"/>
                </a:lnTo>
                <a:lnTo>
                  <a:pt x="523" y="68"/>
                </a:lnTo>
                <a:lnTo>
                  <a:pt x="515" y="60"/>
                </a:lnTo>
                <a:lnTo>
                  <a:pt x="509" y="52"/>
                </a:lnTo>
                <a:lnTo>
                  <a:pt x="500" y="46"/>
                </a:lnTo>
                <a:lnTo>
                  <a:pt x="492" y="41"/>
                </a:lnTo>
                <a:lnTo>
                  <a:pt x="483" y="38"/>
                </a:lnTo>
                <a:lnTo>
                  <a:pt x="474" y="35"/>
                </a:lnTo>
                <a:lnTo>
                  <a:pt x="465" y="34"/>
                </a:lnTo>
                <a:lnTo>
                  <a:pt x="501" y="34"/>
                </a:lnTo>
                <a:lnTo>
                  <a:pt x="491" y="35"/>
                </a:lnTo>
                <a:lnTo>
                  <a:pt x="482" y="36"/>
                </a:lnTo>
                <a:lnTo>
                  <a:pt x="473" y="40"/>
                </a:lnTo>
                <a:lnTo>
                  <a:pt x="463" y="46"/>
                </a:lnTo>
                <a:lnTo>
                  <a:pt x="454" y="54"/>
                </a:lnTo>
                <a:lnTo>
                  <a:pt x="443" y="62"/>
                </a:lnTo>
                <a:lnTo>
                  <a:pt x="76" y="455"/>
                </a:lnTo>
                <a:lnTo>
                  <a:pt x="40" y="421"/>
                </a:lnTo>
                <a:lnTo>
                  <a:pt x="407" y="28"/>
                </a:lnTo>
                <a:lnTo>
                  <a:pt x="418" y="19"/>
                </a:lnTo>
                <a:lnTo>
                  <a:pt x="427" y="12"/>
                </a:lnTo>
                <a:lnTo>
                  <a:pt x="437" y="6"/>
                </a:lnTo>
                <a:lnTo>
                  <a:pt x="446" y="2"/>
                </a:lnTo>
                <a:lnTo>
                  <a:pt x="455" y="1"/>
                </a:lnTo>
                <a:lnTo>
                  <a:pt x="465" y="0"/>
                </a:lnTo>
                <a:lnTo>
                  <a:pt x="501" y="0"/>
                </a:lnTo>
                <a:lnTo>
                  <a:pt x="510" y="1"/>
                </a:lnTo>
                <a:lnTo>
                  <a:pt x="519" y="3"/>
                </a:lnTo>
                <a:lnTo>
                  <a:pt x="528" y="7"/>
                </a:lnTo>
                <a:lnTo>
                  <a:pt x="536" y="12"/>
                </a:lnTo>
                <a:lnTo>
                  <a:pt x="545" y="18"/>
                </a:lnTo>
                <a:lnTo>
                  <a:pt x="551" y="25"/>
                </a:lnTo>
                <a:lnTo>
                  <a:pt x="559" y="34"/>
                </a:lnTo>
                <a:lnTo>
                  <a:pt x="565" y="43"/>
                </a:lnTo>
                <a:lnTo>
                  <a:pt x="572" y="52"/>
                </a:lnTo>
                <a:lnTo>
                  <a:pt x="578" y="63"/>
                </a:lnTo>
                <a:lnTo>
                  <a:pt x="583" y="74"/>
                </a:lnTo>
                <a:lnTo>
                  <a:pt x="587" y="86"/>
                </a:lnTo>
                <a:lnTo>
                  <a:pt x="591" y="98"/>
                </a:lnTo>
                <a:lnTo>
                  <a:pt x="594" y="110"/>
                </a:lnTo>
                <a:lnTo>
                  <a:pt x="596" y="124"/>
                </a:lnTo>
                <a:lnTo>
                  <a:pt x="598" y="136"/>
                </a:lnTo>
                <a:lnTo>
                  <a:pt x="599" y="149"/>
                </a:lnTo>
                <a:lnTo>
                  <a:pt x="599" y="163"/>
                </a:lnTo>
                <a:lnTo>
                  <a:pt x="599" y="197"/>
                </a:lnTo>
                <a:lnTo>
                  <a:pt x="598" y="211"/>
                </a:lnTo>
                <a:lnTo>
                  <a:pt x="595" y="223"/>
                </a:lnTo>
                <a:lnTo>
                  <a:pt x="591" y="236"/>
                </a:lnTo>
                <a:lnTo>
                  <a:pt x="587" y="249"/>
                </a:lnTo>
                <a:lnTo>
                  <a:pt x="582" y="261"/>
                </a:lnTo>
                <a:lnTo>
                  <a:pt x="576" y="272"/>
                </a:lnTo>
                <a:lnTo>
                  <a:pt x="568" y="283"/>
                </a:lnTo>
                <a:lnTo>
                  <a:pt x="559" y="294"/>
                </a:lnTo>
                <a:lnTo>
                  <a:pt x="190" y="686"/>
                </a:lnTo>
                <a:lnTo>
                  <a:pt x="181" y="695"/>
                </a:lnTo>
                <a:lnTo>
                  <a:pt x="171" y="703"/>
                </a:lnTo>
                <a:lnTo>
                  <a:pt x="162" y="708"/>
                </a:lnTo>
                <a:lnTo>
                  <a:pt x="152" y="711"/>
                </a:lnTo>
                <a:lnTo>
                  <a:pt x="143" y="714"/>
                </a:lnTo>
                <a:lnTo>
                  <a:pt x="134" y="714"/>
                </a:lnTo>
                <a:lnTo>
                  <a:pt x="98" y="714"/>
                </a:lnTo>
                <a:lnTo>
                  <a:pt x="89" y="713"/>
                </a:lnTo>
                <a:lnTo>
                  <a:pt x="80" y="711"/>
                </a:lnTo>
                <a:lnTo>
                  <a:pt x="71" y="708"/>
                </a:lnTo>
                <a:lnTo>
                  <a:pt x="62" y="703"/>
                </a:lnTo>
                <a:lnTo>
                  <a:pt x="54" y="697"/>
                </a:lnTo>
                <a:lnTo>
                  <a:pt x="46" y="689"/>
                </a:lnTo>
                <a:lnTo>
                  <a:pt x="40" y="681"/>
                </a:lnTo>
                <a:lnTo>
                  <a:pt x="32" y="672"/>
                </a:lnTo>
                <a:lnTo>
                  <a:pt x="27" y="662"/>
                </a:lnTo>
                <a:lnTo>
                  <a:pt x="21" y="651"/>
                </a:lnTo>
                <a:lnTo>
                  <a:pt x="15" y="640"/>
                </a:lnTo>
                <a:lnTo>
                  <a:pt x="12" y="629"/>
                </a:lnTo>
                <a:lnTo>
                  <a:pt x="8" y="617"/>
                </a:lnTo>
                <a:lnTo>
                  <a:pt x="5" y="605"/>
                </a:lnTo>
                <a:lnTo>
                  <a:pt x="3" y="591"/>
                </a:lnTo>
                <a:lnTo>
                  <a:pt x="1" y="579"/>
                </a:lnTo>
                <a:lnTo>
                  <a:pt x="0" y="565"/>
                </a:lnTo>
                <a:lnTo>
                  <a:pt x="0" y="531"/>
                </a:lnTo>
                <a:lnTo>
                  <a:pt x="0" y="517"/>
                </a:lnTo>
                <a:lnTo>
                  <a:pt x="1" y="504"/>
                </a:lnTo>
                <a:lnTo>
                  <a:pt x="4" y="492"/>
                </a:lnTo>
                <a:lnTo>
                  <a:pt x="8" y="478"/>
                </a:lnTo>
                <a:lnTo>
                  <a:pt x="12" y="466"/>
                </a:lnTo>
                <a:lnTo>
                  <a:pt x="17" y="454"/>
                </a:lnTo>
                <a:lnTo>
                  <a:pt x="23" y="443"/>
                </a:lnTo>
                <a:lnTo>
                  <a:pt x="31" y="432"/>
                </a:lnTo>
                <a:lnTo>
                  <a:pt x="40" y="421"/>
                </a:lnTo>
                <a:lnTo>
                  <a:pt x="76" y="455"/>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98" name="Freeform 220">
            <a:extLst>
              <a:ext uri="{FF2B5EF4-FFF2-40B4-BE49-F238E27FC236}">
                <a16:creationId xmlns:a16="http://schemas.microsoft.com/office/drawing/2014/main" id="{CE177CAC-BBA1-4C17-829B-AE9394A3B54B}"/>
              </a:ext>
            </a:extLst>
          </p:cNvPr>
          <p:cNvSpPr>
            <a:spLocks noChangeAspect="1"/>
          </p:cNvSpPr>
          <p:nvPr/>
        </p:nvSpPr>
        <p:spPr bwMode="auto">
          <a:xfrm>
            <a:off x="4144843" y="3626404"/>
            <a:ext cx="257852" cy="311227"/>
          </a:xfrm>
          <a:custGeom>
            <a:avLst/>
            <a:gdLst>
              <a:gd name="T0" fmla="*/ 31 w 563"/>
              <a:gd name="T1" fmla="*/ 431 h 680"/>
              <a:gd name="T2" fmla="*/ 17 w 563"/>
              <a:gd name="T3" fmla="*/ 454 h 680"/>
              <a:gd name="T4" fmla="*/ 8 w 563"/>
              <a:gd name="T5" fmla="*/ 479 h 680"/>
              <a:gd name="T6" fmla="*/ 1 w 563"/>
              <a:gd name="T7" fmla="*/ 504 h 680"/>
              <a:gd name="T8" fmla="*/ 0 w 563"/>
              <a:gd name="T9" fmla="*/ 530 h 680"/>
              <a:gd name="T10" fmla="*/ 3 w 563"/>
              <a:gd name="T11" fmla="*/ 557 h 680"/>
              <a:gd name="T12" fmla="*/ 8 w 563"/>
              <a:gd name="T13" fmla="*/ 582 h 680"/>
              <a:gd name="T14" fmla="*/ 15 w 563"/>
              <a:gd name="T15" fmla="*/ 606 h 680"/>
              <a:gd name="T16" fmla="*/ 27 w 563"/>
              <a:gd name="T17" fmla="*/ 628 h 680"/>
              <a:gd name="T18" fmla="*/ 40 w 563"/>
              <a:gd name="T19" fmla="*/ 647 h 680"/>
              <a:gd name="T20" fmla="*/ 54 w 563"/>
              <a:gd name="T21" fmla="*/ 661 h 680"/>
              <a:gd name="T22" fmla="*/ 71 w 563"/>
              <a:gd name="T23" fmla="*/ 672 h 680"/>
              <a:gd name="T24" fmla="*/ 89 w 563"/>
              <a:gd name="T25" fmla="*/ 679 h 680"/>
              <a:gd name="T26" fmla="*/ 107 w 563"/>
              <a:gd name="T27" fmla="*/ 680 h 680"/>
              <a:gd name="T28" fmla="*/ 126 w 563"/>
              <a:gd name="T29" fmla="*/ 674 h 680"/>
              <a:gd name="T30" fmla="*/ 145 w 563"/>
              <a:gd name="T31" fmla="*/ 661 h 680"/>
              <a:gd name="T32" fmla="*/ 523 w 563"/>
              <a:gd name="T33" fmla="*/ 260 h 680"/>
              <a:gd name="T34" fmla="*/ 540 w 563"/>
              <a:gd name="T35" fmla="*/ 238 h 680"/>
              <a:gd name="T36" fmla="*/ 551 w 563"/>
              <a:gd name="T37" fmla="*/ 215 h 680"/>
              <a:gd name="T38" fmla="*/ 559 w 563"/>
              <a:gd name="T39" fmla="*/ 189 h 680"/>
              <a:gd name="T40" fmla="*/ 563 w 563"/>
              <a:gd name="T41" fmla="*/ 163 h 680"/>
              <a:gd name="T42" fmla="*/ 562 w 563"/>
              <a:gd name="T43" fmla="*/ 136 h 680"/>
              <a:gd name="T44" fmla="*/ 558 w 563"/>
              <a:gd name="T45" fmla="*/ 110 h 680"/>
              <a:gd name="T46" fmla="*/ 551 w 563"/>
              <a:gd name="T47" fmla="*/ 86 h 680"/>
              <a:gd name="T48" fmla="*/ 542 w 563"/>
              <a:gd name="T49" fmla="*/ 64 h 680"/>
              <a:gd name="T50" fmla="*/ 529 w 563"/>
              <a:gd name="T51" fmla="*/ 43 h 680"/>
              <a:gd name="T52" fmla="*/ 515 w 563"/>
              <a:gd name="T53" fmla="*/ 26 h 680"/>
              <a:gd name="T54" fmla="*/ 500 w 563"/>
              <a:gd name="T55" fmla="*/ 12 h 680"/>
              <a:gd name="T56" fmla="*/ 483 w 563"/>
              <a:gd name="T57" fmla="*/ 4 h 680"/>
              <a:gd name="T58" fmla="*/ 465 w 563"/>
              <a:gd name="T59" fmla="*/ 0 h 680"/>
              <a:gd name="T60" fmla="*/ 446 w 563"/>
              <a:gd name="T61" fmla="*/ 2 h 680"/>
              <a:gd name="T62" fmla="*/ 427 w 563"/>
              <a:gd name="T63" fmla="*/ 12 h 680"/>
              <a:gd name="T64" fmla="*/ 407 w 563"/>
              <a:gd name="T65" fmla="*/ 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1"/>
                </a:moveTo>
                <a:lnTo>
                  <a:pt x="31" y="431"/>
                </a:lnTo>
                <a:lnTo>
                  <a:pt x="23" y="442"/>
                </a:lnTo>
                <a:lnTo>
                  <a:pt x="17" y="454"/>
                </a:lnTo>
                <a:lnTo>
                  <a:pt x="12" y="466"/>
                </a:lnTo>
                <a:lnTo>
                  <a:pt x="8" y="479"/>
                </a:lnTo>
                <a:lnTo>
                  <a:pt x="4" y="491"/>
                </a:lnTo>
                <a:lnTo>
                  <a:pt x="1" y="504"/>
                </a:lnTo>
                <a:lnTo>
                  <a:pt x="0" y="518"/>
                </a:lnTo>
                <a:lnTo>
                  <a:pt x="0" y="530"/>
                </a:lnTo>
                <a:lnTo>
                  <a:pt x="1" y="544"/>
                </a:lnTo>
                <a:lnTo>
                  <a:pt x="3" y="557"/>
                </a:lnTo>
                <a:lnTo>
                  <a:pt x="5" y="569"/>
                </a:lnTo>
                <a:lnTo>
                  <a:pt x="8" y="582"/>
                </a:lnTo>
                <a:lnTo>
                  <a:pt x="12" y="594"/>
                </a:lnTo>
                <a:lnTo>
                  <a:pt x="15" y="606"/>
                </a:lnTo>
                <a:lnTo>
                  <a:pt x="21" y="617"/>
                </a:lnTo>
                <a:lnTo>
                  <a:pt x="27" y="628"/>
                </a:lnTo>
                <a:lnTo>
                  <a:pt x="32" y="638"/>
                </a:lnTo>
                <a:lnTo>
                  <a:pt x="40" y="647"/>
                </a:lnTo>
                <a:lnTo>
                  <a:pt x="46" y="655"/>
                </a:lnTo>
                <a:lnTo>
                  <a:pt x="54" y="661"/>
                </a:lnTo>
                <a:lnTo>
                  <a:pt x="62" y="668"/>
                </a:lnTo>
                <a:lnTo>
                  <a:pt x="71" y="672"/>
                </a:lnTo>
                <a:lnTo>
                  <a:pt x="80" y="676"/>
                </a:lnTo>
                <a:lnTo>
                  <a:pt x="89" y="679"/>
                </a:lnTo>
                <a:lnTo>
                  <a:pt x="98" y="680"/>
                </a:lnTo>
                <a:lnTo>
                  <a:pt x="107" y="680"/>
                </a:lnTo>
                <a:lnTo>
                  <a:pt x="116" y="677"/>
                </a:lnTo>
                <a:lnTo>
                  <a:pt x="126" y="674"/>
                </a:lnTo>
                <a:lnTo>
                  <a:pt x="135" y="669"/>
                </a:lnTo>
                <a:lnTo>
                  <a:pt x="145" y="661"/>
                </a:lnTo>
                <a:lnTo>
                  <a:pt x="154" y="652"/>
                </a:lnTo>
                <a:lnTo>
                  <a:pt x="523" y="260"/>
                </a:lnTo>
                <a:lnTo>
                  <a:pt x="532" y="249"/>
                </a:lnTo>
                <a:lnTo>
                  <a:pt x="540" y="238"/>
                </a:lnTo>
                <a:lnTo>
                  <a:pt x="546" y="227"/>
                </a:lnTo>
                <a:lnTo>
                  <a:pt x="551" y="215"/>
                </a:lnTo>
                <a:lnTo>
                  <a:pt x="555" y="203"/>
                </a:lnTo>
                <a:lnTo>
                  <a:pt x="559" y="189"/>
                </a:lnTo>
                <a:lnTo>
                  <a:pt x="562" y="177"/>
                </a:lnTo>
                <a:lnTo>
                  <a:pt x="563" y="163"/>
                </a:lnTo>
                <a:lnTo>
                  <a:pt x="563" y="150"/>
                </a:lnTo>
                <a:lnTo>
                  <a:pt x="562" y="136"/>
                </a:lnTo>
                <a:lnTo>
                  <a:pt x="560" y="124"/>
                </a:lnTo>
                <a:lnTo>
                  <a:pt x="558" y="110"/>
                </a:lnTo>
                <a:lnTo>
                  <a:pt x="555" y="98"/>
                </a:lnTo>
                <a:lnTo>
                  <a:pt x="551" y="86"/>
                </a:lnTo>
                <a:lnTo>
                  <a:pt x="547" y="75"/>
                </a:lnTo>
                <a:lnTo>
                  <a:pt x="542" y="64"/>
                </a:lnTo>
                <a:lnTo>
                  <a:pt x="536" y="53"/>
                </a:lnTo>
                <a:lnTo>
                  <a:pt x="529" y="43"/>
                </a:lnTo>
                <a:lnTo>
                  <a:pt x="523" y="34"/>
                </a:lnTo>
                <a:lnTo>
                  <a:pt x="515" y="26"/>
                </a:lnTo>
                <a:lnTo>
                  <a:pt x="509" y="18"/>
                </a:lnTo>
                <a:lnTo>
                  <a:pt x="500" y="12"/>
                </a:lnTo>
                <a:lnTo>
                  <a:pt x="492" y="7"/>
                </a:lnTo>
                <a:lnTo>
                  <a:pt x="483" y="4"/>
                </a:lnTo>
                <a:lnTo>
                  <a:pt x="474" y="1"/>
                </a:lnTo>
                <a:lnTo>
                  <a:pt x="465" y="0"/>
                </a:lnTo>
                <a:lnTo>
                  <a:pt x="455" y="1"/>
                </a:lnTo>
                <a:lnTo>
                  <a:pt x="446" y="2"/>
                </a:lnTo>
                <a:lnTo>
                  <a:pt x="437" y="6"/>
                </a:lnTo>
                <a:lnTo>
                  <a:pt x="427" y="12"/>
                </a:lnTo>
                <a:lnTo>
                  <a:pt x="418" y="20"/>
                </a:lnTo>
                <a:lnTo>
                  <a:pt x="407" y="28"/>
                </a:lnTo>
                <a:lnTo>
                  <a:pt x="40" y="4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99" name="Freeform 221">
            <a:extLst>
              <a:ext uri="{FF2B5EF4-FFF2-40B4-BE49-F238E27FC236}">
                <a16:creationId xmlns:a16="http://schemas.microsoft.com/office/drawing/2014/main" id="{EA731784-BFAD-48E3-BD46-A23E58EF2056}"/>
              </a:ext>
            </a:extLst>
          </p:cNvPr>
          <p:cNvSpPr>
            <a:spLocks noChangeAspect="1"/>
          </p:cNvSpPr>
          <p:nvPr/>
        </p:nvSpPr>
        <p:spPr bwMode="auto">
          <a:xfrm>
            <a:off x="4136614" y="3619549"/>
            <a:ext cx="274311" cy="326309"/>
          </a:xfrm>
          <a:custGeom>
            <a:avLst/>
            <a:gdLst>
              <a:gd name="T0" fmla="*/ 59 w 599"/>
              <a:gd name="T1" fmla="*/ 476 h 714"/>
              <a:gd name="T2" fmla="*/ 44 w 599"/>
              <a:gd name="T3" fmla="*/ 513 h 714"/>
              <a:gd name="T4" fmla="*/ 36 w 599"/>
              <a:gd name="T5" fmla="*/ 552 h 714"/>
              <a:gd name="T6" fmla="*/ 37 w 599"/>
              <a:gd name="T7" fmla="*/ 543 h 714"/>
              <a:gd name="T8" fmla="*/ 44 w 599"/>
              <a:gd name="T9" fmla="*/ 582 h 714"/>
              <a:gd name="T10" fmla="*/ 57 w 599"/>
              <a:gd name="T11" fmla="*/ 617 h 714"/>
              <a:gd name="T12" fmla="*/ 76 w 599"/>
              <a:gd name="T13" fmla="*/ 647 h 714"/>
              <a:gd name="T14" fmla="*/ 98 w 599"/>
              <a:gd name="T15" fmla="*/ 667 h 714"/>
              <a:gd name="T16" fmla="*/ 125 w 599"/>
              <a:gd name="T17" fmla="*/ 678 h 714"/>
              <a:gd name="T18" fmla="*/ 107 w 599"/>
              <a:gd name="T19" fmla="*/ 680 h 714"/>
              <a:gd name="T20" fmla="*/ 135 w 599"/>
              <a:gd name="T21" fmla="*/ 669 h 714"/>
              <a:gd name="T22" fmla="*/ 523 w 599"/>
              <a:gd name="T23" fmla="*/ 260 h 714"/>
              <a:gd name="T24" fmla="*/ 546 w 599"/>
              <a:gd name="T25" fmla="*/ 227 h 714"/>
              <a:gd name="T26" fmla="*/ 559 w 599"/>
              <a:gd name="T27" fmla="*/ 189 h 714"/>
              <a:gd name="T28" fmla="*/ 563 w 599"/>
              <a:gd name="T29" fmla="*/ 150 h 714"/>
              <a:gd name="T30" fmla="*/ 560 w 599"/>
              <a:gd name="T31" fmla="*/ 158 h 714"/>
              <a:gd name="T32" fmla="*/ 551 w 599"/>
              <a:gd name="T33" fmla="*/ 120 h 714"/>
              <a:gd name="T34" fmla="*/ 536 w 599"/>
              <a:gd name="T35" fmla="*/ 87 h 714"/>
              <a:gd name="T36" fmla="*/ 515 w 599"/>
              <a:gd name="T37" fmla="*/ 60 h 714"/>
              <a:gd name="T38" fmla="*/ 492 w 599"/>
              <a:gd name="T39" fmla="*/ 42 h 714"/>
              <a:gd name="T40" fmla="*/ 465 w 599"/>
              <a:gd name="T41" fmla="*/ 34 h 714"/>
              <a:gd name="T42" fmla="*/ 482 w 599"/>
              <a:gd name="T43" fmla="*/ 37 h 714"/>
              <a:gd name="T44" fmla="*/ 454 w 599"/>
              <a:gd name="T45" fmla="*/ 54 h 714"/>
              <a:gd name="T46" fmla="*/ 40 w 599"/>
              <a:gd name="T47" fmla="*/ 421 h 714"/>
              <a:gd name="T48" fmla="*/ 427 w 599"/>
              <a:gd name="T49" fmla="*/ 12 h 714"/>
              <a:gd name="T50" fmla="*/ 455 w 599"/>
              <a:gd name="T51" fmla="*/ 1 h 714"/>
              <a:gd name="T52" fmla="*/ 510 w 599"/>
              <a:gd name="T53" fmla="*/ 1 h 714"/>
              <a:gd name="T54" fmla="*/ 536 w 599"/>
              <a:gd name="T55" fmla="*/ 12 h 714"/>
              <a:gd name="T56" fmla="*/ 559 w 599"/>
              <a:gd name="T57" fmla="*/ 34 h 714"/>
              <a:gd name="T58" fmla="*/ 578 w 599"/>
              <a:gd name="T59" fmla="*/ 64 h 714"/>
              <a:gd name="T60" fmla="*/ 591 w 599"/>
              <a:gd name="T61" fmla="*/ 98 h 714"/>
              <a:gd name="T62" fmla="*/ 598 w 599"/>
              <a:gd name="T63" fmla="*/ 136 h 714"/>
              <a:gd name="T64" fmla="*/ 599 w 599"/>
              <a:gd name="T65" fmla="*/ 197 h 714"/>
              <a:gd name="T66" fmla="*/ 591 w 599"/>
              <a:gd name="T67" fmla="*/ 237 h 714"/>
              <a:gd name="T68" fmla="*/ 576 w 599"/>
              <a:gd name="T69" fmla="*/ 272 h 714"/>
              <a:gd name="T70" fmla="*/ 190 w 599"/>
              <a:gd name="T71" fmla="*/ 686 h 714"/>
              <a:gd name="T72" fmla="*/ 162 w 599"/>
              <a:gd name="T73" fmla="*/ 708 h 714"/>
              <a:gd name="T74" fmla="*/ 134 w 599"/>
              <a:gd name="T75" fmla="*/ 714 h 714"/>
              <a:gd name="T76" fmla="*/ 80 w 599"/>
              <a:gd name="T77" fmla="*/ 710 h 714"/>
              <a:gd name="T78" fmla="*/ 54 w 599"/>
              <a:gd name="T79" fmla="*/ 696 h 714"/>
              <a:gd name="T80" fmla="*/ 32 w 599"/>
              <a:gd name="T81" fmla="*/ 672 h 714"/>
              <a:gd name="T82" fmla="*/ 15 w 599"/>
              <a:gd name="T83" fmla="*/ 640 h 714"/>
              <a:gd name="T84" fmla="*/ 5 w 599"/>
              <a:gd name="T85" fmla="*/ 604 h 714"/>
              <a:gd name="T86" fmla="*/ 0 w 599"/>
              <a:gd name="T87" fmla="*/ 564 h 714"/>
              <a:gd name="T88" fmla="*/ 1 w 599"/>
              <a:gd name="T89" fmla="*/ 504 h 714"/>
              <a:gd name="T90" fmla="*/ 12 w 599"/>
              <a:gd name="T91" fmla="*/ 466 h 714"/>
              <a:gd name="T92" fmla="*/ 31 w 599"/>
              <a:gd name="T93" fmla="*/ 43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5"/>
                </a:moveTo>
                <a:lnTo>
                  <a:pt x="67" y="465"/>
                </a:lnTo>
                <a:lnTo>
                  <a:pt x="59" y="476"/>
                </a:lnTo>
                <a:lnTo>
                  <a:pt x="53" y="488"/>
                </a:lnTo>
                <a:lnTo>
                  <a:pt x="48" y="501"/>
                </a:lnTo>
                <a:lnTo>
                  <a:pt x="44" y="513"/>
                </a:lnTo>
                <a:lnTo>
                  <a:pt x="40" y="525"/>
                </a:lnTo>
                <a:lnTo>
                  <a:pt x="37" y="539"/>
                </a:lnTo>
                <a:lnTo>
                  <a:pt x="36" y="552"/>
                </a:lnTo>
                <a:lnTo>
                  <a:pt x="36" y="518"/>
                </a:lnTo>
                <a:lnTo>
                  <a:pt x="36" y="530"/>
                </a:lnTo>
                <a:lnTo>
                  <a:pt x="37" y="543"/>
                </a:lnTo>
                <a:lnTo>
                  <a:pt x="39" y="557"/>
                </a:lnTo>
                <a:lnTo>
                  <a:pt x="41" y="569"/>
                </a:lnTo>
                <a:lnTo>
                  <a:pt x="44" y="582"/>
                </a:lnTo>
                <a:lnTo>
                  <a:pt x="48" y="594"/>
                </a:lnTo>
                <a:lnTo>
                  <a:pt x="51" y="606"/>
                </a:lnTo>
                <a:lnTo>
                  <a:pt x="57" y="617"/>
                </a:lnTo>
                <a:lnTo>
                  <a:pt x="63" y="628"/>
                </a:lnTo>
                <a:lnTo>
                  <a:pt x="68" y="638"/>
                </a:lnTo>
                <a:lnTo>
                  <a:pt x="76" y="647"/>
                </a:lnTo>
                <a:lnTo>
                  <a:pt x="82" y="655"/>
                </a:lnTo>
                <a:lnTo>
                  <a:pt x="90" y="661"/>
                </a:lnTo>
                <a:lnTo>
                  <a:pt x="98" y="667"/>
                </a:lnTo>
                <a:lnTo>
                  <a:pt x="107" y="672"/>
                </a:lnTo>
                <a:lnTo>
                  <a:pt x="116" y="676"/>
                </a:lnTo>
                <a:lnTo>
                  <a:pt x="125" y="678"/>
                </a:lnTo>
                <a:lnTo>
                  <a:pt x="134" y="680"/>
                </a:lnTo>
                <a:lnTo>
                  <a:pt x="98" y="680"/>
                </a:lnTo>
                <a:lnTo>
                  <a:pt x="107" y="680"/>
                </a:lnTo>
                <a:lnTo>
                  <a:pt x="116" y="677"/>
                </a:lnTo>
                <a:lnTo>
                  <a:pt x="126" y="674"/>
                </a:lnTo>
                <a:lnTo>
                  <a:pt x="135" y="669"/>
                </a:lnTo>
                <a:lnTo>
                  <a:pt x="145" y="661"/>
                </a:lnTo>
                <a:lnTo>
                  <a:pt x="154" y="651"/>
                </a:lnTo>
                <a:lnTo>
                  <a:pt x="523" y="260"/>
                </a:lnTo>
                <a:lnTo>
                  <a:pt x="532" y="249"/>
                </a:lnTo>
                <a:lnTo>
                  <a:pt x="540" y="238"/>
                </a:lnTo>
                <a:lnTo>
                  <a:pt x="546" y="227"/>
                </a:lnTo>
                <a:lnTo>
                  <a:pt x="551" y="215"/>
                </a:lnTo>
                <a:lnTo>
                  <a:pt x="555" y="202"/>
                </a:lnTo>
                <a:lnTo>
                  <a:pt x="559" y="189"/>
                </a:lnTo>
                <a:lnTo>
                  <a:pt x="562" y="177"/>
                </a:lnTo>
                <a:lnTo>
                  <a:pt x="563" y="163"/>
                </a:lnTo>
                <a:lnTo>
                  <a:pt x="563" y="150"/>
                </a:lnTo>
                <a:lnTo>
                  <a:pt x="563" y="184"/>
                </a:lnTo>
                <a:lnTo>
                  <a:pt x="562" y="170"/>
                </a:lnTo>
                <a:lnTo>
                  <a:pt x="560" y="158"/>
                </a:lnTo>
                <a:lnTo>
                  <a:pt x="558" y="145"/>
                </a:lnTo>
                <a:lnTo>
                  <a:pt x="555" y="132"/>
                </a:lnTo>
                <a:lnTo>
                  <a:pt x="551" y="120"/>
                </a:lnTo>
                <a:lnTo>
                  <a:pt x="547" y="109"/>
                </a:lnTo>
                <a:lnTo>
                  <a:pt x="542" y="98"/>
                </a:lnTo>
                <a:lnTo>
                  <a:pt x="536" y="87"/>
                </a:lnTo>
                <a:lnTo>
                  <a:pt x="529" y="77"/>
                </a:lnTo>
                <a:lnTo>
                  <a:pt x="523" y="69"/>
                </a:lnTo>
                <a:lnTo>
                  <a:pt x="515" y="60"/>
                </a:lnTo>
                <a:lnTo>
                  <a:pt x="509" y="53"/>
                </a:lnTo>
                <a:lnTo>
                  <a:pt x="500" y="46"/>
                </a:lnTo>
                <a:lnTo>
                  <a:pt x="492" y="42"/>
                </a:lnTo>
                <a:lnTo>
                  <a:pt x="483" y="38"/>
                </a:lnTo>
                <a:lnTo>
                  <a:pt x="474" y="35"/>
                </a:lnTo>
                <a:lnTo>
                  <a:pt x="465" y="34"/>
                </a:lnTo>
                <a:lnTo>
                  <a:pt x="501" y="34"/>
                </a:lnTo>
                <a:lnTo>
                  <a:pt x="491" y="35"/>
                </a:lnTo>
                <a:lnTo>
                  <a:pt x="482" y="37"/>
                </a:lnTo>
                <a:lnTo>
                  <a:pt x="473" y="40"/>
                </a:lnTo>
                <a:lnTo>
                  <a:pt x="463" y="46"/>
                </a:lnTo>
                <a:lnTo>
                  <a:pt x="454" y="54"/>
                </a:lnTo>
                <a:lnTo>
                  <a:pt x="443" y="62"/>
                </a:lnTo>
                <a:lnTo>
                  <a:pt x="76" y="455"/>
                </a:lnTo>
                <a:lnTo>
                  <a:pt x="40" y="421"/>
                </a:lnTo>
                <a:lnTo>
                  <a:pt x="407" y="28"/>
                </a:lnTo>
                <a:lnTo>
                  <a:pt x="418" y="19"/>
                </a:lnTo>
                <a:lnTo>
                  <a:pt x="427" y="12"/>
                </a:lnTo>
                <a:lnTo>
                  <a:pt x="437" y="6"/>
                </a:lnTo>
                <a:lnTo>
                  <a:pt x="446" y="2"/>
                </a:lnTo>
                <a:lnTo>
                  <a:pt x="455" y="1"/>
                </a:lnTo>
                <a:lnTo>
                  <a:pt x="465" y="0"/>
                </a:lnTo>
                <a:lnTo>
                  <a:pt x="501" y="0"/>
                </a:lnTo>
                <a:lnTo>
                  <a:pt x="510" y="1"/>
                </a:lnTo>
                <a:lnTo>
                  <a:pt x="519" y="4"/>
                </a:lnTo>
                <a:lnTo>
                  <a:pt x="528" y="7"/>
                </a:lnTo>
                <a:lnTo>
                  <a:pt x="536" y="12"/>
                </a:lnTo>
                <a:lnTo>
                  <a:pt x="545" y="18"/>
                </a:lnTo>
                <a:lnTo>
                  <a:pt x="551" y="26"/>
                </a:lnTo>
                <a:lnTo>
                  <a:pt x="559" y="34"/>
                </a:lnTo>
                <a:lnTo>
                  <a:pt x="565" y="43"/>
                </a:lnTo>
                <a:lnTo>
                  <a:pt x="572" y="53"/>
                </a:lnTo>
                <a:lnTo>
                  <a:pt x="578" y="64"/>
                </a:lnTo>
                <a:lnTo>
                  <a:pt x="583" y="75"/>
                </a:lnTo>
                <a:lnTo>
                  <a:pt x="587" y="86"/>
                </a:lnTo>
                <a:lnTo>
                  <a:pt x="591" y="98"/>
                </a:lnTo>
                <a:lnTo>
                  <a:pt x="594" y="110"/>
                </a:lnTo>
                <a:lnTo>
                  <a:pt x="596" y="124"/>
                </a:lnTo>
                <a:lnTo>
                  <a:pt x="598" y="136"/>
                </a:lnTo>
                <a:lnTo>
                  <a:pt x="599" y="150"/>
                </a:lnTo>
                <a:lnTo>
                  <a:pt x="599" y="163"/>
                </a:lnTo>
                <a:lnTo>
                  <a:pt x="599" y="197"/>
                </a:lnTo>
                <a:lnTo>
                  <a:pt x="598" y="211"/>
                </a:lnTo>
                <a:lnTo>
                  <a:pt x="595" y="223"/>
                </a:lnTo>
                <a:lnTo>
                  <a:pt x="591" y="237"/>
                </a:lnTo>
                <a:lnTo>
                  <a:pt x="587" y="249"/>
                </a:lnTo>
                <a:lnTo>
                  <a:pt x="582" y="261"/>
                </a:lnTo>
                <a:lnTo>
                  <a:pt x="576" y="272"/>
                </a:lnTo>
                <a:lnTo>
                  <a:pt x="568" y="283"/>
                </a:lnTo>
                <a:lnTo>
                  <a:pt x="559" y="294"/>
                </a:lnTo>
                <a:lnTo>
                  <a:pt x="190" y="686"/>
                </a:lnTo>
                <a:lnTo>
                  <a:pt x="181" y="696"/>
                </a:lnTo>
                <a:lnTo>
                  <a:pt x="171" y="703"/>
                </a:lnTo>
                <a:lnTo>
                  <a:pt x="162" y="708"/>
                </a:lnTo>
                <a:lnTo>
                  <a:pt x="152" y="712"/>
                </a:lnTo>
                <a:lnTo>
                  <a:pt x="143" y="714"/>
                </a:lnTo>
                <a:lnTo>
                  <a:pt x="134" y="714"/>
                </a:lnTo>
                <a:lnTo>
                  <a:pt x="98" y="714"/>
                </a:lnTo>
                <a:lnTo>
                  <a:pt x="89" y="713"/>
                </a:lnTo>
                <a:lnTo>
                  <a:pt x="80" y="710"/>
                </a:lnTo>
                <a:lnTo>
                  <a:pt x="71" y="707"/>
                </a:lnTo>
                <a:lnTo>
                  <a:pt x="62" y="702"/>
                </a:lnTo>
                <a:lnTo>
                  <a:pt x="54" y="696"/>
                </a:lnTo>
                <a:lnTo>
                  <a:pt x="46" y="689"/>
                </a:lnTo>
                <a:lnTo>
                  <a:pt x="40" y="681"/>
                </a:lnTo>
                <a:lnTo>
                  <a:pt x="32" y="672"/>
                </a:lnTo>
                <a:lnTo>
                  <a:pt x="27" y="662"/>
                </a:lnTo>
                <a:lnTo>
                  <a:pt x="21" y="651"/>
                </a:lnTo>
                <a:lnTo>
                  <a:pt x="15" y="640"/>
                </a:lnTo>
                <a:lnTo>
                  <a:pt x="12" y="628"/>
                </a:lnTo>
                <a:lnTo>
                  <a:pt x="8" y="616"/>
                </a:lnTo>
                <a:lnTo>
                  <a:pt x="5" y="604"/>
                </a:lnTo>
                <a:lnTo>
                  <a:pt x="3" y="591"/>
                </a:lnTo>
                <a:lnTo>
                  <a:pt x="1" y="578"/>
                </a:lnTo>
                <a:lnTo>
                  <a:pt x="0" y="564"/>
                </a:lnTo>
                <a:lnTo>
                  <a:pt x="0" y="530"/>
                </a:lnTo>
                <a:lnTo>
                  <a:pt x="0" y="518"/>
                </a:lnTo>
                <a:lnTo>
                  <a:pt x="1" y="504"/>
                </a:lnTo>
                <a:lnTo>
                  <a:pt x="4" y="491"/>
                </a:lnTo>
                <a:lnTo>
                  <a:pt x="8" y="478"/>
                </a:lnTo>
                <a:lnTo>
                  <a:pt x="12" y="466"/>
                </a:lnTo>
                <a:lnTo>
                  <a:pt x="17" y="454"/>
                </a:lnTo>
                <a:lnTo>
                  <a:pt x="23" y="442"/>
                </a:lnTo>
                <a:lnTo>
                  <a:pt x="31" y="431"/>
                </a:lnTo>
                <a:lnTo>
                  <a:pt x="40" y="421"/>
                </a:lnTo>
                <a:lnTo>
                  <a:pt x="76" y="455"/>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100" name="Freeform 222">
            <a:extLst>
              <a:ext uri="{FF2B5EF4-FFF2-40B4-BE49-F238E27FC236}">
                <a16:creationId xmlns:a16="http://schemas.microsoft.com/office/drawing/2014/main" id="{469C31B4-2DCB-45E7-A061-D22732AD2BC7}"/>
              </a:ext>
            </a:extLst>
          </p:cNvPr>
          <p:cNvSpPr>
            <a:spLocks noChangeAspect="1"/>
          </p:cNvSpPr>
          <p:nvPr/>
        </p:nvSpPr>
        <p:spPr bwMode="auto">
          <a:xfrm>
            <a:off x="4144843" y="3781332"/>
            <a:ext cx="257852" cy="309856"/>
          </a:xfrm>
          <a:custGeom>
            <a:avLst/>
            <a:gdLst>
              <a:gd name="T0" fmla="*/ 31 w 563"/>
              <a:gd name="T1" fmla="*/ 432 h 680"/>
              <a:gd name="T2" fmla="*/ 17 w 563"/>
              <a:gd name="T3" fmla="*/ 455 h 680"/>
              <a:gd name="T4" fmla="*/ 8 w 563"/>
              <a:gd name="T5" fmla="*/ 479 h 680"/>
              <a:gd name="T6" fmla="*/ 1 w 563"/>
              <a:gd name="T7" fmla="*/ 505 h 680"/>
              <a:gd name="T8" fmla="*/ 0 w 563"/>
              <a:gd name="T9" fmla="*/ 532 h 680"/>
              <a:gd name="T10" fmla="*/ 3 w 563"/>
              <a:gd name="T11" fmla="*/ 558 h 680"/>
              <a:gd name="T12" fmla="*/ 8 w 563"/>
              <a:gd name="T13" fmla="*/ 583 h 680"/>
              <a:gd name="T14" fmla="*/ 15 w 563"/>
              <a:gd name="T15" fmla="*/ 607 h 680"/>
              <a:gd name="T16" fmla="*/ 27 w 563"/>
              <a:gd name="T17" fmla="*/ 629 h 680"/>
              <a:gd name="T18" fmla="*/ 40 w 563"/>
              <a:gd name="T19" fmla="*/ 647 h 680"/>
              <a:gd name="T20" fmla="*/ 54 w 563"/>
              <a:gd name="T21" fmla="*/ 663 h 680"/>
              <a:gd name="T22" fmla="*/ 71 w 563"/>
              <a:gd name="T23" fmla="*/ 674 h 680"/>
              <a:gd name="T24" fmla="*/ 89 w 563"/>
              <a:gd name="T25" fmla="*/ 679 h 680"/>
              <a:gd name="T26" fmla="*/ 107 w 563"/>
              <a:gd name="T27" fmla="*/ 680 h 680"/>
              <a:gd name="T28" fmla="*/ 126 w 563"/>
              <a:gd name="T29" fmla="*/ 674 h 680"/>
              <a:gd name="T30" fmla="*/ 145 w 563"/>
              <a:gd name="T31" fmla="*/ 662 h 680"/>
              <a:gd name="T32" fmla="*/ 523 w 563"/>
              <a:gd name="T33" fmla="*/ 261 h 680"/>
              <a:gd name="T34" fmla="*/ 540 w 563"/>
              <a:gd name="T35" fmla="*/ 239 h 680"/>
              <a:gd name="T36" fmla="*/ 551 w 563"/>
              <a:gd name="T37" fmla="*/ 215 h 680"/>
              <a:gd name="T38" fmla="*/ 559 w 563"/>
              <a:gd name="T39" fmla="*/ 189 h 680"/>
              <a:gd name="T40" fmla="*/ 563 w 563"/>
              <a:gd name="T41" fmla="*/ 164 h 680"/>
              <a:gd name="T42" fmla="*/ 562 w 563"/>
              <a:gd name="T43" fmla="*/ 137 h 680"/>
              <a:gd name="T44" fmla="*/ 558 w 563"/>
              <a:gd name="T45" fmla="*/ 111 h 680"/>
              <a:gd name="T46" fmla="*/ 551 w 563"/>
              <a:gd name="T47" fmla="*/ 86 h 680"/>
              <a:gd name="T48" fmla="*/ 542 w 563"/>
              <a:gd name="T49" fmla="*/ 64 h 680"/>
              <a:gd name="T50" fmla="*/ 529 w 563"/>
              <a:gd name="T51" fmla="*/ 43 h 680"/>
              <a:gd name="T52" fmla="*/ 515 w 563"/>
              <a:gd name="T53" fmla="*/ 26 h 680"/>
              <a:gd name="T54" fmla="*/ 500 w 563"/>
              <a:gd name="T55" fmla="*/ 13 h 680"/>
              <a:gd name="T56" fmla="*/ 483 w 563"/>
              <a:gd name="T57" fmla="*/ 4 h 680"/>
              <a:gd name="T58" fmla="*/ 465 w 563"/>
              <a:gd name="T59" fmla="*/ 0 h 680"/>
              <a:gd name="T60" fmla="*/ 446 w 563"/>
              <a:gd name="T61" fmla="*/ 3 h 680"/>
              <a:gd name="T62" fmla="*/ 427 w 563"/>
              <a:gd name="T63" fmla="*/ 13 h 680"/>
              <a:gd name="T64" fmla="*/ 407 w 563"/>
              <a:gd name="T65" fmla="*/ 2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1"/>
                </a:moveTo>
                <a:lnTo>
                  <a:pt x="31" y="432"/>
                </a:lnTo>
                <a:lnTo>
                  <a:pt x="23" y="443"/>
                </a:lnTo>
                <a:lnTo>
                  <a:pt x="17" y="455"/>
                </a:lnTo>
                <a:lnTo>
                  <a:pt x="12" y="467"/>
                </a:lnTo>
                <a:lnTo>
                  <a:pt x="8" y="479"/>
                </a:lnTo>
                <a:lnTo>
                  <a:pt x="4" y="493"/>
                </a:lnTo>
                <a:lnTo>
                  <a:pt x="1" y="505"/>
                </a:lnTo>
                <a:lnTo>
                  <a:pt x="0" y="518"/>
                </a:lnTo>
                <a:lnTo>
                  <a:pt x="0" y="532"/>
                </a:lnTo>
                <a:lnTo>
                  <a:pt x="1" y="545"/>
                </a:lnTo>
                <a:lnTo>
                  <a:pt x="3" y="558"/>
                </a:lnTo>
                <a:lnTo>
                  <a:pt x="5" y="571"/>
                </a:lnTo>
                <a:lnTo>
                  <a:pt x="8" y="583"/>
                </a:lnTo>
                <a:lnTo>
                  <a:pt x="12" y="596"/>
                </a:lnTo>
                <a:lnTo>
                  <a:pt x="15" y="607"/>
                </a:lnTo>
                <a:lnTo>
                  <a:pt x="21" y="618"/>
                </a:lnTo>
                <a:lnTo>
                  <a:pt x="27" y="629"/>
                </a:lnTo>
                <a:lnTo>
                  <a:pt x="32" y="639"/>
                </a:lnTo>
                <a:lnTo>
                  <a:pt x="40" y="647"/>
                </a:lnTo>
                <a:lnTo>
                  <a:pt x="46" y="656"/>
                </a:lnTo>
                <a:lnTo>
                  <a:pt x="54" y="663"/>
                </a:lnTo>
                <a:lnTo>
                  <a:pt x="62" y="669"/>
                </a:lnTo>
                <a:lnTo>
                  <a:pt x="71" y="674"/>
                </a:lnTo>
                <a:lnTo>
                  <a:pt x="80" y="678"/>
                </a:lnTo>
                <a:lnTo>
                  <a:pt x="89" y="679"/>
                </a:lnTo>
                <a:lnTo>
                  <a:pt x="98" y="680"/>
                </a:lnTo>
                <a:lnTo>
                  <a:pt x="107" y="680"/>
                </a:lnTo>
                <a:lnTo>
                  <a:pt x="116" y="678"/>
                </a:lnTo>
                <a:lnTo>
                  <a:pt x="126" y="674"/>
                </a:lnTo>
                <a:lnTo>
                  <a:pt x="135" y="669"/>
                </a:lnTo>
                <a:lnTo>
                  <a:pt x="145" y="662"/>
                </a:lnTo>
                <a:lnTo>
                  <a:pt x="154" y="652"/>
                </a:lnTo>
                <a:lnTo>
                  <a:pt x="523" y="261"/>
                </a:lnTo>
                <a:lnTo>
                  <a:pt x="532" y="250"/>
                </a:lnTo>
                <a:lnTo>
                  <a:pt x="540" y="239"/>
                </a:lnTo>
                <a:lnTo>
                  <a:pt x="546" y="228"/>
                </a:lnTo>
                <a:lnTo>
                  <a:pt x="551" y="215"/>
                </a:lnTo>
                <a:lnTo>
                  <a:pt x="555" y="203"/>
                </a:lnTo>
                <a:lnTo>
                  <a:pt x="559" y="189"/>
                </a:lnTo>
                <a:lnTo>
                  <a:pt x="562" y="177"/>
                </a:lnTo>
                <a:lnTo>
                  <a:pt x="563" y="164"/>
                </a:lnTo>
                <a:lnTo>
                  <a:pt x="563" y="150"/>
                </a:lnTo>
                <a:lnTo>
                  <a:pt x="562" y="137"/>
                </a:lnTo>
                <a:lnTo>
                  <a:pt x="560" y="124"/>
                </a:lnTo>
                <a:lnTo>
                  <a:pt x="558" y="111"/>
                </a:lnTo>
                <a:lnTo>
                  <a:pt x="555" y="99"/>
                </a:lnTo>
                <a:lnTo>
                  <a:pt x="551" y="86"/>
                </a:lnTo>
                <a:lnTo>
                  <a:pt x="547" y="75"/>
                </a:lnTo>
                <a:lnTo>
                  <a:pt x="542" y="64"/>
                </a:lnTo>
                <a:lnTo>
                  <a:pt x="536" y="53"/>
                </a:lnTo>
                <a:lnTo>
                  <a:pt x="529" y="43"/>
                </a:lnTo>
                <a:lnTo>
                  <a:pt x="523" y="35"/>
                </a:lnTo>
                <a:lnTo>
                  <a:pt x="515" y="26"/>
                </a:lnTo>
                <a:lnTo>
                  <a:pt x="509" y="19"/>
                </a:lnTo>
                <a:lnTo>
                  <a:pt x="500" y="13"/>
                </a:lnTo>
                <a:lnTo>
                  <a:pt x="492" y="8"/>
                </a:lnTo>
                <a:lnTo>
                  <a:pt x="483" y="4"/>
                </a:lnTo>
                <a:lnTo>
                  <a:pt x="474" y="2"/>
                </a:lnTo>
                <a:lnTo>
                  <a:pt x="465" y="0"/>
                </a:lnTo>
                <a:lnTo>
                  <a:pt x="455" y="2"/>
                </a:lnTo>
                <a:lnTo>
                  <a:pt x="446" y="3"/>
                </a:lnTo>
                <a:lnTo>
                  <a:pt x="437" y="7"/>
                </a:lnTo>
                <a:lnTo>
                  <a:pt x="427" y="13"/>
                </a:lnTo>
                <a:lnTo>
                  <a:pt x="418" y="20"/>
                </a:lnTo>
                <a:lnTo>
                  <a:pt x="407" y="29"/>
                </a:lnTo>
                <a:lnTo>
                  <a:pt x="40" y="4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101" name="Freeform 223">
            <a:extLst>
              <a:ext uri="{FF2B5EF4-FFF2-40B4-BE49-F238E27FC236}">
                <a16:creationId xmlns:a16="http://schemas.microsoft.com/office/drawing/2014/main" id="{2F783605-A7C5-4196-B87D-9BC2FC1EEB7B}"/>
              </a:ext>
            </a:extLst>
          </p:cNvPr>
          <p:cNvSpPr>
            <a:spLocks noChangeAspect="1"/>
          </p:cNvSpPr>
          <p:nvPr/>
        </p:nvSpPr>
        <p:spPr bwMode="auto">
          <a:xfrm>
            <a:off x="4136614" y="3773106"/>
            <a:ext cx="274311" cy="326309"/>
          </a:xfrm>
          <a:custGeom>
            <a:avLst/>
            <a:gdLst>
              <a:gd name="T0" fmla="*/ 59 w 599"/>
              <a:gd name="T1" fmla="*/ 478 h 714"/>
              <a:gd name="T2" fmla="*/ 44 w 599"/>
              <a:gd name="T3" fmla="*/ 513 h 714"/>
              <a:gd name="T4" fmla="*/ 36 w 599"/>
              <a:gd name="T5" fmla="*/ 553 h 714"/>
              <a:gd name="T6" fmla="*/ 37 w 599"/>
              <a:gd name="T7" fmla="*/ 545 h 714"/>
              <a:gd name="T8" fmla="*/ 44 w 599"/>
              <a:gd name="T9" fmla="*/ 583 h 714"/>
              <a:gd name="T10" fmla="*/ 57 w 599"/>
              <a:gd name="T11" fmla="*/ 618 h 714"/>
              <a:gd name="T12" fmla="*/ 76 w 599"/>
              <a:gd name="T13" fmla="*/ 647 h 714"/>
              <a:gd name="T14" fmla="*/ 98 w 599"/>
              <a:gd name="T15" fmla="*/ 669 h 714"/>
              <a:gd name="T16" fmla="*/ 125 w 599"/>
              <a:gd name="T17" fmla="*/ 679 h 714"/>
              <a:gd name="T18" fmla="*/ 107 w 599"/>
              <a:gd name="T19" fmla="*/ 680 h 714"/>
              <a:gd name="T20" fmla="*/ 135 w 599"/>
              <a:gd name="T21" fmla="*/ 669 h 714"/>
              <a:gd name="T22" fmla="*/ 523 w 599"/>
              <a:gd name="T23" fmla="*/ 260 h 714"/>
              <a:gd name="T24" fmla="*/ 546 w 599"/>
              <a:gd name="T25" fmla="*/ 227 h 714"/>
              <a:gd name="T26" fmla="*/ 559 w 599"/>
              <a:gd name="T27" fmla="*/ 189 h 714"/>
              <a:gd name="T28" fmla="*/ 563 w 599"/>
              <a:gd name="T29" fmla="*/ 150 h 714"/>
              <a:gd name="T30" fmla="*/ 560 w 599"/>
              <a:gd name="T31" fmla="*/ 159 h 714"/>
              <a:gd name="T32" fmla="*/ 551 w 599"/>
              <a:gd name="T33" fmla="*/ 121 h 714"/>
              <a:gd name="T34" fmla="*/ 536 w 599"/>
              <a:gd name="T35" fmla="*/ 87 h 714"/>
              <a:gd name="T36" fmla="*/ 515 w 599"/>
              <a:gd name="T37" fmla="*/ 60 h 714"/>
              <a:gd name="T38" fmla="*/ 492 w 599"/>
              <a:gd name="T39" fmla="*/ 42 h 714"/>
              <a:gd name="T40" fmla="*/ 465 w 599"/>
              <a:gd name="T41" fmla="*/ 35 h 714"/>
              <a:gd name="T42" fmla="*/ 482 w 599"/>
              <a:gd name="T43" fmla="*/ 37 h 714"/>
              <a:gd name="T44" fmla="*/ 454 w 599"/>
              <a:gd name="T45" fmla="*/ 54 h 714"/>
              <a:gd name="T46" fmla="*/ 40 w 599"/>
              <a:gd name="T47" fmla="*/ 421 h 714"/>
              <a:gd name="T48" fmla="*/ 427 w 599"/>
              <a:gd name="T49" fmla="*/ 13 h 714"/>
              <a:gd name="T50" fmla="*/ 455 w 599"/>
              <a:gd name="T51" fmla="*/ 2 h 714"/>
              <a:gd name="T52" fmla="*/ 510 w 599"/>
              <a:gd name="T53" fmla="*/ 2 h 714"/>
              <a:gd name="T54" fmla="*/ 536 w 599"/>
              <a:gd name="T55" fmla="*/ 13 h 714"/>
              <a:gd name="T56" fmla="*/ 559 w 599"/>
              <a:gd name="T57" fmla="*/ 35 h 714"/>
              <a:gd name="T58" fmla="*/ 578 w 599"/>
              <a:gd name="T59" fmla="*/ 64 h 714"/>
              <a:gd name="T60" fmla="*/ 591 w 599"/>
              <a:gd name="T61" fmla="*/ 98 h 714"/>
              <a:gd name="T62" fmla="*/ 598 w 599"/>
              <a:gd name="T63" fmla="*/ 137 h 714"/>
              <a:gd name="T64" fmla="*/ 599 w 599"/>
              <a:gd name="T65" fmla="*/ 198 h 714"/>
              <a:gd name="T66" fmla="*/ 591 w 599"/>
              <a:gd name="T67" fmla="*/ 237 h 714"/>
              <a:gd name="T68" fmla="*/ 576 w 599"/>
              <a:gd name="T69" fmla="*/ 273 h 714"/>
              <a:gd name="T70" fmla="*/ 190 w 599"/>
              <a:gd name="T71" fmla="*/ 686 h 714"/>
              <a:gd name="T72" fmla="*/ 162 w 599"/>
              <a:gd name="T73" fmla="*/ 708 h 714"/>
              <a:gd name="T74" fmla="*/ 134 w 599"/>
              <a:gd name="T75" fmla="*/ 714 h 714"/>
              <a:gd name="T76" fmla="*/ 80 w 599"/>
              <a:gd name="T77" fmla="*/ 712 h 714"/>
              <a:gd name="T78" fmla="*/ 54 w 599"/>
              <a:gd name="T79" fmla="*/ 697 h 714"/>
              <a:gd name="T80" fmla="*/ 32 w 599"/>
              <a:gd name="T81" fmla="*/ 673 h 714"/>
              <a:gd name="T82" fmla="*/ 15 w 599"/>
              <a:gd name="T83" fmla="*/ 641 h 714"/>
              <a:gd name="T84" fmla="*/ 5 w 599"/>
              <a:gd name="T85" fmla="*/ 605 h 714"/>
              <a:gd name="T86" fmla="*/ 0 w 599"/>
              <a:gd name="T87" fmla="*/ 566 h 714"/>
              <a:gd name="T88" fmla="*/ 1 w 599"/>
              <a:gd name="T89" fmla="*/ 505 h 714"/>
              <a:gd name="T90" fmla="*/ 12 w 599"/>
              <a:gd name="T91" fmla="*/ 467 h 714"/>
              <a:gd name="T92" fmla="*/ 31 w 599"/>
              <a:gd name="T93" fmla="*/ 432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6"/>
                </a:moveTo>
                <a:lnTo>
                  <a:pt x="67" y="467"/>
                </a:lnTo>
                <a:lnTo>
                  <a:pt x="59" y="478"/>
                </a:lnTo>
                <a:lnTo>
                  <a:pt x="53" y="489"/>
                </a:lnTo>
                <a:lnTo>
                  <a:pt x="48" y="501"/>
                </a:lnTo>
                <a:lnTo>
                  <a:pt x="44" y="513"/>
                </a:lnTo>
                <a:lnTo>
                  <a:pt x="40" y="527"/>
                </a:lnTo>
                <a:lnTo>
                  <a:pt x="37" y="539"/>
                </a:lnTo>
                <a:lnTo>
                  <a:pt x="36" y="553"/>
                </a:lnTo>
                <a:lnTo>
                  <a:pt x="36" y="518"/>
                </a:lnTo>
                <a:lnTo>
                  <a:pt x="36" y="532"/>
                </a:lnTo>
                <a:lnTo>
                  <a:pt x="37" y="545"/>
                </a:lnTo>
                <a:lnTo>
                  <a:pt x="39" y="557"/>
                </a:lnTo>
                <a:lnTo>
                  <a:pt x="41" y="571"/>
                </a:lnTo>
                <a:lnTo>
                  <a:pt x="44" y="583"/>
                </a:lnTo>
                <a:lnTo>
                  <a:pt x="48" y="595"/>
                </a:lnTo>
                <a:lnTo>
                  <a:pt x="51" y="607"/>
                </a:lnTo>
                <a:lnTo>
                  <a:pt x="57" y="618"/>
                </a:lnTo>
                <a:lnTo>
                  <a:pt x="63" y="629"/>
                </a:lnTo>
                <a:lnTo>
                  <a:pt x="68" y="638"/>
                </a:lnTo>
                <a:lnTo>
                  <a:pt x="76" y="647"/>
                </a:lnTo>
                <a:lnTo>
                  <a:pt x="82" y="656"/>
                </a:lnTo>
                <a:lnTo>
                  <a:pt x="90" y="663"/>
                </a:lnTo>
                <a:lnTo>
                  <a:pt x="98" y="669"/>
                </a:lnTo>
                <a:lnTo>
                  <a:pt x="107" y="674"/>
                </a:lnTo>
                <a:lnTo>
                  <a:pt x="116" y="678"/>
                </a:lnTo>
                <a:lnTo>
                  <a:pt x="125" y="679"/>
                </a:lnTo>
                <a:lnTo>
                  <a:pt x="134" y="680"/>
                </a:lnTo>
                <a:lnTo>
                  <a:pt x="98" y="680"/>
                </a:lnTo>
                <a:lnTo>
                  <a:pt x="107" y="680"/>
                </a:lnTo>
                <a:lnTo>
                  <a:pt x="116" y="678"/>
                </a:lnTo>
                <a:lnTo>
                  <a:pt x="126" y="674"/>
                </a:lnTo>
                <a:lnTo>
                  <a:pt x="135" y="669"/>
                </a:lnTo>
                <a:lnTo>
                  <a:pt x="145" y="662"/>
                </a:lnTo>
                <a:lnTo>
                  <a:pt x="154" y="652"/>
                </a:lnTo>
                <a:lnTo>
                  <a:pt x="523" y="260"/>
                </a:lnTo>
                <a:lnTo>
                  <a:pt x="532" y="249"/>
                </a:lnTo>
                <a:lnTo>
                  <a:pt x="540" y="238"/>
                </a:lnTo>
                <a:lnTo>
                  <a:pt x="546" y="227"/>
                </a:lnTo>
                <a:lnTo>
                  <a:pt x="551" y="215"/>
                </a:lnTo>
                <a:lnTo>
                  <a:pt x="555" y="203"/>
                </a:lnTo>
                <a:lnTo>
                  <a:pt x="559" y="189"/>
                </a:lnTo>
                <a:lnTo>
                  <a:pt x="562" y="177"/>
                </a:lnTo>
                <a:lnTo>
                  <a:pt x="563" y="164"/>
                </a:lnTo>
                <a:lnTo>
                  <a:pt x="563" y="150"/>
                </a:lnTo>
                <a:lnTo>
                  <a:pt x="563" y="184"/>
                </a:lnTo>
                <a:lnTo>
                  <a:pt x="562" y="171"/>
                </a:lnTo>
                <a:lnTo>
                  <a:pt x="560" y="159"/>
                </a:lnTo>
                <a:lnTo>
                  <a:pt x="558" y="145"/>
                </a:lnTo>
                <a:lnTo>
                  <a:pt x="555" y="133"/>
                </a:lnTo>
                <a:lnTo>
                  <a:pt x="551" y="121"/>
                </a:lnTo>
                <a:lnTo>
                  <a:pt x="547" y="110"/>
                </a:lnTo>
                <a:lnTo>
                  <a:pt x="542" y="98"/>
                </a:lnTo>
                <a:lnTo>
                  <a:pt x="536" y="87"/>
                </a:lnTo>
                <a:lnTo>
                  <a:pt x="529" y="78"/>
                </a:lnTo>
                <a:lnTo>
                  <a:pt x="523" y="69"/>
                </a:lnTo>
                <a:lnTo>
                  <a:pt x="515" y="60"/>
                </a:lnTo>
                <a:lnTo>
                  <a:pt x="509" y="53"/>
                </a:lnTo>
                <a:lnTo>
                  <a:pt x="500" y="47"/>
                </a:lnTo>
                <a:lnTo>
                  <a:pt x="492" y="42"/>
                </a:lnTo>
                <a:lnTo>
                  <a:pt x="483" y="38"/>
                </a:lnTo>
                <a:lnTo>
                  <a:pt x="474" y="36"/>
                </a:lnTo>
                <a:lnTo>
                  <a:pt x="465" y="35"/>
                </a:lnTo>
                <a:lnTo>
                  <a:pt x="501" y="35"/>
                </a:lnTo>
                <a:lnTo>
                  <a:pt x="491" y="36"/>
                </a:lnTo>
                <a:lnTo>
                  <a:pt x="482" y="37"/>
                </a:lnTo>
                <a:lnTo>
                  <a:pt x="473" y="41"/>
                </a:lnTo>
                <a:lnTo>
                  <a:pt x="463" y="47"/>
                </a:lnTo>
                <a:lnTo>
                  <a:pt x="454" y="54"/>
                </a:lnTo>
                <a:lnTo>
                  <a:pt x="443" y="63"/>
                </a:lnTo>
                <a:lnTo>
                  <a:pt x="76" y="456"/>
                </a:lnTo>
                <a:lnTo>
                  <a:pt x="40" y="421"/>
                </a:lnTo>
                <a:lnTo>
                  <a:pt x="407" y="29"/>
                </a:lnTo>
                <a:lnTo>
                  <a:pt x="418" y="20"/>
                </a:lnTo>
                <a:lnTo>
                  <a:pt x="427" y="13"/>
                </a:lnTo>
                <a:lnTo>
                  <a:pt x="437" y="6"/>
                </a:lnTo>
                <a:lnTo>
                  <a:pt x="446" y="3"/>
                </a:lnTo>
                <a:lnTo>
                  <a:pt x="455" y="2"/>
                </a:lnTo>
                <a:lnTo>
                  <a:pt x="465" y="0"/>
                </a:lnTo>
                <a:lnTo>
                  <a:pt x="501" y="0"/>
                </a:lnTo>
                <a:lnTo>
                  <a:pt x="510" y="2"/>
                </a:lnTo>
                <a:lnTo>
                  <a:pt x="519" y="4"/>
                </a:lnTo>
                <a:lnTo>
                  <a:pt x="528" y="8"/>
                </a:lnTo>
                <a:lnTo>
                  <a:pt x="536" y="13"/>
                </a:lnTo>
                <a:lnTo>
                  <a:pt x="545" y="19"/>
                </a:lnTo>
                <a:lnTo>
                  <a:pt x="551" y="26"/>
                </a:lnTo>
                <a:lnTo>
                  <a:pt x="559" y="35"/>
                </a:lnTo>
                <a:lnTo>
                  <a:pt x="565" y="43"/>
                </a:lnTo>
                <a:lnTo>
                  <a:pt x="572" y="53"/>
                </a:lnTo>
                <a:lnTo>
                  <a:pt x="578" y="64"/>
                </a:lnTo>
                <a:lnTo>
                  <a:pt x="583" y="75"/>
                </a:lnTo>
                <a:lnTo>
                  <a:pt x="587" y="86"/>
                </a:lnTo>
                <a:lnTo>
                  <a:pt x="591" y="98"/>
                </a:lnTo>
                <a:lnTo>
                  <a:pt x="594" y="111"/>
                </a:lnTo>
                <a:lnTo>
                  <a:pt x="596" y="124"/>
                </a:lnTo>
                <a:lnTo>
                  <a:pt x="598" y="137"/>
                </a:lnTo>
                <a:lnTo>
                  <a:pt x="599" y="150"/>
                </a:lnTo>
                <a:lnTo>
                  <a:pt x="599" y="164"/>
                </a:lnTo>
                <a:lnTo>
                  <a:pt x="599" y="198"/>
                </a:lnTo>
                <a:lnTo>
                  <a:pt x="598" y="211"/>
                </a:lnTo>
                <a:lnTo>
                  <a:pt x="595" y="224"/>
                </a:lnTo>
                <a:lnTo>
                  <a:pt x="591" y="237"/>
                </a:lnTo>
                <a:lnTo>
                  <a:pt x="587" y="249"/>
                </a:lnTo>
                <a:lnTo>
                  <a:pt x="582" y="262"/>
                </a:lnTo>
                <a:lnTo>
                  <a:pt x="576" y="273"/>
                </a:lnTo>
                <a:lnTo>
                  <a:pt x="568" y="284"/>
                </a:lnTo>
                <a:lnTo>
                  <a:pt x="559" y="295"/>
                </a:lnTo>
                <a:lnTo>
                  <a:pt x="190" y="686"/>
                </a:lnTo>
                <a:lnTo>
                  <a:pt x="181" y="696"/>
                </a:lnTo>
                <a:lnTo>
                  <a:pt x="171" y="703"/>
                </a:lnTo>
                <a:lnTo>
                  <a:pt x="162" y="708"/>
                </a:lnTo>
                <a:lnTo>
                  <a:pt x="152" y="712"/>
                </a:lnTo>
                <a:lnTo>
                  <a:pt x="143" y="714"/>
                </a:lnTo>
                <a:lnTo>
                  <a:pt x="134" y="714"/>
                </a:lnTo>
                <a:lnTo>
                  <a:pt x="98" y="714"/>
                </a:lnTo>
                <a:lnTo>
                  <a:pt x="89" y="713"/>
                </a:lnTo>
                <a:lnTo>
                  <a:pt x="80" y="712"/>
                </a:lnTo>
                <a:lnTo>
                  <a:pt x="71" y="708"/>
                </a:lnTo>
                <a:lnTo>
                  <a:pt x="62" y="703"/>
                </a:lnTo>
                <a:lnTo>
                  <a:pt x="54" y="697"/>
                </a:lnTo>
                <a:lnTo>
                  <a:pt x="46" y="690"/>
                </a:lnTo>
                <a:lnTo>
                  <a:pt x="40" y="681"/>
                </a:lnTo>
                <a:lnTo>
                  <a:pt x="32" y="673"/>
                </a:lnTo>
                <a:lnTo>
                  <a:pt x="27" y="663"/>
                </a:lnTo>
                <a:lnTo>
                  <a:pt x="21" y="652"/>
                </a:lnTo>
                <a:lnTo>
                  <a:pt x="15" y="641"/>
                </a:lnTo>
                <a:lnTo>
                  <a:pt x="12" y="630"/>
                </a:lnTo>
                <a:lnTo>
                  <a:pt x="8" y="618"/>
                </a:lnTo>
                <a:lnTo>
                  <a:pt x="5" y="605"/>
                </a:lnTo>
                <a:lnTo>
                  <a:pt x="3" y="592"/>
                </a:lnTo>
                <a:lnTo>
                  <a:pt x="1" y="580"/>
                </a:lnTo>
                <a:lnTo>
                  <a:pt x="0" y="566"/>
                </a:lnTo>
                <a:lnTo>
                  <a:pt x="0" y="532"/>
                </a:lnTo>
                <a:lnTo>
                  <a:pt x="0" y="518"/>
                </a:lnTo>
                <a:lnTo>
                  <a:pt x="1" y="505"/>
                </a:lnTo>
                <a:lnTo>
                  <a:pt x="4" y="492"/>
                </a:lnTo>
                <a:lnTo>
                  <a:pt x="8" y="479"/>
                </a:lnTo>
                <a:lnTo>
                  <a:pt x="12" y="467"/>
                </a:lnTo>
                <a:lnTo>
                  <a:pt x="17" y="454"/>
                </a:lnTo>
                <a:lnTo>
                  <a:pt x="23" y="443"/>
                </a:lnTo>
                <a:lnTo>
                  <a:pt x="31" y="432"/>
                </a:lnTo>
                <a:lnTo>
                  <a:pt x="40" y="421"/>
                </a:lnTo>
                <a:lnTo>
                  <a:pt x="76" y="456"/>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102" name="Freeform 224">
            <a:extLst>
              <a:ext uri="{FF2B5EF4-FFF2-40B4-BE49-F238E27FC236}">
                <a16:creationId xmlns:a16="http://schemas.microsoft.com/office/drawing/2014/main" id="{DBCD5D9B-4436-422C-BA2E-1B761EFB09AC}"/>
              </a:ext>
            </a:extLst>
          </p:cNvPr>
          <p:cNvSpPr>
            <a:spLocks noChangeAspect="1"/>
          </p:cNvSpPr>
          <p:nvPr/>
        </p:nvSpPr>
        <p:spPr bwMode="auto">
          <a:xfrm>
            <a:off x="4144843" y="3940374"/>
            <a:ext cx="257852" cy="311227"/>
          </a:xfrm>
          <a:custGeom>
            <a:avLst/>
            <a:gdLst>
              <a:gd name="T0" fmla="*/ 31 w 563"/>
              <a:gd name="T1" fmla="*/ 431 h 680"/>
              <a:gd name="T2" fmla="*/ 17 w 563"/>
              <a:gd name="T3" fmla="*/ 453 h 680"/>
              <a:gd name="T4" fmla="*/ 8 w 563"/>
              <a:gd name="T5" fmla="*/ 478 h 680"/>
              <a:gd name="T6" fmla="*/ 1 w 563"/>
              <a:gd name="T7" fmla="*/ 503 h 680"/>
              <a:gd name="T8" fmla="*/ 0 w 563"/>
              <a:gd name="T9" fmla="*/ 530 h 680"/>
              <a:gd name="T10" fmla="*/ 3 w 563"/>
              <a:gd name="T11" fmla="*/ 556 h 680"/>
              <a:gd name="T12" fmla="*/ 8 w 563"/>
              <a:gd name="T13" fmla="*/ 582 h 680"/>
              <a:gd name="T14" fmla="*/ 15 w 563"/>
              <a:gd name="T15" fmla="*/ 605 h 680"/>
              <a:gd name="T16" fmla="*/ 27 w 563"/>
              <a:gd name="T17" fmla="*/ 627 h 680"/>
              <a:gd name="T18" fmla="*/ 40 w 563"/>
              <a:gd name="T19" fmla="*/ 646 h 680"/>
              <a:gd name="T20" fmla="*/ 54 w 563"/>
              <a:gd name="T21" fmla="*/ 662 h 680"/>
              <a:gd name="T22" fmla="*/ 71 w 563"/>
              <a:gd name="T23" fmla="*/ 673 h 680"/>
              <a:gd name="T24" fmla="*/ 89 w 563"/>
              <a:gd name="T25" fmla="*/ 679 h 680"/>
              <a:gd name="T26" fmla="*/ 107 w 563"/>
              <a:gd name="T27" fmla="*/ 679 h 680"/>
              <a:gd name="T28" fmla="*/ 126 w 563"/>
              <a:gd name="T29" fmla="*/ 674 h 680"/>
              <a:gd name="T30" fmla="*/ 145 w 563"/>
              <a:gd name="T31" fmla="*/ 660 h 680"/>
              <a:gd name="T32" fmla="*/ 523 w 563"/>
              <a:gd name="T33" fmla="*/ 259 h 680"/>
              <a:gd name="T34" fmla="*/ 540 w 563"/>
              <a:gd name="T35" fmla="*/ 238 h 680"/>
              <a:gd name="T36" fmla="*/ 551 w 563"/>
              <a:gd name="T37" fmla="*/ 214 h 680"/>
              <a:gd name="T38" fmla="*/ 559 w 563"/>
              <a:gd name="T39" fmla="*/ 189 h 680"/>
              <a:gd name="T40" fmla="*/ 563 w 563"/>
              <a:gd name="T41" fmla="*/ 162 h 680"/>
              <a:gd name="T42" fmla="*/ 562 w 563"/>
              <a:gd name="T43" fmla="*/ 136 h 680"/>
              <a:gd name="T44" fmla="*/ 558 w 563"/>
              <a:gd name="T45" fmla="*/ 111 h 680"/>
              <a:gd name="T46" fmla="*/ 551 w 563"/>
              <a:gd name="T47" fmla="*/ 86 h 680"/>
              <a:gd name="T48" fmla="*/ 542 w 563"/>
              <a:gd name="T49" fmla="*/ 63 h 680"/>
              <a:gd name="T50" fmla="*/ 529 w 563"/>
              <a:gd name="T51" fmla="*/ 42 h 680"/>
              <a:gd name="T52" fmla="*/ 515 w 563"/>
              <a:gd name="T53" fmla="*/ 25 h 680"/>
              <a:gd name="T54" fmla="*/ 500 w 563"/>
              <a:gd name="T55" fmla="*/ 12 h 680"/>
              <a:gd name="T56" fmla="*/ 483 w 563"/>
              <a:gd name="T57" fmla="*/ 4 h 680"/>
              <a:gd name="T58" fmla="*/ 465 w 563"/>
              <a:gd name="T59" fmla="*/ 0 h 680"/>
              <a:gd name="T60" fmla="*/ 446 w 563"/>
              <a:gd name="T61" fmla="*/ 3 h 680"/>
              <a:gd name="T62" fmla="*/ 427 w 563"/>
              <a:gd name="T63" fmla="*/ 11 h 680"/>
              <a:gd name="T64" fmla="*/ 407 w 563"/>
              <a:gd name="T65" fmla="*/ 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0"/>
                </a:moveTo>
                <a:lnTo>
                  <a:pt x="31" y="431"/>
                </a:lnTo>
                <a:lnTo>
                  <a:pt x="23" y="442"/>
                </a:lnTo>
                <a:lnTo>
                  <a:pt x="17" y="453"/>
                </a:lnTo>
                <a:lnTo>
                  <a:pt x="12" y="465"/>
                </a:lnTo>
                <a:lnTo>
                  <a:pt x="8" y="478"/>
                </a:lnTo>
                <a:lnTo>
                  <a:pt x="4" y="491"/>
                </a:lnTo>
                <a:lnTo>
                  <a:pt x="1" y="503"/>
                </a:lnTo>
                <a:lnTo>
                  <a:pt x="0" y="517"/>
                </a:lnTo>
                <a:lnTo>
                  <a:pt x="0" y="530"/>
                </a:lnTo>
                <a:lnTo>
                  <a:pt x="1" y="544"/>
                </a:lnTo>
                <a:lnTo>
                  <a:pt x="3" y="556"/>
                </a:lnTo>
                <a:lnTo>
                  <a:pt x="5" y="570"/>
                </a:lnTo>
                <a:lnTo>
                  <a:pt x="8" y="582"/>
                </a:lnTo>
                <a:lnTo>
                  <a:pt x="12" y="594"/>
                </a:lnTo>
                <a:lnTo>
                  <a:pt x="15" y="605"/>
                </a:lnTo>
                <a:lnTo>
                  <a:pt x="21" y="617"/>
                </a:lnTo>
                <a:lnTo>
                  <a:pt x="27" y="627"/>
                </a:lnTo>
                <a:lnTo>
                  <a:pt x="32" y="637"/>
                </a:lnTo>
                <a:lnTo>
                  <a:pt x="40" y="646"/>
                </a:lnTo>
                <a:lnTo>
                  <a:pt x="46" y="654"/>
                </a:lnTo>
                <a:lnTo>
                  <a:pt x="54" y="662"/>
                </a:lnTo>
                <a:lnTo>
                  <a:pt x="62" y="668"/>
                </a:lnTo>
                <a:lnTo>
                  <a:pt x="71" y="673"/>
                </a:lnTo>
                <a:lnTo>
                  <a:pt x="80" y="676"/>
                </a:lnTo>
                <a:lnTo>
                  <a:pt x="89" y="679"/>
                </a:lnTo>
                <a:lnTo>
                  <a:pt x="98" y="680"/>
                </a:lnTo>
                <a:lnTo>
                  <a:pt x="107" y="679"/>
                </a:lnTo>
                <a:lnTo>
                  <a:pt x="116" y="678"/>
                </a:lnTo>
                <a:lnTo>
                  <a:pt x="126" y="674"/>
                </a:lnTo>
                <a:lnTo>
                  <a:pt x="135" y="668"/>
                </a:lnTo>
                <a:lnTo>
                  <a:pt x="145" y="660"/>
                </a:lnTo>
                <a:lnTo>
                  <a:pt x="154" y="652"/>
                </a:lnTo>
                <a:lnTo>
                  <a:pt x="523" y="259"/>
                </a:lnTo>
                <a:lnTo>
                  <a:pt x="532" y="249"/>
                </a:lnTo>
                <a:lnTo>
                  <a:pt x="540" y="238"/>
                </a:lnTo>
                <a:lnTo>
                  <a:pt x="546" y="226"/>
                </a:lnTo>
                <a:lnTo>
                  <a:pt x="551" y="214"/>
                </a:lnTo>
                <a:lnTo>
                  <a:pt x="555" y="201"/>
                </a:lnTo>
                <a:lnTo>
                  <a:pt x="559" y="189"/>
                </a:lnTo>
                <a:lnTo>
                  <a:pt x="562" y="176"/>
                </a:lnTo>
                <a:lnTo>
                  <a:pt x="563" y="162"/>
                </a:lnTo>
                <a:lnTo>
                  <a:pt x="563" y="150"/>
                </a:lnTo>
                <a:lnTo>
                  <a:pt x="562" y="136"/>
                </a:lnTo>
                <a:lnTo>
                  <a:pt x="560" y="123"/>
                </a:lnTo>
                <a:lnTo>
                  <a:pt x="558" y="111"/>
                </a:lnTo>
                <a:lnTo>
                  <a:pt x="555" y="98"/>
                </a:lnTo>
                <a:lnTo>
                  <a:pt x="551" y="86"/>
                </a:lnTo>
                <a:lnTo>
                  <a:pt x="547" y="74"/>
                </a:lnTo>
                <a:lnTo>
                  <a:pt x="542" y="63"/>
                </a:lnTo>
                <a:lnTo>
                  <a:pt x="536" y="52"/>
                </a:lnTo>
                <a:lnTo>
                  <a:pt x="529" y="42"/>
                </a:lnTo>
                <a:lnTo>
                  <a:pt x="523" y="33"/>
                </a:lnTo>
                <a:lnTo>
                  <a:pt x="515" y="25"/>
                </a:lnTo>
                <a:lnTo>
                  <a:pt x="509" y="19"/>
                </a:lnTo>
                <a:lnTo>
                  <a:pt x="500" y="12"/>
                </a:lnTo>
                <a:lnTo>
                  <a:pt x="492" y="8"/>
                </a:lnTo>
                <a:lnTo>
                  <a:pt x="483" y="4"/>
                </a:lnTo>
                <a:lnTo>
                  <a:pt x="474" y="1"/>
                </a:lnTo>
                <a:lnTo>
                  <a:pt x="465" y="0"/>
                </a:lnTo>
                <a:lnTo>
                  <a:pt x="455" y="0"/>
                </a:lnTo>
                <a:lnTo>
                  <a:pt x="446" y="3"/>
                </a:lnTo>
                <a:lnTo>
                  <a:pt x="437" y="6"/>
                </a:lnTo>
                <a:lnTo>
                  <a:pt x="427" y="11"/>
                </a:lnTo>
                <a:lnTo>
                  <a:pt x="418" y="19"/>
                </a:lnTo>
                <a:lnTo>
                  <a:pt x="407" y="28"/>
                </a:lnTo>
                <a:lnTo>
                  <a:pt x="40" y="4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103" name="Freeform 225">
            <a:extLst>
              <a:ext uri="{FF2B5EF4-FFF2-40B4-BE49-F238E27FC236}">
                <a16:creationId xmlns:a16="http://schemas.microsoft.com/office/drawing/2014/main" id="{816770CB-7D71-4EE4-B3CC-49F310C25AE8}"/>
              </a:ext>
            </a:extLst>
          </p:cNvPr>
          <p:cNvSpPr>
            <a:spLocks noChangeAspect="1"/>
          </p:cNvSpPr>
          <p:nvPr/>
        </p:nvSpPr>
        <p:spPr bwMode="auto">
          <a:xfrm>
            <a:off x="4136614" y="3933518"/>
            <a:ext cx="274311" cy="326309"/>
          </a:xfrm>
          <a:custGeom>
            <a:avLst/>
            <a:gdLst>
              <a:gd name="T0" fmla="*/ 59 w 599"/>
              <a:gd name="T1" fmla="*/ 476 h 714"/>
              <a:gd name="T2" fmla="*/ 44 w 599"/>
              <a:gd name="T3" fmla="*/ 512 h 714"/>
              <a:gd name="T4" fmla="*/ 36 w 599"/>
              <a:gd name="T5" fmla="*/ 551 h 714"/>
              <a:gd name="T6" fmla="*/ 37 w 599"/>
              <a:gd name="T7" fmla="*/ 544 h 714"/>
              <a:gd name="T8" fmla="*/ 44 w 599"/>
              <a:gd name="T9" fmla="*/ 582 h 714"/>
              <a:gd name="T10" fmla="*/ 57 w 599"/>
              <a:gd name="T11" fmla="*/ 617 h 714"/>
              <a:gd name="T12" fmla="*/ 76 w 599"/>
              <a:gd name="T13" fmla="*/ 646 h 714"/>
              <a:gd name="T14" fmla="*/ 98 w 599"/>
              <a:gd name="T15" fmla="*/ 668 h 714"/>
              <a:gd name="T16" fmla="*/ 125 w 599"/>
              <a:gd name="T17" fmla="*/ 679 h 714"/>
              <a:gd name="T18" fmla="*/ 107 w 599"/>
              <a:gd name="T19" fmla="*/ 679 h 714"/>
              <a:gd name="T20" fmla="*/ 135 w 599"/>
              <a:gd name="T21" fmla="*/ 668 h 714"/>
              <a:gd name="T22" fmla="*/ 523 w 599"/>
              <a:gd name="T23" fmla="*/ 259 h 714"/>
              <a:gd name="T24" fmla="*/ 546 w 599"/>
              <a:gd name="T25" fmla="*/ 226 h 714"/>
              <a:gd name="T26" fmla="*/ 559 w 599"/>
              <a:gd name="T27" fmla="*/ 189 h 714"/>
              <a:gd name="T28" fmla="*/ 563 w 599"/>
              <a:gd name="T29" fmla="*/ 150 h 714"/>
              <a:gd name="T30" fmla="*/ 560 w 599"/>
              <a:gd name="T31" fmla="*/ 157 h 714"/>
              <a:gd name="T32" fmla="*/ 551 w 599"/>
              <a:gd name="T33" fmla="*/ 120 h 714"/>
              <a:gd name="T34" fmla="*/ 536 w 599"/>
              <a:gd name="T35" fmla="*/ 86 h 714"/>
              <a:gd name="T36" fmla="*/ 515 w 599"/>
              <a:gd name="T37" fmla="*/ 59 h 714"/>
              <a:gd name="T38" fmla="*/ 492 w 599"/>
              <a:gd name="T39" fmla="*/ 42 h 714"/>
              <a:gd name="T40" fmla="*/ 465 w 599"/>
              <a:gd name="T41" fmla="*/ 34 h 714"/>
              <a:gd name="T42" fmla="*/ 482 w 599"/>
              <a:gd name="T43" fmla="*/ 37 h 714"/>
              <a:gd name="T44" fmla="*/ 454 w 599"/>
              <a:gd name="T45" fmla="*/ 53 h 714"/>
              <a:gd name="T46" fmla="*/ 40 w 599"/>
              <a:gd name="T47" fmla="*/ 420 h 714"/>
              <a:gd name="T48" fmla="*/ 427 w 599"/>
              <a:gd name="T49" fmla="*/ 11 h 714"/>
              <a:gd name="T50" fmla="*/ 455 w 599"/>
              <a:gd name="T51" fmla="*/ 0 h 714"/>
              <a:gd name="T52" fmla="*/ 510 w 599"/>
              <a:gd name="T53" fmla="*/ 1 h 714"/>
              <a:gd name="T54" fmla="*/ 536 w 599"/>
              <a:gd name="T55" fmla="*/ 12 h 714"/>
              <a:gd name="T56" fmla="*/ 559 w 599"/>
              <a:gd name="T57" fmla="*/ 33 h 714"/>
              <a:gd name="T58" fmla="*/ 578 w 599"/>
              <a:gd name="T59" fmla="*/ 63 h 714"/>
              <a:gd name="T60" fmla="*/ 591 w 599"/>
              <a:gd name="T61" fmla="*/ 98 h 714"/>
              <a:gd name="T62" fmla="*/ 598 w 599"/>
              <a:gd name="T63" fmla="*/ 136 h 714"/>
              <a:gd name="T64" fmla="*/ 599 w 599"/>
              <a:gd name="T65" fmla="*/ 196 h 714"/>
              <a:gd name="T66" fmla="*/ 591 w 599"/>
              <a:gd name="T67" fmla="*/ 236 h 714"/>
              <a:gd name="T68" fmla="*/ 576 w 599"/>
              <a:gd name="T69" fmla="*/ 272 h 714"/>
              <a:gd name="T70" fmla="*/ 190 w 599"/>
              <a:gd name="T71" fmla="*/ 686 h 714"/>
              <a:gd name="T72" fmla="*/ 162 w 599"/>
              <a:gd name="T73" fmla="*/ 708 h 714"/>
              <a:gd name="T74" fmla="*/ 134 w 599"/>
              <a:gd name="T75" fmla="*/ 714 h 714"/>
              <a:gd name="T76" fmla="*/ 80 w 599"/>
              <a:gd name="T77" fmla="*/ 711 h 714"/>
              <a:gd name="T78" fmla="*/ 54 w 599"/>
              <a:gd name="T79" fmla="*/ 696 h 714"/>
              <a:gd name="T80" fmla="*/ 32 w 599"/>
              <a:gd name="T81" fmla="*/ 671 h 714"/>
              <a:gd name="T82" fmla="*/ 15 w 599"/>
              <a:gd name="T83" fmla="*/ 639 h 714"/>
              <a:gd name="T84" fmla="*/ 5 w 599"/>
              <a:gd name="T85" fmla="*/ 604 h 714"/>
              <a:gd name="T86" fmla="*/ 0 w 599"/>
              <a:gd name="T87" fmla="*/ 565 h 714"/>
              <a:gd name="T88" fmla="*/ 1 w 599"/>
              <a:gd name="T89" fmla="*/ 503 h 714"/>
              <a:gd name="T90" fmla="*/ 12 w 599"/>
              <a:gd name="T91" fmla="*/ 465 h 714"/>
              <a:gd name="T92" fmla="*/ 31 w 599"/>
              <a:gd name="T93" fmla="*/ 43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4"/>
                </a:moveTo>
                <a:lnTo>
                  <a:pt x="67" y="465"/>
                </a:lnTo>
                <a:lnTo>
                  <a:pt x="59" y="476"/>
                </a:lnTo>
                <a:lnTo>
                  <a:pt x="53" y="487"/>
                </a:lnTo>
                <a:lnTo>
                  <a:pt x="48" y="499"/>
                </a:lnTo>
                <a:lnTo>
                  <a:pt x="44" y="512"/>
                </a:lnTo>
                <a:lnTo>
                  <a:pt x="40" y="525"/>
                </a:lnTo>
                <a:lnTo>
                  <a:pt x="37" y="538"/>
                </a:lnTo>
                <a:lnTo>
                  <a:pt x="36" y="551"/>
                </a:lnTo>
                <a:lnTo>
                  <a:pt x="36" y="517"/>
                </a:lnTo>
                <a:lnTo>
                  <a:pt x="36" y="530"/>
                </a:lnTo>
                <a:lnTo>
                  <a:pt x="37" y="544"/>
                </a:lnTo>
                <a:lnTo>
                  <a:pt x="39" y="556"/>
                </a:lnTo>
                <a:lnTo>
                  <a:pt x="41" y="569"/>
                </a:lnTo>
                <a:lnTo>
                  <a:pt x="44" y="582"/>
                </a:lnTo>
                <a:lnTo>
                  <a:pt x="48" y="594"/>
                </a:lnTo>
                <a:lnTo>
                  <a:pt x="51" y="605"/>
                </a:lnTo>
                <a:lnTo>
                  <a:pt x="57" y="617"/>
                </a:lnTo>
                <a:lnTo>
                  <a:pt x="63" y="627"/>
                </a:lnTo>
                <a:lnTo>
                  <a:pt x="68" y="637"/>
                </a:lnTo>
                <a:lnTo>
                  <a:pt x="76" y="646"/>
                </a:lnTo>
                <a:lnTo>
                  <a:pt x="82" y="654"/>
                </a:lnTo>
                <a:lnTo>
                  <a:pt x="90" y="661"/>
                </a:lnTo>
                <a:lnTo>
                  <a:pt x="98" y="668"/>
                </a:lnTo>
                <a:lnTo>
                  <a:pt x="107" y="672"/>
                </a:lnTo>
                <a:lnTo>
                  <a:pt x="116" y="676"/>
                </a:lnTo>
                <a:lnTo>
                  <a:pt x="125" y="679"/>
                </a:lnTo>
                <a:lnTo>
                  <a:pt x="134" y="680"/>
                </a:lnTo>
                <a:lnTo>
                  <a:pt x="98" y="680"/>
                </a:lnTo>
                <a:lnTo>
                  <a:pt x="107" y="679"/>
                </a:lnTo>
                <a:lnTo>
                  <a:pt x="116" y="677"/>
                </a:lnTo>
                <a:lnTo>
                  <a:pt x="126" y="674"/>
                </a:lnTo>
                <a:lnTo>
                  <a:pt x="135" y="668"/>
                </a:lnTo>
                <a:lnTo>
                  <a:pt x="145" y="660"/>
                </a:lnTo>
                <a:lnTo>
                  <a:pt x="154" y="652"/>
                </a:lnTo>
                <a:lnTo>
                  <a:pt x="523" y="259"/>
                </a:lnTo>
                <a:lnTo>
                  <a:pt x="532" y="249"/>
                </a:lnTo>
                <a:lnTo>
                  <a:pt x="540" y="238"/>
                </a:lnTo>
                <a:lnTo>
                  <a:pt x="546" y="226"/>
                </a:lnTo>
                <a:lnTo>
                  <a:pt x="551" y="214"/>
                </a:lnTo>
                <a:lnTo>
                  <a:pt x="555" y="201"/>
                </a:lnTo>
                <a:lnTo>
                  <a:pt x="559" y="189"/>
                </a:lnTo>
                <a:lnTo>
                  <a:pt x="562" y="176"/>
                </a:lnTo>
                <a:lnTo>
                  <a:pt x="563" y="162"/>
                </a:lnTo>
                <a:lnTo>
                  <a:pt x="563" y="150"/>
                </a:lnTo>
                <a:lnTo>
                  <a:pt x="563" y="184"/>
                </a:lnTo>
                <a:lnTo>
                  <a:pt x="562" y="171"/>
                </a:lnTo>
                <a:lnTo>
                  <a:pt x="560" y="157"/>
                </a:lnTo>
                <a:lnTo>
                  <a:pt x="558" y="145"/>
                </a:lnTo>
                <a:lnTo>
                  <a:pt x="555" y="133"/>
                </a:lnTo>
                <a:lnTo>
                  <a:pt x="551" y="120"/>
                </a:lnTo>
                <a:lnTo>
                  <a:pt x="547" y="108"/>
                </a:lnTo>
                <a:lnTo>
                  <a:pt x="542" y="97"/>
                </a:lnTo>
                <a:lnTo>
                  <a:pt x="536" y="86"/>
                </a:lnTo>
                <a:lnTo>
                  <a:pt x="529" y="76"/>
                </a:lnTo>
                <a:lnTo>
                  <a:pt x="523" y="68"/>
                </a:lnTo>
                <a:lnTo>
                  <a:pt x="515" y="59"/>
                </a:lnTo>
                <a:lnTo>
                  <a:pt x="509" y="53"/>
                </a:lnTo>
                <a:lnTo>
                  <a:pt x="500" y="47"/>
                </a:lnTo>
                <a:lnTo>
                  <a:pt x="492" y="42"/>
                </a:lnTo>
                <a:lnTo>
                  <a:pt x="483" y="38"/>
                </a:lnTo>
                <a:lnTo>
                  <a:pt x="474" y="36"/>
                </a:lnTo>
                <a:lnTo>
                  <a:pt x="465" y="34"/>
                </a:lnTo>
                <a:lnTo>
                  <a:pt x="501" y="34"/>
                </a:lnTo>
                <a:lnTo>
                  <a:pt x="491" y="34"/>
                </a:lnTo>
                <a:lnTo>
                  <a:pt x="482" y="37"/>
                </a:lnTo>
                <a:lnTo>
                  <a:pt x="473" y="41"/>
                </a:lnTo>
                <a:lnTo>
                  <a:pt x="463" y="45"/>
                </a:lnTo>
                <a:lnTo>
                  <a:pt x="454" y="53"/>
                </a:lnTo>
                <a:lnTo>
                  <a:pt x="443" y="63"/>
                </a:lnTo>
                <a:lnTo>
                  <a:pt x="76" y="454"/>
                </a:lnTo>
                <a:lnTo>
                  <a:pt x="40" y="420"/>
                </a:lnTo>
                <a:lnTo>
                  <a:pt x="407" y="28"/>
                </a:lnTo>
                <a:lnTo>
                  <a:pt x="418" y="18"/>
                </a:lnTo>
                <a:lnTo>
                  <a:pt x="427" y="11"/>
                </a:lnTo>
                <a:lnTo>
                  <a:pt x="437" y="6"/>
                </a:lnTo>
                <a:lnTo>
                  <a:pt x="446" y="2"/>
                </a:lnTo>
                <a:lnTo>
                  <a:pt x="455" y="0"/>
                </a:lnTo>
                <a:lnTo>
                  <a:pt x="465" y="0"/>
                </a:lnTo>
                <a:lnTo>
                  <a:pt x="501" y="0"/>
                </a:lnTo>
                <a:lnTo>
                  <a:pt x="510" y="1"/>
                </a:lnTo>
                <a:lnTo>
                  <a:pt x="519" y="4"/>
                </a:lnTo>
                <a:lnTo>
                  <a:pt x="528" y="7"/>
                </a:lnTo>
                <a:lnTo>
                  <a:pt x="536" y="12"/>
                </a:lnTo>
                <a:lnTo>
                  <a:pt x="545" y="18"/>
                </a:lnTo>
                <a:lnTo>
                  <a:pt x="551" y="25"/>
                </a:lnTo>
                <a:lnTo>
                  <a:pt x="559" y="33"/>
                </a:lnTo>
                <a:lnTo>
                  <a:pt x="565" y="42"/>
                </a:lnTo>
                <a:lnTo>
                  <a:pt x="572" y="52"/>
                </a:lnTo>
                <a:lnTo>
                  <a:pt x="578" y="63"/>
                </a:lnTo>
                <a:lnTo>
                  <a:pt x="583" y="74"/>
                </a:lnTo>
                <a:lnTo>
                  <a:pt x="587" y="86"/>
                </a:lnTo>
                <a:lnTo>
                  <a:pt x="591" y="98"/>
                </a:lnTo>
                <a:lnTo>
                  <a:pt x="594" y="110"/>
                </a:lnTo>
                <a:lnTo>
                  <a:pt x="596" y="123"/>
                </a:lnTo>
                <a:lnTo>
                  <a:pt x="598" y="136"/>
                </a:lnTo>
                <a:lnTo>
                  <a:pt x="599" y="150"/>
                </a:lnTo>
                <a:lnTo>
                  <a:pt x="599" y="162"/>
                </a:lnTo>
                <a:lnTo>
                  <a:pt x="599" y="196"/>
                </a:lnTo>
                <a:lnTo>
                  <a:pt x="598" y="210"/>
                </a:lnTo>
                <a:lnTo>
                  <a:pt x="595" y="223"/>
                </a:lnTo>
                <a:lnTo>
                  <a:pt x="591" y="236"/>
                </a:lnTo>
                <a:lnTo>
                  <a:pt x="587" y="248"/>
                </a:lnTo>
                <a:lnTo>
                  <a:pt x="582" y="260"/>
                </a:lnTo>
                <a:lnTo>
                  <a:pt x="576" y="272"/>
                </a:lnTo>
                <a:lnTo>
                  <a:pt x="568" y="284"/>
                </a:lnTo>
                <a:lnTo>
                  <a:pt x="559" y="293"/>
                </a:lnTo>
                <a:lnTo>
                  <a:pt x="190" y="686"/>
                </a:lnTo>
                <a:lnTo>
                  <a:pt x="181" y="695"/>
                </a:lnTo>
                <a:lnTo>
                  <a:pt x="171" y="702"/>
                </a:lnTo>
                <a:lnTo>
                  <a:pt x="162" y="708"/>
                </a:lnTo>
                <a:lnTo>
                  <a:pt x="152" y="712"/>
                </a:lnTo>
                <a:lnTo>
                  <a:pt x="143" y="713"/>
                </a:lnTo>
                <a:lnTo>
                  <a:pt x="134" y="714"/>
                </a:lnTo>
                <a:lnTo>
                  <a:pt x="98" y="714"/>
                </a:lnTo>
                <a:lnTo>
                  <a:pt x="89" y="713"/>
                </a:lnTo>
                <a:lnTo>
                  <a:pt x="80" y="711"/>
                </a:lnTo>
                <a:lnTo>
                  <a:pt x="71" y="707"/>
                </a:lnTo>
                <a:lnTo>
                  <a:pt x="62" y="702"/>
                </a:lnTo>
                <a:lnTo>
                  <a:pt x="54" y="696"/>
                </a:lnTo>
                <a:lnTo>
                  <a:pt x="46" y="688"/>
                </a:lnTo>
                <a:lnTo>
                  <a:pt x="40" y="680"/>
                </a:lnTo>
                <a:lnTo>
                  <a:pt x="32" y="671"/>
                </a:lnTo>
                <a:lnTo>
                  <a:pt x="27" y="661"/>
                </a:lnTo>
                <a:lnTo>
                  <a:pt x="21" y="652"/>
                </a:lnTo>
                <a:lnTo>
                  <a:pt x="15" y="639"/>
                </a:lnTo>
                <a:lnTo>
                  <a:pt x="12" y="628"/>
                </a:lnTo>
                <a:lnTo>
                  <a:pt x="8" y="616"/>
                </a:lnTo>
                <a:lnTo>
                  <a:pt x="5" y="604"/>
                </a:lnTo>
                <a:lnTo>
                  <a:pt x="3" y="590"/>
                </a:lnTo>
                <a:lnTo>
                  <a:pt x="1" y="578"/>
                </a:lnTo>
                <a:lnTo>
                  <a:pt x="0" y="565"/>
                </a:lnTo>
                <a:lnTo>
                  <a:pt x="0" y="530"/>
                </a:lnTo>
                <a:lnTo>
                  <a:pt x="0" y="517"/>
                </a:lnTo>
                <a:lnTo>
                  <a:pt x="1" y="503"/>
                </a:lnTo>
                <a:lnTo>
                  <a:pt x="4" y="491"/>
                </a:lnTo>
                <a:lnTo>
                  <a:pt x="8" y="477"/>
                </a:lnTo>
                <a:lnTo>
                  <a:pt x="12" y="465"/>
                </a:lnTo>
                <a:lnTo>
                  <a:pt x="17" y="453"/>
                </a:lnTo>
                <a:lnTo>
                  <a:pt x="23" y="442"/>
                </a:lnTo>
                <a:lnTo>
                  <a:pt x="31" y="431"/>
                </a:lnTo>
                <a:lnTo>
                  <a:pt x="40" y="420"/>
                </a:lnTo>
                <a:lnTo>
                  <a:pt x="76" y="454"/>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104" name="Freeform 226">
            <a:extLst>
              <a:ext uri="{FF2B5EF4-FFF2-40B4-BE49-F238E27FC236}">
                <a16:creationId xmlns:a16="http://schemas.microsoft.com/office/drawing/2014/main" id="{94FFDB35-5051-473F-8788-4155726A0058}"/>
              </a:ext>
            </a:extLst>
          </p:cNvPr>
          <p:cNvSpPr>
            <a:spLocks noChangeAspect="1"/>
          </p:cNvSpPr>
          <p:nvPr/>
        </p:nvSpPr>
        <p:spPr bwMode="auto">
          <a:xfrm>
            <a:off x="4144843" y="4111754"/>
            <a:ext cx="257852" cy="311227"/>
          </a:xfrm>
          <a:custGeom>
            <a:avLst/>
            <a:gdLst>
              <a:gd name="T0" fmla="*/ 31 w 563"/>
              <a:gd name="T1" fmla="*/ 431 h 680"/>
              <a:gd name="T2" fmla="*/ 17 w 563"/>
              <a:gd name="T3" fmla="*/ 453 h 680"/>
              <a:gd name="T4" fmla="*/ 8 w 563"/>
              <a:gd name="T5" fmla="*/ 478 h 680"/>
              <a:gd name="T6" fmla="*/ 1 w 563"/>
              <a:gd name="T7" fmla="*/ 504 h 680"/>
              <a:gd name="T8" fmla="*/ 0 w 563"/>
              <a:gd name="T9" fmla="*/ 531 h 680"/>
              <a:gd name="T10" fmla="*/ 3 w 563"/>
              <a:gd name="T11" fmla="*/ 556 h 680"/>
              <a:gd name="T12" fmla="*/ 8 w 563"/>
              <a:gd name="T13" fmla="*/ 582 h 680"/>
              <a:gd name="T14" fmla="*/ 15 w 563"/>
              <a:gd name="T15" fmla="*/ 605 h 680"/>
              <a:gd name="T16" fmla="*/ 27 w 563"/>
              <a:gd name="T17" fmla="*/ 628 h 680"/>
              <a:gd name="T18" fmla="*/ 40 w 563"/>
              <a:gd name="T19" fmla="*/ 646 h 680"/>
              <a:gd name="T20" fmla="*/ 54 w 563"/>
              <a:gd name="T21" fmla="*/ 662 h 680"/>
              <a:gd name="T22" fmla="*/ 71 w 563"/>
              <a:gd name="T23" fmla="*/ 673 h 680"/>
              <a:gd name="T24" fmla="*/ 89 w 563"/>
              <a:gd name="T25" fmla="*/ 679 h 680"/>
              <a:gd name="T26" fmla="*/ 107 w 563"/>
              <a:gd name="T27" fmla="*/ 679 h 680"/>
              <a:gd name="T28" fmla="*/ 126 w 563"/>
              <a:gd name="T29" fmla="*/ 674 h 680"/>
              <a:gd name="T30" fmla="*/ 145 w 563"/>
              <a:gd name="T31" fmla="*/ 661 h 680"/>
              <a:gd name="T32" fmla="*/ 523 w 563"/>
              <a:gd name="T33" fmla="*/ 259 h 680"/>
              <a:gd name="T34" fmla="*/ 540 w 563"/>
              <a:gd name="T35" fmla="*/ 237 h 680"/>
              <a:gd name="T36" fmla="*/ 551 w 563"/>
              <a:gd name="T37" fmla="*/ 214 h 680"/>
              <a:gd name="T38" fmla="*/ 559 w 563"/>
              <a:gd name="T39" fmla="*/ 188 h 680"/>
              <a:gd name="T40" fmla="*/ 563 w 563"/>
              <a:gd name="T41" fmla="*/ 162 h 680"/>
              <a:gd name="T42" fmla="*/ 562 w 563"/>
              <a:gd name="T43" fmla="*/ 135 h 680"/>
              <a:gd name="T44" fmla="*/ 558 w 563"/>
              <a:gd name="T45" fmla="*/ 110 h 680"/>
              <a:gd name="T46" fmla="*/ 551 w 563"/>
              <a:gd name="T47" fmla="*/ 85 h 680"/>
              <a:gd name="T48" fmla="*/ 542 w 563"/>
              <a:gd name="T49" fmla="*/ 63 h 680"/>
              <a:gd name="T50" fmla="*/ 529 w 563"/>
              <a:gd name="T51" fmla="*/ 42 h 680"/>
              <a:gd name="T52" fmla="*/ 515 w 563"/>
              <a:gd name="T53" fmla="*/ 25 h 680"/>
              <a:gd name="T54" fmla="*/ 500 w 563"/>
              <a:gd name="T55" fmla="*/ 12 h 680"/>
              <a:gd name="T56" fmla="*/ 483 w 563"/>
              <a:gd name="T57" fmla="*/ 3 h 680"/>
              <a:gd name="T58" fmla="*/ 465 w 563"/>
              <a:gd name="T59" fmla="*/ 0 h 680"/>
              <a:gd name="T60" fmla="*/ 446 w 563"/>
              <a:gd name="T61" fmla="*/ 3 h 680"/>
              <a:gd name="T62" fmla="*/ 427 w 563"/>
              <a:gd name="T63" fmla="*/ 12 h 680"/>
              <a:gd name="T64" fmla="*/ 407 w 563"/>
              <a:gd name="T65" fmla="*/ 2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0"/>
                </a:moveTo>
                <a:lnTo>
                  <a:pt x="31" y="431"/>
                </a:lnTo>
                <a:lnTo>
                  <a:pt x="23" y="442"/>
                </a:lnTo>
                <a:lnTo>
                  <a:pt x="17" y="453"/>
                </a:lnTo>
                <a:lnTo>
                  <a:pt x="12" y="466"/>
                </a:lnTo>
                <a:lnTo>
                  <a:pt x="8" y="478"/>
                </a:lnTo>
                <a:lnTo>
                  <a:pt x="4" y="491"/>
                </a:lnTo>
                <a:lnTo>
                  <a:pt x="1" y="504"/>
                </a:lnTo>
                <a:lnTo>
                  <a:pt x="0" y="517"/>
                </a:lnTo>
                <a:lnTo>
                  <a:pt x="0" y="531"/>
                </a:lnTo>
                <a:lnTo>
                  <a:pt x="1" y="544"/>
                </a:lnTo>
                <a:lnTo>
                  <a:pt x="3" y="556"/>
                </a:lnTo>
                <a:lnTo>
                  <a:pt x="5" y="570"/>
                </a:lnTo>
                <a:lnTo>
                  <a:pt x="8" y="582"/>
                </a:lnTo>
                <a:lnTo>
                  <a:pt x="12" y="594"/>
                </a:lnTo>
                <a:lnTo>
                  <a:pt x="15" y="605"/>
                </a:lnTo>
                <a:lnTo>
                  <a:pt x="21" y="618"/>
                </a:lnTo>
                <a:lnTo>
                  <a:pt x="27" y="628"/>
                </a:lnTo>
                <a:lnTo>
                  <a:pt x="32" y="637"/>
                </a:lnTo>
                <a:lnTo>
                  <a:pt x="40" y="646"/>
                </a:lnTo>
                <a:lnTo>
                  <a:pt x="46" y="655"/>
                </a:lnTo>
                <a:lnTo>
                  <a:pt x="54" y="662"/>
                </a:lnTo>
                <a:lnTo>
                  <a:pt x="62" y="668"/>
                </a:lnTo>
                <a:lnTo>
                  <a:pt x="71" y="673"/>
                </a:lnTo>
                <a:lnTo>
                  <a:pt x="80" y="677"/>
                </a:lnTo>
                <a:lnTo>
                  <a:pt x="89" y="679"/>
                </a:lnTo>
                <a:lnTo>
                  <a:pt x="98" y="680"/>
                </a:lnTo>
                <a:lnTo>
                  <a:pt x="107" y="679"/>
                </a:lnTo>
                <a:lnTo>
                  <a:pt x="116" y="678"/>
                </a:lnTo>
                <a:lnTo>
                  <a:pt x="126" y="674"/>
                </a:lnTo>
                <a:lnTo>
                  <a:pt x="135" y="668"/>
                </a:lnTo>
                <a:lnTo>
                  <a:pt x="145" y="661"/>
                </a:lnTo>
                <a:lnTo>
                  <a:pt x="154" y="652"/>
                </a:lnTo>
                <a:lnTo>
                  <a:pt x="523" y="259"/>
                </a:lnTo>
                <a:lnTo>
                  <a:pt x="532" y="248"/>
                </a:lnTo>
                <a:lnTo>
                  <a:pt x="540" y="237"/>
                </a:lnTo>
                <a:lnTo>
                  <a:pt x="546" y="226"/>
                </a:lnTo>
                <a:lnTo>
                  <a:pt x="551" y="214"/>
                </a:lnTo>
                <a:lnTo>
                  <a:pt x="555" y="202"/>
                </a:lnTo>
                <a:lnTo>
                  <a:pt x="559" y="188"/>
                </a:lnTo>
                <a:lnTo>
                  <a:pt x="562" y="176"/>
                </a:lnTo>
                <a:lnTo>
                  <a:pt x="563" y="162"/>
                </a:lnTo>
                <a:lnTo>
                  <a:pt x="563" y="149"/>
                </a:lnTo>
                <a:lnTo>
                  <a:pt x="562" y="135"/>
                </a:lnTo>
                <a:lnTo>
                  <a:pt x="560" y="123"/>
                </a:lnTo>
                <a:lnTo>
                  <a:pt x="558" y="110"/>
                </a:lnTo>
                <a:lnTo>
                  <a:pt x="555" y="97"/>
                </a:lnTo>
                <a:lnTo>
                  <a:pt x="551" y="85"/>
                </a:lnTo>
                <a:lnTo>
                  <a:pt x="547" y="74"/>
                </a:lnTo>
                <a:lnTo>
                  <a:pt x="542" y="63"/>
                </a:lnTo>
                <a:lnTo>
                  <a:pt x="536" y="52"/>
                </a:lnTo>
                <a:lnTo>
                  <a:pt x="529" y="42"/>
                </a:lnTo>
                <a:lnTo>
                  <a:pt x="523" y="34"/>
                </a:lnTo>
                <a:lnTo>
                  <a:pt x="515" y="25"/>
                </a:lnTo>
                <a:lnTo>
                  <a:pt x="509" y="18"/>
                </a:lnTo>
                <a:lnTo>
                  <a:pt x="500" y="12"/>
                </a:lnTo>
                <a:lnTo>
                  <a:pt x="492" y="7"/>
                </a:lnTo>
                <a:lnTo>
                  <a:pt x="483" y="3"/>
                </a:lnTo>
                <a:lnTo>
                  <a:pt x="474" y="2"/>
                </a:lnTo>
                <a:lnTo>
                  <a:pt x="465" y="0"/>
                </a:lnTo>
                <a:lnTo>
                  <a:pt x="455" y="0"/>
                </a:lnTo>
                <a:lnTo>
                  <a:pt x="446" y="3"/>
                </a:lnTo>
                <a:lnTo>
                  <a:pt x="437" y="7"/>
                </a:lnTo>
                <a:lnTo>
                  <a:pt x="427" y="12"/>
                </a:lnTo>
                <a:lnTo>
                  <a:pt x="418" y="19"/>
                </a:lnTo>
                <a:lnTo>
                  <a:pt x="407" y="29"/>
                </a:lnTo>
                <a:lnTo>
                  <a:pt x="40" y="4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105" name="Freeform 227">
            <a:extLst>
              <a:ext uri="{FF2B5EF4-FFF2-40B4-BE49-F238E27FC236}">
                <a16:creationId xmlns:a16="http://schemas.microsoft.com/office/drawing/2014/main" id="{E3EA44CF-C459-4B0D-A108-7F666642A023}"/>
              </a:ext>
            </a:extLst>
          </p:cNvPr>
          <p:cNvSpPr>
            <a:spLocks noChangeAspect="1"/>
          </p:cNvSpPr>
          <p:nvPr/>
        </p:nvSpPr>
        <p:spPr bwMode="auto">
          <a:xfrm>
            <a:off x="4136614" y="4103528"/>
            <a:ext cx="274311" cy="326309"/>
          </a:xfrm>
          <a:custGeom>
            <a:avLst/>
            <a:gdLst>
              <a:gd name="T0" fmla="*/ 59 w 599"/>
              <a:gd name="T1" fmla="*/ 476 h 714"/>
              <a:gd name="T2" fmla="*/ 44 w 599"/>
              <a:gd name="T3" fmla="*/ 512 h 714"/>
              <a:gd name="T4" fmla="*/ 36 w 599"/>
              <a:gd name="T5" fmla="*/ 551 h 714"/>
              <a:gd name="T6" fmla="*/ 37 w 599"/>
              <a:gd name="T7" fmla="*/ 544 h 714"/>
              <a:gd name="T8" fmla="*/ 44 w 599"/>
              <a:gd name="T9" fmla="*/ 582 h 714"/>
              <a:gd name="T10" fmla="*/ 57 w 599"/>
              <a:gd name="T11" fmla="*/ 618 h 714"/>
              <a:gd name="T12" fmla="*/ 76 w 599"/>
              <a:gd name="T13" fmla="*/ 646 h 714"/>
              <a:gd name="T14" fmla="*/ 98 w 599"/>
              <a:gd name="T15" fmla="*/ 668 h 714"/>
              <a:gd name="T16" fmla="*/ 125 w 599"/>
              <a:gd name="T17" fmla="*/ 679 h 714"/>
              <a:gd name="T18" fmla="*/ 107 w 599"/>
              <a:gd name="T19" fmla="*/ 679 h 714"/>
              <a:gd name="T20" fmla="*/ 135 w 599"/>
              <a:gd name="T21" fmla="*/ 668 h 714"/>
              <a:gd name="T22" fmla="*/ 523 w 599"/>
              <a:gd name="T23" fmla="*/ 259 h 714"/>
              <a:gd name="T24" fmla="*/ 546 w 599"/>
              <a:gd name="T25" fmla="*/ 226 h 714"/>
              <a:gd name="T26" fmla="*/ 559 w 599"/>
              <a:gd name="T27" fmla="*/ 188 h 714"/>
              <a:gd name="T28" fmla="*/ 563 w 599"/>
              <a:gd name="T29" fmla="*/ 149 h 714"/>
              <a:gd name="T30" fmla="*/ 560 w 599"/>
              <a:gd name="T31" fmla="*/ 157 h 714"/>
              <a:gd name="T32" fmla="*/ 551 w 599"/>
              <a:gd name="T33" fmla="*/ 119 h 714"/>
              <a:gd name="T34" fmla="*/ 536 w 599"/>
              <a:gd name="T35" fmla="*/ 86 h 714"/>
              <a:gd name="T36" fmla="*/ 515 w 599"/>
              <a:gd name="T37" fmla="*/ 59 h 714"/>
              <a:gd name="T38" fmla="*/ 492 w 599"/>
              <a:gd name="T39" fmla="*/ 41 h 714"/>
              <a:gd name="T40" fmla="*/ 465 w 599"/>
              <a:gd name="T41" fmla="*/ 35 h 714"/>
              <a:gd name="T42" fmla="*/ 482 w 599"/>
              <a:gd name="T43" fmla="*/ 37 h 714"/>
              <a:gd name="T44" fmla="*/ 454 w 599"/>
              <a:gd name="T45" fmla="*/ 53 h 714"/>
              <a:gd name="T46" fmla="*/ 40 w 599"/>
              <a:gd name="T47" fmla="*/ 420 h 714"/>
              <a:gd name="T48" fmla="*/ 427 w 599"/>
              <a:gd name="T49" fmla="*/ 11 h 714"/>
              <a:gd name="T50" fmla="*/ 455 w 599"/>
              <a:gd name="T51" fmla="*/ 0 h 714"/>
              <a:gd name="T52" fmla="*/ 510 w 599"/>
              <a:gd name="T53" fmla="*/ 2 h 714"/>
              <a:gd name="T54" fmla="*/ 536 w 599"/>
              <a:gd name="T55" fmla="*/ 11 h 714"/>
              <a:gd name="T56" fmla="*/ 559 w 599"/>
              <a:gd name="T57" fmla="*/ 33 h 714"/>
              <a:gd name="T58" fmla="*/ 578 w 599"/>
              <a:gd name="T59" fmla="*/ 63 h 714"/>
              <a:gd name="T60" fmla="*/ 591 w 599"/>
              <a:gd name="T61" fmla="*/ 97 h 714"/>
              <a:gd name="T62" fmla="*/ 598 w 599"/>
              <a:gd name="T63" fmla="*/ 135 h 714"/>
              <a:gd name="T64" fmla="*/ 599 w 599"/>
              <a:gd name="T65" fmla="*/ 197 h 714"/>
              <a:gd name="T66" fmla="*/ 591 w 599"/>
              <a:gd name="T67" fmla="*/ 236 h 714"/>
              <a:gd name="T68" fmla="*/ 576 w 599"/>
              <a:gd name="T69" fmla="*/ 272 h 714"/>
              <a:gd name="T70" fmla="*/ 190 w 599"/>
              <a:gd name="T71" fmla="*/ 686 h 714"/>
              <a:gd name="T72" fmla="*/ 162 w 599"/>
              <a:gd name="T73" fmla="*/ 708 h 714"/>
              <a:gd name="T74" fmla="*/ 134 w 599"/>
              <a:gd name="T75" fmla="*/ 714 h 714"/>
              <a:gd name="T76" fmla="*/ 80 w 599"/>
              <a:gd name="T77" fmla="*/ 711 h 714"/>
              <a:gd name="T78" fmla="*/ 54 w 599"/>
              <a:gd name="T79" fmla="*/ 696 h 714"/>
              <a:gd name="T80" fmla="*/ 32 w 599"/>
              <a:gd name="T81" fmla="*/ 672 h 714"/>
              <a:gd name="T82" fmla="*/ 15 w 599"/>
              <a:gd name="T83" fmla="*/ 640 h 714"/>
              <a:gd name="T84" fmla="*/ 5 w 599"/>
              <a:gd name="T85" fmla="*/ 604 h 714"/>
              <a:gd name="T86" fmla="*/ 0 w 599"/>
              <a:gd name="T87" fmla="*/ 565 h 714"/>
              <a:gd name="T88" fmla="*/ 1 w 599"/>
              <a:gd name="T89" fmla="*/ 503 h 714"/>
              <a:gd name="T90" fmla="*/ 12 w 599"/>
              <a:gd name="T91" fmla="*/ 465 h 714"/>
              <a:gd name="T92" fmla="*/ 31 w 599"/>
              <a:gd name="T93" fmla="*/ 43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4"/>
                </a:moveTo>
                <a:lnTo>
                  <a:pt x="67" y="465"/>
                </a:lnTo>
                <a:lnTo>
                  <a:pt x="59" y="476"/>
                </a:lnTo>
                <a:lnTo>
                  <a:pt x="53" y="487"/>
                </a:lnTo>
                <a:lnTo>
                  <a:pt x="48" y="500"/>
                </a:lnTo>
                <a:lnTo>
                  <a:pt x="44" y="512"/>
                </a:lnTo>
                <a:lnTo>
                  <a:pt x="40" y="526"/>
                </a:lnTo>
                <a:lnTo>
                  <a:pt x="37" y="538"/>
                </a:lnTo>
                <a:lnTo>
                  <a:pt x="36" y="551"/>
                </a:lnTo>
                <a:lnTo>
                  <a:pt x="36" y="517"/>
                </a:lnTo>
                <a:lnTo>
                  <a:pt x="36" y="530"/>
                </a:lnTo>
                <a:lnTo>
                  <a:pt x="37" y="544"/>
                </a:lnTo>
                <a:lnTo>
                  <a:pt x="39" y="556"/>
                </a:lnTo>
                <a:lnTo>
                  <a:pt x="41" y="570"/>
                </a:lnTo>
                <a:lnTo>
                  <a:pt x="44" y="582"/>
                </a:lnTo>
                <a:lnTo>
                  <a:pt x="48" y="594"/>
                </a:lnTo>
                <a:lnTo>
                  <a:pt x="51" y="605"/>
                </a:lnTo>
                <a:lnTo>
                  <a:pt x="57" y="618"/>
                </a:lnTo>
                <a:lnTo>
                  <a:pt x="63" y="627"/>
                </a:lnTo>
                <a:lnTo>
                  <a:pt x="68" y="637"/>
                </a:lnTo>
                <a:lnTo>
                  <a:pt x="76" y="646"/>
                </a:lnTo>
                <a:lnTo>
                  <a:pt x="82" y="654"/>
                </a:lnTo>
                <a:lnTo>
                  <a:pt x="90" y="662"/>
                </a:lnTo>
                <a:lnTo>
                  <a:pt x="98" y="668"/>
                </a:lnTo>
                <a:lnTo>
                  <a:pt x="107" y="673"/>
                </a:lnTo>
                <a:lnTo>
                  <a:pt x="116" y="676"/>
                </a:lnTo>
                <a:lnTo>
                  <a:pt x="125" y="679"/>
                </a:lnTo>
                <a:lnTo>
                  <a:pt x="134" y="680"/>
                </a:lnTo>
                <a:lnTo>
                  <a:pt x="98" y="680"/>
                </a:lnTo>
                <a:lnTo>
                  <a:pt x="107" y="679"/>
                </a:lnTo>
                <a:lnTo>
                  <a:pt x="116" y="678"/>
                </a:lnTo>
                <a:lnTo>
                  <a:pt x="126" y="674"/>
                </a:lnTo>
                <a:lnTo>
                  <a:pt x="135" y="668"/>
                </a:lnTo>
                <a:lnTo>
                  <a:pt x="145" y="660"/>
                </a:lnTo>
                <a:lnTo>
                  <a:pt x="154" y="652"/>
                </a:lnTo>
                <a:lnTo>
                  <a:pt x="523" y="259"/>
                </a:lnTo>
                <a:lnTo>
                  <a:pt x="532" y="248"/>
                </a:lnTo>
                <a:lnTo>
                  <a:pt x="540" y="237"/>
                </a:lnTo>
                <a:lnTo>
                  <a:pt x="546" y="226"/>
                </a:lnTo>
                <a:lnTo>
                  <a:pt x="551" y="214"/>
                </a:lnTo>
                <a:lnTo>
                  <a:pt x="555" y="202"/>
                </a:lnTo>
                <a:lnTo>
                  <a:pt x="559" y="188"/>
                </a:lnTo>
                <a:lnTo>
                  <a:pt x="562" y="176"/>
                </a:lnTo>
                <a:lnTo>
                  <a:pt x="563" y="162"/>
                </a:lnTo>
                <a:lnTo>
                  <a:pt x="563" y="149"/>
                </a:lnTo>
                <a:lnTo>
                  <a:pt x="563" y="183"/>
                </a:lnTo>
                <a:lnTo>
                  <a:pt x="562" y="170"/>
                </a:lnTo>
                <a:lnTo>
                  <a:pt x="560" y="157"/>
                </a:lnTo>
                <a:lnTo>
                  <a:pt x="558" y="144"/>
                </a:lnTo>
                <a:lnTo>
                  <a:pt x="555" y="132"/>
                </a:lnTo>
                <a:lnTo>
                  <a:pt x="551" y="119"/>
                </a:lnTo>
                <a:lnTo>
                  <a:pt x="547" y="108"/>
                </a:lnTo>
                <a:lnTo>
                  <a:pt x="542" y="97"/>
                </a:lnTo>
                <a:lnTo>
                  <a:pt x="536" y="86"/>
                </a:lnTo>
                <a:lnTo>
                  <a:pt x="529" y="76"/>
                </a:lnTo>
                <a:lnTo>
                  <a:pt x="523" y="68"/>
                </a:lnTo>
                <a:lnTo>
                  <a:pt x="515" y="59"/>
                </a:lnTo>
                <a:lnTo>
                  <a:pt x="509" y="52"/>
                </a:lnTo>
                <a:lnTo>
                  <a:pt x="500" y="46"/>
                </a:lnTo>
                <a:lnTo>
                  <a:pt x="492" y="41"/>
                </a:lnTo>
                <a:lnTo>
                  <a:pt x="483" y="37"/>
                </a:lnTo>
                <a:lnTo>
                  <a:pt x="474" y="36"/>
                </a:lnTo>
                <a:lnTo>
                  <a:pt x="465" y="35"/>
                </a:lnTo>
                <a:lnTo>
                  <a:pt x="501" y="35"/>
                </a:lnTo>
                <a:lnTo>
                  <a:pt x="491" y="35"/>
                </a:lnTo>
                <a:lnTo>
                  <a:pt x="482" y="37"/>
                </a:lnTo>
                <a:lnTo>
                  <a:pt x="473" y="41"/>
                </a:lnTo>
                <a:lnTo>
                  <a:pt x="463" y="46"/>
                </a:lnTo>
                <a:lnTo>
                  <a:pt x="454" y="53"/>
                </a:lnTo>
                <a:lnTo>
                  <a:pt x="443" y="63"/>
                </a:lnTo>
                <a:lnTo>
                  <a:pt x="76" y="454"/>
                </a:lnTo>
                <a:lnTo>
                  <a:pt x="40" y="420"/>
                </a:lnTo>
                <a:lnTo>
                  <a:pt x="407" y="29"/>
                </a:lnTo>
                <a:lnTo>
                  <a:pt x="418" y="19"/>
                </a:lnTo>
                <a:lnTo>
                  <a:pt x="427" y="11"/>
                </a:lnTo>
                <a:lnTo>
                  <a:pt x="437" y="6"/>
                </a:lnTo>
                <a:lnTo>
                  <a:pt x="446" y="3"/>
                </a:lnTo>
                <a:lnTo>
                  <a:pt x="455" y="0"/>
                </a:lnTo>
                <a:lnTo>
                  <a:pt x="465" y="0"/>
                </a:lnTo>
                <a:lnTo>
                  <a:pt x="501" y="0"/>
                </a:lnTo>
                <a:lnTo>
                  <a:pt x="510" y="2"/>
                </a:lnTo>
                <a:lnTo>
                  <a:pt x="519" y="3"/>
                </a:lnTo>
                <a:lnTo>
                  <a:pt x="528" y="6"/>
                </a:lnTo>
                <a:lnTo>
                  <a:pt x="536" y="11"/>
                </a:lnTo>
                <a:lnTo>
                  <a:pt x="545" y="17"/>
                </a:lnTo>
                <a:lnTo>
                  <a:pt x="551" y="25"/>
                </a:lnTo>
                <a:lnTo>
                  <a:pt x="559" y="33"/>
                </a:lnTo>
                <a:lnTo>
                  <a:pt x="565" y="42"/>
                </a:lnTo>
                <a:lnTo>
                  <a:pt x="572" y="52"/>
                </a:lnTo>
                <a:lnTo>
                  <a:pt x="578" y="63"/>
                </a:lnTo>
                <a:lnTo>
                  <a:pt x="583" y="74"/>
                </a:lnTo>
                <a:lnTo>
                  <a:pt x="587" y="85"/>
                </a:lnTo>
                <a:lnTo>
                  <a:pt x="591" y="97"/>
                </a:lnTo>
                <a:lnTo>
                  <a:pt x="594" y="110"/>
                </a:lnTo>
                <a:lnTo>
                  <a:pt x="596" y="123"/>
                </a:lnTo>
                <a:lnTo>
                  <a:pt x="598" y="135"/>
                </a:lnTo>
                <a:lnTo>
                  <a:pt x="599" y="149"/>
                </a:lnTo>
                <a:lnTo>
                  <a:pt x="599" y="162"/>
                </a:lnTo>
                <a:lnTo>
                  <a:pt x="599" y="197"/>
                </a:lnTo>
                <a:lnTo>
                  <a:pt x="598" y="210"/>
                </a:lnTo>
                <a:lnTo>
                  <a:pt x="595" y="222"/>
                </a:lnTo>
                <a:lnTo>
                  <a:pt x="591" y="236"/>
                </a:lnTo>
                <a:lnTo>
                  <a:pt x="587" y="248"/>
                </a:lnTo>
                <a:lnTo>
                  <a:pt x="582" y="260"/>
                </a:lnTo>
                <a:lnTo>
                  <a:pt x="576" y="272"/>
                </a:lnTo>
                <a:lnTo>
                  <a:pt x="568" y="283"/>
                </a:lnTo>
                <a:lnTo>
                  <a:pt x="559" y="294"/>
                </a:lnTo>
                <a:lnTo>
                  <a:pt x="190" y="686"/>
                </a:lnTo>
                <a:lnTo>
                  <a:pt x="181" y="695"/>
                </a:lnTo>
                <a:lnTo>
                  <a:pt x="171" y="702"/>
                </a:lnTo>
                <a:lnTo>
                  <a:pt x="162" y="708"/>
                </a:lnTo>
                <a:lnTo>
                  <a:pt x="152" y="712"/>
                </a:lnTo>
                <a:lnTo>
                  <a:pt x="143" y="713"/>
                </a:lnTo>
                <a:lnTo>
                  <a:pt x="134" y="714"/>
                </a:lnTo>
                <a:lnTo>
                  <a:pt x="98" y="714"/>
                </a:lnTo>
                <a:lnTo>
                  <a:pt x="89" y="713"/>
                </a:lnTo>
                <a:lnTo>
                  <a:pt x="80" y="711"/>
                </a:lnTo>
                <a:lnTo>
                  <a:pt x="71" y="707"/>
                </a:lnTo>
                <a:lnTo>
                  <a:pt x="62" y="702"/>
                </a:lnTo>
                <a:lnTo>
                  <a:pt x="54" y="696"/>
                </a:lnTo>
                <a:lnTo>
                  <a:pt x="46" y="689"/>
                </a:lnTo>
                <a:lnTo>
                  <a:pt x="40" y="680"/>
                </a:lnTo>
                <a:lnTo>
                  <a:pt x="32" y="672"/>
                </a:lnTo>
                <a:lnTo>
                  <a:pt x="27" y="662"/>
                </a:lnTo>
                <a:lnTo>
                  <a:pt x="21" y="652"/>
                </a:lnTo>
                <a:lnTo>
                  <a:pt x="15" y="640"/>
                </a:lnTo>
                <a:lnTo>
                  <a:pt x="12" y="629"/>
                </a:lnTo>
                <a:lnTo>
                  <a:pt x="8" y="616"/>
                </a:lnTo>
                <a:lnTo>
                  <a:pt x="5" y="604"/>
                </a:lnTo>
                <a:lnTo>
                  <a:pt x="3" y="591"/>
                </a:lnTo>
                <a:lnTo>
                  <a:pt x="1" y="578"/>
                </a:lnTo>
                <a:lnTo>
                  <a:pt x="0" y="565"/>
                </a:lnTo>
                <a:lnTo>
                  <a:pt x="0" y="530"/>
                </a:lnTo>
                <a:lnTo>
                  <a:pt x="0" y="517"/>
                </a:lnTo>
                <a:lnTo>
                  <a:pt x="1" y="503"/>
                </a:lnTo>
                <a:lnTo>
                  <a:pt x="4" y="491"/>
                </a:lnTo>
                <a:lnTo>
                  <a:pt x="8" y="478"/>
                </a:lnTo>
                <a:lnTo>
                  <a:pt x="12" y="465"/>
                </a:lnTo>
                <a:lnTo>
                  <a:pt x="17" y="453"/>
                </a:lnTo>
                <a:lnTo>
                  <a:pt x="23" y="442"/>
                </a:lnTo>
                <a:lnTo>
                  <a:pt x="31" y="431"/>
                </a:lnTo>
                <a:lnTo>
                  <a:pt x="40" y="420"/>
                </a:lnTo>
                <a:lnTo>
                  <a:pt x="76" y="454"/>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106" name="Freeform 228">
            <a:extLst>
              <a:ext uri="{FF2B5EF4-FFF2-40B4-BE49-F238E27FC236}">
                <a16:creationId xmlns:a16="http://schemas.microsoft.com/office/drawing/2014/main" id="{B9674E4A-8098-49F7-BBB1-BA40110B395C}"/>
              </a:ext>
            </a:extLst>
          </p:cNvPr>
          <p:cNvSpPr>
            <a:spLocks noChangeAspect="1"/>
          </p:cNvSpPr>
          <p:nvPr/>
        </p:nvSpPr>
        <p:spPr bwMode="auto">
          <a:xfrm>
            <a:off x="4144843" y="4266683"/>
            <a:ext cx="257852" cy="311227"/>
          </a:xfrm>
          <a:custGeom>
            <a:avLst/>
            <a:gdLst>
              <a:gd name="T0" fmla="*/ 31 w 563"/>
              <a:gd name="T1" fmla="*/ 431 h 680"/>
              <a:gd name="T2" fmla="*/ 17 w 563"/>
              <a:gd name="T3" fmla="*/ 453 h 680"/>
              <a:gd name="T4" fmla="*/ 8 w 563"/>
              <a:gd name="T5" fmla="*/ 478 h 680"/>
              <a:gd name="T6" fmla="*/ 1 w 563"/>
              <a:gd name="T7" fmla="*/ 503 h 680"/>
              <a:gd name="T8" fmla="*/ 0 w 563"/>
              <a:gd name="T9" fmla="*/ 530 h 680"/>
              <a:gd name="T10" fmla="*/ 3 w 563"/>
              <a:gd name="T11" fmla="*/ 556 h 680"/>
              <a:gd name="T12" fmla="*/ 8 w 563"/>
              <a:gd name="T13" fmla="*/ 582 h 680"/>
              <a:gd name="T14" fmla="*/ 15 w 563"/>
              <a:gd name="T15" fmla="*/ 605 h 680"/>
              <a:gd name="T16" fmla="*/ 27 w 563"/>
              <a:gd name="T17" fmla="*/ 627 h 680"/>
              <a:gd name="T18" fmla="*/ 40 w 563"/>
              <a:gd name="T19" fmla="*/ 646 h 680"/>
              <a:gd name="T20" fmla="*/ 54 w 563"/>
              <a:gd name="T21" fmla="*/ 662 h 680"/>
              <a:gd name="T22" fmla="*/ 71 w 563"/>
              <a:gd name="T23" fmla="*/ 673 h 680"/>
              <a:gd name="T24" fmla="*/ 89 w 563"/>
              <a:gd name="T25" fmla="*/ 679 h 680"/>
              <a:gd name="T26" fmla="*/ 107 w 563"/>
              <a:gd name="T27" fmla="*/ 679 h 680"/>
              <a:gd name="T28" fmla="*/ 126 w 563"/>
              <a:gd name="T29" fmla="*/ 674 h 680"/>
              <a:gd name="T30" fmla="*/ 145 w 563"/>
              <a:gd name="T31" fmla="*/ 660 h 680"/>
              <a:gd name="T32" fmla="*/ 523 w 563"/>
              <a:gd name="T33" fmla="*/ 259 h 680"/>
              <a:gd name="T34" fmla="*/ 540 w 563"/>
              <a:gd name="T35" fmla="*/ 237 h 680"/>
              <a:gd name="T36" fmla="*/ 551 w 563"/>
              <a:gd name="T37" fmla="*/ 214 h 680"/>
              <a:gd name="T38" fmla="*/ 559 w 563"/>
              <a:gd name="T39" fmla="*/ 188 h 680"/>
              <a:gd name="T40" fmla="*/ 563 w 563"/>
              <a:gd name="T41" fmla="*/ 162 h 680"/>
              <a:gd name="T42" fmla="*/ 562 w 563"/>
              <a:gd name="T43" fmla="*/ 135 h 680"/>
              <a:gd name="T44" fmla="*/ 558 w 563"/>
              <a:gd name="T45" fmla="*/ 109 h 680"/>
              <a:gd name="T46" fmla="*/ 551 w 563"/>
              <a:gd name="T47" fmla="*/ 85 h 680"/>
              <a:gd name="T48" fmla="*/ 542 w 563"/>
              <a:gd name="T49" fmla="*/ 63 h 680"/>
              <a:gd name="T50" fmla="*/ 529 w 563"/>
              <a:gd name="T51" fmla="*/ 42 h 680"/>
              <a:gd name="T52" fmla="*/ 515 w 563"/>
              <a:gd name="T53" fmla="*/ 25 h 680"/>
              <a:gd name="T54" fmla="*/ 500 w 563"/>
              <a:gd name="T55" fmla="*/ 11 h 680"/>
              <a:gd name="T56" fmla="*/ 483 w 563"/>
              <a:gd name="T57" fmla="*/ 3 h 680"/>
              <a:gd name="T58" fmla="*/ 465 w 563"/>
              <a:gd name="T59" fmla="*/ 0 h 680"/>
              <a:gd name="T60" fmla="*/ 446 w 563"/>
              <a:gd name="T61" fmla="*/ 3 h 680"/>
              <a:gd name="T62" fmla="*/ 427 w 563"/>
              <a:gd name="T63" fmla="*/ 11 h 680"/>
              <a:gd name="T64" fmla="*/ 407 w 563"/>
              <a:gd name="T65" fmla="*/ 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0"/>
                </a:moveTo>
                <a:lnTo>
                  <a:pt x="31" y="431"/>
                </a:lnTo>
                <a:lnTo>
                  <a:pt x="23" y="442"/>
                </a:lnTo>
                <a:lnTo>
                  <a:pt x="17" y="453"/>
                </a:lnTo>
                <a:lnTo>
                  <a:pt x="12" y="465"/>
                </a:lnTo>
                <a:lnTo>
                  <a:pt x="8" y="478"/>
                </a:lnTo>
                <a:lnTo>
                  <a:pt x="4" y="491"/>
                </a:lnTo>
                <a:lnTo>
                  <a:pt x="1" y="503"/>
                </a:lnTo>
                <a:lnTo>
                  <a:pt x="0" y="517"/>
                </a:lnTo>
                <a:lnTo>
                  <a:pt x="0" y="530"/>
                </a:lnTo>
                <a:lnTo>
                  <a:pt x="1" y="544"/>
                </a:lnTo>
                <a:lnTo>
                  <a:pt x="3" y="556"/>
                </a:lnTo>
                <a:lnTo>
                  <a:pt x="5" y="570"/>
                </a:lnTo>
                <a:lnTo>
                  <a:pt x="8" y="582"/>
                </a:lnTo>
                <a:lnTo>
                  <a:pt x="12" y="594"/>
                </a:lnTo>
                <a:lnTo>
                  <a:pt x="15" y="605"/>
                </a:lnTo>
                <a:lnTo>
                  <a:pt x="21" y="617"/>
                </a:lnTo>
                <a:lnTo>
                  <a:pt x="27" y="627"/>
                </a:lnTo>
                <a:lnTo>
                  <a:pt x="32" y="637"/>
                </a:lnTo>
                <a:lnTo>
                  <a:pt x="40" y="646"/>
                </a:lnTo>
                <a:lnTo>
                  <a:pt x="46" y="654"/>
                </a:lnTo>
                <a:lnTo>
                  <a:pt x="54" y="662"/>
                </a:lnTo>
                <a:lnTo>
                  <a:pt x="62" y="668"/>
                </a:lnTo>
                <a:lnTo>
                  <a:pt x="71" y="673"/>
                </a:lnTo>
                <a:lnTo>
                  <a:pt x="80" y="676"/>
                </a:lnTo>
                <a:lnTo>
                  <a:pt x="89" y="679"/>
                </a:lnTo>
                <a:lnTo>
                  <a:pt x="98" y="680"/>
                </a:lnTo>
                <a:lnTo>
                  <a:pt x="107" y="679"/>
                </a:lnTo>
                <a:lnTo>
                  <a:pt x="116" y="678"/>
                </a:lnTo>
                <a:lnTo>
                  <a:pt x="126" y="674"/>
                </a:lnTo>
                <a:lnTo>
                  <a:pt x="135" y="668"/>
                </a:lnTo>
                <a:lnTo>
                  <a:pt x="145" y="660"/>
                </a:lnTo>
                <a:lnTo>
                  <a:pt x="154" y="652"/>
                </a:lnTo>
                <a:lnTo>
                  <a:pt x="523" y="259"/>
                </a:lnTo>
                <a:lnTo>
                  <a:pt x="532" y="248"/>
                </a:lnTo>
                <a:lnTo>
                  <a:pt x="540" y="237"/>
                </a:lnTo>
                <a:lnTo>
                  <a:pt x="546" y="226"/>
                </a:lnTo>
                <a:lnTo>
                  <a:pt x="551" y="214"/>
                </a:lnTo>
                <a:lnTo>
                  <a:pt x="555" y="201"/>
                </a:lnTo>
                <a:lnTo>
                  <a:pt x="559" y="188"/>
                </a:lnTo>
                <a:lnTo>
                  <a:pt x="562" y="176"/>
                </a:lnTo>
                <a:lnTo>
                  <a:pt x="563" y="162"/>
                </a:lnTo>
                <a:lnTo>
                  <a:pt x="563" y="149"/>
                </a:lnTo>
                <a:lnTo>
                  <a:pt x="562" y="135"/>
                </a:lnTo>
                <a:lnTo>
                  <a:pt x="560" y="123"/>
                </a:lnTo>
                <a:lnTo>
                  <a:pt x="558" y="109"/>
                </a:lnTo>
                <a:lnTo>
                  <a:pt x="555" y="97"/>
                </a:lnTo>
                <a:lnTo>
                  <a:pt x="551" y="85"/>
                </a:lnTo>
                <a:lnTo>
                  <a:pt x="547" y="74"/>
                </a:lnTo>
                <a:lnTo>
                  <a:pt x="542" y="63"/>
                </a:lnTo>
                <a:lnTo>
                  <a:pt x="536" y="52"/>
                </a:lnTo>
                <a:lnTo>
                  <a:pt x="529" y="42"/>
                </a:lnTo>
                <a:lnTo>
                  <a:pt x="523" y="33"/>
                </a:lnTo>
                <a:lnTo>
                  <a:pt x="515" y="25"/>
                </a:lnTo>
                <a:lnTo>
                  <a:pt x="509" y="17"/>
                </a:lnTo>
                <a:lnTo>
                  <a:pt x="500" y="11"/>
                </a:lnTo>
                <a:lnTo>
                  <a:pt x="492" y="6"/>
                </a:lnTo>
                <a:lnTo>
                  <a:pt x="483" y="3"/>
                </a:lnTo>
                <a:lnTo>
                  <a:pt x="474" y="1"/>
                </a:lnTo>
                <a:lnTo>
                  <a:pt x="465" y="0"/>
                </a:lnTo>
                <a:lnTo>
                  <a:pt x="455" y="0"/>
                </a:lnTo>
                <a:lnTo>
                  <a:pt x="446" y="3"/>
                </a:lnTo>
                <a:lnTo>
                  <a:pt x="437" y="6"/>
                </a:lnTo>
                <a:lnTo>
                  <a:pt x="427" y="11"/>
                </a:lnTo>
                <a:lnTo>
                  <a:pt x="418" y="19"/>
                </a:lnTo>
                <a:lnTo>
                  <a:pt x="407" y="28"/>
                </a:lnTo>
                <a:lnTo>
                  <a:pt x="40" y="4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107" name="Freeform 229">
            <a:extLst>
              <a:ext uri="{FF2B5EF4-FFF2-40B4-BE49-F238E27FC236}">
                <a16:creationId xmlns:a16="http://schemas.microsoft.com/office/drawing/2014/main" id="{B4BCED4B-D580-43C3-BB84-0EB3ED9F6949}"/>
              </a:ext>
            </a:extLst>
          </p:cNvPr>
          <p:cNvSpPr>
            <a:spLocks noChangeAspect="1"/>
          </p:cNvSpPr>
          <p:nvPr/>
        </p:nvSpPr>
        <p:spPr bwMode="auto">
          <a:xfrm>
            <a:off x="4136614" y="4258456"/>
            <a:ext cx="274311" cy="326309"/>
          </a:xfrm>
          <a:custGeom>
            <a:avLst/>
            <a:gdLst>
              <a:gd name="T0" fmla="*/ 59 w 599"/>
              <a:gd name="T1" fmla="*/ 476 h 714"/>
              <a:gd name="T2" fmla="*/ 44 w 599"/>
              <a:gd name="T3" fmla="*/ 512 h 714"/>
              <a:gd name="T4" fmla="*/ 36 w 599"/>
              <a:gd name="T5" fmla="*/ 551 h 714"/>
              <a:gd name="T6" fmla="*/ 37 w 599"/>
              <a:gd name="T7" fmla="*/ 544 h 714"/>
              <a:gd name="T8" fmla="*/ 44 w 599"/>
              <a:gd name="T9" fmla="*/ 582 h 714"/>
              <a:gd name="T10" fmla="*/ 57 w 599"/>
              <a:gd name="T11" fmla="*/ 617 h 714"/>
              <a:gd name="T12" fmla="*/ 76 w 599"/>
              <a:gd name="T13" fmla="*/ 645 h 714"/>
              <a:gd name="T14" fmla="*/ 98 w 599"/>
              <a:gd name="T15" fmla="*/ 668 h 714"/>
              <a:gd name="T16" fmla="*/ 125 w 599"/>
              <a:gd name="T17" fmla="*/ 679 h 714"/>
              <a:gd name="T18" fmla="*/ 107 w 599"/>
              <a:gd name="T19" fmla="*/ 679 h 714"/>
              <a:gd name="T20" fmla="*/ 135 w 599"/>
              <a:gd name="T21" fmla="*/ 668 h 714"/>
              <a:gd name="T22" fmla="*/ 523 w 599"/>
              <a:gd name="T23" fmla="*/ 259 h 714"/>
              <a:gd name="T24" fmla="*/ 546 w 599"/>
              <a:gd name="T25" fmla="*/ 226 h 714"/>
              <a:gd name="T26" fmla="*/ 559 w 599"/>
              <a:gd name="T27" fmla="*/ 188 h 714"/>
              <a:gd name="T28" fmla="*/ 563 w 599"/>
              <a:gd name="T29" fmla="*/ 148 h 714"/>
              <a:gd name="T30" fmla="*/ 560 w 599"/>
              <a:gd name="T31" fmla="*/ 157 h 714"/>
              <a:gd name="T32" fmla="*/ 551 w 599"/>
              <a:gd name="T33" fmla="*/ 119 h 714"/>
              <a:gd name="T34" fmla="*/ 536 w 599"/>
              <a:gd name="T35" fmla="*/ 86 h 714"/>
              <a:gd name="T36" fmla="*/ 515 w 599"/>
              <a:gd name="T37" fmla="*/ 59 h 714"/>
              <a:gd name="T38" fmla="*/ 492 w 599"/>
              <a:gd name="T39" fmla="*/ 40 h 714"/>
              <a:gd name="T40" fmla="*/ 465 w 599"/>
              <a:gd name="T41" fmla="*/ 34 h 714"/>
              <a:gd name="T42" fmla="*/ 482 w 599"/>
              <a:gd name="T43" fmla="*/ 37 h 714"/>
              <a:gd name="T44" fmla="*/ 454 w 599"/>
              <a:gd name="T45" fmla="*/ 53 h 714"/>
              <a:gd name="T46" fmla="*/ 40 w 599"/>
              <a:gd name="T47" fmla="*/ 420 h 714"/>
              <a:gd name="T48" fmla="*/ 427 w 599"/>
              <a:gd name="T49" fmla="*/ 11 h 714"/>
              <a:gd name="T50" fmla="*/ 455 w 599"/>
              <a:gd name="T51" fmla="*/ 0 h 714"/>
              <a:gd name="T52" fmla="*/ 510 w 599"/>
              <a:gd name="T53" fmla="*/ 1 h 714"/>
              <a:gd name="T54" fmla="*/ 536 w 599"/>
              <a:gd name="T55" fmla="*/ 11 h 714"/>
              <a:gd name="T56" fmla="*/ 559 w 599"/>
              <a:gd name="T57" fmla="*/ 33 h 714"/>
              <a:gd name="T58" fmla="*/ 578 w 599"/>
              <a:gd name="T59" fmla="*/ 63 h 714"/>
              <a:gd name="T60" fmla="*/ 591 w 599"/>
              <a:gd name="T61" fmla="*/ 97 h 714"/>
              <a:gd name="T62" fmla="*/ 598 w 599"/>
              <a:gd name="T63" fmla="*/ 135 h 714"/>
              <a:gd name="T64" fmla="*/ 599 w 599"/>
              <a:gd name="T65" fmla="*/ 196 h 714"/>
              <a:gd name="T66" fmla="*/ 591 w 599"/>
              <a:gd name="T67" fmla="*/ 236 h 714"/>
              <a:gd name="T68" fmla="*/ 576 w 599"/>
              <a:gd name="T69" fmla="*/ 271 h 714"/>
              <a:gd name="T70" fmla="*/ 190 w 599"/>
              <a:gd name="T71" fmla="*/ 686 h 714"/>
              <a:gd name="T72" fmla="*/ 162 w 599"/>
              <a:gd name="T73" fmla="*/ 708 h 714"/>
              <a:gd name="T74" fmla="*/ 134 w 599"/>
              <a:gd name="T75" fmla="*/ 714 h 714"/>
              <a:gd name="T76" fmla="*/ 80 w 599"/>
              <a:gd name="T77" fmla="*/ 710 h 714"/>
              <a:gd name="T78" fmla="*/ 54 w 599"/>
              <a:gd name="T79" fmla="*/ 696 h 714"/>
              <a:gd name="T80" fmla="*/ 32 w 599"/>
              <a:gd name="T81" fmla="*/ 671 h 714"/>
              <a:gd name="T82" fmla="*/ 15 w 599"/>
              <a:gd name="T83" fmla="*/ 639 h 714"/>
              <a:gd name="T84" fmla="*/ 5 w 599"/>
              <a:gd name="T85" fmla="*/ 604 h 714"/>
              <a:gd name="T86" fmla="*/ 0 w 599"/>
              <a:gd name="T87" fmla="*/ 564 h 714"/>
              <a:gd name="T88" fmla="*/ 1 w 599"/>
              <a:gd name="T89" fmla="*/ 503 h 714"/>
              <a:gd name="T90" fmla="*/ 12 w 599"/>
              <a:gd name="T91" fmla="*/ 465 h 714"/>
              <a:gd name="T92" fmla="*/ 31 w 599"/>
              <a:gd name="T93" fmla="*/ 43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4"/>
                </a:moveTo>
                <a:lnTo>
                  <a:pt x="67" y="465"/>
                </a:lnTo>
                <a:lnTo>
                  <a:pt x="59" y="476"/>
                </a:lnTo>
                <a:lnTo>
                  <a:pt x="53" y="487"/>
                </a:lnTo>
                <a:lnTo>
                  <a:pt x="48" y="499"/>
                </a:lnTo>
                <a:lnTo>
                  <a:pt x="44" y="512"/>
                </a:lnTo>
                <a:lnTo>
                  <a:pt x="40" y="525"/>
                </a:lnTo>
                <a:lnTo>
                  <a:pt x="37" y="537"/>
                </a:lnTo>
                <a:lnTo>
                  <a:pt x="36" y="551"/>
                </a:lnTo>
                <a:lnTo>
                  <a:pt x="36" y="517"/>
                </a:lnTo>
                <a:lnTo>
                  <a:pt x="36" y="530"/>
                </a:lnTo>
                <a:lnTo>
                  <a:pt x="37" y="544"/>
                </a:lnTo>
                <a:lnTo>
                  <a:pt x="39" y="556"/>
                </a:lnTo>
                <a:lnTo>
                  <a:pt x="41" y="569"/>
                </a:lnTo>
                <a:lnTo>
                  <a:pt x="44" y="582"/>
                </a:lnTo>
                <a:lnTo>
                  <a:pt x="48" y="594"/>
                </a:lnTo>
                <a:lnTo>
                  <a:pt x="51" y="605"/>
                </a:lnTo>
                <a:lnTo>
                  <a:pt x="57" y="617"/>
                </a:lnTo>
                <a:lnTo>
                  <a:pt x="63" y="627"/>
                </a:lnTo>
                <a:lnTo>
                  <a:pt x="68" y="637"/>
                </a:lnTo>
                <a:lnTo>
                  <a:pt x="76" y="645"/>
                </a:lnTo>
                <a:lnTo>
                  <a:pt x="82" y="654"/>
                </a:lnTo>
                <a:lnTo>
                  <a:pt x="90" y="661"/>
                </a:lnTo>
                <a:lnTo>
                  <a:pt x="98" y="668"/>
                </a:lnTo>
                <a:lnTo>
                  <a:pt x="107" y="672"/>
                </a:lnTo>
                <a:lnTo>
                  <a:pt x="116" y="676"/>
                </a:lnTo>
                <a:lnTo>
                  <a:pt x="125" y="679"/>
                </a:lnTo>
                <a:lnTo>
                  <a:pt x="134" y="680"/>
                </a:lnTo>
                <a:lnTo>
                  <a:pt x="98" y="680"/>
                </a:lnTo>
                <a:lnTo>
                  <a:pt x="107" y="679"/>
                </a:lnTo>
                <a:lnTo>
                  <a:pt x="116" y="677"/>
                </a:lnTo>
                <a:lnTo>
                  <a:pt x="126" y="674"/>
                </a:lnTo>
                <a:lnTo>
                  <a:pt x="135" y="668"/>
                </a:lnTo>
                <a:lnTo>
                  <a:pt x="145" y="660"/>
                </a:lnTo>
                <a:lnTo>
                  <a:pt x="154" y="652"/>
                </a:lnTo>
                <a:lnTo>
                  <a:pt x="523" y="259"/>
                </a:lnTo>
                <a:lnTo>
                  <a:pt x="532" y="248"/>
                </a:lnTo>
                <a:lnTo>
                  <a:pt x="540" y="237"/>
                </a:lnTo>
                <a:lnTo>
                  <a:pt x="546" y="226"/>
                </a:lnTo>
                <a:lnTo>
                  <a:pt x="551" y="214"/>
                </a:lnTo>
                <a:lnTo>
                  <a:pt x="555" y="201"/>
                </a:lnTo>
                <a:lnTo>
                  <a:pt x="559" y="188"/>
                </a:lnTo>
                <a:lnTo>
                  <a:pt x="562" y="175"/>
                </a:lnTo>
                <a:lnTo>
                  <a:pt x="563" y="162"/>
                </a:lnTo>
                <a:lnTo>
                  <a:pt x="563" y="148"/>
                </a:lnTo>
                <a:lnTo>
                  <a:pt x="563" y="183"/>
                </a:lnTo>
                <a:lnTo>
                  <a:pt x="562" y="169"/>
                </a:lnTo>
                <a:lnTo>
                  <a:pt x="560" y="157"/>
                </a:lnTo>
                <a:lnTo>
                  <a:pt x="558" y="144"/>
                </a:lnTo>
                <a:lnTo>
                  <a:pt x="555" y="131"/>
                </a:lnTo>
                <a:lnTo>
                  <a:pt x="551" y="119"/>
                </a:lnTo>
                <a:lnTo>
                  <a:pt x="547" y="108"/>
                </a:lnTo>
                <a:lnTo>
                  <a:pt x="542" y="97"/>
                </a:lnTo>
                <a:lnTo>
                  <a:pt x="536" y="86"/>
                </a:lnTo>
                <a:lnTo>
                  <a:pt x="529" y="76"/>
                </a:lnTo>
                <a:lnTo>
                  <a:pt x="523" y="67"/>
                </a:lnTo>
                <a:lnTo>
                  <a:pt x="515" y="59"/>
                </a:lnTo>
                <a:lnTo>
                  <a:pt x="509" y="52"/>
                </a:lnTo>
                <a:lnTo>
                  <a:pt x="500" y="45"/>
                </a:lnTo>
                <a:lnTo>
                  <a:pt x="492" y="40"/>
                </a:lnTo>
                <a:lnTo>
                  <a:pt x="483" y="37"/>
                </a:lnTo>
                <a:lnTo>
                  <a:pt x="474" y="36"/>
                </a:lnTo>
                <a:lnTo>
                  <a:pt x="465" y="34"/>
                </a:lnTo>
                <a:lnTo>
                  <a:pt x="501" y="34"/>
                </a:lnTo>
                <a:lnTo>
                  <a:pt x="491" y="34"/>
                </a:lnTo>
                <a:lnTo>
                  <a:pt x="482" y="37"/>
                </a:lnTo>
                <a:lnTo>
                  <a:pt x="473" y="40"/>
                </a:lnTo>
                <a:lnTo>
                  <a:pt x="463" y="45"/>
                </a:lnTo>
                <a:lnTo>
                  <a:pt x="454" y="53"/>
                </a:lnTo>
                <a:lnTo>
                  <a:pt x="443" y="63"/>
                </a:lnTo>
                <a:lnTo>
                  <a:pt x="76" y="454"/>
                </a:lnTo>
                <a:lnTo>
                  <a:pt x="40" y="420"/>
                </a:lnTo>
                <a:lnTo>
                  <a:pt x="407" y="28"/>
                </a:lnTo>
                <a:lnTo>
                  <a:pt x="418" y="18"/>
                </a:lnTo>
                <a:lnTo>
                  <a:pt x="427" y="11"/>
                </a:lnTo>
                <a:lnTo>
                  <a:pt x="437" y="6"/>
                </a:lnTo>
                <a:lnTo>
                  <a:pt x="446" y="2"/>
                </a:lnTo>
                <a:lnTo>
                  <a:pt x="455" y="0"/>
                </a:lnTo>
                <a:lnTo>
                  <a:pt x="465" y="0"/>
                </a:lnTo>
                <a:lnTo>
                  <a:pt x="501" y="0"/>
                </a:lnTo>
                <a:lnTo>
                  <a:pt x="510" y="1"/>
                </a:lnTo>
                <a:lnTo>
                  <a:pt x="519" y="2"/>
                </a:lnTo>
                <a:lnTo>
                  <a:pt x="528" y="6"/>
                </a:lnTo>
                <a:lnTo>
                  <a:pt x="536" y="11"/>
                </a:lnTo>
                <a:lnTo>
                  <a:pt x="545" y="17"/>
                </a:lnTo>
                <a:lnTo>
                  <a:pt x="551" y="25"/>
                </a:lnTo>
                <a:lnTo>
                  <a:pt x="559" y="33"/>
                </a:lnTo>
                <a:lnTo>
                  <a:pt x="565" y="42"/>
                </a:lnTo>
                <a:lnTo>
                  <a:pt x="572" y="52"/>
                </a:lnTo>
                <a:lnTo>
                  <a:pt x="578" y="63"/>
                </a:lnTo>
                <a:lnTo>
                  <a:pt x="583" y="74"/>
                </a:lnTo>
                <a:lnTo>
                  <a:pt x="587" y="85"/>
                </a:lnTo>
                <a:lnTo>
                  <a:pt x="591" y="97"/>
                </a:lnTo>
                <a:lnTo>
                  <a:pt x="594" y="109"/>
                </a:lnTo>
                <a:lnTo>
                  <a:pt x="596" y="123"/>
                </a:lnTo>
                <a:lnTo>
                  <a:pt x="598" y="135"/>
                </a:lnTo>
                <a:lnTo>
                  <a:pt x="599" y="148"/>
                </a:lnTo>
                <a:lnTo>
                  <a:pt x="599" y="162"/>
                </a:lnTo>
                <a:lnTo>
                  <a:pt x="599" y="196"/>
                </a:lnTo>
                <a:lnTo>
                  <a:pt x="598" y="210"/>
                </a:lnTo>
                <a:lnTo>
                  <a:pt x="595" y="222"/>
                </a:lnTo>
                <a:lnTo>
                  <a:pt x="591" y="236"/>
                </a:lnTo>
                <a:lnTo>
                  <a:pt x="587" y="248"/>
                </a:lnTo>
                <a:lnTo>
                  <a:pt x="582" y="260"/>
                </a:lnTo>
                <a:lnTo>
                  <a:pt x="576" y="271"/>
                </a:lnTo>
                <a:lnTo>
                  <a:pt x="568" y="282"/>
                </a:lnTo>
                <a:lnTo>
                  <a:pt x="559" y="293"/>
                </a:lnTo>
                <a:lnTo>
                  <a:pt x="190" y="686"/>
                </a:lnTo>
                <a:lnTo>
                  <a:pt x="181" y="695"/>
                </a:lnTo>
                <a:lnTo>
                  <a:pt x="171" y="702"/>
                </a:lnTo>
                <a:lnTo>
                  <a:pt x="162" y="708"/>
                </a:lnTo>
                <a:lnTo>
                  <a:pt x="152" y="712"/>
                </a:lnTo>
                <a:lnTo>
                  <a:pt x="143" y="713"/>
                </a:lnTo>
                <a:lnTo>
                  <a:pt x="134" y="714"/>
                </a:lnTo>
                <a:lnTo>
                  <a:pt x="98" y="714"/>
                </a:lnTo>
                <a:lnTo>
                  <a:pt x="89" y="713"/>
                </a:lnTo>
                <a:lnTo>
                  <a:pt x="80" y="710"/>
                </a:lnTo>
                <a:lnTo>
                  <a:pt x="71" y="707"/>
                </a:lnTo>
                <a:lnTo>
                  <a:pt x="62" y="702"/>
                </a:lnTo>
                <a:lnTo>
                  <a:pt x="54" y="696"/>
                </a:lnTo>
                <a:lnTo>
                  <a:pt x="46" y="688"/>
                </a:lnTo>
                <a:lnTo>
                  <a:pt x="40" y="680"/>
                </a:lnTo>
                <a:lnTo>
                  <a:pt x="32" y="671"/>
                </a:lnTo>
                <a:lnTo>
                  <a:pt x="27" y="661"/>
                </a:lnTo>
                <a:lnTo>
                  <a:pt x="21" y="652"/>
                </a:lnTo>
                <a:lnTo>
                  <a:pt x="15" y="639"/>
                </a:lnTo>
                <a:lnTo>
                  <a:pt x="12" y="628"/>
                </a:lnTo>
                <a:lnTo>
                  <a:pt x="8" y="616"/>
                </a:lnTo>
                <a:lnTo>
                  <a:pt x="5" y="604"/>
                </a:lnTo>
                <a:lnTo>
                  <a:pt x="3" y="590"/>
                </a:lnTo>
                <a:lnTo>
                  <a:pt x="1" y="578"/>
                </a:lnTo>
                <a:lnTo>
                  <a:pt x="0" y="564"/>
                </a:lnTo>
                <a:lnTo>
                  <a:pt x="0" y="530"/>
                </a:lnTo>
                <a:lnTo>
                  <a:pt x="0" y="517"/>
                </a:lnTo>
                <a:lnTo>
                  <a:pt x="1" y="503"/>
                </a:lnTo>
                <a:lnTo>
                  <a:pt x="4" y="491"/>
                </a:lnTo>
                <a:lnTo>
                  <a:pt x="8" y="477"/>
                </a:lnTo>
                <a:lnTo>
                  <a:pt x="12" y="465"/>
                </a:lnTo>
                <a:lnTo>
                  <a:pt x="17" y="453"/>
                </a:lnTo>
                <a:lnTo>
                  <a:pt x="23" y="442"/>
                </a:lnTo>
                <a:lnTo>
                  <a:pt x="31" y="431"/>
                </a:lnTo>
                <a:lnTo>
                  <a:pt x="40" y="420"/>
                </a:lnTo>
                <a:lnTo>
                  <a:pt x="76" y="454"/>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108" name="Freeform 230">
            <a:extLst>
              <a:ext uri="{FF2B5EF4-FFF2-40B4-BE49-F238E27FC236}">
                <a16:creationId xmlns:a16="http://schemas.microsoft.com/office/drawing/2014/main" id="{AA340734-14B6-4A0E-8D58-F21D8334AE26}"/>
              </a:ext>
            </a:extLst>
          </p:cNvPr>
          <p:cNvSpPr>
            <a:spLocks noChangeAspect="1"/>
          </p:cNvSpPr>
          <p:nvPr/>
        </p:nvSpPr>
        <p:spPr bwMode="auto">
          <a:xfrm>
            <a:off x="4144843" y="4421611"/>
            <a:ext cx="257852" cy="311227"/>
          </a:xfrm>
          <a:custGeom>
            <a:avLst/>
            <a:gdLst>
              <a:gd name="T0" fmla="*/ 31 w 563"/>
              <a:gd name="T1" fmla="*/ 432 h 680"/>
              <a:gd name="T2" fmla="*/ 17 w 563"/>
              <a:gd name="T3" fmla="*/ 454 h 680"/>
              <a:gd name="T4" fmla="*/ 8 w 563"/>
              <a:gd name="T5" fmla="*/ 478 h 680"/>
              <a:gd name="T6" fmla="*/ 1 w 563"/>
              <a:gd name="T7" fmla="*/ 504 h 680"/>
              <a:gd name="T8" fmla="*/ 0 w 563"/>
              <a:gd name="T9" fmla="*/ 531 h 680"/>
              <a:gd name="T10" fmla="*/ 3 w 563"/>
              <a:gd name="T11" fmla="*/ 557 h 680"/>
              <a:gd name="T12" fmla="*/ 8 w 563"/>
              <a:gd name="T13" fmla="*/ 583 h 680"/>
              <a:gd name="T14" fmla="*/ 15 w 563"/>
              <a:gd name="T15" fmla="*/ 606 h 680"/>
              <a:gd name="T16" fmla="*/ 27 w 563"/>
              <a:gd name="T17" fmla="*/ 628 h 680"/>
              <a:gd name="T18" fmla="*/ 40 w 563"/>
              <a:gd name="T19" fmla="*/ 647 h 680"/>
              <a:gd name="T20" fmla="*/ 54 w 563"/>
              <a:gd name="T21" fmla="*/ 661 h 680"/>
              <a:gd name="T22" fmla="*/ 71 w 563"/>
              <a:gd name="T23" fmla="*/ 672 h 680"/>
              <a:gd name="T24" fmla="*/ 89 w 563"/>
              <a:gd name="T25" fmla="*/ 678 h 680"/>
              <a:gd name="T26" fmla="*/ 107 w 563"/>
              <a:gd name="T27" fmla="*/ 678 h 680"/>
              <a:gd name="T28" fmla="*/ 126 w 563"/>
              <a:gd name="T29" fmla="*/ 674 h 680"/>
              <a:gd name="T30" fmla="*/ 145 w 563"/>
              <a:gd name="T31" fmla="*/ 660 h 680"/>
              <a:gd name="T32" fmla="*/ 523 w 563"/>
              <a:gd name="T33" fmla="*/ 259 h 680"/>
              <a:gd name="T34" fmla="*/ 540 w 563"/>
              <a:gd name="T35" fmla="*/ 237 h 680"/>
              <a:gd name="T36" fmla="*/ 551 w 563"/>
              <a:gd name="T37" fmla="*/ 213 h 680"/>
              <a:gd name="T38" fmla="*/ 559 w 563"/>
              <a:gd name="T39" fmla="*/ 188 h 680"/>
              <a:gd name="T40" fmla="*/ 563 w 563"/>
              <a:gd name="T41" fmla="*/ 162 h 680"/>
              <a:gd name="T42" fmla="*/ 562 w 563"/>
              <a:gd name="T43" fmla="*/ 136 h 680"/>
              <a:gd name="T44" fmla="*/ 558 w 563"/>
              <a:gd name="T45" fmla="*/ 110 h 680"/>
              <a:gd name="T46" fmla="*/ 551 w 563"/>
              <a:gd name="T47" fmla="*/ 86 h 680"/>
              <a:gd name="T48" fmla="*/ 542 w 563"/>
              <a:gd name="T49" fmla="*/ 62 h 680"/>
              <a:gd name="T50" fmla="*/ 529 w 563"/>
              <a:gd name="T51" fmla="*/ 42 h 680"/>
              <a:gd name="T52" fmla="*/ 515 w 563"/>
              <a:gd name="T53" fmla="*/ 26 h 680"/>
              <a:gd name="T54" fmla="*/ 500 w 563"/>
              <a:gd name="T55" fmla="*/ 12 h 680"/>
              <a:gd name="T56" fmla="*/ 483 w 563"/>
              <a:gd name="T57" fmla="*/ 4 h 680"/>
              <a:gd name="T58" fmla="*/ 465 w 563"/>
              <a:gd name="T59" fmla="*/ 0 h 680"/>
              <a:gd name="T60" fmla="*/ 446 w 563"/>
              <a:gd name="T61" fmla="*/ 2 h 680"/>
              <a:gd name="T62" fmla="*/ 427 w 563"/>
              <a:gd name="T63" fmla="*/ 12 h 680"/>
              <a:gd name="T64" fmla="*/ 407 w 563"/>
              <a:gd name="T65" fmla="*/ 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3" h="680">
                <a:moveTo>
                  <a:pt x="40" y="421"/>
                </a:moveTo>
                <a:lnTo>
                  <a:pt x="31" y="432"/>
                </a:lnTo>
                <a:lnTo>
                  <a:pt x="23" y="443"/>
                </a:lnTo>
                <a:lnTo>
                  <a:pt x="17" y="454"/>
                </a:lnTo>
                <a:lnTo>
                  <a:pt x="12" y="466"/>
                </a:lnTo>
                <a:lnTo>
                  <a:pt x="8" y="478"/>
                </a:lnTo>
                <a:lnTo>
                  <a:pt x="4" y="492"/>
                </a:lnTo>
                <a:lnTo>
                  <a:pt x="1" y="504"/>
                </a:lnTo>
                <a:lnTo>
                  <a:pt x="0" y="518"/>
                </a:lnTo>
                <a:lnTo>
                  <a:pt x="0" y="531"/>
                </a:lnTo>
                <a:lnTo>
                  <a:pt x="1" y="543"/>
                </a:lnTo>
                <a:lnTo>
                  <a:pt x="3" y="557"/>
                </a:lnTo>
                <a:lnTo>
                  <a:pt x="5" y="569"/>
                </a:lnTo>
                <a:lnTo>
                  <a:pt x="8" y="583"/>
                </a:lnTo>
                <a:lnTo>
                  <a:pt x="12" y="594"/>
                </a:lnTo>
                <a:lnTo>
                  <a:pt x="15" y="606"/>
                </a:lnTo>
                <a:lnTo>
                  <a:pt x="21" y="617"/>
                </a:lnTo>
                <a:lnTo>
                  <a:pt x="27" y="628"/>
                </a:lnTo>
                <a:lnTo>
                  <a:pt x="32" y="638"/>
                </a:lnTo>
                <a:lnTo>
                  <a:pt x="40" y="647"/>
                </a:lnTo>
                <a:lnTo>
                  <a:pt x="46" y="654"/>
                </a:lnTo>
                <a:lnTo>
                  <a:pt x="54" y="661"/>
                </a:lnTo>
                <a:lnTo>
                  <a:pt x="62" y="667"/>
                </a:lnTo>
                <a:lnTo>
                  <a:pt x="71" y="672"/>
                </a:lnTo>
                <a:lnTo>
                  <a:pt x="80" y="676"/>
                </a:lnTo>
                <a:lnTo>
                  <a:pt x="89" y="678"/>
                </a:lnTo>
                <a:lnTo>
                  <a:pt x="98" y="680"/>
                </a:lnTo>
                <a:lnTo>
                  <a:pt x="107" y="678"/>
                </a:lnTo>
                <a:lnTo>
                  <a:pt x="116" y="677"/>
                </a:lnTo>
                <a:lnTo>
                  <a:pt x="126" y="674"/>
                </a:lnTo>
                <a:lnTo>
                  <a:pt x="135" y="667"/>
                </a:lnTo>
                <a:lnTo>
                  <a:pt x="145" y="660"/>
                </a:lnTo>
                <a:lnTo>
                  <a:pt x="154" y="651"/>
                </a:lnTo>
                <a:lnTo>
                  <a:pt x="523" y="259"/>
                </a:lnTo>
                <a:lnTo>
                  <a:pt x="532" y="248"/>
                </a:lnTo>
                <a:lnTo>
                  <a:pt x="540" y="237"/>
                </a:lnTo>
                <a:lnTo>
                  <a:pt x="546" y="226"/>
                </a:lnTo>
                <a:lnTo>
                  <a:pt x="551" y="213"/>
                </a:lnTo>
                <a:lnTo>
                  <a:pt x="555" y="201"/>
                </a:lnTo>
                <a:lnTo>
                  <a:pt x="559" y="188"/>
                </a:lnTo>
                <a:lnTo>
                  <a:pt x="562" y="175"/>
                </a:lnTo>
                <a:lnTo>
                  <a:pt x="563" y="162"/>
                </a:lnTo>
                <a:lnTo>
                  <a:pt x="563" y="148"/>
                </a:lnTo>
                <a:lnTo>
                  <a:pt x="562" y="136"/>
                </a:lnTo>
                <a:lnTo>
                  <a:pt x="560" y="123"/>
                </a:lnTo>
                <a:lnTo>
                  <a:pt x="558" y="110"/>
                </a:lnTo>
                <a:lnTo>
                  <a:pt x="555" y="97"/>
                </a:lnTo>
                <a:lnTo>
                  <a:pt x="551" y="86"/>
                </a:lnTo>
                <a:lnTo>
                  <a:pt x="547" y="73"/>
                </a:lnTo>
                <a:lnTo>
                  <a:pt x="542" y="62"/>
                </a:lnTo>
                <a:lnTo>
                  <a:pt x="536" y="51"/>
                </a:lnTo>
                <a:lnTo>
                  <a:pt x="529" y="42"/>
                </a:lnTo>
                <a:lnTo>
                  <a:pt x="523" y="33"/>
                </a:lnTo>
                <a:lnTo>
                  <a:pt x="515" y="26"/>
                </a:lnTo>
                <a:lnTo>
                  <a:pt x="509" y="18"/>
                </a:lnTo>
                <a:lnTo>
                  <a:pt x="500" y="12"/>
                </a:lnTo>
                <a:lnTo>
                  <a:pt x="492" y="7"/>
                </a:lnTo>
                <a:lnTo>
                  <a:pt x="483" y="4"/>
                </a:lnTo>
                <a:lnTo>
                  <a:pt x="474" y="1"/>
                </a:lnTo>
                <a:lnTo>
                  <a:pt x="465" y="0"/>
                </a:lnTo>
                <a:lnTo>
                  <a:pt x="455" y="1"/>
                </a:lnTo>
                <a:lnTo>
                  <a:pt x="446" y="2"/>
                </a:lnTo>
                <a:lnTo>
                  <a:pt x="437" y="6"/>
                </a:lnTo>
                <a:lnTo>
                  <a:pt x="427" y="12"/>
                </a:lnTo>
                <a:lnTo>
                  <a:pt x="418" y="19"/>
                </a:lnTo>
                <a:lnTo>
                  <a:pt x="407" y="28"/>
                </a:lnTo>
                <a:lnTo>
                  <a:pt x="40" y="4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109" name="Freeform 231">
            <a:extLst>
              <a:ext uri="{FF2B5EF4-FFF2-40B4-BE49-F238E27FC236}">
                <a16:creationId xmlns:a16="http://schemas.microsoft.com/office/drawing/2014/main" id="{CF44264A-144C-495A-B9E3-DB4AB04BE6C7}"/>
              </a:ext>
            </a:extLst>
          </p:cNvPr>
          <p:cNvSpPr>
            <a:spLocks noChangeAspect="1"/>
          </p:cNvSpPr>
          <p:nvPr/>
        </p:nvSpPr>
        <p:spPr bwMode="auto">
          <a:xfrm>
            <a:off x="4136614" y="4413385"/>
            <a:ext cx="274311" cy="326309"/>
          </a:xfrm>
          <a:custGeom>
            <a:avLst/>
            <a:gdLst>
              <a:gd name="T0" fmla="*/ 59 w 599"/>
              <a:gd name="T1" fmla="*/ 477 h 714"/>
              <a:gd name="T2" fmla="*/ 44 w 599"/>
              <a:gd name="T3" fmla="*/ 513 h 714"/>
              <a:gd name="T4" fmla="*/ 36 w 599"/>
              <a:gd name="T5" fmla="*/ 552 h 714"/>
              <a:gd name="T6" fmla="*/ 37 w 599"/>
              <a:gd name="T7" fmla="*/ 543 h 714"/>
              <a:gd name="T8" fmla="*/ 44 w 599"/>
              <a:gd name="T9" fmla="*/ 583 h 714"/>
              <a:gd name="T10" fmla="*/ 57 w 599"/>
              <a:gd name="T11" fmla="*/ 617 h 714"/>
              <a:gd name="T12" fmla="*/ 76 w 599"/>
              <a:gd name="T13" fmla="*/ 646 h 714"/>
              <a:gd name="T14" fmla="*/ 98 w 599"/>
              <a:gd name="T15" fmla="*/ 667 h 714"/>
              <a:gd name="T16" fmla="*/ 125 w 599"/>
              <a:gd name="T17" fmla="*/ 678 h 714"/>
              <a:gd name="T18" fmla="*/ 107 w 599"/>
              <a:gd name="T19" fmla="*/ 678 h 714"/>
              <a:gd name="T20" fmla="*/ 135 w 599"/>
              <a:gd name="T21" fmla="*/ 667 h 714"/>
              <a:gd name="T22" fmla="*/ 523 w 599"/>
              <a:gd name="T23" fmla="*/ 259 h 714"/>
              <a:gd name="T24" fmla="*/ 546 w 599"/>
              <a:gd name="T25" fmla="*/ 225 h 714"/>
              <a:gd name="T26" fmla="*/ 559 w 599"/>
              <a:gd name="T27" fmla="*/ 187 h 714"/>
              <a:gd name="T28" fmla="*/ 563 w 599"/>
              <a:gd name="T29" fmla="*/ 148 h 714"/>
              <a:gd name="T30" fmla="*/ 560 w 599"/>
              <a:gd name="T31" fmla="*/ 157 h 714"/>
              <a:gd name="T32" fmla="*/ 551 w 599"/>
              <a:gd name="T33" fmla="*/ 120 h 714"/>
              <a:gd name="T34" fmla="*/ 536 w 599"/>
              <a:gd name="T35" fmla="*/ 86 h 714"/>
              <a:gd name="T36" fmla="*/ 515 w 599"/>
              <a:gd name="T37" fmla="*/ 60 h 714"/>
              <a:gd name="T38" fmla="*/ 492 w 599"/>
              <a:gd name="T39" fmla="*/ 41 h 714"/>
              <a:gd name="T40" fmla="*/ 465 w 599"/>
              <a:gd name="T41" fmla="*/ 34 h 714"/>
              <a:gd name="T42" fmla="*/ 482 w 599"/>
              <a:gd name="T43" fmla="*/ 36 h 714"/>
              <a:gd name="T44" fmla="*/ 454 w 599"/>
              <a:gd name="T45" fmla="*/ 54 h 714"/>
              <a:gd name="T46" fmla="*/ 40 w 599"/>
              <a:gd name="T47" fmla="*/ 421 h 714"/>
              <a:gd name="T48" fmla="*/ 427 w 599"/>
              <a:gd name="T49" fmla="*/ 12 h 714"/>
              <a:gd name="T50" fmla="*/ 455 w 599"/>
              <a:gd name="T51" fmla="*/ 1 h 714"/>
              <a:gd name="T52" fmla="*/ 510 w 599"/>
              <a:gd name="T53" fmla="*/ 1 h 714"/>
              <a:gd name="T54" fmla="*/ 536 w 599"/>
              <a:gd name="T55" fmla="*/ 12 h 714"/>
              <a:gd name="T56" fmla="*/ 559 w 599"/>
              <a:gd name="T57" fmla="*/ 33 h 714"/>
              <a:gd name="T58" fmla="*/ 578 w 599"/>
              <a:gd name="T59" fmla="*/ 62 h 714"/>
              <a:gd name="T60" fmla="*/ 591 w 599"/>
              <a:gd name="T61" fmla="*/ 97 h 714"/>
              <a:gd name="T62" fmla="*/ 598 w 599"/>
              <a:gd name="T63" fmla="*/ 136 h 714"/>
              <a:gd name="T64" fmla="*/ 599 w 599"/>
              <a:gd name="T65" fmla="*/ 196 h 714"/>
              <a:gd name="T66" fmla="*/ 591 w 599"/>
              <a:gd name="T67" fmla="*/ 235 h 714"/>
              <a:gd name="T68" fmla="*/ 576 w 599"/>
              <a:gd name="T69" fmla="*/ 271 h 714"/>
              <a:gd name="T70" fmla="*/ 190 w 599"/>
              <a:gd name="T71" fmla="*/ 686 h 714"/>
              <a:gd name="T72" fmla="*/ 162 w 599"/>
              <a:gd name="T73" fmla="*/ 708 h 714"/>
              <a:gd name="T74" fmla="*/ 134 w 599"/>
              <a:gd name="T75" fmla="*/ 714 h 714"/>
              <a:gd name="T76" fmla="*/ 80 w 599"/>
              <a:gd name="T77" fmla="*/ 710 h 714"/>
              <a:gd name="T78" fmla="*/ 54 w 599"/>
              <a:gd name="T79" fmla="*/ 695 h 714"/>
              <a:gd name="T80" fmla="*/ 32 w 599"/>
              <a:gd name="T81" fmla="*/ 672 h 714"/>
              <a:gd name="T82" fmla="*/ 15 w 599"/>
              <a:gd name="T83" fmla="*/ 640 h 714"/>
              <a:gd name="T84" fmla="*/ 5 w 599"/>
              <a:gd name="T85" fmla="*/ 603 h 714"/>
              <a:gd name="T86" fmla="*/ 0 w 599"/>
              <a:gd name="T87" fmla="*/ 565 h 714"/>
              <a:gd name="T88" fmla="*/ 1 w 599"/>
              <a:gd name="T89" fmla="*/ 504 h 714"/>
              <a:gd name="T90" fmla="*/ 12 w 599"/>
              <a:gd name="T91" fmla="*/ 466 h 714"/>
              <a:gd name="T92" fmla="*/ 31 w 599"/>
              <a:gd name="T93" fmla="*/ 432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714">
                <a:moveTo>
                  <a:pt x="76" y="455"/>
                </a:moveTo>
                <a:lnTo>
                  <a:pt x="67" y="466"/>
                </a:lnTo>
                <a:lnTo>
                  <a:pt x="59" y="477"/>
                </a:lnTo>
                <a:lnTo>
                  <a:pt x="53" y="488"/>
                </a:lnTo>
                <a:lnTo>
                  <a:pt x="48" y="500"/>
                </a:lnTo>
                <a:lnTo>
                  <a:pt x="44" y="513"/>
                </a:lnTo>
                <a:lnTo>
                  <a:pt x="40" y="526"/>
                </a:lnTo>
                <a:lnTo>
                  <a:pt x="37" y="538"/>
                </a:lnTo>
                <a:lnTo>
                  <a:pt x="36" y="552"/>
                </a:lnTo>
                <a:lnTo>
                  <a:pt x="36" y="518"/>
                </a:lnTo>
                <a:lnTo>
                  <a:pt x="36" y="531"/>
                </a:lnTo>
                <a:lnTo>
                  <a:pt x="37" y="543"/>
                </a:lnTo>
                <a:lnTo>
                  <a:pt x="39" y="557"/>
                </a:lnTo>
                <a:lnTo>
                  <a:pt x="41" y="569"/>
                </a:lnTo>
                <a:lnTo>
                  <a:pt x="44" y="583"/>
                </a:lnTo>
                <a:lnTo>
                  <a:pt x="48" y="594"/>
                </a:lnTo>
                <a:lnTo>
                  <a:pt x="51" y="606"/>
                </a:lnTo>
                <a:lnTo>
                  <a:pt x="57" y="617"/>
                </a:lnTo>
                <a:lnTo>
                  <a:pt x="63" y="628"/>
                </a:lnTo>
                <a:lnTo>
                  <a:pt x="68" y="638"/>
                </a:lnTo>
                <a:lnTo>
                  <a:pt x="76" y="646"/>
                </a:lnTo>
                <a:lnTo>
                  <a:pt x="82" y="654"/>
                </a:lnTo>
                <a:lnTo>
                  <a:pt x="90" y="661"/>
                </a:lnTo>
                <a:lnTo>
                  <a:pt x="98" y="667"/>
                </a:lnTo>
                <a:lnTo>
                  <a:pt x="107" y="672"/>
                </a:lnTo>
                <a:lnTo>
                  <a:pt x="116" y="676"/>
                </a:lnTo>
                <a:lnTo>
                  <a:pt x="125" y="678"/>
                </a:lnTo>
                <a:lnTo>
                  <a:pt x="134" y="679"/>
                </a:lnTo>
                <a:lnTo>
                  <a:pt x="98" y="679"/>
                </a:lnTo>
                <a:lnTo>
                  <a:pt x="107" y="678"/>
                </a:lnTo>
                <a:lnTo>
                  <a:pt x="116" y="677"/>
                </a:lnTo>
                <a:lnTo>
                  <a:pt x="126" y="673"/>
                </a:lnTo>
                <a:lnTo>
                  <a:pt x="135" y="667"/>
                </a:lnTo>
                <a:lnTo>
                  <a:pt x="145" y="660"/>
                </a:lnTo>
                <a:lnTo>
                  <a:pt x="154" y="651"/>
                </a:lnTo>
                <a:lnTo>
                  <a:pt x="523" y="259"/>
                </a:lnTo>
                <a:lnTo>
                  <a:pt x="532" y="248"/>
                </a:lnTo>
                <a:lnTo>
                  <a:pt x="540" y="237"/>
                </a:lnTo>
                <a:lnTo>
                  <a:pt x="546" y="225"/>
                </a:lnTo>
                <a:lnTo>
                  <a:pt x="551" y="213"/>
                </a:lnTo>
                <a:lnTo>
                  <a:pt x="555" y="201"/>
                </a:lnTo>
                <a:lnTo>
                  <a:pt x="559" y="187"/>
                </a:lnTo>
                <a:lnTo>
                  <a:pt x="562" y="175"/>
                </a:lnTo>
                <a:lnTo>
                  <a:pt x="563" y="162"/>
                </a:lnTo>
                <a:lnTo>
                  <a:pt x="563" y="148"/>
                </a:lnTo>
                <a:lnTo>
                  <a:pt x="563" y="183"/>
                </a:lnTo>
                <a:lnTo>
                  <a:pt x="562" y="170"/>
                </a:lnTo>
                <a:lnTo>
                  <a:pt x="560" y="157"/>
                </a:lnTo>
                <a:lnTo>
                  <a:pt x="558" y="144"/>
                </a:lnTo>
                <a:lnTo>
                  <a:pt x="555" y="131"/>
                </a:lnTo>
                <a:lnTo>
                  <a:pt x="551" y="120"/>
                </a:lnTo>
                <a:lnTo>
                  <a:pt x="547" y="108"/>
                </a:lnTo>
                <a:lnTo>
                  <a:pt x="542" y="97"/>
                </a:lnTo>
                <a:lnTo>
                  <a:pt x="536" y="86"/>
                </a:lnTo>
                <a:lnTo>
                  <a:pt x="529" y="76"/>
                </a:lnTo>
                <a:lnTo>
                  <a:pt x="523" y="67"/>
                </a:lnTo>
                <a:lnTo>
                  <a:pt x="515" y="60"/>
                </a:lnTo>
                <a:lnTo>
                  <a:pt x="509" y="52"/>
                </a:lnTo>
                <a:lnTo>
                  <a:pt x="500" y="46"/>
                </a:lnTo>
                <a:lnTo>
                  <a:pt x="492" y="41"/>
                </a:lnTo>
                <a:lnTo>
                  <a:pt x="483" y="38"/>
                </a:lnTo>
                <a:lnTo>
                  <a:pt x="474" y="35"/>
                </a:lnTo>
                <a:lnTo>
                  <a:pt x="465" y="34"/>
                </a:lnTo>
                <a:lnTo>
                  <a:pt x="501" y="34"/>
                </a:lnTo>
                <a:lnTo>
                  <a:pt x="491" y="35"/>
                </a:lnTo>
                <a:lnTo>
                  <a:pt x="482" y="36"/>
                </a:lnTo>
                <a:lnTo>
                  <a:pt x="473" y="40"/>
                </a:lnTo>
                <a:lnTo>
                  <a:pt x="463" y="46"/>
                </a:lnTo>
                <a:lnTo>
                  <a:pt x="454" y="54"/>
                </a:lnTo>
                <a:lnTo>
                  <a:pt x="443" y="62"/>
                </a:lnTo>
                <a:lnTo>
                  <a:pt x="76" y="455"/>
                </a:lnTo>
                <a:lnTo>
                  <a:pt x="40" y="421"/>
                </a:lnTo>
                <a:lnTo>
                  <a:pt x="407" y="28"/>
                </a:lnTo>
                <a:lnTo>
                  <a:pt x="418" y="19"/>
                </a:lnTo>
                <a:lnTo>
                  <a:pt x="427" y="12"/>
                </a:lnTo>
                <a:lnTo>
                  <a:pt x="437" y="6"/>
                </a:lnTo>
                <a:lnTo>
                  <a:pt x="446" y="2"/>
                </a:lnTo>
                <a:lnTo>
                  <a:pt x="455" y="1"/>
                </a:lnTo>
                <a:lnTo>
                  <a:pt x="465" y="0"/>
                </a:lnTo>
                <a:lnTo>
                  <a:pt x="501" y="0"/>
                </a:lnTo>
                <a:lnTo>
                  <a:pt x="510" y="1"/>
                </a:lnTo>
                <a:lnTo>
                  <a:pt x="519" y="3"/>
                </a:lnTo>
                <a:lnTo>
                  <a:pt x="528" y="7"/>
                </a:lnTo>
                <a:lnTo>
                  <a:pt x="536" y="12"/>
                </a:lnTo>
                <a:lnTo>
                  <a:pt x="545" y="18"/>
                </a:lnTo>
                <a:lnTo>
                  <a:pt x="551" y="25"/>
                </a:lnTo>
                <a:lnTo>
                  <a:pt x="559" y="33"/>
                </a:lnTo>
                <a:lnTo>
                  <a:pt x="565" y="41"/>
                </a:lnTo>
                <a:lnTo>
                  <a:pt x="572" y="51"/>
                </a:lnTo>
                <a:lnTo>
                  <a:pt x="578" y="62"/>
                </a:lnTo>
                <a:lnTo>
                  <a:pt x="583" y="73"/>
                </a:lnTo>
                <a:lnTo>
                  <a:pt x="587" y="86"/>
                </a:lnTo>
                <a:lnTo>
                  <a:pt x="591" y="97"/>
                </a:lnTo>
                <a:lnTo>
                  <a:pt x="594" y="110"/>
                </a:lnTo>
                <a:lnTo>
                  <a:pt x="596" y="122"/>
                </a:lnTo>
                <a:lnTo>
                  <a:pt x="598" y="136"/>
                </a:lnTo>
                <a:lnTo>
                  <a:pt x="599" y="148"/>
                </a:lnTo>
                <a:lnTo>
                  <a:pt x="599" y="162"/>
                </a:lnTo>
                <a:lnTo>
                  <a:pt x="599" y="196"/>
                </a:lnTo>
                <a:lnTo>
                  <a:pt x="598" y="210"/>
                </a:lnTo>
                <a:lnTo>
                  <a:pt x="595" y="222"/>
                </a:lnTo>
                <a:lnTo>
                  <a:pt x="591" y="235"/>
                </a:lnTo>
                <a:lnTo>
                  <a:pt x="587" y="248"/>
                </a:lnTo>
                <a:lnTo>
                  <a:pt x="582" y="260"/>
                </a:lnTo>
                <a:lnTo>
                  <a:pt x="576" y="271"/>
                </a:lnTo>
                <a:lnTo>
                  <a:pt x="568" y="282"/>
                </a:lnTo>
                <a:lnTo>
                  <a:pt x="559" y="293"/>
                </a:lnTo>
                <a:lnTo>
                  <a:pt x="190" y="686"/>
                </a:lnTo>
                <a:lnTo>
                  <a:pt x="181" y="694"/>
                </a:lnTo>
                <a:lnTo>
                  <a:pt x="171" y="702"/>
                </a:lnTo>
                <a:lnTo>
                  <a:pt x="162" y="708"/>
                </a:lnTo>
                <a:lnTo>
                  <a:pt x="152" y="711"/>
                </a:lnTo>
                <a:lnTo>
                  <a:pt x="143" y="713"/>
                </a:lnTo>
                <a:lnTo>
                  <a:pt x="134" y="714"/>
                </a:lnTo>
                <a:lnTo>
                  <a:pt x="98" y="714"/>
                </a:lnTo>
                <a:lnTo>
                  <a:pt x="89" y="713"/>
                </a:lnTo>
                <a:lnTo>
                  <a:pt x="80" y="710"/>
                </a:lnTo>
                <a:lnTo>
                  <a:pt x="71" y="706"/>
                </a:lnTo>
                <a:lnTo>
                  <a:pt x="62" y="702"/>
                </a:lnTo>
                <a:lnTo>
                  <a:pt x="54" y="695"/>
                </a:lnTo>
                <a:lnTo>
                  <a:pt x="46" y="688"/>
                </a:lnTo>
                <a:lnTo>
                  <a:pt x="40" y="681"/>
                </a:lnTo>
                <a:lnTo>
                  <a:pt x="32" y="672"/>
                </a:lnTo>
                <a:lnTo>
                  <a:pt x="27" y="662"/>
                </a:lnTo>
                <a:lnTo>
                  <a:pt x="21" y="651"/>
                </a:lnTo>
                <a:lnTo>
                  <a:pt x="15" y="640"/>
                </a:lnTo>
                <a:lnTo>
                  <a:pt x="12" y="628"/>
                </a:lnTo>
                <a:lnTo>
                  <a:pt x="8" y="617"/>
                </a:lnTo>
                <a:lnTo>
                  <a:pt x="5" y="603"/>
                </a:lnTo>
                <a:lnTo>
                  <a:pt x="3" y="591"/>
                </a:lnTo>
                <a:lnTo>
                  <a:pt x="1" y="578"/>
                </a:lnTo>
                <a:lnTo>
                  <a:pt x="0" y="565"/>
                </a:lnTo>
                <a:lnTo>
                  <a:pt x="0" y="531"/>
                </a:lnTo>
                <a:lnTo>
                  <a:pt x="0" y="518"/>
                </a:lnTo>
                <a:lnTo>
                  <a:pt x="1" y="504"/>
                </a:lnTo>
                <a:lnTo>
                  <a:pt x="4" y="492"/>
                </a:lnTo>
                <a:lnTo>
                  <a:pt x="8" y="478"/>
                </a:lnTo>
                <a:lnTo>
                  <a:pt x="12" y="466"/>
                </a:lnTo>
                <a:lnTo>
                  <a:pt x="17" y="454"/>
                </a:lnTo>
                <a:lnTo>
                  <a:pt x="23" y="443"/>
                </a:lnTo>
                <a:lnTo>
                  <a:pt x="31" y="432"/>
                </a:lnTo>
                <a:lnTo>
                  <a:pt x="40" y="421"/>
                </a:lnTo>
                <a:lnTo>
                  <a:pt x="76" y="455"/>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b="1" dirty="0"/>
          </a:p>
        </p:txBody>
      </p:sp>
      <p:sp>
        <p:nvSpPr>
          <p:cNvPr id="110" name="Line 232">
            <a:extLst>
              <a:ext uri="{FF2B5EF4-FFF2-40B4-BE49-F238E27FC236}">
                <a16:creationId xmlns:a16="http://schemas.microsoft.com/office/drawing/2014/main" id="{749112A0-4FA6-47C7-8355-C27750AE0C02}"/>
              </a:ext>
            </a:extLst>
          </p:cNvPr>
          <p:cNvSpPr>
            <a:spLocks noChangeAspect="1" noChangeShapeType="1"/>
          </p:cNvSpPr>
          <p:nvPr/>
        </p:nvSpPr>
        <p:spPr bwMode="auto">
          <a:xfrm flipH="1" flipV="1">
            <a:off x="2092997" y="1986633"/>
            <a:ext cx="855850" cy="526482"/>
          </a:xfrm>
          <a:prstGeom prst="line">
            <a:avLst/>
          </a:prstGeom>
          <a:noFill/>
          <a:ln w="50800">
            <a:solidFill>
              <a:schemeClr val="tx2"/>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b="1" dirty="0"/>
          </a:p>
        </p:txBody>
      </p:sp>
      <p:sp>
        <p:nvSpPr>
          <p:cNvPr id="111" name="Line 233">
            <a:extLst>
              <a:ext uri="{FF2B5EF4-FFF2-40B4-BE49-F238E27FC236}">
                <a16:creationId xmlns:a16="http://schemas.microsoft.com/office/drawing/2014/main" id="{8D116752-AA76-406F-89EB-B835115774DC}"/>
              </a:ext>
            </a:extLst>
          </p:cNvPr>
          <p:cNvSpPr>
            <a:spLocks noChangeAspect="1" noChangeShapeType="1"/>
          </p:cNvSpPr>
          <p:nvPr/>
        </p:nvSpPr>
        <p:spPr bwMode="auto">
          <a:xfrm flipH="1" flipV="1">
            <a:off x="1644497" y="3334370"/>
            <a:ext cx="1414479" cy="239285"/>
          </a:xfrm>
          <a:prstGeom prst="line">
            <a:avLst/>
          </a:prstGeom>
          <a:noFill/>
          <a:ln w="50800">
            <a:solidFill>
              <a:schemeClr val="tx2"/>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b="1" dirty="0"/>
          </a:p>
        </p:txBody>
      </p:sp>
      <p:sp>
        <p:nvSpPr>
          <p:cNvPr id="112" name="Line 234">
            <a:extLst>
              <a:ext uri="{FF2B5EF4-FFF2-40B4-BE49-F238E27FC236}">
                <a16:creationId xmlns:a16="http://schemas.microsoft.com/office/drawing/2014/main" id="{A712872C-0407-4C5F-8888-41AEB3A7ED48}"/>
              </a:ext>
            </a:extLst>
          </p:cNvPr>
          <p:cNvSpPr>
            <a:spLocks noChangeAspect="1" noChangeShapeType="1"/>
          </p:cNvSpPr>
          <p:nvPr/>
        </p:nvSpPr>
        <p:spPr bwMode="auto">
          <a:xfrm flipV="1">
            <a:off x="4460301" y="1835818"/>
            <a:ext cx="2562065" cy="1952370"/>
          </a:xfrm>
          <a:prstGeom prst="line">
            <a:avLst/>
          </a:prstGeom>
          <a:noFill/>
          <a:ln w="50800">
            <a:solidFill>
              <a:schemeClr val="tx2"/>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b="1" dirty="0"/>
          </a:p>
        </p:txBody>
      </p:sp>
      <p:sp>
        <p:nvSpPr>
          <p:cNvPr id="113" name="Rectangle 235">
            <a:extLst>
              <a:ext uri="{FF2B5EF4-FFF2-40B4-BE49-F238E27FC236}">
                <a16:creationId xmlns:a16="http://schemas.microsoft.com/office/drawing/2014/main" id="{B205D2C7-DBF7-4A03-B33E-C1908F49B6E6}"/>
              </a:ext>
            </a:extLst>
          </p:cNvPr>
          <p:cNvSpPr>
            <a:spLocks noChangeAspect="1" noChangeArrowheads="1"/>
          </p:cNvSpPr>
          <p:nvPr/>
        </p:nvSpPr>
        <p:spPr bwMode="auto">
          <a:xfrm>
            <a:off x="7081213" y="1484784"/>
            <a:ext cx="1739259"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en-GB" sz="2400" b="1" dirty="0">
                <a:solidFill>
                  <a:schemeClr val="bg2">
                    <a:lumMod val="25000"/>
                  </a:schemeClr>
                </a:solidFill>
              </a:rPr>
              <a:t>Nucleic Acid</a:t>
            </a:r>
          </a:p>
        </p:txBody>
      </p:sp>
      <p:sp>
        <p:nvSpPr>
          <p:cNvPr id="114" name="Rectangle 236">
            <a:extLst>
              <a:ext uri="{FF2B5EF4-FFF2-40B4-BE49-F238E27FC236}">
                <a16:creationId xmlns:a16="http://schemas.microsoft.com/office/drawing/2014/main" id="{E87EC17B-D760-4988-A446-E3111FACB4D9}"/>
              </a:ext>
            </a:extLst>
          </p:cNvPr>
          <p:cNvSpPr>
            <a:spLocks noChangeAspect="1" noChangeArrowheads="1"/>
          </p:cNvSpPr>
          <p:nvPr/>
        </p:nvSpPr>
        <p:spPr bwMode="auto">
          <a:xfrm>
            <a:off x="7030595" y="4653136"/>
            <a:ext cx="1618456"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en-GB" sz="2400" b="1" dirty="0">
                <a:solidFill>
                  <a:srgbClr val="00B0F0"/>
                </a:solidFill>
              </a:rPr>
              <a:t>Spike </a:t>
            </a:r>
          </a:p>
          <a:p>
            <a:pPr defTabSz="762000" eaLnBrk="0" hangingPunct="0"/>
            <a:r>
              <a:rPr lang="en-GB" sz="2400" b="1" dirty="0">
                <a:solidFill>
                  <a:srgbClr val="00B0F0"/>
                </a:solidFill>
              </a:rPr>
              <a:t>Projections</a:t>
            </a:r>
          </a:p>
        </p:txBody>
      </p:sp>
      <p:sp>
        <p:nvSpPr>
          <p:cNvPr id="115" name="Rectangle 237">
            <a:extLst>
              <a:ext uri="{FF2B5EF4-FFF2-40B4-BE49-F238E27FC236}">
                <a16:creationId xmlns:a16="http://schemas.microsoft.com/office/drawing/2014/main" id="{ACD87035-FE16-43ED-8DA0-74EB38579638}"/>
              </a:ext>
            </a:extLst>
          </p:cNvPr>
          <p:cNvSpPr>
            <a:spLocks noChangeAspect="1" noChangeArrowheads="1"/>
          </p:cNvSpPr>
          <p:nvPr/>
        </p:nvSpPr>
        <p:spPr bwMode="auto">
          <a:xfrm>
            <a:off x="500327" y="2852936"/>
            <a:ext cx="1119345"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en-GB" sz="2400" b="1" dirty="0">
                <a:solidFill>
                  <a:srgbClr val="C00000"/>
                </a:solidFill>
              </a:rPr>
              <a:t>Protein</a:t>
            </a:r>
          </a:p>
          <a:p>
            <a:pPr defTabSz="762000" eaLnBrk="0" hangingPunct="0"/>
            <a:r>
              <a:rPr lang="en-GB" sz="2400" b="1" dirty="0">
                <a:solidFill>
                  <a:srgbClr val="C00000"/>
                </a:solidFill>
              </a:rPr>
              <a:t>Capsid</a:t>
            </a:r>
          </a:p>
        </p:txBody>
      </p:sp>
      <p:sp>
        <p:nvSpPr>
          <p:cNvPr id="116" name="Rectangle 238">
            <a:extLst>
              <a:ext uri="{FF2B5EF4-FFF2-40B4-BE49-F238E27FC236}">
                <a16:creationId xmlns:a16="http://schemas.microsoft.com/office/drawing/2014/main" id="{71C4F4A9-6A6D-4AF6-9FFB-FF82E6BE4028}"/>
              </a:ext>
            </a:extLst>
          </p:cNvPr>
          <p:cNvSpPr>
            <a:spLocks noChangeAspect="1" noChangeArrowheads="1"/>
          </p:cNvSpPr>
          <p:nvPr/>
        </p:nvSpPr>
        <p:spPr bwMode="auto">
          <a:xfrm>
            <a:off x="696753" y="1484784"/>
            <a:ext cx="2036583"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en-GB" sz="2400" b="1" dirty="0">
                <a:solidFill>
                  <a:srgbClr val="002060"/>
                </a:solidFill>
              </a:rPr>
              <a:t>Lipid Envelope</a:t>
            </a:r>
          </a:p>
        </p:txBody>
      </p:sp>
      <p:sp>
        <p:nvSpPr>
          <p:cNvPr id="117" name="Line 239">
            <a:extLst>
              <a:ext uri="{FF2B5EF4-FFF2-40B4-BE49-F238E27FC236}">
                <a16:creationId xmlns:a16="http://schemas.microsoft.com/office/drawing/2014/main" id="{9AC6E228-6501-4A18-8977-36F5F69A805F}"/>
              </a:ext>
            </a:extLst>
          </p:cNvPr>
          <p:cNvSpPr>
            <a:spLocks noChangeAspect="1" noChangeShapeType="1"/>
          </p:cNvSpPr>
          <p:nvPr/>
        </p:nvSpPr>
        <p:spPr bwMode="auto">
          <a:xfrm flipV="1">
            <a:off x="5384729" y="5342954"/>
            <a:ext cx="1580032" cy="224852"/>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b="1" dirty="0"/>
          </a:p>
        </p:txBody>
      </p:sp>
      <p:sp>
        <p:nvSpPr>
          <p:cNvPr id="118" name="Line 240">
            <a:extLst>
              <a:ext uri="{FF2B5EF4-FFF2-40B4-BE49-F238E27FC236}">
                <a16:creationId xmlns:a16="http://schemas.microsoft.com/office/drawing/2014/main" id="{88C85B7E-0D6F-4155-99CD-E7BC8A5A70C1}"/>
              </a:ext>
            </a:extLst>
          </p:cNvPr>
          <p:cNvSpPr>
            <a:spLocks noChangeAspect="1" noChangeShapeType="1"/>
          </p:cNvSpPr>
          <p:nvPr/>
        </p:nvSpPr>
        <p:spPr bwMode="auto">
          <a:xfrm>
            <a:off x="6635587" y="3829319"/>
            <a:ext cx="526677" cy="921343"/>
          </a:xfrm>
          <a:prstGeom prst="line">
            <a:avLst/>
          </a:prstGeom>
          <a:noFill/>
          <a:ln w="28575">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b="1" dirty="0"/>
          </a:p>
        </p:txBody>
      </p:sp>
      <p:sp>
        <p:nvSpPr>
          <p:cNvPr id="119" name="Oval 241">
            <a:extLst>
              <a:ext uri="{FF2B5EF4-FFF2-40B4-BE49-F238E27FC236}">
                <a16:creationId xmlns:a16="http://schemas.microsoft.com/office/drawing/2014/main" id="{43DB21A0-68E9-46D5-9187-871FAE1E8A9B}"/>
              </a:ext>
            </a:extLst>
          </p:cNvPr>
          <p:cNvSpPr>
            <a:spLocks noChangeAspect="1" noChangeArrowheads="1"/>
          </p:cNvSpPr>
          <p:nvPr/>
        </p:nvSpPr>
        <p:spPr bwMode="auto">
          <a:xfrm>
            <a:off x="3943224" y="3045080"/>
            <a:ext cx="185160" cy="252273"/>
          </a:xfrm>
          <a:prstGeom prst="ellipse">
            <a:avLst/>
          </a:prstGeom>
          <a:solidFill>
            <a:schemeClr val="accent1"/>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b="1" dirty="0"/>
          </a:p>
        </p:txBody>
      </p:sp>
      <p:sp>
        <p:nvSpPr>
          <p:cNvPr id="120" name="Oval 242">
            <a:extLst>
              <a:ext uri="{FF2B5EF4-FFF2-40B4-BE49-F238E27FC236}">
                <a16:creationId xmlns:a16="http://schemas.microsoft.com/office/drawing/2014/main" id="{09567727-F2A9-4D64-9CFC-57CCA2DA658A}"/>
              </a:ext>
            </a:extLst>
          </p:cNvPr>
          <p:cNvSpPr>
            <a:spLocks noChangeAspect="1" noChangeArrowheads="1"/>
          </p:cNvSpPr>
          <p:nvPr/>
        </p:nvSpPr>
        <p:spPr bwMode="auto">
          <a:xfrm>
            <a:off x="4383494" y="2747563"/>
            <a:ext cx="185160" cy="252273"/>
          </a:xfrm>
          <a:prstGeom prst="ellipse">
            <a:avLst/>
          </a:prstGeom>
          <a:solidFill>
            <a:schemeClr val="accent1"/>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b="1" dirty="0"/>
          </a:p>
        </p:txBody>
      </p:sp>
      <p:sp>
        <p:nvSpPr>
          <p:cNvPr id="121" name="Oval 243">
            <a:extLst>
              <a:ext uri="{FF2B5EF4-FFF2-40B4-BE49-F238E27FC236}">
                <a16:creationId xmlns:a16="http://schemas.microsoft.com/office/drawing/2014/main" id="{F80E82E0-91F5-4615-A91D-C1BDBC863155}"/>
              </a:ext>
            </a:extLst>
          </p:cNvPr>
          <p:cNvSpPr>
            <a:spLocks noChangeAspect="1" noChangeArrowheads="1"/>
          </p:cNvSpPr>
          <p:nvPr/>
        </p:nvSpPr>
        <p:spPr bwMode="auto">
          <a:xfrm>
            <a:off x="3943224" y="3768993"/>
            <a:ext cx="185160" cy="252273"/>
          </a:xfrm>
          <a:prstGeom prst="ellipse">
            <a:avLst/>
          </a:prstGeom>
          <a:solidFill>
            <a:schemeClr val="accent1"/>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b="1" dirty="0"/>
          </a:p>
        </p:txBody>
      </p:sp>
      <p:sp>
        <p:nvSpPr>
          <p:cNvPr id="122" name="Oval 244">
            <a:extLst>
              <a:ext uri="{FF2B5EF4-FFF2-40B4-BE49-F238E27FC236}">
                <a16:creationId xmlns:a16="http://schemas.microsoft.com/office/drawing/2014/main" id="{6F026149-7CED-4FFB-86DC-161A06E9FF86}"/>
              </a:ext>
            </a:extLst>
          </p:cNvPr>
          <p:cNvSpPr>
            <a:spLocks noChangeAspect="1" noChangeArrowheads="1"/>
          </p:cNvSpPr>
          <p:nvPr/>
        </p:nvSpPr>
        <p:spPr bwMode="auto">
          <a:xfrm>
            <a:off x="4380751" y="3187669"/>
            <a:ext cx="185160" cy="252273"/>
          </a:xfrm>
          <a:prstGeom prst="ellipse">
            <a:avLst/>
          </a:prstGeom>
          <a:solidFill>
            <a:schemeClr val="accent1"/>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b="1" dirty="0"/>
          </a:p>
        </p:txBody>
      </p:sp>
      <p:sp>
        <p:nvSpPr>
          <p:cNvPr id="123" name="Oval 245">
            <a:extLst>
              <a:ext uri="{FF2B5EF4-FFF2-40B4-BE49-F238E27FC236}">
                <a16:creationId xmlns:a16="http://schemas.microsoft.com/office/drawing/2014/main" id="{35EDEC80-E834-4392-B36B-61CDE0823FA3}"/>
              </a:ext>
            </a:extLst>
          </p:cNvPr>
          <p:cNvSpPr>
            <a:spLocks noChangeAspect="1" noChangeArrowheads="1"/>
          </p:cNvSpPr>
          <p:nvPr/>
        </p:nvSpPr>
        <p:spPr bwMode="auto">
          <a:xfrm>
            <a:off x="4378007" y="4162483"/>
            <a:ext cx="185160" cy="252273"/>
          </a:xfrm>
          <a:prstGeom prst="ellipse">
            <a:avLst/>
          </a:prstGeom>
          <a:solidFill>
            <a:schemeClr val="accent1"/>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b="1" dirty="0"/>
          </a:p>
        </p:txBody>
      </p:sp>
      <p:sp>
        <p:nvSpPr>
          <p:cNvPr id="124" name="Oval 246">
            <a:extLst>
              <a:ext uri="{FF2B5EF4-FFF2-40B4-BE49-F238E27FC236}">
                <a16:creationId xmlns:a16="http://schemas.microsoft.com/office/drawing/2014/main" id="{F31760A7-1C6C-4CE3-99E4-5F92E2B17AE0}"/>
              </a:ext>
            </a:extLst>
          </p:cNvPr>
          <p:cNvSpPr>
            <a:spLocks noChangeAspect="1" noChangeArrowheads="1"/>
          </p:cNvSpPr>
          <p:nvPr/>
        </p:nvSpPr>
        <p:spPr bwMode="auto">
          <a:xfrm>
            <a:off x="3928137" y="4461371"/>
            <a:ext cx="185160" cy="252273"/>
          </a:xfrm>
          <a:prstGeom prst="ellipse">
            <a:avLst/>
          </a:prstGeom>
          <a:solidFill>
            <a:schemeClr val="accent1"/>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b="1" dirty="0"/>
          </a:p>
        </p:txBody>
      </p:sp>
      <p:sp>
        <p:nvSpPr>
          <p:cNvPr id="125" name="Rectangle 247">
            <a:extLst>
              <a:ext uri="{FF2B5EF4-FFF2-40B4-BE49-F238E27FC236}">
                <a16:creationId xmlns:a16="http://schemas.microsoft.com/office/drawing/2014/main" id="{3DB16068-626D-45A5-9C04-E4B14BB1480A}"/>
              </a:ext>
            </a:extLst>
          </p:cNvPr>
          <p:cNvSpPr>
            <a:spLocks noChangeAspect="1" noChangeArrowheads="1"/>
          </p:cNvSpPr>
          <p:nvPr/>
        </p:nvSpPr>
        <p:spPr bwMode="auto">
          <a:xfrm>
            <a:off x="453847" y="4199501"/>
            <a:ext cx="1669881"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sz="2400" b="1" dirty="0">
                <a:solidFill>
                  <a:srgbClr val="00B050"/>
                </a:solidFill>
              </a:rPr>
              <a:t>Virion</a:t>
            </a:r>
          </a:p>
          <a:p>
            <a:pPr eaLnBrk="0" hangingPunct="0"/>
            <a:r>
              <a:rPr lang="en-GB" sz="2400" b="1" dirty="0">
                <a:solidFill>
                  <a:srgbClr val="00B050"/>
                </a:solidFill>
              </a:rPr>
              <a:t>Associated</a:t>
            </a:r>
          </a:p>
          <a:p>
            <a:pPr eaLnBrk="0" hangingPunct="0"/>
            <a:r>
              <a:rPr lang="en-GB" sz="2400" b="1" dirty="0">
                <a:solidFill>
                  <a:srgbClr val="00B050"/>
                </a:solidFill>
              </a:rPr>
              <a:t>Polymerase</a:t>
            </a:r>
          </a:p>
        </p:txBody>
      </p:sp>
      <p:sp>
        <p:nvSpPr>
          <p:cNvPr id="126" name="Line 248">
            <a:extLst>
              <a:ext uri="{FF2B5EF4-FFF2-40B4-BE49-F238E27FC236}">
                <a16:creationId xmlns:a16="http://schemas.microsoft.com/office/drawing/2014/main" id="{D048168B-0ABC-450A-A661-FA9B24CAA288}"/>
              </a:ext>
            </a:extLst>
          </p:cNvPr>
          <p:cNvSpPr>
            <a:spLocks noChangeAspect="1" noChangeShapeType="1"/>
          </p:cNvSpPr>
          <p:nvPr/>
        </p:nvSpPr>
        <p:spPr bwMode="auto">
          <a:xfrm flipH="1">
            <a:off x="2182148" y="3960939"/>
            <a:ext cx="1744618" cy="828112"/>
          </a:xfrm>
          <a:prstGeom prst="line">
            <a:avLst/>
          </a:prstGeom>
          <a:noFill/>
          <a:ln w="50800">
            <a:solidFill>
              <a:schemeClr val="tx2"/>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b="1" dirty="0"/>
          </a:p>
        </p:txBody>
      </p:sp>
      <p:sp>
        <p:nvSpPr>
          <p:cNvPr id="127" name="Freeform 249">
            <a:extLst>
              <a:ext uri="{FF2B5EF4-FFF2-40B4-BE49-F238E27FC236}">
                <a16:creationId xmlns:a16="http://schemas.microsoft.com/office/drawing/2014/main" id="{CE074178-E850-4D10-8F6D-021DE7D947DE}"/>
              </a:ext>
            </a:extLst>
          </p:cNvPr>
          <p:cNvSpPr>
            <a:spLocks noChangeAspect="1"/>
          </p:cNvSpPr>
          <p:nvPr/>
        </p:nvSpPr>
        <p:spPr bwMode="auto">
          <a:xfrm rot="1275856">
            <a:off x="5759164" y="2214226"/>
            <a:ext cx="303114" cy="222109"/>
          </a:xfrm>
          <a:custGeom>
            <a:avLst/>
            <a:gdLst>
              <a:gd name="T0" fmla="*/ 627 w 661"/>
              <a:gd name="T1" fmla="*/ 266 h 487"/>
              <a:gd name="T2" fmla="*/ 644 w 661"/>
              <a:gd name="T3" fmla="*/ 282 h 487"/>
              <a:gd name="T4" fmla="*/ 654 w 661"/>
              <a:gd name="T5" fmla="*/ 301 h 487"/>
              <a:gd name="T6" fmla="*/ 660 w 661"/>
              <a:gd name="T7" fmla="*/ 320 h 487"/>
              <a:gd name="T8" fmla="*/ 661 w 661"/>
              <a:gd name="T9" fmla="*/ 342 h 487"/>
              <a:gd name="T10" fmla="*/ 657 w 661"/>
              <a:gd name="T11" fmla="*/ 365 h 487"/>
              <a:gd name="T12" fmla="*/ 649 w 661"/>
              <a:gd name="T13" fmla="*/ 387 h 487"/>
              <a:gd name="T14" fmla="*/ 639 w 661"/>
              <a:gd name="T15" fmla="*/ 407 h 487"/>
              <a:gd name="T16" fmla="*/ 626 w 661"/>
              <a:gd name="T17" fmla="*/ 428 h 487"/>
              <a:gd name="T18" fmla="*/ 609 w 661"/>
              <a:gd name="T19" fmla="*/ 446 h 487"/>
              <a:gd name="T20" fmla="*/ 591 w 661"/>
              <a:gd name="T21" fmla="*/ 461 h 487"/>
              <a:gd name="T22" fmla="*/ 571 w 661"/>
              <a:gd name="T23" fmla="*/ 474 h 487"/>
              <a:gd name="T24" fmla="*/ 550 w 661"/>
              <a:gd name="T25" fmla="*/ 482 h 487"/>
              <a:gd name="T26" fmla="*/ 527 w 661"/>
              <a:gd name="T27" fmla="*/ 487 h 487"/>
              <a:gd name="T28" fmla="*/ 505 w 661"/>
              <a:gd name="T29" fmla="*/ 486 h 487"/>
              <a:gd name="T30" fmla="*/ 483 w 661"/>
              <a:gd name="T31" fmla="*/ 480 h 487"/>
              <a:gd name="T32" fmla="*/ 44 w 661"/>
              <a:gd name="T33" fmla="*/ 228 h 487"/>
              <a:gd name="T34" fmla="*/ 25 w 661"/>
              <a:gd name="T35" fmla="*/ 214 h 487"/>
              <a:gd name="T36" fmla="*/ 12 w 661"/>
              <a:gd name="T37" fmla="*/ 196 h 487"/>
              <a:gd name="T38" fmla="*/ 3 w 661"/>
              <a:gd name="T39" fmla="*/ 177 h 487"/>
              <a:gd name="T40" fmla="*/ 0 w 661"/>
              <a:gd name="T41" fmla="*/ 156 h 487"/>
              <a:gd name="T42" fmla="*/ 2 w 661"/>
              <a:gd name="T43" fmla="*/ 134 h 487"/>
              <a:gd name="T44" fmla="*/ 7 w 661"/>
              <a:gd name="T45" fmla="*/ 112 h 487"/>
              <a:gd name="T46" fmla="*/ 16 w 661"/>
              <a:gd name="T47" fmla="*/ 90 h 487"/>
              <a:gd name="T48" fmla="*/ 29 w 661"/>
              <a:gd name="T49" fmla="*/ 70 h 487"/>
              <a:gd name="T50" fmla="*/ 44 w 661"/>
              <a:gd name="T51" fmla="*/ 50 h 487"/>
              <a:gd name="T52" fmla="*/ 61 w 661"/>
              <a:gd name="T53" fmla="*/ 33 h 487"/>
              <a:gd name="T54" fmla="*/ 80 w 661"/>
              <a:gd name="T55" fmla="*/ 18 h 487"/>
              <a:gd name="T56" fmla="*/ 100 w 661"/>
              <a:gd name="T57" fmla="*/ 9 h 487"/>
              <a:gd name="T58" fmla="*/ 122 w 661"/>
              <a:gd name="T59" fmla="*/ 3 h 487"/>
              <a:gd name="T60" fmla="*/ 144 w 661"/>
              <a:gd name="T61" fmla="*/ 0 h 487"/>
              <a:gd name="T62" fmla="*/ 167 w 661"/>
              <a:gd name="T63" fmla="*/ 4 h 487"/>
              <a:gd name="T64" fmla="*/ 189 w 661"/>
              <a:gd name="T65" fmla="*/ 1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1" h="487">
                <a:moveTo>
                  <a:pt x="617" y="259"/>
                </a:moveTo>
                <a:lnTo>
                  <a:pt x="627" y="266"/>
                </a:lnTo>
                <a:lnTo>
                  <a:pt x="636" y="274"/>
                </a:lnTo>
                <a:lnTo>
                  <a:pt x="644" y="282"/>
                </a:lnTo>
                <a:lnTo>
                  <a:pt x="649" y="291"/>
                </a:lnTo>
                <a:lnTo>
                  <a:pt x="654" y="301"/>
                </a:lnTo>
                <a:lnTo>
                  <a:pt x="658" y="311"/>
                </a:lnTo>
                <a:lnTo>
                  <a:pt x="660" y="320"/>
                </a:lnTo>
                <a:lnTo>
                  <a:pt x="661" y="331"/>
                </a:lnTo>
                <a:lnTo>
                  <a:pt x="661" y="342"/>
                </a:lnTo>
                <a:lnTo>
                  <a:pt x="660" y="353"/>
                </a:lnTo>
                <a:lnTo>
                  <a:pt x="657" y="365"/>
                </a:lnTo>
                <a:lnTo>
                  <a:pt x="654" y="376"/>
                </a:lnTo>
                <a:lnTo>
                  <a:pt x="649" y="387"/>
                </a:lnTo>
                <a:lnTo>
                  <a:pt x="645" y="398"/>
                </a:lnTo>
                <a:lnTo>
                  <a:pt x="639" y="407"/>
                </a:lnTo>
                <a:lnTo>
                  <a:pt x="633" y="419"/>
                </a:lnTo>
                <a:lnTo>
                  <a:pt x="626" y="428"/>
                </a:lnTo>
                <a:lnTo>
                  <a:pt x="617" y="437"/>
                </a:lnTo>
                <a:lnTo>
                  <a:pt x="609" y="446"/>
                </a:lnTo>
                <a:lnTo>
                  <a:pt x="600" y="454"/>
                </a:lnTo>
                <a:lnTo>
                  <a:pt x="591" y="461"/>
                </a:lnTo>
                <a:lnTo>
                  <a:pt x="581" y="469"/>
                </a:lnTo>
                <a:lnTo>
                  <a:pt x="571" y="474"/>
                </a:lnTo>
                <a:lnTo>
                  <a:pt x="561" y="479"/>
                </a:lnTo>
                <a:lnTo>
                  <a:pt x="550" y="482"/>
                </a:lnTo>
                <a:lnTo>
                  <a:pt x="539" y="485"/>
                </a:lnTo>
                <a:lnTo>
                  <a:pt x="527" y="487"/>
                </a:lnTo>
                <a:lnTo>
                  <a:pt x="517" y="487"/>
                </a:lnTo>
                <a:lnTo>
                  <a:pt x="505" y="486"/>
                </a:lnTo>
                <a:lnTo>
                  <a:pt x="494" y="484"/>
                </a:lnTo>
                <a:lnTo>
                  <a:pt x="483" y="480"/>
                </a:lnTo>
                <a:lnTo>
                  <a:pt x="472" y="474"/>
                </a:lnTo>
                <a:lnTo>
                  <a:pt x="44" y="228"/>
                </a:lnTo>
                <a:lnTo>
                  <a:pt x="34" y="221"/>
                </a:lnTo>
                <a:lnTo>
                  <a:pt x="25" y="214"/>
                </a:lnTo>
                <a:lnTo>
                  <a:pt x="17" y="205"/>
                </a:lnTo>
                <a:lnTo>
                  <a:pt x="12" y="196"/>
                </a:lnTo>
                <a:lnTo>
                  <a:pt x="7" y="187"/>
                </a:lnTo>
                <a:lnTo>
                  <a:pt x="3" y="177"/>
                </a:lnTo>
                <a:lnTo>
                  <a:pt x="2" y="167"/>
                </a:lnTo>
                <a:lnTo>
                  <a:pt x="0" y="156"/>
                </a:lnTo>
                <a:lnTo>
                  <a:pt x="0" y="145"/>
                </a:lnTo>
                <a:lnTo>
                  <a:pt x="2" y="134"/>
                </a:lnTo>
                <a:lnTo>
                  <a:pt x="4" y="123"/>
                </a:lnTo>
                <a:lnTo>
                  <a:pt x="7" y="112"/>
                </a:lnTo>
                <a:lnTo>
                  <a:pt x="12" y="101"/>
                </a:lnTo>
                <a:lnTo>
                  <a:pt x="16" y="90"/>
                </a:lnTo>
                <a:lnTo>
                  <a:pt x="22" y="80"/>
                </a:lnTo>
                <a:lnTo>
                  <a:pt x="29" y="70"/>
                </a:lnTo>
                <a:lnTo>
                  <a:pt x="35" y="59"/>
                </a:lnTo>
                <a:lnTo>
                  <a:pt x="44" y="50"/>
                </a:lnTo>
                <a:lnTo>
                  <a:pt x="52" y="42"/>
                </a:lnTo>
                <a:lnTo>
                  <a:pt x="61" y="33"/>
                </a:lnTo>
                <a:lnTo>
                  <a:pt x="70" y="26"/>
                </a:lnTo>
                <a:lnTo>
                  <a:pt x="80" y="18"/>
                </a:lnTo>
                <a:lnTo>
                  <a:pt x="90" y="14"/>
                </a:lnTo>
                <a:lnTo>
                  <a:pt x="100" y="9"/>
                </a:lnTo>
                <a:lnTo>
                  <a:pt x="111" y="5"/>
                </a:lnTo>
                <a:lnTo>
                  <a:pt x="122" y="3"/>
                </a:lnTo>
                <a:lnTo>
                  <a:pt x="134" y="0"/>
                </a:lnTo>
                <a:lnTo>
                  <a:pt x="144" y="0"/>
                </a:lnTo>
                <a:lnTo>
                  <a:pt x="156" y="1"/>
                </a:lnTo>
                <a:lnTo>
                  <a:pt x="167" y="4"/>
                </a:lnTo>
                <a:lnTo>
                  <a:pt x="178" y="7"/>
                </a:lnTo>
                <a:lnTo>
                  <a:pt x="189" y="14"/>
                </a:lnTo>
                <a:lnTo>
                  <a:pt x="617" y="259"/>
                </a:lnTo>
                <a:close/>
              </a:path>
            </a:pathLst>
          </a:custGeom>
          <a:solidFill>
            <a:srgbClr val="FFFF00"/>
          </a:solidFill>
          <a:ln w="19050" cmpd="sng">
            <a:solidFill>
              <a:schemeClr val="bg2"/>
            </a:solidFill>
            <a:round/>
            <a:headEnd/>
            <a:tailEnd/>
          </a:ln>
        </p:spPr>
        <p:txBody>
          <a:bodyPr/>
          <a:lstStyle/>
          <a:p>
            <a:endParaRPr lang="en-IN" b="1" dirty="0"/>
          </a:p>
        </p:txBody>
      </p:sp>
      <p:sp>
        <p:nvSpPr>
          <p:cNvPr id="128" name="Freeform 250">
            <a:extLst>
              <a:ext uri="{FF2B5EF4-FFF2-40B4-BE49-F238E27FC236}">
                <a16:creationId xmlns:a16="http://schemas.microsoft.com/office/drawing/2014/main" id="{568F2E02-F7A3-47E7-BB27-5787130255A2}"/>
              </a:ext>
            </a:extLst>
          </p:cNvPr>
          <p:cNvSpPr>
            <a:spLocks noChangeAspect="1"/>
          </p:cNvSpPr>
          <p:nvPr/>
        </p:nvSpPr>
        <p:spPr bwMode="auto">
          <a:xfrm rot="2519516">
            <a:off x="6055419" y="4667028"/>
            <a:ext cx="139899" cy="301630"/>
          </a:xfrm>
          <a:custGeom>
            <a:avLst/>
            <a:gdLst>
              <a:gd name="T0" fmla="*/ 306 w 306"/>
              <a:gd name="T1" fmla="*/ 562 h 659"/>
              <a:gd name="T2" fmla="*/ 302 w 306"/>
              <a:gd name="T3" fmla="*/ 583 h 659"/>
              <a:gd name="T4" fmla="*/ 293 w 306"/>
              <a:gd name="T5" fmla="*/ 602 h 659"/>
              <a:gd name="T6" fmla="*/ 280 w 306"/>
              <a:gd name="T7" fmla="*/ 619 h 659"/>
              <a:gd name="T8" fmla="*/ 262 w 306"/>
              <a:gd name="T9" fmla="*/ 633 h 659"/>
              <a:gd name="T10" fmla="*/ 241 w 306"/>
              <a:gd name="T11" fmla="*/ 644 h 659"/>
              <a:gd name="T12" fmla="*/ 220 w 306"/>
              <a:gd name="T13" fmla="*/ 651 h 659"/>
              <a:gd name="T14" fmla="*/ 195 w 306"/>
              <a:gd name="T15" fmla="*/ 656 h 659"/>
              <a:gd name="T16" fmla="*/ 171 w 306"/>
              <a:gd name="T17" fmla="*/ 659 h 659"/>
              <a:gd name="T18" fmla="*/ 146 w 306"/>
              <a:gd name="T19" fmla="*/ 658 h 659"/>
              <a:gd name="T20" fmla="*/ 123 w 306"/>
              <a:gd name="T21" fmla="*/ 654 h 659"/>
              <a:gd name="T22" fmla="*/ 100 w 306"/>
              <a:gd name="T23" fmla="*/ 646 h 659"/>
              <a:gd name="T24" fmla="*/ 81 w 306"/>
              <a:gd name="T25" fmla="*/ 637 h 659"/>
              <a:gd name="T26" fmla="*/ 64 w 306"/>
              <a:gd name="T27" fmla="*/ 622 h 659"/>
              <a:gd name="T28" fmla="*/ 53 w 306"/>
              <a:gd name="T29" fmla="*/ 605 h 659"/>
              <a:gd name="T30" fmla="*/ 44 w 306"/>
              <a:gd name="T31" fmla="*/ 584 h 659"/>
              <a:gd name="T32" fmla="*/ 0 w 306"/>
              <a:gd name="T33" fmla="*/ 108 h 659"/>
              <a:gd name="T34" fmla="*/ 1 w 306"/>
              <a:gd name="T35" fmla="*/ 84 h 659"/>
              <a:gd name="T36" fmla="*/ 8 w 306"/>
              <a:gd name="T37" fmla="*/ 65 h 659"/>
              <a:gd name="T38" fmla="*/ 19 w 306"/>
              <a:gd name="T39" fmla="*/ 46 h 659"/>
              <a:gd name="T40" fmla="*/ 35 w 306"/>
              <a:gd name="T41" fmla="*/ 32 h 659"/>
              <a:gd name="T42" fmla="*/ 54 w 306"/>
              <a:gd name="T43" fmla="*/ 19 h 659"/>
              <a:gd name="T44" fmla="*/ 76 w 306"/>
              <a:gd name="T45" fmla="*/ 10 h 659"/>
              <a:gd name="T46" fmla="*/ 99 w 306"/>
              <a:gd name="T47" fmla="*/ 3 h 659"/>
              <a:gd name="T48" fmla="*/ 123 w 306"/>
              <a:gd name="T49" fmla="*/ 0 h 659"/>
              <a:gd name="T50" fmla="*/ 148 w 306"/>
              <a:gd name="T51" fmla="*/ 0 h 659"/>
              <a:gd name="T52" fmla="*/ 172 w 306"/>
              <a:gd name="T53" fmla="*/ 2 h 659"/>
              <a:gd name="T54" fmla="*/ 195 w 306"/>
              <a:gd name="T55" fmla="*/ 7 h 659"/>
              <a:gd name="T56" fmla="*/ 216 w 306"/>
              <a:gd name="T57" fmla="*/ 17 h 659"/>
              <a:gd name="T58" fmla="*/ 235 w 306"/>
              <a:gd name="T59" fmla="*/ 29 h 659"/>
              <a:gd name="T60" fmla="*/ 249 w 306"/>
              <a:gd name="T61" fmla="*/ 44 h 659"/>
              <a:gd name="T62" fmla="*/ 259 w 306"/>
              <a:gd name="T63" fmla="*/ 64 h 659"/>
              <a:gd name="T64" fmla="*/ 265 w 306"/>
              <a:gd name="T65" fmla="*/ 8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6" h="659">
                <a:moveTo>
                  <a:pt x="306" y="550"/>
                </a:moveTo>
                <a:lnTo>
                  <a:pt x="306" y="562"/>
                </a:lnTo>
                <a:lnTo>
                  <a:pt x="304" y="573"/>
                </a:lnTo>
                <a:lnTo>
                  <a:pt x="302" y="583"/>
                </a:lnTo>
                <a:lnTo>
                  <a:pt x="298" y="594"/>
                </a:lnTo>
                <a:lnTo>
                  <a:pt x="293" y="602"/>
                </a:lnTo>
                <a:lnTo>
                  <a:pt x="286" y="611"/>
                </a:lnTo>
                <a:lnTo>
                  <a:pt x="280" y="619"/>
                </a:lnTo>
                <a:lnTo>
                  <a:pt x="271" y="626"/>
                </a:lnTo>
                <a:lnTo>
                  <a:pt x="262" y="633"/>
                </a:lnTo>
                <a:lnTo>
                  <a:pt x="252" y="639"/>
                </a:lnTo>
                <a:lnTo>
                  <a:pt x="241" y="644"/>
                </a:lnTo>
                <a:lnTo>
                  <a:pt x="231" y="648"/>
                </a:lnTo>
                <a:lnTo>
                  <a:pt x="220" y="651"/>
                </a:lnTo>
                <a:lnTo>
                  <a:pt x="208" y="655"/>
                </a:lnTo>
                <a:lnTo>
                  <a:pt x="195" y="656"/>
                </a:lnTo>
                <a:lnTo>
                  <a:pt x="184" y="659"/>
                </a:lnTo>
                <a:lnTo>
                  <a:pt x="171" y="659"/>
                </a:lnTo>
                <a:lnTo>
                  <a:pt x="158" y="659"/>
                </a:lnTo>
                <a:lnTo>
                  <a:pt x="146" y="658"/>
                </a:lnTo>
                <a:lnTo>
                  <a:pt x="135" y="656"/>
                </a:lnTo>
                <a:lnTo>
                  <a:pt x="123" y="654"/>
                </a:lnTo>
                <a:lnTo>
                  <a:pt x="112" y="650"/>
                </a:lnTo>
                <a:lnTo>
                  <a:pt x="100" y="646"/>
                </a:lnTo>
                <a:lnTo>
                  <a:pt x="91" y="642"/>
                </a:lnTo>
                <a:lnTo>
                  <a:pt x="81" y="637"/>
                </a:lnTo>
                <a:lnTo>
                  <a:pt x="72" y="629"/>
                </a:lnTo>
                <a:lnTo>
                  <a:pt x="64" y="622"/>
                </a:lnTo>
                <a:lnTo>
                  <a:pt x="58" y="615"/>
                </a:lnTo>
                <a:lnTo>
                  <a:pt x="53" y="605"/>
                </a:lnTo>
                <a:lnTo>
                  <a:pt x="47" y="595"/>
                </a:lnTo>
                <a:lnTo>
                  <a:pt x="44" y="584"/>
                </a:lnTo>
                <a:lnTo>
                  <a:pt x="42" y="573"/>
                </a:lnTo>
                <a:lnTo>
                  <a:pt x="0" y="108"/>
                </a:lnTo>
                <a:lnTo>
                  <a:pt x="0" y="95"/>
                </a:lnTo>
                <a:lnTo>
                  <a:pt x="1" y="84"/>
                </a:lnTo>
                <a:lnTo>
                  <a:pt x="4" y="75"/>
                </a:lnTo>
                <a:lnTo>
                  <a:pt x="8" y="65"/>
                </a:lnTo>
                <a:lnTo>
                  <a:pt x="13" y="55"/>
                </a:lnTo>
                <a:lnTo>
                  <a:pt x="19" y="46"/>
                </a:lnTo>
                <a:lnTo>
                  <a:pt x="27" y="39"/>
                </a:lnTo>
                <a:lnTo>
                  <a:pt x="35" y="32"/>
                </a:lnTo>
                <a:lnTo>
                  <a:pt x="44" y="26"/>
                </a:lnTo>
                <a:lnTo>
                  <a:pt x="54" y="19"/>
                </a:lnTo>
                <a:lnTo>
                  <a:pt x="64" y="15"/>
                </a:lnTo>
                <a:lnTo>
                  <a:pt x="76" y="10"/>
                </a:lnTo>
                <a:lnTo>
                  <a:pt x="87" y="7"/>
                </a:lnTo>
                <a:lnTo>
                  <a:pt x="99" y="3"/>
                </a:lnTo>
                <a:lnTo>
                  <a:pt x="110" y="1"/>
                </a:lnTo>
                <a:lnTo>
                  <a:pt x="123" y="0"/>
                </a:lnTo>
                <a:lnTo>
                  <a:pt x="136" y="0"/>
                </a:lnTo>
                <a:lnTo>
                  <a:pt x="148" y="0"/>
                </a:lnTo>
                <a:lnTo>
                  <a:pt x="161" y="1"/>
                </a:lnTo>
                <a:lnTo>
                  <a:pt x="172" y="2"/>
                </a:lnTo>
                <a:lnTo>
                  <a:pt x="184" y="5"/>
                </a:lnTo>
                <a:lnTo>
                  <a:pt x="195" y="7"/>
                </a:lnTo>
                <a:lnTo>
                  <a:pt x="206" y="12"/>
                </a:lnTo>
                <a:lnTo>
                  <a:pt x="216" y="17"/>
                </a:lnTo>
                <a:lnTo>
                  <a:pt x="226" y="22"/>
                </a:lnTo>
                <a:lnTo>
                  <a:pt x="235" y="29"/>
                </a:lnTo>
                <a:lnTo>
                  <a:pt x="243" y="37"/>
                </a:lnTo>
                <a:lnTo>
                  <a:pt x="249" y="44"/>
                </a:lnTo>
                <a:lnTo>
                  <a:pt x="254" y="54"/>
                </a:lnTo>
                <a:lnTo>
                  <a:pt x="259" y="64"/>
                </a:lnTo>
                <a:lnTo>
                  <a:pt x="263" y="75"/>
                </a:lnTo>
                <a:lnTo>
                  <a:pt x="265" y="86"/>
                </a:lnTo>
                <a:lnTo>
                  <a:pt x="306" y="550"/>
                </a:lnTo>
                <a:close/>
              </a:path>
            </a:pathLst>
          </a:custGeom>
          <a:solidFill>
            <a:srgbClr val="FFFF00"/>
          </a:solidFill>
          <a:ln w="19050" cmpd="sng">
            <a:solidFill>
              <a:schemeClr val="bg2"/>
            </a:solidFill>
            <a:round/>
            <a:headEnd/>
            <a:tailEnd/>
          </a:ln>
        </p:spPr>
        <p:txBody>
          <a:bodyPr/>
          <a:lstStyle/>
          <a:p>
            <a:endParaRPr lang="en-IN" b="1" dirty="0"/>
          </a:p>
        </p:txBody>
      </p:sp>
    </p:spTree>
    <p:extLst>
      <p:ext uri="{BB962C8B-B14F-4D97-AF65-F5344CB8AC3E}">
        <p14:creationId xmlns:p14="http://schemas.microsoft.com/office/powerpoint/2010/main" val="1070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slide(fromBottom)">
                                      <p:cBhvr>
                                        <p:cTn id="7" dur="500"/>
                                        <p:tgtEl>
                                          <p:spTgt spid="11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slide(fromBottom)">
                                      <p:cBhvr>
                                        <p:cTn id="10" dur="500"/>
                                        <p:tgtEl>
                                          <p:spTgt spid="1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slide(fromBottom)">
                                      <p:cBhvr>
                                        <p:cTn id="15" dur="500"/>
                                        <p:tgtEl>
                                          <p:spTgt spid="12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26"/>
                                        </p:tgtEl>
                                        <p:attrNameLst>
                                          <p:attrName>style.visibility</p:attrName>
                                        </p:attrNameLst>
                                      </p:cBhvr>
                                      <p:to>
                                        <p:strVal val="visible"/>
                                      </p:to>
                                    </p:set>
                                    <p:animEffect transition="in" filter="slide(fromBottom)">
                                      <p:cBhvr>
                                        <p:cTn id="18" dur="500"/>
                                        <p:tgtEl>
                                          <p:spTgt spid="12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slide(fromBottom)">
                                      <p:cBhvr>
                                        <p:cTn id="23" dur="500"/>
                                        <p:tgtEl>
                                          <p:spTgt spid="111"/>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slide(fromBottom)">
                                      <p:cBhvr>
                                        <p:cTn id="26" dur="500"/>
                                        <p:tgtEl>
                                          <p:spTgt spid="1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fade">
                                      <p:cBhvr>
                                        <p:cTn id="31" dur="500"/>
                                        <p:tgtEl>
                                          <p:spTgt spid="1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6"/>
                                        </p:tgtEl>
                                        <p:attrNameLst>
                                          <p:attrName>style.visibility</p:attrName>
                                        </p:attrNameLst>
                                      </p:cBhvr>
                                      <p:to>
                                        <p:strVal val="visible"/>
                                      </p:to>
                                    </p:set>
                                    <p:animEffect transition="in" filter="fade">
                                      <p:cBhvr>
                                        <p:cTn id="34" dur="500"/>
                                        <p:tgtEl>
                                          <p:spTgt spid="1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fade">
                                      <p:cBhvr>
                                        <p:cTn id="42" dur="500"/>
                                        <p:tgtEl>
                                          <p:spTgt spid="1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4"/>
                                        </p:tgtEl>
                                        <p:attrNameLst>
                                          <p:attrName>style.visibility</p:attrName>
                                        </p:attrNameLst>
                                      </p:cBhvr>
                                      <p:to>
                                        <p:strVal val="visible"/>
                                      </p:to>
                                    </p:set>
                                    <p:animEffect transition="in" filter="fade">
                                      <p:cBhvr>
                                        <p:cTn id="45"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13" grpId="0"/>
      <p:bldP spid="114" grpId="0"/>
      <p:bldP spid="115" grpId="0"/>
      <p:bldP spid="116" grpId="0"/>
      <p:bldP spid="117" grpId="0" animBg="1"/>
      <p:bldP spid="118" grpId="0" animBg="1"/>
      <p:bldP spid="125" grpId="0"/>
      <p:bldP spid="12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1027"/>
          <p:cNvSpPr>
            <a:spLocks noGrp="1" noChangeArrowheads="1"/>
          </p:cNvSpPr>
          <p:nvPr>
            <p:ph type="body" idx="1"/>
          </p:nvPr>
        </p:nvSpPr>
        <p:spPr>
          <a:xfrm>
            <a:off x="457200" y="908720"/>
            <a:ext cx="8229600" cy="5072098"/>
          </a:xfrm>
        </p:spPr>
        <p:txBody>
          <a:bodyPr>
            <a:normAutofit/>
          </a:bodyPr>
          <a:lstStyle/>
          <a:p>
            <a:pPr algn="just">
              <a:lnSpc>
                <a:spcPct val="80000"/>
              </a:lnSpc>
              <a:buNone/>
            </a:pPr>
            <a:r>
              <a:rPr lang="en-US" sz="2400" b="1" dirty="0"/>
              <a:t>Viral structural components include</a:t>
            </a:r>
            <a:r>
              <a:rPr lang="en-US" sz="2400" dirty="0"/>
              <a:t>:- </a:t>
            </a:r>
            <a:endParaRPr lang="en-US" sz="2400" b="1" dirty="0"/>
          </a:p>
          <a:p>
            <a:pPr algn="just">
              <a:lnSpc>
                <a:spcPct val="120000"/>
              </a:lnSpc>
              <a:spcAft>
                <a:spcPts val="600"/>
              </a:spcAft>
            </a:pPr>
            <a:r>
              <a:rPr lang="en-US" sz="2400" b="1" dirty="0">
                <a:solidFill>
                  <a:srgbClr val="FF0000"/>
                </a:solidFill>
              </a:rPr>
              <a:t>Capsid</a:t>
            </a:r>
            <a:r>
              <a:rPr lang="en-US" sz="2400" dirty="0"/>
              <a:t>:  The protein shell directly surrounding viral nucleic acid (coat, shell). Composed of capsomeres.</a:t>
            </a:r>
          </a:p>
          <a:p>
            <a:pPr algn="just">
              <a:lnSpc>
                <a:spcPct val="120000"/>
              </a:lnSpc>
            </a:pPr>
            <a:r>
              <a:rPr lang="en-US" sz="2400" b="1" dirty="0">
                <a:solidFill>
                  <a:srgbClr val="FF0000"/>
                </a:solidFill>
              </a:rPr>
              <a:t>Genome</a:t>
            </a:r>
            <a:r>
              <a:rPr lang="en-US" sz="2400" dirty="0"/>
              <a:t>:  Nucleic acid of the virus ( RNA or DNA).</a:t>
            </a:r>
          </a:p>
          <a:p>
            <a:pPr algn="just">
              <a:lnSpc>
                <a:spcPct val="120000"/>
              </a:lnSpc>
            </a:pPr>
            <a:r>
              <a:rPr lang="en-US" sz="2400" b="1" dirty="0">
                <a:solidFill>
                  <a:srgbClr val="FF0000"/>
                </a:solidFill>
              </a:rPr>
              <a:t>Nucleocapsid</a:t>
            </a:r>
            <a:r>
              <a:rPr lang="en-US" sz="2400" dirty="0"/>
              <a:t>: capsid + genome .</a:t>
            </a:r>
          </a:p>
          <a:p>
            <a:pPr algn="just">
              <a:lnSpc>
                <a:spcPct val="120000"/>
              </a:lnSpc>
            </a:pPr>
            <a:r>
              <a:rPr lang="en-US" sz="2400" b="1" dirty="0">
                <a:solidFill>
                  <a:srgbClr val="FF0000"/>
                </a:solidFill>
              </a:rPr>
              <a:t>Envelope</a:t>
            </a:r>
            <a:r>
              <a:rPr lang="en-US" sz="2400" dirty="0"/>
              <a:t>: The lipid bilayer and associated glycoproteins that surround some viruses. Viruses are of two types:</a:t>
            </a:r>
          </a:p>
          <a:p>
            <a:pPr lvl="1" algn="just">
              <a:lnSpc>
                <a:spcPct val="120000"/>
              </a:lnSpc>
            </a:pPr>
            <a:r>
              <a:rPr lang="en-US" sz="2000" dirty="0"/>
              <a:t>Enveloped </a:t>
            </a:r>
          </a:p>
          <a:p>
            <a:pPr lvl="1" algn="just">
              <a:lnSpc>
                <a:spcPct val="120000"/>
              </a:lnSpc>
            </a:pPr>
            <a:r>
              <a:rPr lang="en-US" sz="2000" dirty="0"/>
              <a:t>Non-enveloped</a:t>
            </a:r>
          </a:p>
          <a:p>
            <a:pPr algn="just">
              <a:lnSpc>
                <a:spcPct val="120000"/>
              </a:lnSpc>
            </a:pPr>
            <a:endParaRPr lang="en-US" sz="2400" dirty="0"/>
          </a:p>
          <a:p>
            <a:pPr algn="just"/>
            <a:endParaRPr lang="en-US" sz="2000" dirty="0">
              <a:solidFill>
                <a:schemeClr val="accent2"/>
              </a:solidFill>
            </a:endParaRPr>
          </a:p>
        </p:txBody>
      </p:sp>
      <p:sp>
        <p:nvSpPr>
          <p:cNvPr id="6" name="Rectangle 4"/>
          <p:cNvSpPr txBox="1">
            <a:spLocks noChangeArrowheads="1"/>
          </p:cNvSpPr>
          <p:nvPr/>
        </p:nvSpPr>
        <p:spPr>
          <a:xfrm>
            <a:off x="428596" y="0"/>
            <a:ext cx="8229600" cy="857272"/>
          </a:xfrm>
          <a:prstGeom prst="rect">
            <a:avLst/>
          </a:prstGeom>
          <a:solidFill>
            <a:srgbClr val="FFFF00"/>
          </a:solidFill>
        </p:spPr>
        <p:txBody>
          <a:bodyPr vert="horz" lIns="91440" tIns="45720" rIns="91440" bIns="45720" rtlCol="0" anchor="ctr">
            <a:normAutofit fontScale="90000"/>
          </a:bodyPr>
          <a:lstStyle/>
          <a:p>
            <a:pPr marL="1117600" lvl="0" indent="-1117600" algn="ctr">
              <a:spcBef>
                <a:spcPct val="0"/>
              </a:spcBef>
            </a:pPr>
            <a:r>
              <a:rPr lang="en-US" sz="4800" b="1" dirty="0">
                <a:solidFill>
                  <a:srgbClr val="C00000"/>
                </a:solidFill>
              </a:rPr>
              <a:t>Viral structure – some terminology</a:t>
            </a:r>
            <a:endParaRPr kumimoji="0" lang="en-US" sz="5400" b="1"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2" name="Rectangle 1">
            <a:extLst>
              <a:ext uri="{FF2B5EF4-FFF2-40B4-BE49-F238E27FC236}">
                <a16:creationId xmlns:a16="http://schemas.microsoft.com/office/drawing/2014/main" id="{C0985D14-FF9D-456D-8D61-0B95CA4C3B70}"/>
              </a:ext>
            </a:extLst>
          </p:cNvPr>
          <p:cNvSpPr/>
          <p:nvPr/>
        </p:nvSpPr>
        <p:spPr>
          <a:xfrm>
            <a:off x="269776" y="5891535"/>
            <a:ext cx="8604448" cy="505972"/>
          </a:xfrm>
          <a:prstGeom prst="rect">
            <a:avLst/>
          </a:prstGeom>
        </p:spPr>
        <p:txBody>
          <a:bodyPr wrap="square">
            <a:spAutoFit/>
          </a:bodyPr>
          <a:lstStyle/>
          <a:p>
            <a:pPr algn="just">
              <a:lnSpc>
                <a:spcPct val="120000"/>
              </a:lnSpc>
            </a:pPr>
            <a:r>
              <a:rPr lang="en-US" sz="2000" dirty="0"/>
              <a:t>All these components form the entire infectious virus particle called the </a:t>
            </a:r>
            <a:r>
              <a:rPr lang="en-US" sz="2400" b="1" u="sng" dirty="0">
                <a:solidFill>
                  <a:srgbClr val="7030A0"/>
                </a:solidFill>
              </a:rPr>
              <a:t>Virion</a:t>
            </a:r>
            <a:endParaRPr lang="en-US" sz="2000" b="1" u="sng" dirty="0">
              <a:solidFill>
                <a:srgbClr val="7030A0"/>
              </a:solidFill>
            </a:endParaRPr>
          </a:p>
        </p:txBody>
      </p:sp>
      <p:sp>
        <p:nvSpPr>
          <p:cNvPr id="7" name="Rectangle 6">
            <a:extLst>
              <a:ext uri="{FF2B5EF4-FFF2-40B4-BE49-F238E27FC236}">
                <a16:creationId xmlns:a16="http://schemas.microsoft.com/office/drawing/2014/main" id="{5DC74AAE-43A4-4CF0-B7B1-9A5B847558E1}"/>
              </a:ext>
            </a:extLst>
          </p:cNvPr>
          <p:cNvSpPr/>
          <p:nvPr/>
        </p:nvSpPr>
        <p:spPr>
          <a:xfrm>
            <a:off x="457200" y="1340768"/>
            <a:ext cx="8363272" cy="3816423"/>
          </a:xfrm>
          <a:prstGeom prst="rect">
            <a:avLst/>
          </a:prstGeom>
          <a:noFill/>
          <a:ln w="41275">
            <a:solidFill>
              <a:srgbClr val="FF0000">
                <a:alpha val="9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Arrow: Down 2">
            <a:extLst>
              <a:ext uri="{FF2B5EF4-FFF2-40B4-BE49-F238E27FC236}">
                <a16:creationId xmlns:a16="http://schemas.microsoft.com/office/drawing/2014/main" id="{F6E1922E-8A1B-4D14-B5D0-31BC5D736F86}"/>
              </a:ext>
            </a:extLst>
          </p:cNvPr>
          <p:cNvSpPr/>
          <p:nvPr/>
        </p:nvSpPr>
        <p:spPr>
          <a:xfrm>
            <a:off x="4242694" y="5296256"/>
            <a:ext cx="484632" cy="653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37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734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734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734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P spid="2" grpId="0"/>
      <p:bldP spid="7"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28124A2AB109B04D9394872AA5C4638C" ma:contentTypeVersion="6" ma:contentTypeDescription="إنشاء مستند جديد." ma:contentTypeScope="" ma:versionID="4d79232af452f8123e4d8d4b2058678e">
  <xsd:schema xmlns:xsd="http://www.w3.org/2001/XMLSchema" xmlns:xs="http://www.w3.org/2001/XMLSchema" xmlns:p="http://schemas.microsoft.com/office/2006/metadata/properties" xmlns:ns2="513c409d-95b3-4324-b1e7-64465f9ef705" targetNamespace="http://schemas.microsoft.com/office/2006/metadata/properties" ma:root="true" ma:fieldsID="5e18284008cb531065844c4ff656c1c7" ns2:_="">
    <xsd:import namespace="513c409d-95b3-4324-b1e7-64465f9ef7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c409d-95b3-4324-b1e7-64465f9ef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DB7AF7-6964-4DCB-92CC-0CC7C9FFEF99}"/>
</file>

<file path=customXml/itemProps2.xml><?xml version="1.0" encoding="utf-8"?>
<ds:datastoreItem xmlns:ds="http://schemas.openxmlformats.org/officeDocument/2006/customXml" ds:itemID="{67129D75-0BE8-432E-A450-8EE4B04DCFF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5256C6D-C8ED-4876-BFF4-9A6947092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5967</TotalTime>
  <Words>3720</Words>
  <Application>Microsoft Office PowerPoint</Application>
  <PresentationFormat>On-screen Show (4:3)</PresentationFormat>
  <Paragraphs>372</Paragraphs>
  <Slides>27</Slides>
  <Notes>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Viral Structure and Classification 2021-2022</vt:lpstr>
      <vt:lpstr>Aims</vt:lpstr>
      <vt:lpstr>Introduction to Virology</vt:lpstr>
      <vt:lpstr>Common Characteristics of Viruses</vt:lpstr>
      <vt:lpstr>Viruses are Ultramicroscopic</vt:lpstr>
      <vt:lpstr>Common Characteristics of Viruses</vt:lpstr>
      <vt:lpstr>VIRUS CLASSIFICATION </vt:lpstr>
      <vt:lpstr>STRUCTURE OF VIRUSES</vt:lpstr>
      <vt:lpstr>PowerPoint Presentation</vt:lpstr>
      <vt:lpstr>STRUCTURE OF VIRUSES</vt:lpstr>
      <vt:lpstr>Capsid     Capsomere     protomer</vt:lpstr>
      <vt:lpstr>STRUCTURE OF VIRUSES</vt:lpstr>
      <vt:lpstr>STRUCTURE OF VIRUSES</vt:lpstr>
      <vt:lpstr>STRUCTURE OF VIRUSES</vt:lpstr>
      <vt:lpstr>STRUCTURE OF VIRUSES</vt:lpstr>
      <vt:lpstr>STRUCTURE OF VIRUSES</vt:lpstr>
      <vt:lpstr>PowerPoint Presentation</vt:lpstr>
      <vt:lpstr>VIRUS CLASSIFICATION </vt:lpstr>
      <vt:lpstr>VIRUS CLASSIFICATION </vt:lpstr>
      <vt:lpstr>VIRUS CLASSIFICATION </vt:lpstr>
      <vt:lpstr>VIRUS CLASSIFICATION </vt:lpstr>
      <vt:lpstr>STRUCTURE OF VIRUSES</vt:lpstr>
      <vt:lpstr>The important functions of viral proteins </vt:lpstr>
      <vt:lpstr>Serotypes ! (Antigenic Determinants)</vt:lpstr>
      <vt:lpstr>Serotypes ! (Antigenic Determinants)</vt:lpstr>
      <vt:lpstr>Medical implications related to serotypes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frf</dc:creator>
  <cp:lastModifiedBy>HP</cp:lastModifiedBy>
  <cp:revision>485</cp:revision>
  <dcterms:created xsi:type="dcterms:W3CDTF">2018-06-20T15:53:58Z</dcterms:created>
  <dcterms:modified xsi:type="dcterms:W3CDTF">2021-11-13T19:22:37Z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0x01010028124A2AB109B04D9394872AA5C4638C</vt:lpwstr>
  </property>
</Properties>
</file>