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3" r:id="rId4"/>
  </p:sldMasterIdLst>
  <p:notesMasterIdLst>
    <p:notesMasterId r:id="rId30"/>
  </p:notesMasterIdLst>
  <p:sldIdLst>
    <p:sldId id="576" r:id="rId5"/>
    <p:sldId id="577" r:id="rId6"/>
    <p:sldId id="601" r:id="rId7"/>
    <p:sldId id="602" r:id="rId8"/>
    <p:sldId id="578" r:id="rId9"/>
    <p:sldId id="570" r:id="rId10"/>
    <p:sldId id="579" r:id="rId11"/>
    <p:sldId id="524" r:id="rId12"/>
    <p:sldId id="572" r:id="rId13"/>
    <p:sldId id="571" r:id="rId14"/>
    <p:sldId id="580" r:id="rId15"/>
    <p:sldId id="574" r:id="rId16"/>
    <p:sldId id="583" r:id="rId17"/>
    <p:sldId id="587" r:id="rId18"/>
    <p:sldId id="589" r:id="rId19"/>
    <p:sldId id="592" r:id="rId20"/>
    <p:sldId id="593" r:id="rId21"/>
    <p:sldId id="581" r:id="rId22"/>
    <p:sldId id="594" r:id="rId23"/>
    <p:sldId id="595" r:id="rId24"/>
    <p:sldId id="596" r:id="rId25"/>
    <p:sldId id="598" r:id="rId26"/>
    <p:sldId id="597" r:id="rId27"/>
    <p:sldId id="599" r:id="rId28"/>
    <p:sldId id="600"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Perpetua" panose="0202050206040102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Perpetua" panose="0202050206040102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34906"/>
    <a:srgbClr val="FF99CC"/>
    <a:srgbClr val="FF66FF"/>
    <a:srgbClr val="CC00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4728" autoAdjust="0"/>
  </p:normalViewPr>
  <p:slideViewPr>
    <p:cSldViewPr>
      <p:cViewPr varScale="1">
        <p:scale>
          <a:sx n="69" d="100"/>
          <a:sy n="69" d="100"/>
        </p:scale>
        <p:origin x="16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DDD56-5D0C-4670-8935-0C6F12C774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CBF7A3-FE84-413A-A96F-F68B02300AF4}">
      <dgm:prSet custT="1"/>
      <dgm:spPr/>
      <dgm:t>
        <a:bodyPr/>
        <a:lstStyle/>
        <a:p>
          <a:r>
            <a:rPr lang="en-US" sz="2000" dirty="0" smtClean="0">
              <a:cs typeface="+mj-cs"/>
            </a:rPr>
            <a:t>HISTOLOGY &amp; NEUROBIOLOGY OF THE NEURON &amp;</a:t>
          </a:r>
          <a:r>
            <a:rPr lang="ar-JO" sz="2000" dirty="0" smtClean="0">
              <a:cs typeface="+mj-cs"/>
            </a:rPr>
            <a:t> </a:t>
          </a:r>
          <a:r>
            <a:rPr lang="fr-FR" sz="2000" dirty="0" smtClean="0">
              <a:cs typeface="+mj-cs"/>
            </a:rPr>
            <a:t> NEUROGLIA</a:t>
          </a:r>
          <a:endParaRPr lang="en-US" sz="2000" dirty="0">
            <a:cs typeface="+mj-cs"/>
          </a:endParaRPr>
        </a:p>
      </dgm:t>
    </dgm:pt>
    <dgm:pt modelId="{29D0D79C-3E4A-4E77-9DEB-78208F82ED55}" type="parTrans" cxnId="{A6B5B10C-FD27-4A84-8B75-D55CEF413FE1}">
      <dgm:prSet/>
      <dgm:spPr/>
      <dgm:t>
        <a:bodyPr/>
        <a:lstStyle/>
        <a:p>
          <a:endParaRPr lang="en-US"/>
        </a:p>
      </dgm:t>
    </dgm:pt>
    <dgm:pt modelId="{C7AEE1A0-F785-4E23-B46A-A34880742CF9}" type="sibTrans" cxnId="{A6B5B10C-FD27-4A84-8B75-D55CEF413FE1}">
      <dgm:prSet/>
      <dgm:spPr/>
      <dgm:t>
        <a:bodyPr/>
        <a:lstStyle/>
        <a:p>
          <a:endParaRPr lang="en-US"/>
        </a:p>
      </dgm:t>
    </dgm:pt>
    <dgm:pt modelId="{2F8DADD6-A0E1-464A-AD3A-C193B9C2594C}">
      <dgm:prSet custT="1"/>
      <dgm:spPr/>
      <dgm:t>
        <a:bodyPr/>
        <a:lstStyle/>
        <a:p>
          <a:r>
            <a:rPr lang="en-US" sz="2400" dirty="0" smtClean="0">
              <a:cs typeface="+mj-cs"/>
            </a:rPr>
            <a:t>Histology of spinal cord, tracts, &amp; lamina of  REXED</a:t>
          </a:r>
          <a:endParaRPr lang="en-US" sz="2400" dirty="0">
            <a:cs typeface="+mj-cs"/>
          </a:endParaRPr>
        </a:p>
      </dgm:t>
    </dgm:pt>
    <dgm:pt modelId="{2CC3CF4B-ACE8-4352-8C9F-48922C686085}" type="parTrans" cxnId="{D260FA87-13AF-4F3B-9CF4-CEFCD272CA54}">
      <dgm:prSet/>
      <dgm:spPr/>
      <dgm:t>
        <a:bodyPr/>
        <a:lstStyle/>
        <a:p>
          <a:endParaRPr lang="en-US"/>
        </a:p>
      </dgm:t>
    </dgm:pt>
    <dgm:pt modelId="{BFB3FB67-21A5-4040-B8E0-5ABEADB4FD0F}" type="sibTrans" cxnId="{D260FA87-13AF-4F3B-9CF4-CEFCD272CA54}">
      <dgm:prSet/>
      <dgm:spPr/>
      <dgm:t>
        <a:bodyPr/>
        <a:lstStyle/>
        <a:p>
          <a:endParaRPr lang="en-US"/>
        </a:p>
      </dgm:t>
    </dgm:pt>
    <dgm:pt modelId="{C15F0F3A-AB9F-465F-A5B8-9B0F03B1CB43}">
      <dgm:prSet custT="1"/>
      <dgm:spPr/>
      <dgm:t>
        <a:bodyPr/>
        <a:lstStyle/>
        <a:p>
          <a:r>
            <a:rPr lang="en-US" sz="2400" dirty="0" smtClean="0">
              <a:cs typeface="+mj-cs"/>
            </a:rPr>
            <a:t>ANATOMY/Histology of Descending tracts</a:t>
          </a:r>
          <a:endParaRPr lang="en-US" sz="2400" dirty="0">
            <a:cs typeface="+mj-cs"/>
          </a:endParaRPr>
        </a:p>
      </dgm:t>
    </dgm:pt>
    <dgm:pt modelId="{EA0AEC04-F8C5-455F-B445-1D0B8A756E79}" type="parTrans" cxnId="{061D186E-4EBB-407C-B882-5BD33A00166C}">
      <dgm:prSet/>
      <dgm:spPr/>
      <dgm:t>
        <a:bodyPr/>
        <a:lstStyle/>
        <a:p>
          <a:endParaRPr lang="en-US"/>
        </a:p>
      </dgm:t>
    </dgm:pt>
    <dgm:pt modelId="{C73C8C87-CE43-4C2D-9C08-720D5EA3B3A7}" type="sibTrans" cxnId="{061D186E-4EBB-407C-B882-5BD33A00166C}">
      <dgm:prSet/>
      <dgm:spPr/>
      <dgm:t>
        <a:bodyPr/>
        <a:lstStyle/>
        <a:p>
          <a:endParaRPr lang="en-US"/>
        </a:p>
      </dgm:t>
    </dgm:pt>
    <dgm:pt modelId="{A0EFCFCA-C1BB-4561-923A-2858C763D652}">
      <dgm:prSet custT="1"/>
      <dgm:spPr/>
      <dgm:t>
        <a:bodyPr/>
        <a:lstStyle/>
        <a:p>
          <a:r>
            <a:rPr lang="en-US" sz="2400" dirty="0" smtClean="0">
              <a:cs typeface="+mj-cs"/>
            </a:rPr>
            <a:t>ANATOMY/Histology of Ascending tracts</a:t>
          </a:r>
          <a:endParaRPr lang="en-US" sz="2400" dirty="0">
            <a:cs typeface="+mj-cs"/>
          </a:endParaRPr>
        </a:p>
      </dgm:t>
    </dgm:pt>
    <dgm:pt modelId="{0C1B215A-AC6A-4148-B7FF-08E295897282}" type="parTrans" cxnId="{D25F2CF1-0D0B-4F96-A8B9-FEAC52F2A950}">
      <dgm:prSet/>
      <dgm:spPr/>
      <dgm:t>
        <a:bodyPr/>
        <a:lstStyle/>
        <a:p>
          <a:endParaRPr lang="en-US"/>
        </a:p>
      </dgm:t>
    </dgm:pt>
    <dgm:pt modelId="{D8D05325-6303-401E-BE14-8CEDB4254352}" type="sibTrans" cxnId="{D25F2CF1-0D0B-4F96-A8B9-FEAC52F2A950}">
      <dgm:prSet/>
      <dgm:spPr/>
      <dgm:t>
        <a:bodyPr/>
        <a:lstStyle/>
        <a:p>
          <a:endParaRPr lang="en-US"/>
        </a:p>
      </dgm:t>
    </dgm:pt>
    <dgm:pt modelId="{5053268C-90A0-4819-9674-5E1E2F4EA92A}">
      <dgm:prSet custT="1"/>
      <dgm:spPr/>
      <dgm:t>
        <a:bodyPr/>
        <a:lstStyle/>
        <a:p>
          <a:r>
            <a:rPr lang="en-US" sz="2400" dirty="0" smtClean="0">
              <a:cs typeface="+mj-cs"/>
            </a:rPr>
            <a:t>Histology of Brain stem</a:t>
          </a:r>
          <a:endParaRPr lang="en-US" sz="2400" dirty="0">
            <a:cs typeface="+mj-cs"/>
          </a:endParaRPr>
        </a:p>
      </dgm:t>
    </dgm:pt>
    <dgm:pt modelId="{054A7CA5-0321-49B2-B5B5-BECF32043069}" type="parTrans" cxnId="{F19DE753-156D-42B3-83C5-2E6D102F98E8}">
      <dgm:prSet/>
      <dgm:spPr/>
      <dgm:t>
        <a:bodyPr/>
        <a:lstStyle/>
        <a:p>
          <a:endParaRPr lang="en-US"/>
        </a:p>
      </dgm:t>
    </dgm:pt>
    <dgm:pt modelId="{67B97AC0-BC2B-409E-BEBE-E1D1916FDF67}" type="sibTrans" cxnId="{F19DE753-156D-42B3-83C5-2E6D102F98E8}">
      <dgm:prSet/>
      <dgm:spPr/>
      <dgm:t>
        <a:bodyPr/>
        <a:lstStyle/>
        <a:p>
          <a:endParaRPr lang="en-US"/>
        </a:p>
      </dgm:t>
    </dgm:pt>
    <dgm:pt modelId="{0BBCD37A-068A-4845-BEE0-81F2243C9AF3}">
      <dgm:prSet custT="1"/>
      <dgm:spPr/>
      <dgm:t>
        <a:bodyPr/>
        <a:lstStyle/>
        <a:p>
          <a:r>
            <a:rPr lang="en-US" sz="2400" dirty="0" smtClean="0">
              <a:cs typeface="+mj-cs"/>
            </a:rPr>
            <a:t>Histology of cerebrum &amp; cerebellum </a:t>
          </a:r>
          <a:endParaRPr lang="en-US" sz="2400" dirty="0">
            <a:cs typeface="+mj-cs"/>
          </a:endParaRPr>
        </a:p>
      </dgm:t>
    </dgm:pt>
    <dgm:pt modelId="{0C7BC98F-A01A-4F26-B6FE-F85CB2C87E92}" type="parTrans" cxnId="{60A5DFCA-DE2C-4EB4-912F-80B0986FC89D}">
      <dgm:prSet/>
      <dgm:spPr/>
      <dgm:t>
        <a:bodyPr/>
        <a:lstStyle/>
        <a:p>
          <a:endParaRPr lang="en-US"/>
        </a:p>
      </dgm:t>
    </dgm:pt>
    <dgm:pt modelId="{A8BEDE05-6B15-4CBA-B0DA-E016CA5B99A2}" type="sibTrans" cxnId="{60A5DFCA-DE2C-4EB4-912F-80B0986FC89D}">
      <dgm:prSet/>
      <dgm:spPr/>
      <dgm:t>
        <a:bodyPr/>
        <a:lstStyle/>
        <a:p>
          <a:endParaRPr lang="en-US"/>
        </a:p>
      </dgm:t>
    </dgm:pt>
    <dgm:pt modelId="{54D54592-48DA-4FEC-B0B7-97D3E489652E}">
      <dgm:prSet custT="1"/>
      <dgm:spPr/>
      <dgm:t>
        <a:bodyPr/>
        <a:lstStyle/>
        <a:p>
          <a:r>
            <a:rPr lang="en-US" sz="1800" dirty="0" smtClean="0"/>
            <a:t>LAB: TYPE OF NEURONS, SPINAL CORDS, CEREBRUM &amp; CEREBULLUM HISTORY</a:t>
          </a:r>
          <a:endParaRPr lang="en-US" sz="1800" dirty="0"/>
        </a:p>
      </dgm:t>
    </dgm:pt>
    <dgm:pt modelId="{6AD2AC9D-D9C8-49AA-8936-8856AD00C367}" type="parTrans" cxnId="{6E382F8A-F3B4-4D53-B06A-3620D47BF582}">
      <dgm:prSet/>
      <dgm:spPr/>
      <dgm:t>
        <a:bodyPr/>
        <a:lstStyle/>
        <a:p>
          <a:endParaRPr lang="en-US"/>
        </a:p>
      </dgm:t>
    </dgm:pt>
    <dgm:pt modelId="{6F753E07-6EB7-409F-AEF4-A559EB0E634F}" type="sibTrans" cxnId="{6E382F8A-F3B4-4D53-B06A-3620D47BF582}">
      <dgm:prSet/>
      <dgm:spPr/>
      <dgm:t>
        <a:bodyPr/>
        <a:lstStyle/>
        <a:p>
          <a:endParaRPr lang="en-US"/>
        </a:p>
      </dgm:t>
    </dgm:pt>
    <dgm:pt modelId="{078D72CC-44FA-4E10-857B-C8B504A8A7DF}" type="pres">
      <dgm:prSet presAssocID="{5E3DDD56-5D0C-4670-8935-0C6F12C77469}" presName="linear" presStyleCnt="0">
        <dgm:presLayoutVars>
          <dgm:dir/>
          <dgm:animLvl val="lvl"/>
          <dgm:resizeHandles val="exact"/>
        </dgm:presLayoutVars>
      </dgm:prSet>
      <dgm:spPr/>
      <dgm:t>
        <a:bodyPr/>
        <a:lstStyle/>
        <a:p>
          <a:endParaRPr lang="en-US"/>
        </a:p>
      </dgm:t>
    </dgm:pt>
    <dgm:pt modelId="{A25E2144-1638-4A8F-B1F1-0DFF8F4AD761}" type="pres">
      <dgm:prSet presAssocID="{75CBF7A3-FE84-413A-A96F-F68B02300AF4}" presName="parentLin" presStyleCnt="0"/>
      <dgm:spPr/>
    </dgm:pt>
    <dgm:pt modelId="{E3D63170-C565-4E6D-ACA0-01F751C3373E}" type="pres">
      <dgm:prSet presAssocID="{75CBF7A3-FE84-413A-A96F-F68B02300AF4}" presName="parentLeftMargin" presStyleLbl="node1" presStyleIdx="0" presStyleCnt="7"/>
      <dgm:spPr/>
      <dgm:t>
        <a:bodyPr/>
        <a:lstStyle/>
        <a:p>
          <a:endParaRPr lang="en-US"/>
        </a:p>
      </dgm:t>
    </dgm:pt>
    <dgm:pt modelId="{8C8D2C16-D3FD-4D93-89E7-CB3749E1CE50}" type="pres">
      <dgm:prSet presAssocID="{75CBF7A3-FE84-413A-A96F-F68B02300AF4}" presName="parentText" presStyleLbl="node1" presStyleIdx="0" presStyleCnt="7" custScaleX="103896" custScaleY="296494">
        <dgm:presLayoutVars>
          <dgm:chMax val="0"/>
          <dgm:bulletEnabled val="1"/>
        </dgm:presLayoutVars>
      </dgm:prSet>
      <dgm:spPr/>
      <dgm:t>
        <a:bodyPr/>
        <a:lstStyle/>
        <a:p>
          <a:endParaRPr lang="en-US"/>
        </a:p>
      </dgm:t>
    </dgm:pt>
    <dgm:pt modelId="{3C035C3C-CF5A-4872-9431-DE6D798CE9F3}" type="pres">
      <dgm:prSet presAssocID="{75CBF7A3-FE84-413A-A96F-F68B02300AF4}" presName="negativeSpace" presStyleCnt="0"/>
      <dgm:spPr/>
    </dgm:pt>
    <dgm:pt modelId="{3EF566DD-C5A8-4D86-898E-321609B425CB}" type="pres">
      <dgm:prSet presAssocID="{75CBF7A3-FE84-413A-A96F-F68B02300AF4}" presName="childText" presStyleLbl="conFgAcc1" presStyleIdx="0" presStyleCnt="7">
        <dgm:presLayoutVars>
          <dgm:bulletEnabled val="1"/>
        </dgm:presLayoutVars>
      </dgm:prSet>
      <dgm:spPr/>
    </dgm:pt>
    <dgm:pt modelId="{47790465-B6CA-4C2E-AB7D-5C641077786B}" type="pres">
      <dgm:prSet presAssocID="{C7AEE1A0-F785-4E23-B46A-A34880742CF9}" presName="spaceBetweenRectangles" presStyleCnt="0"/>
      <dgm:spPr/>
    </dgm:pt>
    <dgm:pt modelId="{EF7ECA87-EEAB-44CE-8058-EEE7384EFC66}" type="pres">
      <dgm:prSet presAssocID="{2F8DADD6-A0E1-464A-AD3A-C193B9C2594C}" presName="parentLin" presStyleCnt="0"/>
      <dgm:spPr/>
    </dgm:pt>
    <dgm:pt modelId="{5BFEFA14-605C-4EC0-A660-EF10B7D4955C}" type="pres">
      <dgm:prSet presAssocID="{2F8DADD6-A0E1-464A-AD3A-C193B9C2594C}" presName="parentLeftMargin" presStyleLbl="node1" presStyleIdx="0" presStyleCnt="7"/>
      <dgm:spPr/>
      <dgm:t>
        <a:bodyPr/>
        <a:lstStyle/>
        <a:p>
          <a:endParaRPr lang="en-US"/>
        </a:p>
      </dgm:t>
    </dgm:pt>
    <dgm:pt modelId="{18A9B742-6443-42A3-9128-50D9371C84FE}" type="pres">
      <dgm:prSet presAssocID="{2F8DADD6-A0E1-464A-AD3A-C193B9C2594C}" presName="parentText" presStyleLbl="node1" presStyleIdx="1" presStyleCnt="7" custScaleX="111441" custScaleY="256683">
        <dgm:presLayoutVars>
          <dgm:chMax val="0"/>
          <dgm:bulletEnabled val="1"/>
        </dgm:presLayoutVars>
      </dgm:prSet>
      <dgm:spPr/>
      <dgm:t>
        <a:bodyPr/>
        <a:lstStyle/>
        <a:p>
          <a:endParaRPr lang="en-US"/>
        </a:p>
      </dgm:t>
    </dgm:pt>
    <dgm:pt modelId="{69D96BB3-FC0C-4DD1-8017-4D24661240E9}" type="pres">
      <dgm:prSet presAssocID="{2F8DADD6-A0E1-464A-AD3A-C193B9C2594C}" presName="negativeSpace" presStyleCnt="0"/>
      <dgm:spPr/>
    </dgm:pt>
    <dgm:pt modelId="{A71B346E-3996-4807-A6D3-793C8A54468C}" type="pres">
      <dgm:prSet presAssocID="{2F8DADD6-A0E1-464A-AD3A-C193B9C2594C}" presName="childText" presStyleLbl="conFgAcc1" presStyleIdx="1" presStyleCnt="7">
        <dgm:presLayoutVars>
          <dgm:bulletEnabled val="1"/>
        </dgm:presLayoutVars>
      </dgm:prSet>
      <dgm:spPr/>
    </dgm:pt>
    <dgm:pt modelId="{53EBAE40-CB57-434F-9B55-200F46CA5AC8}" type="pres">
      <dgm:prSet presAssocID="{BFB3FB67-21A5-4040-B8E0-5ABEADB4FD0F}" presName="spaceBetweenRectangles" presStyleCnt="0"/>
      <dgm:spPr/>
    </dgm:pt>
    <dgm:pt modelId="{F4BEDBCB-7C51-4E2F-9FE0-2B729C6E42A5}" type="pres">
      <dgm:prSet presAssocID="{C15F0F3A-AB9F-465F-A5B8-9B0F03B1CB43}" presName="parentLin" presStyleCnt="0"/>
      <dgm:spPr/>
    </dgm:pt>
    <dgm:pt modelId="{7B376BD3-44F6-480E-9506-9645C6E7B6E1}" type="pres">
      <dgm:prSet presAssocID="{C15F0F3A-AB9F-465F-A5B8-9B0F03B1CB43}" presName="parentLeftMargin" presStyleLbl="node1" presStyleIdx="1" presStyleCnt="7"/>
      <dgm:spPr/>
      <dgm:t>
        <a:bodyPr/>
        <a:lstStyle/>
        <a:p>
          <a:endParaRPr lang="en-US"/>
        </a:p>
      </dgm:t>
    </dgm:pt>
    <dgm:pt modelId="{E784CE82-807F-488E-9499-7DAA030A7D6F}" type="pres">
      <dgm:prSet presAssocID="{C15F0F3A-AB9F-465F-A5B8-9B0F03B1CB43}" presName="parentText" presStyleLbl="node1" presStyleIdx="2" presStyleCnt="7" custScaleX="102165" custScaleY="244783">
        <dgm:presLayoutVars>
          <dgm:chMax val="0"/>
          <dgm:bulletEnabled val="1"/>
        </dgm:presLayoutVars>
      </dgm:prSet>
      <dgm:spPr/>
      <dgm:t>
        <a:bodyPr/>
        <a:lstStyle/>
        <a:p>
          <a:endParaRPr lang="en-US"/>
        </a:p>
      </dgm:t>
    </dgm:pt>
    <dgm:pt modelId="{4460A4BF-C131-4B83-A45C-ED90B7D9E92F}" type="pres">
      <dgm:prSet presAssocID="{C15F0F3A-AB9F-465F-A5B8-9B0F03B1CB43}" presName="negativeSpace" presStyleCnt="0"/>
      <dgm:spPr/>
    </dgm:pt>
    <dgm:pt modelId="{5C812CF7-E877-47D4-9208-53388187CC54}" type="pres">
      <dgm:prSet presAssocID="{C15F0F3A-AB9F-465F-A5B8-9B0F03B1CB43}" presName="childText" presStyleLbl="conFgAcc1" presStyleIdx="2" presStyleCnt="7">
        <dgm:presLayoutVars>
          <dgm:bulletEnabled val="1"/>
        </dgm:presLayoutVars>
      </dgm:prSet>
      <dgm:spPr/>
    </dgm:pt>
    <dgm:pt modelId="{4BCB84FD-508E-4691-97A4-E645D32A4E8A}" type="pres">
      <dgm:prSet presAssocID="{C73C8C87-CE43-4C2D-9C08-720D5EA3B3A7}" presName="spaceBetweenRectangles" presStyleCnt="0"/>
      <dgm:spPr/>
    </dgm:pt>
    <dgm:pt modelId="{EC83389E-6FFE-471B-A90A-6C82CD839FBD}" type="pres">
      <dgm:prSet presAssocID="{A0EFCFCA-C1BB-4561-923A-2858C763D652}" presName="parentLin" presStyleCnt="0"/>
      <dgm:spPr/>
    </dgm:pt>
    <dgm:pt modelId="{94ACEA5D-A050-4ECC-B250-639908182D33}" type="pres">
      <dgm:prSet presAssocID="{A0EFCFCA-C1BB-4561-923A-2858C763D652}" presName="parentLeftMargin" presStyleLbl="node1" presStyleIdx="2" presStyleCnt="7"/>
      <dgm:spPr/>
      <dgm:t>
        <a:bodyPr/>
        <a:lstStyle/>
        <a:p>
          <a:endParaRPr lang="en-US"/>
        </a:p>
      </dgm:t>
    </dgm:pt>
    <dgm:pt modelId="{B4B9E776-F013-47B0-8A22-854DAECCE52F}" type="pres">
      <dgm:prSet presAssocID="{A0EFCFCA-C1BB-4561-923A-2858C763D652}" presName="parentText" presStyleLbl="node1" presStyleIdx="3" presStyleCnt="7" custScaleX="102165" custScaleY="244219">
        <dgm:presLayoutVars>
          <dgm:chMax val="0"/>
          <dgm:bulletEnabled val="1"/>
        </dgm:presLayoutVars>
      </dgm:prSet>
      <dgm:spPr/>
      <dgm:t>
        <a:bodyPr/>
        <a:lstStyle/>
        <a:p>
          <a:endParaRPr lang="en-US"/>
        </a:p>
      </dgm:t>
    </dgm:pt>
    <dgm:pt modelId="{3F7F407E-9B80-469F-9E32-EFFBD67DB4E2}" type="pres">
      <dgm:prSet presAssocID="{A0EFCFCA-C1BB-4561-923A-2858C763D652}" presName="negativeSpace" presStyleCnt="0"/>
      <dgm:spPr/>
    </dgm:pt>
    <dgm:pt modelId="{047EFF61-8779-4ADC-A01E-229B9B00D28B}" type="pres">
      <dgm:prSet presAssocID="{A0EFCFCA-C1BB-4561-923A-2858C763D652}" presName="childText" presStyleLbl="conFgAcc1" presStyleIdx="3" presStyleCnt="7">
        <dgm:presLayoutVars>
          <dgm:bulletEnabled val="1"/>
        </dgm:presLayoutVars>
      </dgm:prSet>
      <dgm:spPr/>
    </dgm:pt>
    <dgm:pt modelId="{979CDB24-DDEF-4BDD-9B62-604464154EEF}" type="pres">
      <dgm:prSet presAssocID="{D8D05325-6303-401E-BE14-8CEDB4254352}" presName="spaceBetweenRectangles" presStyleCnt="0"/>
      <dgm:spPr/>
    </dgm:pt>
    <dgm:pt modelId="{D5C9F9AD-AB78-4EC8-A242-8B2652AF7CF7}" type="pres">
      <dgm:prSet presAssocID="{5053268C-90A0-4819-9674-5E1E2F4EA92A}" presName="parentLin" presStyleCnt="0"/>
      <dgm:spPr/>
    </dgm:pt>
    <dgm:pt modelId="{BB0013D5-010C-4C97-AFAB-0ABD7040B4D4}" type="pres">
      <dgm:prSet presAssocID="{5053268C-90A0-4819-9674-5E1E2F4EA92A}" presName="parentLeftMargin" presStyleLbl="node1" presStyleIdx="3" presStyleCnt="7"/>
      <dgm:spPr/>
      <dgm:t>
        <a:bodyPr/>
        <a:lstStyle/>
        <a:p>
          <a:endParaRPr lang="en-US"/>
        </a:p>
      </dgm:t>
    </dgm:pt>
    <dgm:pt modelId="{C07324DF-5165-4479-BFC3-5C5EB87839A5}" type="pres">
      <dgm:prSet presAssocID="{5053268C-90A0-4819-9674-5E1E2F4EA92A}" presName="parentText" presStyleLbl="node1" presStyleIdx="4" presStyleCnt="7" custScaleY="163068">
        <dgm:presLayoutVars>
          <dgm:chMax val="0"/>
          <dgm:bulletEnabled val="1"/>
        </dgm:presLayoutVars>
      </dgm:prSet>
      <dgm:spPr/>
      <dgm:t>
        <a:bodyPr/>
        <a:lstStyle/>
        <a:p>
          <a:endParaRPr lang="en-US"/>
        </a:p>
      </dgm:t>
    </dgm:pt>
    <dgm:pt modelId="{83D6B360-0E7B-4B18-AF44-7521E33C3390}" type="pres">
      <dgm:prSet presAssocID="{5053268C-90A0-4819-9674-5E1E2F4EA92A}" presName="negativeSpace" presStyleCnt="0"/>
      <dgm:spPr/>
    </dgm:pt>
    <dgm:pt modelId="{7B4F5710-FD4C-4169-9ADA-5729BE951C0F}" type="pres">
      <dgm:prSet presAssocID="{5053268C-90A0-4819-9674-5E1E2F4EA92A}" presName="childText" presStyleLbl="conFgAcc1" presStyleIdx="4" presStyleCnt="7">
        <dgm:presLayoutVars>
          <dgm:bulletEnabled val="1"/>
        </dgm:presLayoutVars>
      </dgm:prSet>
      <dgm:spPr/>
    </dgm:pt>
    <dgm:pt modelId="{6A67E8EC-683D-44EA-A276-800046DFA091}" type="pres">
      <dgm:prSet presAssocID="{67B97AC0-BC2B-409E-BEBE-E1D1916FDF67}" presName="spaceBetweenRectangles" presStyleCnt="0"/>
      <dgm:spPr/>
    </dgm:pt>
    <dgm:pt modelId="{41B6CF7F-DE1C-4049-9E86-A2CF03B609AE}" type="pres">
      <dgm:prSet presAssocID="{0BBCD37A-068A-4845-BEE0-81F2243C9AF3}" presName="parentLin" presStyleCnt="0"/>
      <dgm:spPr/>
    </dgm:pt>
    <dgm:pt modelId="{6D07DEC8-440D-4D9E-B2B0-76A85B95F101}" type="pres">
      <dgm:prSet presAssocID="{0BBCD37A-068A-4845-BEE0-81F2243C9AF3}" presName="parentLeftMargin" presStyleLbl="node1" presStyleIdx="4" presStyleCnt="7"/>
      <dgm:spPr/>
      <dgm:t>
        <a:bodyPr/>
        <a:lstStyle/>
        <a:p>
          <a:endParaRPr lang="en-US"/>
        </a:p>
      </dgm:t>
    </dgm:pt>
    <dgm:pt modelId="{8432F3A0-DA6F-4DC7-B4B9-33AB4A040077}" type="pres">
      <dgm:prSet presAssocID="{0BBCD37A-068A-4845-BEE0-81F2243C9AF3}" presName="parentText" presStyleLbl="node1" presStyleIdx="5" presStyleCnt="7" custScaleX="107143" custScaleY="223698">
        <dgm:presLayoutVars>
          <dgm:chMax val="0"/>
          <dgm:bulletEnabled val="1"/>
        </dgm:presLayoutVars>
      </dgm:prSet>
      <dgm:spPr/>
      <dgm:t>
        <a:bodyPr/>
        <a:lstStyle/>
        <a:p>
          <a:endParaRPr lang="en-US"/>
        </a:p>
      </dgm:t>
    </dgm:pt>
    <dgm:pt modelId="{C2422F9F-0E23-450E-9B74-3713DEEE0F41}" type="pres">
      <dgm:prSet presAssocID="{0BBCD37A-068A-4845-BEE0-81F2243C9AF3}" presName="negativeSpace" presStyleCnt="0"/>
      <dgm:spPr/>
    </dgm:pt>
    <dgm:pt modelId="{DC4E86D6-654E-4A8C-928E-1BCBA0456D3C}" type="pres">
      <dgm:prSet presAssocID="{0BBCD37A-068A-4845-BEE0-81F2243C9AF3}" presName="childText" presStyleLbl="conFgAcc1" presStyleIdx="5" presStyleCnt="7">
        <dgm:presLayoutVars>
          <dgm:bulletEnabled val="1"/>
        </dgm:presLayoutVars>
      </dgm:prSet>
      <dgm:spPr/>
    </dgm:pt>
    <dgm:pt modelId="{A8104D96-7DF8-4417-BC6E-E880193E80B1}" type="pres">
      <dgm:prSet presAssocID="{A8BEDE05-6B15-4CBA-B0DA-E016CA5B99A2}" presName="spaceBetweenRectangles" presStyleCnt="0"/>
      <dgm:spPr/>
    </dgm:pt>
    <dgm:pt modelId="{CE4EBDF6-DEC7-408F-8C77-91B8A9BB1804}" type="pres">
      <dgm:prSet presAssocID="{54D54592-48DA-4FEC-B0B7-97D3E489652E}" presName="parentLin" presStyleCnt="0"/>
      <dgm:spPr/>
    </dgm:pt>
    <dgm:pt modelId="{473088E1-4A47-4FE1-A8BE-E3486D0B3929}" type="pres">
      <dgm:prSet presAssocID="{54D54592-48DA-4FEC-B0B7-97D3E489652E}" presName="parentLeftMargin" presStyleLbl="node1" presStyleIdx="5" presStyleCnt="7"/>
      <dgm:spPr/>
      <dgm:t>
        <a:bodyPr/>
        <a:lstStyle/>
        <a:p>
          <a:endParaRPr lang="en-US"/>
        </a:p>
      </dgm:t>
    </dgm:pt>
    <dgm:pt modelId="{F880D739-939D-4C6F-8D6A-3E71A9ECE6B9}" type="pres">
      <dgm:prSet presAssocID="{54D54592-48DA-4FEC-B0B7-97D3E489652E}" presName="parentText" presStyleLbl="node1" presStyleIdx="6" presStyleCnt="7" custScaleY="252792">
        <dgm:presLayoutVars>
          <dgm:chMax val="0"/>
          <dgm:bulletEnabled val="1"/>
        </dgm:presLayoutVars>
      </dgm:prSet>
      <dgm:spPr/>
      <dgm:t>
        <a:bodyPr/>
        <a:lstStyle/>
        <a:p>
          <a:endParaRPr lang="en-US"/>
        </a:p>
      </dgm:t>
    </dgm:pt>
    <dgm:pt modelId="{80804B2E-C9B1-4E4B-BDA4-EF86B0E002AE}" type="pres">
      <dgm:prSet presAssocID="{54D54592-48DA-4FEC-B0B7-97D3E489652E}" presName="negativeSpace" presStyleCnt="0"/>
      <dgm:spPr/>
    </dgm:pt>
    <dgm:pt modelId="{8BA12570-1A11-4D18-AEDF-31021BEE8356}" type="pres">
      <dgm:prSet presAssocID="{54D54592-48DA-4FEC-B0B7-97D3E489652E}" presName="childText" presStyleLbl="conFgAcc1" presStyleIdx="6" presStyleCnt="7">
        <dgm:presLayoutVars>
          <dgm:bulletEnabled val="1"/>
        </dgm:presLayoutVars>
      </dgm:prSet>
      <dgm:spPr/>
    </dgm:pt>
  </dgm:ptLst>
  <dgm:cxnLst>
    <dgm:cxn modelId="{321044EC-D39A-445A-97FC-AE00BA297347}" type="presOf" srcId="{A0EFCFCA-C1BB-4561-923A-2858C763D652}" destId="{B4B9E776-F013-47B0-8A22-854DAECCE52F}" srcOrd="1" destOrd="0" presId="urn:microsoft.com/office/officeart/2005/8/layout/list1"/>
    <dgm:cxn modelId="{0AEE4591-4172-4C92-9808-A7A7320E46D5}" type="presOf" srcId="{54D54592-48DA-4FEC-B0B7-97D3E489652E}" destId="{F880D739-939D-4C6F-8D6A-3E71A9ECE6B9}" srcOrd="1" destOrd="0" presId="urn:microsoft.com/office/officeart/2005/8/layout/list1"/>
    <dgm:cxn modelId="{C36AC312-0A78-484C-8A7C-0E604528FAD3}" type="presOf" srcId="{54D54592-48DA-4FEC-B0B7-97D3E489652E}" destId="{473088E1-4A47-4FE1-A8BE-E3486D0B3929}" srcOrd="0" destOrd="0" presId="urn:microsoft.com/office/officeart/2005/8/layout/list1"/>
    <dgm:cxn modelId="{01122556-908D-4D3B-882B-894691DDF9B8}" type="presOf" srcId="{2F8DADD6-A0E1-464A-AD3A-C193B9C2594C}" destId="{5BFEFA14-605C-4EC0-A660-EF10B7D4955C}" srcOrd="0" destOrd="0" presId="urn:microsoft.com/office/officeart/2005/8/layout/list1"/>
    <dgm:cxn modelId="{061D186E-4EBB-407C-B882-5BD33A00166C}" srcId="{5E3DDD56-5D0C-4670-8935-0C6F12C77469}" destId="{C15F0F3A-AB9F-465F-A5B8-9B0F03B1CB43}" srcOrd="2" destOrd="0" parTransId="{EA0AEC04-F8C5-455F-B445-1D0B8A756E79}" sibTransId="{C73C8C87-CE43-4C2D-9C08-720D5EA3B3A7}"/>
    <dgm:cxn modelId="{60A5DFCA-DE2C-4EB4-912F-80B0986FC89D}" srcId="{5E3DDD56-5D0C-4670-8935-0C6F12C77469}" destId="{0BBCD37A-068A-4845-BEE0-81F2243C9AF3}" srcOrd="5" destOrd="0" parTransId="{0C7BC98F-A01A-4F26-B6FE-F85CB2C87E92}" sibTransId="{A8BEDE05-6B15-4CBA-B0DA-E016CA5B99A2}"/>
    <dgm:cxn modelId="{D38DB32B-39B0-4A83-95F3-A951257BF23D}" type="presOf" srcId="{0BBCD37A-068A-4845-BEE0-81F2243C9AF3}" destId="{6D07DEC8-440D-4D9E-B2B0-76A85B95F101}" srcOrd="0" destOrd="0" presId="urn:microsoft.com/office/officeart/2005/8/layout/list1"/>
    <dgm:cxn modelId="{BAA729FC-2FA3-494E-AFC4-48C8D2D18C37}" type="presOf" srcId="{0BBCD37A-068A-4845-BEE0-81F2243C9AF3}" destId="{8432F3A0-DA6F-4DC7-B4B9-33AB4A040077}" srcOrd="1" destOrd="0" presId="urn:microsoft.com/office/officeart/2005/8/layout/list1"/>
    <dgm:cxn modelId="{CA0DDDDB-BAA7-4D7C-8FB3-76AFBAB2EAC8}" type="presOf" srcId="{5053268C-90A0-4819-9674-5E1E2F4EA92A}" destId="{BB0013D5-010C-4C97-AFAB-0ABD7040B4D4}" srcOrd="0" destOrd="0" presId="urn:microsoft.com/office/officeart/2005/8/layout/list1"/>
    <dgm:cxn modelId="{2C1C546A-EE86-44D2-8B6F-8088B56DD8D8}" type="presOf" srcId="{C15F0F3A-AB9F-465F-A5B8-9B0F03B1CB43}" destId="{7B376BD3-44F6-480E-9506-9645C6E7B6E1}" srcOrd="0" destOrd="0" presId="urn:microsoft.com/office/officeart/2005/8/layout/list1"/>
    <dgm:cxn modelId="{B15821E5-8DEB-4EAD-884F-C881D519414C}" type="presOf" srcId="{5E3DDD56-5D0C-4670-8935-0C6F12C77469}" destId="{078D72CC-44FA-4E10-857B-C8B504A8A7DF}" srcOrd="0" destOrd="0" presId="urn:microsoft.com/office/officeart/2005/8/layout/list1"/>
    <dgm:cxn modelId="{69F7F8DE-1D46-4253-9470-BC7D862CB9DC}" type="presOf" srcId="{2F8DADD6-A0E1-464A-AD3A-C193B9C2594C}" destId="{18A9B742-6443-42A3-9128-50D9371C84FE}" srcOrd="1" destOrd="0" presId="urn:microsoft.com/office/officeart/2005/8/layout/list1"/>
    <dgm:cxn modelId="{F19DE753-156D-42B3-83C5-2E6D102F98E8}" srcId="{5E3DDD56-5D0C-4670-8935-0C6F12C77469}" destId="{5053268C-90A0-4819-9674-5E1E2F4EA92A}" srcOrd="4" destOrd="0" parTransId="{054A7CA5-0321-49B2-B5B5-BECF32043069}" sibTransId="{67B97AC0-BC2B-409E-BEBE-E1D1916FDF67}"/>
    <dgm:cxn modelId="{D25F2CF1-0D0B-4F96-A8B9-FEAC52F2A950}" srcId="{5E3DDD56-5D0C-4670-8935-0C6F12C77469}" destId="{A0EFCFCA-C1BB-4561-923A-2858C763D652}" srcOrd="3" destOrd="0" parTransId="{0C1B215A-AC6A-4148-B7FF-08E295897282}" sibTransId="{D8D05325-6303-401E-BE14-8CEDB4254352}"/>
    <dgm:cxn modelId="{A6B5B10C-FD27-4A84-8B75-D55CEF413FE1}" srcId="{5E3DDD56-5D0C-4670-8935-0C6F12C77469}" destId="{75CBF7A3-FE84-413A-A96F-F68B02300AF4}" srcOrd="0" destOrd="0" parTransId="{29D0D79C-3E4A-4E77-9DEB-78208F82ED55}" sibTransId="{C7AEE1A0-F785-4E23-B46A-A34880742CF9}"/>
    <dgm:cxn modelId="{6E382F8A-F3B4-4D53-B06A-3620D47BF582}" srcId="{5E3DDD56-5D0C-4670-8935-0C6F12C77469}" destId="{54D54592-48DA-4FEC-B0B7-97D3E489652E}" srcOrd="6" destOrd="0" parTransId="{6AD2AC9D-D9C8-49AA-8936-8856AD00C367}" sibTransId="{6F753E07-6EB7-409F-AEF4-A559EB0E634F}"/>
    <dgm:cxn modelId="{805E17A9-273F-49C5-AFB5-A0D722385399}" type="presOf" srcId="{75CBF7A3-FE84-413A-A96F-F68B02300AF4}" destId="{E3D63170-C565-4E6D-ACA0-01F751C3373E}" srcOrd="0" destOrd="0" presId="urn:microsoft.com/office/officeart/2005/8/layout/list1"/>
    <dgm:cxn modelId="{A8700EF2-8DC5-4103-9B31-334BF71D18DA}" type="presOf" srcId="{75CBF7A3-FE84-413A-A96F-F68B02300AF4}" destId="{8C8D2C16-D3FD-4D93-89E7-CB3749E1CE50}" srcOrd="1" destOrd="0" presId="urn:microsoft.com/office/officeart/2005/8/layout/list1"/>
    <dgm:cxn modelId="{D260FA87-13AF-4F3B-9CF4-CEFCD272CA54}" srcId="{5E3DDD56-5D0C-4670-8935-0C6F12C77469}" destId="{2F8DADD6-A0E1-464A-AD3A-C193B9C2594C}" srcOrd="1" destOrd="0" parTransId="{2CC3CF4B-ACE8-4352-8C9F-48922C686085}" sibTransId="{BFB3FB67-21A5-4040-B8E0-5ABEADB4FD0F}"/>
    <dgm:cxn modelId="{4CF3090C-B92C-4C03-B3C1-5641BD91E9B6}" type="presOf" srcId="{5053268C-90A0-4819-9674-5E1E2F4EA92A}" destId="{C07324DF-5165-4479-BFC3-5C5EB87839A5}" srcOrd="1" destOrd="0" presId="urn:microsoft.com/office/officeart/2005/8/layout/list1"/>
    <dgm:cxn modelId="{C34C3AEE-D520-4889-8B84-33ECE45183E9}" type="presOf" srcId="{C15F0F3A-AB9F-465F-A5B8-9B0F03B1CB43}" destId="{E784CE82-807F-488E-9499-7DAA030A7D6F}" srcOrd="1" destOrd="0" presId="urn:microsoft.com/office/officeart/2005/8/layout/list1"/>
    <dgm:cxn modelId="{EC1497CE-9DEC-4098-970B-EBADEDAFC386}" type="presOf" srcId="{A0EFCFCA-C1BB-4561-923A-2858C763D652}" destId="{94ACEA5D-A050-4ECC-B250-639908182D33}" srcOrd="0" destOrd="0" presId="urn:microsoft.com/office/officeart/2005/8/layout/list1"/>
    <dgm:cxn modelId="{9682101D-A728-4D6D-84C6-128C08778DA1}" type="presParOf" srcId="{078D72CC-44FA-4E10-857B-C8B504A8A7DF}" destId="{A25E2144-1638-4A8F-B1F1-0DFF8F4AD761}" srcOrd="0" destOrd="0" presId="urn:microsoft.com/office/officeart/2005/8/layout/list1"/>
    <dgm:cxn modelId="{204C9C2E-A08C-4EFA-B222-E7A6357D134A}" type="presParOf" srcId="{A25E2144-1638-4A8F-B1F1-0DFF8F4AD761}" destId="{E3D63170-C565-4E6D-ACA0-01F751C3373E}" srcOrd="0" destOrd="0" presId="urn:microsoft.com/office/officeart/2005/8/layout/list1"/>
    <dgm:cxn modelId="{EC42D2A5-BF9A-4E59-968B-4F59E901E992}" type="presParOf" srcId="{A25E2144-1638-4A8F-B1F1-0DFF8F4AD761}" destId="{8C8D2C16-D3FD-4D93-89E7-CB3749E1CE50}" srcOrd="1" destOrd="0" presId="urn:microsoft.com/office/officeart/2005/8/layout/list1"/>
    <dgm:cxn modelId="{69D7F624-1200-4698-B71A-02E8B8093C23}" type="presParOf" srcId="{078D72CC-44FA-4E10-857B-C8B504A8A7DF}" destId="{3C035C3C-CF5A-4872-9431-DE6D798CE9F3}" srcOrd="1" destOrd="0" presId="urn:microsoft.com/office/officeart/2005/8/layout/list1"/>
    <dgm:cxn modelId="{8C065C62-3A35-4955-9910-F741F88B9EAB}" type="presParOf" srcId="{078D72CC-44FA-4E10-857B-C8B504A8A7DF}" destId="{3EF566DD-C5A8-4D86-898E-321609B425CB}" srcOrd="2" destOrd="0" presId="urn:microsoft.com/office/officeart/2005/8/layout/list1"/>
    <dgm:cxn modelId="{C47A13F6-8641-487D-9078-90B5DD5014C2}" type="presParOf" srcId="{078D72CC-44FA-4E10-857B-C8B504A8A7DF}" destId="{47790465-B6CA-4C2E-AB7D-5C641077786B}" srcOrd="3" destOrd="0" presId="urn:microsoft.com/office/officeart/2005/8/layout/list1"/>
    <dgm:cxn modelId="{9554FCF9-BF11-45DD-B898-265451612EDF}" type="presParOf" srcId="{078D72CC-44FA-4E10-857B-C8B504A8A7DF}" destId="{EF7ECA87-EEAB-44CE-8058-EEE7384EFC66}" srcOrd="4" destOrd="0" presId="urn:microsoft.com/office/officeart/2005/8/layout/list1"/>
    <dgm:cxn modelId="{16384E6B-4B82-492F-B967-99CEAEBA0C80}" type="presParOf" srcId="{EF7ECA87-EEAB-44CE-8058-EEE7384EFC66}" destId="{5BFEFA14-605C-4EC0-A660-EF10B7D4955C}" srcOrd="0" destOrd="0" presId="urn:microsoft.com/office/officeart/2005/8/layout/list1"/>
    <dgm:cxn modelId="{356B7490-8ACF-45FD-B1BF-131E0A6FCBE4}" type="presParOf" srcId="{EF7ECA87-EEAB-44CE-8058-EEE7384EFC66}" destId="{18A9B742-6443-42A3-9128-50D9371C84FE}" srcOrd="1" destOrd="0" presId="urn:microsoft.com/office/officeart/2005/8/layout/list1"/>
    <dgm:cxn modelId="{25C3DAE4-A850-4374-A3FC-4B0DB0855D66}" type="presParOf" srcId="{078D72CC-44FA-4E10-857B-C8B504A8A7DF}" destId="{69D96BB3-FC0C-4DD1-8017-4D24661240E9}" srcOrd="5" destOrd="0" presId="urn:microsoft.com/office/officeart/2005/8/layout/list1"/>
    <dgm:cxn modelId="{EEB3E399-19E2-480D-83D9-DC6CFBE7A98D}" type="presParOf" srcId="{078D72CC-44FA-4E10-857B-C8B504A8A7DF}" destId="{A71B346E-3996-4807-A6D3-793C8A54468C}" srcOrd="6" destOrd="0" presId="urn:microsoft.com/office/officeart/2005/8/layout/list1"/>
    <dgm:cxn modelId="{3539B65E-ADF7-4918-AE38-D6DAF0B32C98}" type="presParOf" srcId="{078D72CC-44FA-4E10-857B-C8B504A8A7DF}" destId="{53EBAE40-CB57-434F-9B55-200F46CA5AC8}" srcOrd="7" destOrd="0" presId="urn:microsoft.com/office/officeart/2005/8/layout/list1"/>
    <dgm:cxn modelId="{62404B2E-982C-47C5-A57A-489B3B68CCCA}" type="presParOf" srcId="{078D72CC-44FA-4E10-857B-C8B504A8A7DF}" destId="{F4BEDBCB-7C51-4E2F-9FE0-2B729C6E42A5}" srcOrd="8" destOrd="0" presId="urn:microsoft.com/office/officeart/2005/8/layout/list1"/>
    <dgm:cxn modelId="{7ACD1F5E-2EE4-43B4-B776-D6A00B6B4C14}" type="presParOf" srcId="{F4BEDBCB-7C51-4E2F-9FE0-2B729C6E42A5}" destId="{7B376BD3-44F6-480E-9506-9645C6E7B6E1}" srcOrd="0" destOrd="0" presId="urn:microsoft.com/office/officeart/2005/8/layout/list1"/>
    <dgm:cxn modelId="{D6964CE8-5FB4-41C1-A33D-B7382D7F613C}" type="presParOf" srcId="{F4BEDBCB-7C51-4E2F-9FE0-2B729C6E42A5}" destId="{E784CE82-807F-488E-9499-7DAA030A7D6F}" srcOrd="1" destOrd="0" presId="urn:microsoft.com/office/officeart/2005/8/layout/list1"/>
    <dgm:cxn modelId="{87D0A04B-08FD-4E4A-A0C0-F85C5E45DBA2}" type="presParOf" srcId="{078D72CC-44FA-4E10-857B-C8B504A8A7DF}" destId="{4460A4BF-C131-4B83-A45C-ED90B7D9E92F}" srcOrd="9" destOrd="0" presId="urn:microsoft.com/office/officeart/2005/8/layout/list1"/>
    <dgm:cxn modelId="{F401A4B9-3687-4974-BA51-8BDBFEFA0E4F}" type="presParOf" srcId="{078D72CC-44FA-4E10-857B-C8B504A8A7DF}" destId="{5C812CF7-E877-47D4-9208-53388187CC54}" srcOrd="10" destOrd="0" presId="urn:microsoft.com/office/officeart/2005/8/layout/list1"/>
    <dgm:cxn modelId="{AD164F01-72F7-40E5-9E78-400967DF589E}" type="presParOf" srcId="{078D72CC-44FA-4E10-857B-C8B504A8A7DF}" destId="{4BCB84FD-508E-4691-97A4-E645D32A4E8A}" srcOrd="11" destOrd="0" presId="urn:microsoft.com/office/officeart/2005/8/layout/list1"/>
    <dgm:cxn modelId="{5CCC443C-3836-4892-ABF3-A07296110A1E}" type="presParOf" srcId="{078D72CC-44FA-4E10-857B-C8B504A8A7DF}" destId="{EC83389E-6FFE-471B-A90A-6C82CD839FBD}" srcOrd="12" destOrd="0" presId="urn:microsoft.com/office/officeart/2005/8/layout/list1"/>
    <dgm:cxn modelId="{B19A7CEC-E653-46A0-9A17-2A7A78E12210}" type="presParOf" srcId="{EC83389E-6FFE-471B-A90A-6C82CD839FBD}" destId="{94ACEA5D-A050-4ECC-B250-639908182D33}" srcOrd="0" destOrd="0" presId="urn:microsoft.com/office/officeart/2005/8/layout/list1"/>
    <dgm:cxn modelId="{8CB20DF7-0E9F-4A63-9C2C-E03236C77DDD}" type="presParOf" srcId="{EC83389E-6FFE-471B-A90A-6C82CD839FBD}" destId="{B4B9E776-F013-47B0-8A22-854DAECCE52F}" srcOrd="1" destOrd="0" presId="urn:microsoft.com/office/officeart/2005/8/layout/list1"/>
    <dgm:cxn modelId="{C0CCC660-9F4A-4A4F-A71E-AEEF4B31546B}" type="presParOf" srcId="{078D72CC-44FA-4E10-857B-C8B504A8A7DF}" destId="{3F7F407E-9B80-469F-9E32-EFFBD67DB4E2}" srcOrd="13" destOrd="0" presId="urn:microsoft.com/office/officeart/2005/8/layout/list1"/>
    <dgm:cxn modelId="{4054925D-9448-4AC3-A644-9A22E4C5EFD6}" type="presParOf" srcId="{078D72CC-44FA-4E10-857B-C8B504A8A7DF}" destId="{047EFF61-8779-4ADC-A01E-229B9B00D28B}" srcOrd="14" destOrd="0" presId="urn:microsoft.com/office/officeart/2005/8/layout/list1"/>
    <dgm:cxn modelId="{FD5D2020-FC23-4EA5-86A9-B70D4E040999}" type="presParOf" srcId="{078D72CC-44FA-4E10-857B-C8B504A8A7DF}" destId="{979CDB24-DDEF-4BDD-9B62-604464154EEF}" srcOrd="15" destOrd="0" presId="urn:microsoft.com/office/officeart/2005/8/layout/list1"/>
    <dgm:cxn modelId="{8F25549A-1894-4081-810C-FFF9533480A9}" type="presParOf" srcId="{078D72CC-44FA-4E10-857B-C8B504A8A7DF}" destId="{D5C9F9AD-AB78-4EC8-A242-8B2652AF7CF7}" srcOrd="16" destOrd="0" presId="urn:microsoft.com/office/officeart/2005/8/layout/list1"/>
    <dgm:cxn modelId="{ABF0859E-5545-4A1F-A10F-0C366A56F025}" type="presParOf" srcId="{D5C9F9AD-AB78-4EC8-A242-8B2652AF7CF7}" destId="{BB0013D5-010C-4C97-AFAB-0ABD7040B4D4}" srcOrd="0" destOrd="0" presId="urn:microsoft.com/office/officeart/2005/8/layout/list1"/>
    <dgm:cxn modelId="{2125E013-E10B-45D6-A7B4-7097ED374431}" type="presParOf" srcId="{D5C9F9AD-AB78-4EC8-A242-8B2652AF7CF7}" destId="{C07324DF-5165-4479-BFC3-5C5EB87839A5}" srcOrd="1" destOrd="0" presId="urn:microsoft.com/office/officeart/2005/8/layout/list1"/>
    <dgm:cxn modelId="{6FAC0823-B69C-4BE4-839C-DACD31BEB476}" type="presParOf" srcId="{078D72CC-44FA-4E10-857B-C8B504A8A7DF}" destId="{83D6B360-0E7B-4B18-AF44-7521E33C3390}" srcOrd="17" destOrd="0" presId="urn:microsoft.com/office/officeart/2005/8/layout/list1"/>
    <dgm:cxn modelId="{2AC3C4C1-41D6-4747-AFA2-2602E4A0BDBB}" type="presParOf" srcId="{078D72CC-44FA-4E10-857B-C8B504A8A7DF}" destId="{7B4F5710-FD4C-4169-9ADA-5729BE951C0F}" srcOrd="18" destOrd="0" presId="urn:microsoft.com/office/officeart/2005/8/layout/list1"/>
    <dgm:cxn modelId="{61E15407-580A-4892-84D1-A5BE17F7E128}" type="presParOf" srcId="{078D72CC-44FA-4E10-857B-C8B504A8A7DF}" destId="{6A67E8EC-683D-44EA-A276-800046DFA091}" srcOrd="19" destOrd="0" presId="urn:microsoft.com/office/officeart/2005/8/layout/list1"/>
    <dgm:cxn modelId="{4AA6A903-417A-4379-B45A-4838645ACB76}" type="presParOf" srcId="{078D72CC-44FA-4E10-857B-C8B504A8A7DF}" destId="{41B6CF7F-DE1C-4049-9E86-A2CF03B609AE}" srcOrd="20" destOrd="0" presId="urn:microsoft.com/office/officeart/2005/8/layout/list1"/>
    <dgm:cxn modelId="{AEBCC2DA-5B67-4ED2-B827-B89284B48D9D}" type="presParOf" srcId="{41B6CF7F-DE1C-4049-9E86-A2CF03B609AE}" destId="{6D07DEC8-440D-4D9E-B2B0-76A85B95F101}" srcOrd="0" destOrd="0" presId="urn:microsoft.com/office/officeart/2005/8/layout/list1"/>
    <dgm:cxn modelId="{8F61F6A3-AC0D-4613-8726-EFE1C13FE9EA}" type="presParOf" srcId="{41B6CF7F-DE1C-4049-9E86-A2CF03B609AE}" destId="{8432F3A0-DA6F-4DC7-B4B9-33AB4A040077}" srcOrd="1" destOrd="0" presId="urn:microsoft.com/office/officeart/2005/8/layout/list1"/>
    <dgm:cxn modelId="{E713D0E5-020E-445D-BB5B-04E826615A12}" type="presParOf" srcId="{078D72CC-44FA-4E10-857B-C8B504A8A7DF}" destId="{C2422F9F-0E23-450E-9B74-3713DEEE0F41}" srcOrd="21" destOrd="0" presId="urn:microsoft.com/office/officeart/2005/8/layout/list1"/>
    <dgm:cxn modelId="{37048868-A33D-472C-AA63-CF03A0E27ACC}" type="presParOf" srcId="{078D72CC-44FA-4E10-857B-C8B504A8A7DF}" destId="{DC4E86D6-654E-4A8C-928E-1BCBA0456D3C}" srcOrd="22" destOrd="0" presId="urn:microsoft.com/office/officeart/2005/8/layout/list1"/>
    <dgm:cxn modelId="{82DAE4D1-5538-4299-9D66-FBF43302C10A}" type="presParOf" srcId="{078D72CC-44FA-4E10-857B-C8B504A8A7DF}" destId="{A8104D96-7DF8-4417-BC6E-E880193E80B1}" srcOrd="23" destOrd="0" presId="urn:microsoft.com/office/officeart/2005/8/layout/list1"/>
    <dgm:cxn modelId="{B9CD65E0-28C1-4C8D-A7E6-2F33FDEB2F94}" type="presParOf" srcId="{078D72CC-44FA-4E10-857B-C8B504A8A7DF}" destId="{CE4EBDF6-DEC7-408F-8C77-91B8A9BB1804}" srcOrd="24" destOrd="0" presId="urn:microsoft.com/office/officeart/2005/8/layout/list1"/>
    <dgm:cxn modelId="{AD9EB535-45F8-4454-A8FF-8F0E3B95DA73}" type="presParOf" srcId="{CE4EBDF6-DEC7-408F-8C77-91B8A9BB1804}" destId="{473088E1-4A47-4FE1-A8BE-E3486D0B3929}" srcOrd="0" destOrd="0" presId="urn:microsoft.com/office/officeart/2005/8/layout/list1"/>
    <dgm:cxn modelId="{C54A4279-9B71-4ADE-9C21-39EC53154E59}" type="presParOf" srcId="{CE4EBDF6-DEC7-408F-8C77-91B8A9BB1804}" destId="{F880D739-939D-4C6F-8D6A-3E71A9ECE6B9}" srcOrd="1" destOrd="0" presId="urn:microsoft.com/office/officeart/2005/8/layout/list1"/>
    <dgm:cxn modelId="{1F30BB01-56EE-43CE-BF5E-5C2CE4415856}" type="presParOf" srcId="{078D72CC-44FA-4E10-857B-C8B504A8A7DF}" destId="{80804B2E-C9B1-4E4B-BDA4-EF86B0E002AE}" srcOrd="25" destOrd="0" presId="urn:microsoft.com/office/officeart/2005/8/layout/list1"/>
    <dgm:cxn modelId="{72BD218E-771D-493A-9A06-FDBFE4256978}" type="presParOf" srcId="{078D72CC-44FA-4E10-857B-C8B504A8A7DF}" destId="{8BA12570-1A11-4D18-AEDF-31021BEE8356}"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87A81-A779-40A1-8DAA-BDC992726D61}"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D895FFED-7DDE-4B51-9E32-E1B7FD5B573B}">
      <dgm:prSet phldrT="[Text]"/>
      <dgm:spPr/>
      <dgm:t>
        <a:bodyPr/>
        <a:lstStyle/>
        <a:p>
          <a:r>
            <a:rPr lang="en-US" dirty="0" smtClean="0"/>
            <a:t>NEURON CLASSIFICATION</a:t>
          </a:r>
          <a:endParaRPr lang="en-US" dirty="0"/>
        </a:p>
      </dgm:t>
    </dgm:pt>
    <dgm:pt modelId="{BD2895E0-B3D8-4017-A356-C50BA3D3C58D}" type="parTrans" cxnId="{37D18FCF-A21E-42C7-8E92-991FD100083F}">
      <dgm:prSet/>
      <dgm:spPr/>
      <dgm:t>
        <a:bodyPr/>
        <a:lstStyle/>
        <a:p>
          <a:endParaRPr lang="en-US"/>
        </a:p>
      </dgm:t>
    </dgm:pt>
    <dgm:pt modelId="{5DCB57C5-79F6-4C9D-9371-542DB70FC50C}" type="sibTrans" cxnId="{37D18FCF-A21E-42C7-8E92-991FD100083F}">
      <dgm:prSet/>
      <dgm:spPr/>
      <dgm:t>
        <a:bodyPr/>
        <a:lstStyle/>
        <a:p>
          <a:endParaRPr lang="en-US"/>
        </a:p>
      </dgm:t>
    </dgm:pt>
    <dgm:pt modelId="{3729662E-C8B2-4CC0-A33F-9E9C6E5887C8}">
      <dgm:prSet phldrT="[Text]"/>
      <dgm:spPr/>
      <dgm:t>
        <a:bodyPr/>
        <a:lstStyle/>
        <a:p>
          <a:r>
            <a:rPr lang="en-US" dirty="0" smtClean="0"/>
            <a:t>FUNCTION</a:t>
          </a:r>
          <a:endParaRPr lang="en-US" dirty="0"/>
        </a:p>
      </dgm:t>
    </dgm:pt>
    <dgm:pt modelId="{7D3001E3-22FA-4C36-AF03-06411840520B}" type="parTrans" cxnId="{DF2E3133-B7FD-4355-8F22-68A867014ED3}">
      <dgm:prSet/>
      <dgm:spPr/>
      <dgm:t>
        <a:bodyPr/>
        <a:lstStyle/>
        <a:p>
          <a:endParaRPr lang="en-US"/>
        </a:p>
      </dgm:t>
    </dgm:pt>
    <dgm:pt modelId="{39A27741-8218-4930-9256-FD170A42BB38}" type="sibTrans" cxnId="{DF2E3133-B7FD-4355-8F22-68A867014ED3}">
      <dgm:prSet/>
      <dgm:spPr/>
      <dgm:t>
        <a:bodyPr/>
        <a:lstStyle/>
        <a:p>
          <a:endParaRPr lang="en-US"/>
        </a:p>
      </dgm:t>
    </dgm:pt>
    <dgm:pt modelId="{CCA16977-19C4-4699-85AE-313A2362F5D7}">
      <dgm:prSet phldrT="[Text]"/>
      <dgm:spPr/>
      <dgm:t>
        <a:bodyPr/>
        <a:lstStyle/>
        <a:p>
          <a:r>
            <a:rPr lang="en-US" dirty="0" smtClean="0"/>
            <a:t>SIZE</a:t>
          </a:r>
          <a:endParaRPr lang="en-US" dirty="0"/>
        </a:p>
      </dgm:t>
    </dgm:pt>
    <dgm:pt modelId="{AAC47366-7361-4F6C-BEE7-3AA65800C2D7}" type="parTrans" cxnId="{1C1A1964-1F08-40E6-B598-6E833C3AB33F}">
      <dgm:prSet/>
      <dgm:spPr/>
      <dgm:t>
        <a:bodyPr/>
        <a:lstStyle/>
        <a:p>
          <a:endParaRPr lang="en-US"/>
        </a:p>
      </dgm:t>
    </dgm:pt>
    <dgm:pt modelId="{F7AF3152-5376-45D0-B011-1E292A393D48}" type="sibTrans" cxnId="{1C1A1964-1F08-40E6-B598-6E833C3AB33F}">
      <dgm:prSet/>
      <dgm:spPr/>
      <dgm:t>
        <a:bodyPr/>
        <a:lstStyle/>
        <a:p>
          <a:endParaRPr lang="en-US"/>
        </a:p>
      </dgm:t>
    </dgm:pt>
    <dgm:pt modelId="{C4050079-68E9-4D1F-9032-55081FCF891D}">
      <dgm:prSet phldrT="[Text]"/>
      <dgm:spPr/>
      <dgm:t>
        <a:bodyPr/>
        <a:lstStyle/>
        <a:p>
          <a:r>
            <a:rPr lang="en-US" dirty="0" smtClean="0"/>
            <a:t>STRCTURE</a:t>
          </a:r>
          <a:endParaRPr lang="en-US" dirty="0"/>
        </a:p>
      </dgm:t>
    </dgm:pt>
    <dgm:pt modelId="{C5FF2499-C264-4C38-8729-8A48B09FAB56}" type="parTrans" cxnId="{01B25088-3C30-4494-803A-9EB75AABB280}">
      <dgm:prSet/>
      <dgm:spPr/>
      <dgm:t>
        <a:bodyPr/>
        <a:lstStyle/>
        <a:p>
          <a:endParaRPr lang="en-US"/>
        </a:p>
      </dgm:t>
    </dgm:pt>
    <dgm:pt modelId="{761607DA-5053-41F9-AB28-73E4E357F069}" type="sibTrans" cxnId="{01B25088-3C30-4494-803A-9EB75AABB280}">
      <dgm:prSet/>
      <dgm:spPr/>
      <dgm:t>
        <a:bodyPr/>
        <a:lstStyle/>
        <a:p>
          <a:endParaRPr lang="en-US"/>
        </a:p>
      </dgm:t>
    </dgm:pt>
    <dgm:pt modelId="{88571540-FC55-49C2-B5EE-269A74CBFBF2}">
      <dgm:prSet/>
      <dgm:spPr/>
      <dgm:t>
        <a:bodyPr/>
        <a:lstStyle/>
        <a:p>
          <a:pPr rtl="0"/>
          <a:r>
            <a:rPr lang="en-US" altLang="en-US" b="1" smtClean="0">
              <a:latin typeface="Times New Roman" panose="02020603050405020304" pitchFamily="18" charset="0"/>
              <a:cs typeface="Times New Roman" panose="02020603050405020304" pitchFamily="18" charset="0"/>
            </a:rPr>
            <a:t>Sensory </a:t>
          </a:r>
          <a:endParaRPr lang="en-US" altLang="en-US" b="1" dirty="0">
            <a:latin typeface="Times New Roman" panose="02020603050405020304" pitchFamily="18" charset="0"/>
            <a:cs typeface="Times New Roman" panose="02020603050405020304" pitchFamily="18" charset="0"/>
          </a:endParaRPr>
        </a:p>
      </dgm:t>
    </dgm:pt>
    <dgm:pt modelId="{0C859BB9-8F6D-47FD-9BCB-123DB02A3D19}" type="parTrans" cxnId="{08FF68C4-E078-4B11-9AA2-3F3172310DCA}">
      <dgm:prSet/>
      <dgm:spPr/>
      <dgm:t>
        <a:bodyPr/>
        <a:lstStyle/>
        <a:p>
          <a:endParaRPr lang="en-US"/>
        </a:p>
      </dgm:t>
    </dgm:pt>
    <dgm:pt modelId="{A28C0FB8-31AD-46A8-91FE-D2A3ACD16173}" type="sibTrans" cxnId="{08FF68C4-E078-4B11-9AA2-3F3172310DCA}">
      <dgm:prSet/>
      <dgm:spPr/>
      <dgm:t>
        <a:bodyPr/>
        <a:lstStyle/>
        <a:p>
          <a:endParaRPr lang="en-US"/>
        </a:p>
      </dgm:t>
    </dgm:pt>
    <dgm:pt modelId="{D6015B3D-0A37-46F0-91E4-EE096FC5A0D5}">
      <dgm:prSet/>
      <dgm:spPr/>
      <dgm:t>
        <a:bodyPr/>
        <a:lstStyle/>
        <a:p>
          <a:pPr rtl="0"/>
          <a:r>
            <a:rPr lang="en-US" altLang="en-US" b="1" smtClean="0">
              <a:latin typeface="Times New Roman" panose="02020603050405020304" pitchFamily="18" charset="0"/>
              <a:cs typeface="Times New Roman" panose="02020603050405020304" pitchFamily="18" charset="0"/>
            </a:rPr>
            <a:t>Motor</a:t>
          </a:r>
          <a:endParaRPr lang="en-US" altLang="en-US" b="1" dirty="0">
            <a:latin typeface="Times New Roman" panose="02020603050405020304" pitchFamily="18" charset="0"/>
            <a:cs typeface="Times New Roman" panose="02020603050405020304" pitchFamily="18" charset="0"/>
          </a:endParaRPr>
        </a:p>
      </dgm:t>
    </dgm:pt>
    <dgm:pt modelId="{CDB5F5EC-8F9B-44EE-B577-83894B09619A}" type="parTrans" cxnId="{B6AE77FA-0A67-4977-91CC-72B53720E838}">
      <dgm:prSet/>
      <dgm:spPr/>
      <dgm:t>
        <a:bodyPr/>
        <a:lstStyle/>
        <a:p>
          <a:endParaRPr lang="en-US"/>
        </a:p>
      </dgm:t>
    </dgm:pt>
    <dgm:pt modelId="{A3493AFD-93E7-4509-8996-8F6B8D106D5C}" type="sibTrans" cxnId="{B6AE77FA-0A67-4977-91CC-72B53720E838}">
      <dgm:prSet/>
      <dgm:spPr/>
      <dgm:t>
        <a:bodyPr/>
        <a:lstStyle/>
        <a:p>
          <a:endParaRPr lang="en-US"/>
        </a:p>
      </dgm:t>
    </dgm:pt>
    <dgm:pt modelId="{F4B94674-05B2-40B5-9127-33304923AC30}">
      <dgm:prSet/>
      <dgm:spPr/>
      <dgm:t>
        <a:bodyPr/>
        <a:lstStyle/>
        <a:p>
          <a:pPr rtl="0"/>
          <a:r>
            <a:rPr lang="en-US" altLang="en-US" b="1" smtClean="0">
              <a:latin typeface="Times New Roman" panose="02020603050405020304" pitchFamily="18" charset="0"/>
              <a:cs typeface="Times New Roman" panose="02020603050405020304" pitchFamily="18" charset="0"/>
            </a:rPr>
            <a:t>Interneurons</a:t>
          </a:r>
          <a:endParaRPr lang="en-US" altLang="en-US" b="1" dirty="0">
            <a:latin typeface="Times New Roman" panose="02020603050405020304" pitchFamily="18" charset="0"/>
            <a:cs typeface="Times New Roman" panose="02020603050405020304" pitchFamily="18" charset="0"/>
          </a:endParaRPr>
        </a:p>
      </dgm:t>
    </dgm:pt>
    <dgm:pt modelId="{70939426-99DA-4383-9BE3-F67A99719043}" type="parTrans" cxnId="{EE163ABA-3078-4E3A-9C66-7F345A437AB0}">
      <dgm:prSet/>
      <dgm:spPr/>
      <dgm:t>
        <a:bodyPr/>
        <a:lstStyle/>
        <a:p>
          <a:endParaRPr lang="en-US"/>
        </a:p>
      </dgm:t>
    </dgm:pt>
    <dgm:pt modelId="{1CC2221C-4B42-4648-AFE4-EAC233602424}" type="sibTrans" cxnId="{EE163ABA-3078-4E3A-9C66-7F345A437AB0}">
      <dgm:prSet/>
      <dgm:spPr/>
      <dgm:t>
        <a:bodyPr/>
        <a:lstStyle/>
        <a:p>
          <a:endParaRPr lang="en-US"/>
        </a:p>
      </dgm:t>
    </dgm:pt>
    <dgm:pt modelId="{7F09568B-F16F-47C3-8F35-4B14E822D186}">
      <dgm:prSet/>
      <dgm:spPr/>
      <dgm:t>
        <a:bodyPr/>
        <a:lstStyle/>
        <a:p>
          <a:pPr rtl="0"/>
          <a:r>
            <a:rPr lang="en-US" altLang="en-US" b="1" smtClean="0">
              <a:latin typeface="Times New Roman" panose="02020603050405020304" pitchFamily="18" charset="0"/>
              <a:cs typeface="Times New Roman" panose="02020603050405020304" pitchFamily="18" charset="0"/>
            </a:rPr>
            <a:t>Neurosecretory </a:t>
          </a:r>
          <a:endParaRPr lang="en-US" altLang="en-US" b="1" dirty="0">
            <a:latin typeface="Times New Roman" panose="02020603050405020304" pitchFamily="18" charset="0"/>
            <a:cs typeface="Times New Roman" panose="02020603050405020304" pitchFamily="18" charset="0"/>
          </a:endParaRPr>
        </a:p>
      </dgm:t>
    </dgm:pt>
    <dgm:pt modelId="{B494FF9E-3E57-4828-9899-EDC60FB4A9EC}" type="parTrans" cxnId="{AB0AEFE9-C249-4C07-AE1F-623549DB6771}">
      <dgm:prSet/>
      <dgm:spPr/>
      <dgm:t>
        <a:bodyPr/>
        <a:lstStyle/>
        <a:p>
          <a:endParaRPr lang="en-US"/>
        </a:p>
      </dgm:t>
    </dgm:pt>
    <dgm:pt modelId="{63DBD13F-622C-48D3-B5DF-62E60E4C93D4}" type="sibTrans" cxnId="{AB0AEFE9-C249-4C07-AE1F-623549DB6771}">
      <dgm:prSet/>
      <dgm:spPr/>
      <dgm:t>
        <a:bodyPr/>
        <a:lstStyle/>
        <a:p>
          <a:endParaRPr lang="en-US"/>
        </a:p>
      </dgm:t>
    </dgm:pt>
    <dgm:pt modelId="{42805D8E-8DD1-495F-92BF-932219571465}">
      <dgm:prSet/>
      <dgm:spPr/>
      <dgm:t>
        <a:bodyPr/>
        <a:lstStyle/>
        <a:p>
          <a:pPr rtl="0"/>
          <a:r>
            <a:rPr lang="en-US" altLang="en-US" smtClean="0">
              <a:latin typeface="Times New Roman" panose="02020603050405020304" pitchFamily="18" charset="0"/>
              <a:cs typeface="Times New Roman" panose="02020603050405020304" pitchFamily="18" charset="0"/>
            </a:rPr>
            <a:t>Golgi I (long axon )</a:t>
          </a:r>
          <a:endParaRPr lang="en-US" altLang="en-US" dirty="0">
            <a:latin typeface="Times New Roman" panose="02020603050405020304" pitchFamily="18" charset="0"/>
            <a:cs typeface="Times New Roman" panose="02020603050405020304" pitchFamily="18" charset="0"/>
          </a:endParaRPr>
        </a:p>
      </dgm:t>
    </dgm:pt>
    <dgm:pt modelId="{DD79B3A3-2059-403A-BA0D-77C4F68EC66E}" type="parTrans" cxnId="{98A1DCFE-4553-4637-9AC7-8D9E26385BCE}">
      <dgm:prSet/>
      <dgm:spPr/>
      <dgm:t>
        <a:bodyPr/>
        <a:lstStyle/>
        <a:p>
          <a:endParaRPr lang="en-US"/>
        </a:p>
      </dgm:t>
    </dgm:pt>
    <dgm:pt modelId="{912C4714-35B5-45DA-9017-B86F26621564}" type="sibTrans" cxnId="{98A1DCFE-4553-4637-9AC7-8D9E26385BCE}">
      <dgm:prSet/>
      <dgm:spPr/>
      <dgm:t>
        <a:bodyPr/>
        <a:lstStyle/>
        <a:p>
          <a:endParaRPr lang="en-US"/>
        </a:p>
      </dgm:t>
    </dgm:pt>
    <dgm:pt modelId="{8627774C-148C-4F16-8167-2DCF1628885C}">
      <dgm:prSet/>
      <dgm:spPr/>
      <dgm:t>
        <a:bodyPr/>
        <a:lstStyle/>
        <a:p>
          <a:pPr rtl="0"/>
          <a:r>
            <a:rPr lang="en-US" altLang="en-US" smtClean="0">
              <a:latin typeface="Times New Roman" panose="02020603050405020304" pitchFamily="18" charset="0"/>
              <a:cs typeface="Times New Roman" panose="02020603050405020304" pitchFamily="18" charset="0"/>
            </a:rPr>
            <a:t>Golgi II (short axon) </a:t>
          </a:r>
          <a:endParaRPr lang="en-US" altLang="en-US" dirty="0">
            <a:latin typeface="Times New Roman" panose="02020603050405020304" pitchFamily="18" charset="0"/>
            <a:cs typeface="Times New Roman" panose="02020603050405020304" pitchFamily="18" charset="0"/>
          </a:endParaRPr>
        </a:p>
      </dgm:t>
    </dgm:pt>
    <dgm:pt modelId="{A580798A-C217-465F-BEE5-BDCC662639EB}" type="parTrans" cxnId="{6E07A5C9-5D22-4332-B320-320BBCAFAE77}">
      <dgm:prSet/>
      <dgm:spPr/>
      <dgm:t>
        <a:bodyPr/>
        <a:lstStyle/>
        <a:p>
          <a:endParaRPr lang="en-US"/>
        </a:p>
      </dgm:t>
    </dgm:pt>
    <dgm:pt modelId="{001B5AAC-0BD9-4021-8BB8-1988F509A4BA}" type="sibTrans" cxnId="{6E07A5C9-5D22-4332-B320-320BBCAFAE77}">
      <dgm:prSet/>
      <dgm:spPr/>
      <dgm:t>
        <a:bodyPr/>
        <a:lstStyle/>
        <a:p>
          <a:endParaRPr lang="en-US"/>
        </a:p>
      </dgm:t>
    </dgm:pt>
    <dgm:pt modelId="{473ADF24-2629-4DCB-A127-EC1BC094C5A9}">
      <dgm:prSet/>
      <dgm:spPr/>
      <dgm:t>
        <a:bodyPr/>
        <a:lstStyle/>
        <a:p>
          <a:pPr rtl="0"/>
          <a:r>
            <a:rPr lang="en-US" altLang="en-US" dirty="0" smtClean="0">
              <a:latin typeface="Times New Roman" panose="02020603050405020304" pitchFamily="18" charset="0"/>
              <a:cs typeface="Times New Roman" panose="02020603050405020304" pitchFamily="18" charset="0"/>
            </a:rPr>
            <a:t>Unipolar</a:t>
          </a:r>
          <a:endParaRPr lang="en-US" altLang="en-US" dirty="0">
            <a:latin typeface="Times New Roman" panose="02020603050405020304" pitchFamily="18" charset="0"/>
            <a:cs typeface="Times New Roman" panose="02020603050405020304" pitchFamily="18" charset="0"/>
          </a:endParaRPr>
        </a:p>
      </dgm:t>
    </dgm:pt>
    <dgm:pt modelId="{947BD773-EA7E-4137-A05F-6B42214FC216}" type="parTrans" cxnId="{8D166E2E-BD62-45BC-B831-FBFB4B4A1E83}">
      <dgm:prSet/>
      <dgm:spPr/>
      <dgm:t>
        <a:bodyPr/>
        <a:lstStyle/>
        <a:p>
          <a:endParaRPr lang="en-US"/>
        </a:p>
      </dgm:t>
    </dgm:pt>
    <dgm:pt modelId="{6B3797CE-0028-4261-A5A8-FED61ABE9BDD}" type="sibTrans" cxnId="{8D166E2E-BD62-45BC-B831-FBFB4B4A1E83}">
      <dgm:prSet/>
      <dgm:spPr/>
      <dgm:t>
        <a:bodyPr/>
        <a:lstStyle/>
        <a:p>
          <a:endParaRPr lang="en-US"/>
        </a:p>
      </dgm:t>
    </dgm:pt>
    <dgm:pt modelId="{BBDD90F7-9E0A-46B7-9FF7-42F51AC9FE7F}">
      <dgm:prSet/>
      <dgm:spPr/>
      <dgm:t>
        <a:bodyPr/>
        <a:lstStyle/>
        <a:p>
          <a:pPr rtl="0"/>
          <a:r>
            <a:rPr lang="en-US" altLang="en-US" dirty="0" smtClean="0">
              <a:latin typeface="Times New Roman" panose="02020603050405020304" pitchFamily="18" charset="0"/>
              <a:cs typeface="Times New Roman" panose="02020603050405020304" pitchFamily="18" charset="0"/>
            </a:rPr>
            <a:t>Bipolar</a:t>
          </a:r>
          <a:endParaRPr lang="en-US" altLang="en-US" dirty="0">
            <a:latin typeface="Times New Roman" panose="02020603050405020304" pitchFamily="18" charset="0"/>
            <a:cs typeface="Times New Roman" panose="02020603050405020304" pitchFamily="18" charset="0"/>
          </a:endParaRPr>
        </a:p>
      </dgm:t>
    </dgm:pt>
    <dgm:pt modelId="{4B845215-F8CB-4517-A91B-BCD262391EAE}" type="parTrans" cxnId="{20F87204-87DF-4991-AD3D-3766C172CC47}">
      <dgm:prSet/>
      <dgm:spPr/>
      <dgm:t>
        <a:bodyPr/>
        <a:lstStyle/>
        <a:p>
          <a:endParaRPr lang="en-US"/>
        </a:p>
      </dgm:t>
    </dgm:pt>
    <dgm:pt modelId="{0ABF07A9-6B13-41B2-A442-0685A5C644C2}" type="sibTrans" cxnId="{20F87204-87DF-4991-AD3D-3766C172CC47}">
      <dgm:prSet/>
      <dgm:spPr/>
      <dgm:t>
        <a:bodyPr/>
        <a:lstStyle/>
        <a:p>
          <a:endParaRPr lang="en-US"/>
        </a:p>
      </dgm:t>
    </dgm:pt>
    <dgm:pt modelId="{BD0389CC-4A67-44C4-B4F6-A5C7BDF31058}">
      <dgm:prSet/>
      <dgm:spPr/>
      <dgm:t>
        <a:bodyPr/>
        <a:lstStyle/>
        <a:p>
          <a:pPr rtl="0"/>
          <a:r>
            <a:rPr lang="en-US" altLang="en-US" dirty="0" smtClean="0">
              <a:latin typeface="Times New Roman" panose="02020603050405020304" pitchFamily="18" charset="0"/>
              <a:cs typeface="Times New Roman" panose="02020603050405020304" pitchFamily="18" charset="0"/>
            </a:rPr>
            <a:t>Multipolar</a:t>
          </a:r>
          <a:endParaRPr lang="en-US" altLang="en-US" dirty="0">
            <a:latin typeface="Times New Roman" panose="02020603050405020304" pitchFamily="18" charset="0"/>
            <a:cs typeface="Times New Roman" panose="02020603050405020304" pitchFamily="18" charset="0"/>
          </a:endParaRPr>
        </a:p>
      </dgm:t>
    </dgm:pt>
    <dgm:pt modelId="{47FE8B33-80BD-44C1-B7DA-7FC4454142F7}" type="parTrans" cxnId="{CE12F1ED-CF6B-4F61-8547-A8DE82B77435}">
      <dgm:prSet/>
      <dgm:spPr/>
      <dgm:t>
        <a:bodyPr/>
        <a:lstStyle/>
        <a:p>
          <a:endParaRPr lang="en-US"/>
        </a:p>
      </dgm:t>
    </dgm:pt>
    <dgm:pt modelId="{D1F4B4D0-B29B-4560-8550-80888B509F5E}" type="sibTrans" cxnId="{CE12F1ED-CF6B-4F61-8547-A8DE82B77435}">
      <dgm:prSet/>
      <dgm:spPr/>
      <dgm:t>
        <a:bodyPr/>
        <a:lstStyle/>
        <a:p>
          <a:endParaRPr lang="en-US"/>
        </a:p>
      </dgm:t>
    </dgm:pt>
    <dgm:pt modelId="{58E24FF7-711F-4356-A621-0029424BB1F1}" type="pres">
      <dgm:prSet presAssocID="{52D87A81-A779-40A1-8DAA-BDC992726D61}" presName="Name0" presStyleCnt="0">
        <dgm:presLayoutVars>
          <dgm:chPref val="1"/>
          <dgm:dir/>
          <dgm:animOne val="branch"/>
          <dgm:animLvl val="lvl"/>
          <dgm:resizeHandles val="exact"/>
        </dgm:presLayoutVars>
      </dgm:prSet>
      <dgm:spPr/>
      <dgm:t>
        <a:bodyPr/>
        <a:lstStyle/>
        <a:p>
          <a:endParaRPr lang="en-US"/>
        </a:p>
      </dgm:t>
    </dgm:pt>
    <dgm:pt modelId="{62086DD6-BD0A-426E-8068-30D88AEF577F}" type="pres">
      <dgm:prSet presAssocID="{D895FFED-7DDE-4B51-9E32-E1B7FD5B573B}" presName="root1" presStyleCnt="0"/>
      <dgm:spPr/>
    </dgm:pt>
    <dgm:pt modelId="{09218954-0897-44CE-8C14-8C318FF8249B}" type="pres">
      <dgm:prSet presAssocID="{D895FFED-7DDE-4B51-9E32-E1B7FD5B573B}" presName="LevelOneTextNode" presStyleLbl="node0" presStyleIdx="0" presStyleCnt="1">
        <dgm:presLayoutVars>
          <dgm:chPref val="3"/>
        </dgm:presLayoutVars>
      </dgm:prSet>
      <dgm:spPr/>
      <dgm:t>
        <a:bodyPr/>
        <a:lstStyle/>
        <a:p>
          <a:endParaRPr lang="en-US"/>
        </a:p>
      </dgm:t>
    </dgm:pt>
    <dgm:pt modelId="{F0E5DDC1-9449-4CBF-862C-6FD3776E82AB}" type="pres">
      <dgm:prSet presAssocID="{D895FFED-7DDE-4B51-9E32-E1B7FD5B573B}" presName="level2hierChild" presStyleCnt="0"/>
      <dgm:spPr/>
    </dgm:pt>
    <dgm:pt modelId="{52A65FC3-4974-41D9-B72C-CF61681D265A}" type="pres">
      <dgm:prSet presAssocID="{7D3001E3-22FA-4C36-AF03-06411840520B}" presName="conn2-1" presStyleLbl="parChTrans1D2" presStyleIdx="0" presStyleCnt="3"/>
      <dgm:spPr/>
      <dgm:t>
        <a:bodyPr/>
        <a:lstStyle/>
        <a:p>
          <a:endParaRPr lang="en-US"/>
        </a:p>
      </dgm:t>
    </dgm:pt>
    <dgm:pt modelId="{A121B10F-AACF-4B56-973A-FEA26A2A436E}" type="pres">
      <dgm:prSet presAssocID="{7D3001E3-22FA-4C36-AF03-06411840520B}" presName="connTx" presStyleLbl="parChTrans1D2" presStyleIdx="0" presStyleCnt="3"/>
      <dgm:spPr/>
      <dgm:t>
        <a:bodyPr/>
        <a:lstStyle/>
        <a:p>
          <a:endParaRPr lang="en-US"/>
        </a:p>
      </dgm:t>
    </dgm:pt>
    <dgm:pt modelId="{A2D93E4F-7FBA-4916-A17F-B57997CAAB73}" type="pres">
      <dgm:prSet presAssocID="{3729662E-C8B2-4CC0-A33F-9E9C6E5887C8}" presName="root2" presStyleCnt="0"/>
      <dgm:spPr/>
    </dgm:pt>
    <dgm:pt modelId="{5AD96F08-E762-45F4-A1AC-40FD445D6A33}" type="pres">
      <dgm:prSet presAssocID="{3729662E-C8B2-4CC0-A33F-9E9C6E5887C8}" presName="LevelTwoTextNode" presStyleLbl="node2" presStyleIdx="0" presStyleCnt="3">
        <dgm:presLayoutVars>
          <dgm:chPref val="3"/>
        </dgm:presLayoutVars>
      </dgm:prSet>
      <dgm:spPr/>
      <dgm:t>
        <a:bodyPr/>
        <a:lstStyle/>
        <a:p>
          <a:endParaRPr lang="en-US"/>
        </a:p>
      </dgm:t>
    </dgm:pt>
    <dgm:pt modelId="{4C662F50-B613-4ED2-B10C-C44924A38B4C}" type="pres">
      <dgm:prSet presAssocID="{3729662E-C8B2-4CC0-A33F-9E9C6E5887C8}" presName="level3hierChild" presStyleCnt="0"/>
      <dgm:spPr/>
    </dgm:pt>
    <dgm:pt modelId="{854AA3EA-FDF2-44AD-A4FB-3FFCF960D7CB}" type="pres">
      <dgm:prSet presAssocID="{0C859BB9-8F6D-47FD-9BCB-123DB02A3D19}" presName="conn2-1" presStyleLbl="parChTrans1D3" presStyleIdx="0" presStyleCnt="9"/>
      <dgm:spPr/>
      <dgm:t>
        <a:bodyPr/>
        <a:lstStyle/>
        <a:p>
          <a:endParaRPr lang="en-US"/>
        </a:p>
      </dgm:t>
    </dgm:pt>
    <dgm:pt modelId="{6F5C854C-E011-4E02-A37F-D2DCA891C25F}" type="pres">
      <dgm:prSet presAssocID="{0C859BB9-8F6D-47FD-9BCB-123DB02A3D19}" presName="connTx" presStyleLbl="parChTrans1D3" presStyleIdx="0" presStyleCnt="9"/>
      <dgm:spPr/>
      <dgm:t>
        <a:bodyPr/>
        <a:lstStyle/>
        <a:p>
          <a:endParaRPr lang="en-US"/>
        </a:p>
      </dgm:t>
    </dgm:pt>
    <dgm:pt modelId="{1C60E040-E41A-4A4F-97A6-247DC41F0B9A}" type="pres">
      <dgm:prSet presAssocID="{88571540-FC55-49C2-B5EE-269A74CBFBF2}" presName="root2" presStyleCnt="0"/>
      <dgm:spPr/>
    </dgm:pt>
    <dgm:pt modelId="{AC37135C-6D7D-4D91-AE31-469494FD3D47}" type="pres">
      <dgm:prSet presAssocID="{88571540-FC55-49C2-B5EE-269A74CBFBF2}" presName="LevelTwoTextNode" presStyleLbl="node3" presStyleIdx="0" presStyleCnt="9">
        <dgm:presLayoutVars>
          <dgm:chPref val="3"/>
        </dgm:presLayoutVars>
      </dgm:prSet>
      <dgm:spPr/>
      <dgm:t>
        <a:bodyPr/>
        <a:lstStyle/>
        <a:p>
          <a:endParaRPr lang="en-US"/>
        </a:p>
      </dgm:t>
    </dgm:pt>
    <dgm:pt modelId="{4D4E0214-1940-400F-9A09-1C3620A47483}" type="pres">
      <dgm:prSet presAssocID="{88571540-FC55-49C2-B5EE-269A74CBFBF2}" presName="level3hierChild" presStyleCnt="0"/>
      <dgm:spPr/>
    </dgm:pt>
    <dgm:pt modelId="{DE65C5AB-6A09-4458-B1F2-51AF85DF9FED}" type="pres">
      <dgm:prSet presAssocID="{CDB5F5EC-8F9B-44EE-B577-83894B09619A}" presName="conn2-1" presStyleLbl="parChTrans1D3" presStyleIdx="1" presStyleCnt="9"/>
      <dgm:spPr/>
      <dgm:t>
        <a:bodyPr/>
        <a:lstStyle/>
        <a:p>
          <a:endParaRPr lang="en-US"/>
        </a:p>
      </dgm:t>
    </dgm:pt>
    <dgm:pt modelId="{16992D32-8D7D-4DF3-86C4-44D0337B3F96}" type="pres">
      <dgm:prSet presAssocID="{CDB5F5EC-8F9B-44EE-B577-83894B09619A}" presName="connTx" presStyleLbl="parChTrans1D3" presStyleIdx="1" presStyleCnt="9"/>
      <dgm:spPr/>
      <dgm:t>
        <a:bodyPr/>
        <a:lstStyle/>
        <a:p>
          <a:endParaRPr lang="en-US"/>
        </a:p>
      </dgm:t>
    </dgm:pt>
    <dgm:pt modelId="{17ADA459-26D6-4B32-A9E5-3DA4AE0DCD33}" type="pres">
      <dgm:prSet presAssocID="{D6015B3D-0A37-46F0-91E4-EE096FC5A0D5}" presName="root2" presStyleCnt="0"/>
      <dgm:spPr/>
    </dgm:pt>
    <dgm:pt modelId="{AFDA89A1-BF03-41BF-9200-6C05A7FBFC75}" type="pres">
      <dgm:prSet presAssocID="{D6015B3D-0A37-46F0-91E4-EE096FC5A0D5}" presName="LevelTwoTextNode" presStyleLbl="node3" presStyleIdx="1" presStyleCnt="9">
        <dgm:presLayoutVars>
          <dgm:chPref val="3"/>
        </dgm:presLayoutVars>
      </dgm:prSet>
      <dgm:spPr/>
      <dgm:t>
        <a:bodyPr/>
        <a:lstStyle/>
        <a:p>
          <a:endParaRPr lang="en-US"/>
        </a:p>
      </dgm:t>
    </dgm:pt>
    <dgm:pt modelId="{1B301DB6-6376-425D-9025-7FB81D488734}" type="pres">
      <dgm:prSet presAssocID="{D6015B3D-0A37-46F0-91E4-EE096FC5A0D5}" presName="level3hierChild" presStyleCnt="0"/>
      <dgm:spPr/>
    </dgm:pt>
    <dgm:pt modelId="{E05F18C8-AF05-4E94-819B-D82D89590831}" type="pres">
      <dgm:prSet presAssocID="{70939426-99DA-4383-9BE3-F67A99719043}" presName="conn2-1" presStyleLbl="parChTrans1D3" presStyleIdx="2" presStyleCnt="9"/>
      <dgm:spPr/>
      <dgm:t>
        <a:bodyPr/>
        <a:lstStyle/>
        <a:p>
          <a:endParaRPr lang="en-US"/>
        </a:p>
      </dgm:t>
    </dgm:pt>
    <dgm:pt modelId="{CE0C7E4C-7722-46EF-868F-913611DC690E}" type="pres">
      <dgm:prSet presAssocID="{70939426-99DA-4383-9BE3-F67A99719043}" presName="connTx" presStyleLbl="parChTrans1D3" presStyleIdx="2" presStyleCnt="9"/>
      <dgm:spPr/>
      <dgm:t>
        <a:bodyPr/>
        <a:lstStyle/>
        <a:p>
          <a:endParaRPr lang="en-US"/>
        </a:p>
      </dgm:t>
    </dgm:pt>
    <dgm:pt modelId="{4C355CFE-3DE3-4B41-9940-D34F7D789C76}" type="pres">
      <dgm:prSet presAssocID="{F4B94674-05B2-40B5-9127-33304923AC30}" presName="root2" presStyleCnt="0"/>
      <dgm:spPr/>
    </dgm:pt>
    <dgm:pt modelId="{B083A60D-A2F8-4E16-A910-FD7E42370D6B}" type="pres">
      <dgm:prSet presAssocID="{F4B94674-05B2-40B5-9127-33304923AC30}" presName="LevelTwoTextNode" presStyleLbl="node3" presStyleIdx="2" presStyleCnt="9">
        <dgm:presLayoutVars>
          <dgm:chPref val="3"/>
        </dgm:presLayoutVars>
      </dgm:prSet>
      <dgm:spPr/>
      <dgm:t>
        <a:bodyPr/>
        <a:lstStyle/>
        <a:p>
          <a:endParaRPr lang="en-US"/>
        </a:p>
      </dgm:t>
    </dgm:pt>
    <dgm:pt modelId="{061FD69D-51FF-4486-8AE4-CBBCF1C561B7}" type="pres">
      <dgm:prSet presAssocID="{F4B94674-05B2-40B5-9127-33304923AC30}" presName="level3hierChild" presStyleCnt="0"/>
      <dgm:spPr/>
    </dgm:pt>
    <dgm:pt modelId="{5DE2337A-F16E-4DC9-86B1-702EED55CE09}" type="pres">
      <dgm:prSet presAssocID="{B494FF9E-3E57-4828-9899-EDC60FB4A9EC}" presName="conn2-1" presStyleLbl="parChTrans1D3" presStyleIdx="3" presStyleCnt="9"/>
      <dgm:spPr/>
      <dgm:t>
        <a:bodyPr/>
        <a:lstStyle/>
        <a:p>
          <a:endParaRPr lang="en-US"/>
        </a:p>
      </dgm:t>
    </dgm:pt>
    <dgm:pt modelId="{85620903-9F5D-4F4D-9EAE-67AD51E6E478}" type="pres">
      <dgm:prSet presAssocID="{B494FF9E-3E57-4828-9899-EDC60FB4A9EC}" presName="connTx" presStyleLbl="parChTrans1D3" presStyleIdx="3" presStyleCnt="9"/>
      <dgm:spPr/>
      <dgm:t>
        <a:bodyPr/>
        <a:lstStyle/>
        <a:p>
          <a:endParaRPr lang="en-US"/>
        </a:p>
      </dgm:t>
    </dgm:pt>
    <dgm:pt modelId="{DF45B872-AE12-46FC-A335-FCB52CE63CDD}" type="pres">
      <dgm:prSet presAssocID="{7F09568B-F16F-47C3-8F35-4B14E822D186}" presName="root2" presStyleCnt="0"/>
      <dgm:spPr/>
    </dgm:pt>
    <dgm:pt modelId="{9A175F47-15FA-4875-B045-01DF214AA088}" type="pres">
      <dgm:prSet presAssocID="{7F09568B-F16F-47C3-8F35-4B14E822D186}" presName="LevelTwoTextNode" presStyleLbl="node3" presStyleIdx="3" presStyleCnt="9">
        <dgm:presLayoutVars>
          <dgm:chPref val="3"/>
        </dgm:presLayoutVars>
      </dgm:prSet>
      <dgm:spPr/>
      <dgm:t>
        <a:bodyPr/>
        <a:lstStyle/>
        <a:p>
          <a:endParaRPr lang="en-US"/>
        </a:p>
      </dgm:t>
    </dgm:pt>
    <dgm:pt modelId="{DCA78A14-23D1-4BDC-B627-C92713A9223D}" type="pres">
      <dgm:prSet presAssocID="{7F09568B-F16F-47C3-8F35-4B14E822D186}" presName="level3hierChild" presStyleCnt="0"/>
      <dgm:spPr/>
    </dgm:pt>
    <dgm:pt modelId="{C05D7694-849C-45D0-94CA-A24BABDF5DC9}" type="pres">
      <dgm:prSet presAssocID="{AAC47366-7361-4F6C-BEE7-3AA65800C2D7}" presName="conn2-1" presStyleLbl="parChTrans1D2" presStyleIdx="1" presStyleCnt="3"/>
      <dgm:spPr/>
      <dgm:t>
        <a:bodyPr/>
        <a:lstStyle/>
        <a:p>
          <a:endParaRPr lang="en-US"/>
        </a:p>
      </dgm:t>
    </dgm:pt>
    <dgm:pt modelId="{E27F9305-6F74-4193-B756-66A0771F5769}" type="pres">
      <dgm:prSet presAssocID="{AAC47366-7361-4F6C-BEE7-3AA65800C2D7}" presName="connTx" presStyleLbl="parChTrans1D2" presStyleIdx="1" presStyleCnt="3"/>
      <dgm:spPr/>
      <dgm:t>
        <a:bodyPr/>
        <a:lstStyle/>
        <a:p>
          <a:endParaRPr lang="en-US"/>
        </a:p>
      </dgm:t>
    </dgm:pt>
    <dgm:pt modelId="{1C59FB88-764B-4523-9693-FAB91FDAA528}" type="pres">
      <dgm:prSet presAssocID="{CCA16977-19C4-4699-85AE-313A2362F5D7}" presName="root2" presStyleCnt="0"/>
      <dgm:spPr/>
    </dgm:pt>
    <dgm:pt modelId="{15F58C38-18B5-40C6-AC95-7B2175BAECB2}" type="pres">
      <dgm:prSet presAssocID="{CCA16977-19C4-4699-85AE-313A2362F5D7}" presName="LevelTwoTextNode" presStyleLbl="node2" presStyleIdx="1" presStyleCnt="3">
        <dgm:presLayoutVars>
          <dgm:chPref val="3"/>
        </dgm:presLayoutVars>
      </dgm:prSet>
      <dgm:spPr/>
      <dgm:t>
        <a:bodyPr/>
        <a:lstStyle/>
        <a:p>
          <a:endParaRPr lang="en-US"/>
        </a:p>
      </dgm:t>
    </dgm:pt>
    <dgm:pt modelId="{F8261CDB-B5C1-4D6E-892C-EDE088F28306}" type="pres">
      <dgm:prSet presAssocID="{CCA16977-19C4-4699-85AE-313A2362F5D7}" presName="level3hierChild" presStyleCnt="0"/>
      <dgm:spPr/>
    </dgm:pt>
    <dgm:pt modelId="{7D064C64-CAA8-41C4-936D-05D9F98C4128}" type="pres">
      <dgm:prSet presAssocID="{DD79B3A3-2059-403A-BA0D-77C4F68EC66E}" presName="conn2-1" presStyleLbl="parChTrans1D3" presStyleIdx="4" presStyleCnt="9"/>
      <dgm:spPr/>
      <dgm:t>
        <a:bodyPr/>
        <a:lstStyle/>
        <a:p>
          <a:endParaRPr lang="en-US"/>
        </a:p>
      </dgm:t>
    </dgm:pt>
    <dgm:pt modelId="{72B4E674-FC5C-42B2-92CA-9433DEC7F397}" type="pres">
      <dgm:prSet presAssocID="{DD79B3A3-2059-403A-BA0D-77C4F68EC66E}" presName="connTx" presStyleLbl="parChTrans1D3" presStyleIdx="4" presStyleCnt="9"/>
      <dgm:spPr/>
      <dgm:t>
        <a:bodyPr/>
        <a:lstStyle/>
        <a:p>
          <a:endParaRPr lang="en-US"/>
        </a:p>
      </dgm:t>
    </dgm:pt>
    <dgm:pt modelId="{D15E7DBF-9A32-4586-BD96-D681875FCA17}" type="pres">
      <dgm:prSet presAssocID="{42805D8E-8DD1-495F-92BF-932219571465}" presName="root2" presStyleCnt="0"/>
      <dgm:spPr/>
    </dgm:pt>
    <dgm:pt modelId="{FFAA600B-1FB0-40CA-86FB-CB03381EEF2B}" type="pres">
      <dgm:prSet presAssocID="{42805D8E-8DD1-495F-92BF-932219571465}" presName="LevelTwoTextNode" presStyleLbl="node3" presStyleIdx="4" presStyleCnt="9">
        <dgm:presLayoutVars>
          <dgm:chPref val="3"/>
        </dgm:presLayoutVars>
      </dgm:prSet>
      <dgm:spPr/>
      <dgm:t>
        <a:bodyPr/>
        <a:lstStyle/>
        <a:p>
          <a:endParaRPr lang="en-US"/>
        </a:p>
      </dgm:t>
    </dgm:pt>
    <dgm:pt modelId="{FC6C5CD8-EF56-4922-BB0E-C0775CEC3886}" type="pres">
      <dgm:prSet presAssocID="{42805D8E-8DD1-495F-92BF-932219571465}" presName="level3hierChild" presStyleCnt="0"/>
      <dgm:spPr/>
    </dgm:pt>
    <dgm:pt modelId="{B3C25DA2-0F82-4329-AA4E-42BA1E5BF02F}" type="pres">
      <dgm:prSet presAssocID="{A580798A-C217-465F-BEE5-BDCC662639EB}" presName="conn2-1" presStyleLbl="parChTrans1D3" presStyleIdx="5" presStyleCnt="9"/>
      <dgm:spPr/>
      <dgm:t>
        <a:bodyPr/>
        <a:lstStyle/>
        <a:p>
          <a:endParaRPr lang="en-US"/>
        </a:p>
      </dgm:t>
    </dgm:pt>
    <dgm:pt modelId="{F91BD235-0A8D-4991-A5A2-0186D5293BE1}" type="pres">
      <dgm:prSet presAssocID="{A580798A-C217-465F-BEE5-BDCC662639EB}" presName="connTx" presStyleLbl="parChTrans1D3" presStyleIdx="5" presStyleCnt="9"/>
      <dgm:spPr/>
      <dgm:t>
        <a:bodyPr/>
        <a:lstStyle/>
        <a:p>
          <a:endParaRPr lang="en-US"/>
        </a:p>
      </dgm:t>
    </dgm:pt>
    <dgm:pt modelId="{516728B5-92BE-4B51-8B55-F52B2D516BED}" type="pres">
      <dgm:prSet presAssocID="{8627774C-148C-4F16-8167-2DCF1628885C}" presName="root2" presStyleCnt="0"/>
      <dgm:spPr/>
    </dgm:pt>
    <dgm:pt modelId="{9F2874BD-32A9-43BB-B239-3D94746DB547}" type="pres">
      <dgm:prSet presAssocID="{8627774C-148C-4F16-8167-2DCF1628885C}" presName="LevelTwoTextNode" presStyleLbl="node3" presStyleIdx="5" presStyleCnt="9">
        <dgm:presLayoutVars>
          <dgm:chPref val="3"/>
        </dgm:presLayoutVars>
      </dgm:prSet>
      <dgm:spPr/>
      <dgm:t>
        <a:bodyPr/>
        <a:lstStyle/>
        <a:p>
          <a:endParaRPr lang="en-US"/>
        </a:p>
      </dgm:t>
    </dgm:pt>
    <dgm:pt modelId="{EC61DB86-B4E6-4B53-ACB2-B126DE3FF308}" type="pres">
      <dgm:prSet presAssocID="{8627774C-148C-4F16-8167-2DCF1628885C}" presName="level3hierChild" presStyleCnt="0"/>
      <dgm:spPr/>
    </dgm:pt>
    <dgm:pt modelId="{3B1603D4-4F3A-4CAE-829E-347B60F166E9}" type="pres">
      <dgm:prSet presAssocID="{C5FF2499-C264-4C38-8729-8A48B09FAB56}" presName="conn2-1" presStyleLbl="parChTrans1D2" presStyleIdx="2" presStyleCnt="3"/>
      <dgm:spPr/>
      <dgm:t>
        <a:bodyPr/>
        <a:lstStyle/>
        <a:p>
          <a:endParaRPr lang="en-US"/>
        </a:p>
      </dgm:t>
    </dgm:pt>
    <dgm:pt modelId="{3A8747A6-C045-4219-88AF-517825C27F19}" type="pres">
      <dgm:prSet presAssocID="{C5FF2499-C264-4C38-8729-8A48B09FAB56}" presName="connTx" presStyleLbl="parChTrans1D2" presStyleIdx="2" presStyleCnt="3"/>
      <dgm:spPr/>
      <dgm:t>
        <a:bodyPr/>
        <a:lstStyle/>
        <a:p>
          <a:endParaRPr lang="en-US"/>
        </a:p>
      </dgm:t>
    </dgm:pt>
    <dgm:pt modelId="{3855AE38-47E1-4F61-8D9A-76AE2FDBA623}" type="pres">
      <dgm:prSet presAssocID="{C4050079-68E9-4D1F-9032-55081FCF891D}" presName="root2" presStyleCnt="0"/>
      <dgm:spPr/>
    </dgm:pt>
    <dgm:pt modelId="{8A4FD1CE-C788-4180-8C58-49ACA3CAA357}" type="pres">
      <dgm:prSet presAssocID="{C4050079-68E9-4D1F-9032-55081FCF891D}" presName="LevelTwoTextNode" presStyleLbl="node2" presStyleIdx="2" presStyleCnt="3">
        <dgm:presLayoutVars>
          <dgm:chPref val="3"/>
        </dgm:presLayoutVars>
      </dgm:prSet>
      <dgm:spPr/>
      <dgm:t>
        <a:bodyPr/>
        <a:lstStyle/>
        <a:p>
          <a:endParaRPr lang="en-US"/>
        </a:p>
      </dgm:t>
    </dgm:pt>
    <dgm:pt modelId="{D03855DD-449C-4BD5-BC5C-66E2D683F456}" type="pres">
      <dgm:prSet presAssocID="{C4050079-68E9-4D1F-9032-55081FCF891D}" presName="level3hierChild" presStyleCnt="0"/>
      <dgm:spPr/>
    </dgm:pt>
    <dgm:pt modelId="{3EDDB3EE-0F6F-4EB2-A369-8BA62BD55C47}" type="pres">
      <dgm:prSet presAssocID="{947BD773-EA7E-4137-A05F-6B42214FC216}" presName="conn2-1" presStyleLbl="parChTrans1D3" presStyleIdx="6" presStyleCnt="9"/>
      <dgm:spPr/>
      <dgm:t>
        <a:bodyPr/>
        <a:lstStyle/>
        <a:p>
          <a:endParaRPr lang="en-US"/>
        </a:p>
      </dgm:t>
    </dgm:pt>
    <dgm:pt modelId="{0B254681-1E54-4FC8-B575-08BA29AFC30E}" type="pres">
      <dgm:prSet presAssocID="{947BD773-EA7E-4137-A05F-6B42214FC216}" presName="connTx" presStyleLbl="parChTrans1D3" presStyleIdx="6" presStyleCnt="9"/>
      <dgm:spPr/>
      <dgm:t>
        <a:bodyPr/>
        <a:lstStyle/>
        <a:p>
          <a:endParaRPr lang="en-US"/>
        </a:p>
      </dgm:t>
    </dgm:pt>
    <dgm:pt modelId="{404422AF-4180-48D2-8418-0AABAD0D33B9}" type="pres">
      <dgm:prSet presAssocID="{473ADF24-2629-4DCB-A127-EC1BC094C5A9}" presName="root2" presStyleCnt="0"/>
      <dgm:spPr/>
    </dgm:pt>
    <dgm:pt modelId="{617B31FC-76AA-4285-BC4B-9B6205F3F3F9}" type="pres">
      <dgm:prSet presAssocID="{473ADF24-2629-4DCB-A127-EC1BC094C5A9}" presName="LevelTwoTextNode" presStyleLbl="node3" presStyleIdx="6" presStyleCnt="9">
        <dgm:presLayoutVars>
          <dgm:chPref val="3"/>
        </dgm:presLayoutVars>
      </dgm:prSet>
      <dgm:spPr/>
      <dgm:t>
        <a:bodyPr/>
        <a:lstStyle/>
        <a:p>
          <a:endParaRPr lang="en-US"/>
        </a:p>
      </dgm:t>
    </dgm:pt>
    <dgm:pt modelId="{48548E35-C0BD-485E-8C30-97C74429A681}" type="pres">
      <dgm:prSet presAssocID="{473ADF24-2629-4DCB-A127-EC1BC094C5A9}" presName="level3hierChild" presStyleCnt="0"/>
      <dgm:spPr/>
    </dgm:pt>
    <dgm:pt modelId="{11EA9F9D-5733-4906-822C-3CE91D8F8D41}" type="pres">
      <dgm:prSet presAssocID="{4B845215-F8CB-4517-A91B-BCD262391EAE}" presName="conn2-1" presStyleLbl="parChTrans1D3" presStyleIdx="7" presStyleCnt="9"/>
      <dgm:spPr/>
      <dgm:t>
        <a:bodyPr/>
        <a:lstStyle/>
        <a:p>
          <a:endParaRPr lang="en-US"/>
        </a:p>
      </dgm:t>
    </dgm:pt>
    <dgm:pt modelId="{D75CBDCD-FF1D-4BF2-B033-C3AC508C2F0D}" type="pres">
      <dgm:prSet presAssocID="{4B845215-F8CB-4517-A91B-BCD262391EAE}" presName="connTx" presStyleLbl="parChTrans1D3" presStyleIdx="7" presStyleCnt="9"/>
      <dgm:spPr/>
      <dgm:t>
        <a:bodyPr/>
        <a:lstStyle/>
        <a:p>
          <a:endParaRPr lang="en-US"/>
        </a:p>
      </dgm:t>
    </dgm:pt>
    <dgm:pt modelId="{AE448FB4-DCE6-457C-8B7A-2C74A347752A}" type="pres">
      <dgm:prSet presAssocID="{BBDD90F7-9E0A-46B7-9FF7-42F51AC9FE7F}" presName="root2" presStyleCnt="0"/>
      <dgm:spPr/>
    </dgm:pt>
    <dgm:pt modelId="{5E8648E5-2664-4561-9D6F-5E2FF464F58B}" type="pres">
      <dgm:prSet presAssocID="{BBDD90F7-9E0A-46B7-9FF7-42F51AC9FE7F}" presName="LevelTwoTextNode" presStyleLbl="node3" presStyleIdx="7" presStyleCnt="9">
        <dgm:presLayoutVars>
          <dgm:chPref val="3"/>
        </dgm:presLayoutVars>
      </dgm:prSet>
      <dgm:spPr/>
      <dgm:t>
        <a:bodyPr/>
        <a:lstStyle/>
        <a:p>
          <a:endParaRPr lang="en-US"/>
        </a:p>
      </dgm:t>
    </dgm:pt>
    <dgm:pt modelId="{BBCA7CD6-4196-4251-89ED-63B1723F4023}" type="pres">
      <dgm:prSet presAssocID="{BBDD90F7-9E0A-46B7-9FF7-42F51AC9FE7F}" presName="level3hierChild" presStyleCnt="0"/>
      <dgm:spPr/>
    </dgm:pt>
    <dgm:pt modelId="{5101F66A-B859-4107-ADD0-E230E74D4969}" type="pres">
      <dgm:prSet presAssocID="{47FE8B33-80BD-44C1-B7DA-7FC4454142F7}" presName="conn2-1" presStyleLbl="parChTrans1D3" presStyleIdx="8" presStyleCnt="9"/>
      <dgm:spPr/>
      <dgm:t>
        <a:bodyPr/>
        <a:lstStyle/>
        <a:p>
          <a:endParaRPr lang="en-US"/>
        </a:p>
      </dgm:t>
    </dgm:pt>
    <dgm:pt modelId="{9463BBA9-AA5A-45CB-9C35-54DE5BB4CA93}" type="pres">
      <dgm:prSet presAssocID="{47FE8B33-80BD-44C1-B7DA-7FC4454142F7}" presName="connTx" presStyleLbl="parChTrans1D3" presStyleIdx="8" presStyleCnt="9"/>
      <dgm:spPr/>
      <dgm:t>
        <a:bodyPr/>
        <a:lstStyle/>
        <a:p>
          <a:endParaRPr lang="en-US"/>
        </a:p>
      </dgm:t>
    </dgm:pt>
    <dgm:pt modelId="{67C52B39-9BF5-4F2A-BBBC-06C3EBC27981}" type="pres">
      <dgm:prSet presAssocID="{BD0389CC-4A67-44C4-B4F6-A5C7BDF31058}" presName="root2" presStyleCnt="0"/>
      <dgm:spPr/>
    </dgm:pt>
    <dgm:pt modelId="{66EF5B0D-7DDF-4288-A8C6-FF4026300CE7}" type="pres">
      <dgm:prSet presAssocID="{BD0389CC-4A67-44C4-B4F6-A5C7BDF31058}" presName="LevelTwoTextNode" presStyleLbl="node3" presStyleIdx="8" presStyleCnt="9">
        <dgm:presLayoutVars>
          <dgm:chPref val="3"/>
        </dgm:presLayoutVars>
      </dgm:prSet>
      <dgm:spPr/>
      <dgm:t>
        <a:bodyPr/>
        <a:lstStyle/>
        <a:p>
          <a:endParaRPr lang="en-US"/>
        </a:p>
      </dgm:t>
    </dgm:pt>
    <dgm:pt modelId="{446397BF-582F-4234-954A-954A56B71774}" type="pres">
      <dgm:prSet presAssocID="{BD0389CC-4A67-44C4-B4F6-A5C7BDF31058}" presName="level3hierChild" presStyleCnt="0"/>
      <dgm:spPr/>
    </dgm:pt>
  </dgm:ptLst>
  <dgm:cxnLst>
    <dgm:cxn modelId="{6A0AE77C-C638-4DFF-BE6C-A0212461BF48}" type="presOf" srcId="{4B845215-F8CB-4517-A91B-BCD262391EAE}" destId="{D75CBDCD-FF1D-4BF2-B033-C3AC508C2F0D}" srcOrd="1" destOrd="0" presId="urn:microsoft.com/office/officeart/2008/layout/HorizontalMultiLevelHierarchy"/>
    <dgm:cxn modelId="{890FF755-0E32-4210-917C-A0B1A80B164F}" type="presOf" srcId="{70939426-99DA-4383-9BE3-F67A99719043}" destId="{E05F18C8-AF05-4E94-819B-D82D89590831}" srcOrd="0" destOrd="0" presId="urn:microsoft.com/office/officeart/2008/layout/HorizontalMultiLevelHierarchy"/>
    <dgm:cxn modelId="{3ACDF8BA-58D0-4908-9EFA-0A5363CE0713}" type="presOf" srcId="{4B845215-F8CB-4517-A91B-BCD262391EAE}" destId="{11EA9F9D-5733-4906-822C-3CE91D8F8D41}" srcOrd="0" destOrd="0" presId="urn:microsoft.com/office/officeart/2008/layout/HorizontalMultiLevelHierarchy"/>
    <dgm:cxn modelId="{37D18FCF-A21E-42C7-8E92-991FD100083F}" srcId="{52D87A81-A779-40A1-8DAA-BDC992726D61}" destId="{D895FFED-7DDE-4B51-9E32-E1B7FD5B573B}" srcOrd="0" destOrd="0" parTransId="{BD2895E0-B3D8-4017-A356-C50BA3D3C58D}" sibTransId="{5DCB57C5-79F6-4C9D-9371-542DB70FC50C}"/>
    <dgm:cxn modelId="{20F87204-87DF-4991-AD3D-3766C172CC47}" srcId="{C4050079-68E9-4D1F-9032-55081FCF891D}" destId="{BBDD90F7-9E0A-46B7-9FF7-42F51AC9FE7F}" srcOrd="1" destOrd="0" parTransId="{4B845215-F8CB-4517-A91B-BCD262391EAE}" sibTransId="{0ABF07A9-6B13-41B2-A442-0685A5C644C2}"/>
    <dgm:cxn modelId="{E3B0F1DF-11DD-4D7E-9FDD-3958BA181C5B}" type="presOf" srcId="{A580798A-C217-465F-BEE5-BDCC662639EB}" destId="{B3C25DA2-0F82-4329-AA4E-42BA1E5BF02F}" srcOrd="0" destOrd="0" presId="urn:microsoft.com/office/officeart/2008/layout/HorizontalMultiLevelHierarchy"/>
    <dgm:cxn modelId="{85653624-A7F9-4DE0-9DAD-954BCFFAD344}" type="presOf" srcId="{70939426-99DA-4383-9BE3-F67A99719043}" destId="{CE0C7E4C-7722-46EF-868F-913611DC690E}" srcOrd="1" destOrd="0" presId="urn:microsoft.com/office/officeart/2008/layout/HorizontalMultiLevelHierarchy"/>
    <dgm:cxn modelId="{E9673B66-D0EC-420B-8F77-F9FC8632FAC4}" type="presOf" srcId="{CDB5F5EC-8F9B-44EE-B577-83894B09619A}" destId="{DE65C5AB-6A09-4458-B1F2-51AF85DF9FED}" srcOrd="0" destOrd="0" presId="urn:microsoft.com/office/officeart/2008/layout/HorizontalMultiLevelHierarchy"/>
    <dgm:cxn modelId="{08FF68C4-E078-4B11-9AA2-3F3172310DCA}" srcId="{3729662E-C8B2-4CC0-A33F-9E9C6E5887C8}" destId="{88571540-FC55-49C2-B5EE-269A74CBFBF2}" srcOrd="0" destOrd="0" parTransId="{0C859BB9-8F6D-47FD-9BCB-123DB02A3D19}" sibTransId="{A28C0FB8-31AD-46A8-91FE-D2A3ACD16173}"/>
    <dgm:cxn modelId="{2DE9128E-BD0B-4153-B957-84560C1EEACE}" type="presOf" srcId="{DD79B3A3-2059-403A-BA0D-77C4F68EC66E}" destId="{72B4E674-FC5C-42B2-92CA-9433DEC7F397}" srcOrd="1" destOrd="0" presId="urn:microsoft.com/office/officeart/2008/layout/HorizontalMultiLevelHierarchy"/>
    <dgm:cxn modelId="{6E07A5C9-5D22-4332-B320-320BBCAFAE77}" srcId="{CCA16977-19C4-4699-85AE-313A2362F5D7}" destId="{8627774C-148C-4F16-8167-2DCF1628885C}" srcOrd="1" destOrd="0" parTransId="{A580798A-C217-465F-BEE5-BDCC662639EB}" sibTransId="{001B5AAC-0BD9-4021-8BB8-1988F509A4BA}"/>
    <dgm:cxn modelId="{81BF0C82-07F0-43C4-8E48-1C52DF1EF297}" type="presOf" srcId="{BD0389CC-4A67-44C4-B4F6-A5C7BDF31058}" destId="{66EF5B0D-7DDF-4288-A8C6-FF4026300CE7}" srcOrd="0" destOrd="0" presId="urn:microsoft.com/office/officeart/2008/layout/HorizontalMultiLevelHierarchy"/>
    <dgm:cxn modelId="{DF2E3133-B7FD-4355-8F22-68A867014ED3}" srcId="{D895FFED-7DDE-4B51-9E32-E1B7FD5B573B}" destId="{3729662E-C8B2-4CC0-A33F-9E9C6E5887C8}" srcOrd="0" destOrd="0" parTransId="{7D3001E3-22FA-4C36-AF03-06411840520B}" sibTransId="{39A27741-8218-4930-9256-FD170A42BB38}"/>
    <dgm:cxn modelId="{68993D0E-F9FD-47B1-8F60-92311209C572}" type="presOf" srcId="{D6015B3D-0A37-46F0-91E4-EE096FC5A0D5}" destId="{AFDA89A1-BF03-41BF-9200-6C05A7FBFC75}" srcOrd="0" destOrd="0" presId="urn:microsoft.com/office/officeart/2008/layout/HorizontalMultiLevelHierarchy"/>
    <dgm:cxn modelId="{8D166E2E-BD62-45BC-B831-FBFB4B4A1E83}" srcId="{C4050079-68E9-4D1F-9032-55081FCF891D}" destId="{473ADF24-2629-4DCB-A127-EC1BC094C5A9}" srcOrd="0" destOrd="0" parTransId="{947BD773-EA7E-4137-A05F-6B42214FC216}" sibTransId="{6B3797CE-0028-4261-A5A8-FED61ABE9BDD}"/>
    <dgm:cxn modelId="{98A1DCFE-4553-4637-9AC7-8D9E26385BCE}" srcId="{CCA16977-19C4-4699-85AE-313A2362F5D7}" destId="{42805D8E-8DD1-495F-92BF-932219571465}" srcOrd="0" destOrd="0" parTransId="{DD79B3A3-2059-403A-BA0D-77C4F68EC66E}" sibTransId="{912C4714-35B5-45DA-9017-B86F26621564}"/>
    <dgm:cxn modelId="{A87BA228-580A-4FBC-8443-A69E0682947F}" type="presOf" srcId="{BBDD90F7-9E0A-46B7-9FF7-42F51AC9FE7F}" destId="{5E8648E5-2664-4561-9D6F-5E2FF464F58B}" srcOrd="0" destOrd="0" presId="urn:microsoft.com/office/officeart/2008/layout/HorizontalMultiLevelHierarchy"/>
    <dgm:cxn modelId="{049C4AAC-7E37-43F2-8683-D023F749E69C}" type="presOf" srcId="{B494FF9E-3E57-4828-9899-EDC60FB4A9EC}" destId="{85620903-9F5D-4F4D-9EAE-67AD51E6E478}" srcOrd="1" destOrd="0" presId="urn:microsoft.com/office/officeart/2008/layout/HorizontalMultiLevelHierarchy"/>
    <dgm:cxn modelId="{4D1AA50D-7556-450D-821E-990472327EB4}" type="presOf" srcId="{AAC47366-7361-4F6C-BEE7-3AA65800C2D7}" destId="{C05D7694-849C-45D0-94CA-A24BABDF5DC9}" srcOrd="0" destOrd="0" presId="urn:microsoft.com/office/officeart/2008/layout/HorizontalMultiLevelHierarchy"/>
    <dgm:cxn modelId="{75CDAF14-8357-4B70-83CD-664E762878D3}" type="presOf" srcId="{473ADF24-2629-4DCB-A127-EC1BC094C5A9}" destId="{617B31FC-76AA-4285-BC4B-9B6205F3F3F9}" srcOrd="0" destOrd="0" presId="urn:microsoft.com/office/officeart/2008/layout/HorizontalMultiLevelHierarchy"/>
    <dgm:cxn modelId="{2CC52312-748C-44B8-981C-BD7DD4168370}" type="presOf" srcId="{0C859BB9-8F6D-47FD-9BCB-123DB02A3D19}" destId="{6F5C854C-E011-4E02-A37F-D2DCA891C25F}" srcOrd="1" destOrd="0" presId="urn:microsoft.com/office/officeart/2008/layout/HorizontalMultiLevelHierarchy"/>
    <dgm:cxn modelId="{01B25088-3C30-4494-803A-9EB75AABB280}" srcId="{D895FFED-7DDE-4B51-9E32-E1B7FD5B573B}" destId="{C4050079-68E9-4D1F-9032-55081FCF891D}" srcOrd="2" destOrd="0" parTransId="{C5FF2499-C264-4C38-8729-8A48B09FAB56}" sibTransId="{761607DA-5053-41F9-AB28-73E4E357F069}"/>
    <dgm:cxn modelId="{83D21A24-F47B-4651-A807-357869C7B861}" type="presOf" srcId="{C4050079-68E9-4D1F-9032-55081FCF891D}" destId="{8A4FD1CE-C788-4180-8C58-49ACA3CAA357}" srcOrd="0" destOrd="0" presId="urn:microsoft.com/office/officeart/2008/layout/HorizontalMultiLevelHierarchy"/>
    <dgm:cxn modelId="{1C1A1964-1F08-40E6-B598-6E833C3AB33F}" srcId="{D895FFED-7DDE-4B51-9E32-E1B7FD5B573B}" destId="{CCA16977-19C4-4699-85AE-313A2362F5D7}" srcOrd="1" destOrd="0" parTransId="{AAC47366-7361-4F6C-BEE7-3AA65800C2D7}" sibTransId="{F7AF3152-5376-45D0-B011-1E292A393D48}"/>
    <dgm:cxn modelId="{45FB4895-9996-4D61-B606-9FD08B0F9CEA}" type="presOf" srcId="{B494FF9E-3E57-4828-9899-EDC60FB4A9EC}" destId="{5DE2337A-F16E-4DC9-86B1-702EED55CE09}" srcOrd="0" destOrd="0" presId="urn:microsoft.com/office/officeart/2008/layout/HorizontalMultiLevelHierarchy"/>
    <dgm:cxn modelId="{357C66A2-6EA9-4ED6-B7A5-F496DFAF6EC2}" type="presOf" srcId="{3729662E-C8B2-4CC0-A33F-9E9C6E5887C8}" destId="{5AD96F08-E762-45F4-A1AC-40FD445D6A33}" srcOrd="0" destOrd="0" presId="urn:microsoft.com/office/officeart/2008/layout/HorizontalMultiLevelHierarchy"/>
    <dgm:cxn modelId="{C2A8B70D-7246-47B2-B3F4-E65443DEDFB2}" type="presOf" srcId="{52D87A81-A779-40A1-8DAA-BDC992726D61}" destId="{58E24FF7-711F-4356-A621-0029424BB1F1}" srcOrd="0" destOrd="0" presId="urn:microsoft.com/office/officeart/2008/layout/HorizontalMultiLevelHierarchy"/>
    <dgm:cxn modelId="{5546015A-75B4-4114-B8A5-C5BDAC542CEB}" type="presOf" srcId="{F4B94674-05B2-40B5-9127-33304923AC30}" destId="{B083A60D-A2F8-4E16-A910-FD7E42370D6B}" srcOrd="0" destOrd="0" presId="urn:microsoft.com/office/officeart/2008/layout/HorizontalMultiLevelHierarchy"/>
    <dgm:cxn modelId="{91928E18-E270-4F9F-963A-3D520285A907}" type="presOf" srcId="{C5FF2499-C264-4C38-8729-8A48B09FAB56}" destId="{3B1603D4-4F3A-4CAE-829E-347B60F166E9}" srcOrd="0" destOrd="0" presId="urn:microsoft.com/office/officeart/2008/layout/HorizontalMultiLevelHierarchy"/>
    <dgm:cxn modelId="{0FA00D4A-A539-4459-AE3C-753006852264}" type="presOf" srcId="{0C859BB9-8F6D-47FD-9BCB-123DB02A3D19}" destId="{854AA3EA-FDF2-44AD-A4FB-3FFCF960D7CB}" srcOrd="0" destOrd="0" presId="urn:microsoft.com/office/officeart/2008/layout/HorizontalMultiLevelHierarchy"/>
    <dgm:cxn modelId="{E19E2902-69E9-4343-B416-B7093E7F0925}" type="presOf" srcId="{47FE8B33-80BD-44C1-B7DA-7FC4454142F7}" destId="{9463BBA9-AA5A-45CB-9C35-54DE5BB4CA93}" srcOrd="1" destOrd="0" presId="urn:microsoft.com/office/officeart/2008/layout/HorizontalMultiLevelHierarchy"/>
    <dgm:cxn modelId="{E9C31A80-3485-448F-B573-B120A25E06A1}" type="presOf" srcId="{42805D8E-8DD1-495F-92BF-932219571465}" destId="{FFAA600B-1FB0-40CA-86FB-CB03381EEF2B}" srcOrd="0" destOrd="0" presId="urn:microsoft.com/office/officeart/2008/layout/HorizontalMultiLevelHierarchy"/>
    <dgm:cxn modelId="{692DA06B-4B21-4CF8-9C42-A10846606536}" type="presOf" srcId="{AAC47366-7361-4F6C-BEE7-3AA65800C2D7}" destId="{E27F9305-6F74-4193-B756-66A0771F5769}" srcOrd="1" destOrd="0" presId="urn:microsoft.com/office/officeart/2008/layout/HorizontalMultiLevelHierarchy"/>
    <dgm:cxn modelId="{B28F6919-97B2-4BE8-8818-9E726B560B5E}" type="presOf" srcId="{7D3001E3-22FA-4C36-AF03-06411840520B}" destId="{52A65FC3-4974-41D9-B72C-CF61681D265A}" srcOrd="0" destOrd="0" presId="urn:microsoft.com/office/officeart/2008/layout/HorizontalMultiLevelHierarchy"/>
    <dgm:cxn modelId="{AB0AEFE9-C249-4C07-AE1F-623549DB6771}" srcId="{3729662E-C8B2-4CC0-A33F-9E9C6E5887C8}" destId="{7F09568B-F16F-47C3-8F35-4B14E822D186}" srcOrd="3" destOrd="0" parTransId="{B494FF9E-3E57-4828-9899-EDC60FB4A9EC}" sibTransId="{63DBD13F-622C-48D3-B5DF-62E60E4C93D4}"/>
    <dgm:cxn modelId="{729673B5-2E88-43EA-9F47-93A0EBC2731D}" type="presOf" srcId="{47FE8B33-80BD-44C1-B7DA-7FC4454142F7}" destId="{5101F66A-B859-4107-ADD0-E230E74D4969}" srcOrd="0" destOrd="0" presId="urn:microsoft.com/office/officeart/2008/layout/HorizontalMultiLevelHierarchy"/>
    <dgm:cxn modelId="{2B460711-93E6-4731-BFAC-9532140717BD}" type="presOf" srcId="{CDB5F5EC-8F9B-44EE-B577-83894B09619A}" destId="{16992D32-8D7D-4DF3-86C4-44D0337B3F96}" srcOrd="1" destOrd="0" presId="urn:microsoft.com/office/officeart/2008/layout/HorizontalMultiLevelHierarchy"/>
    <dgm:cxn modelId="{8EF8EDAE-8CDE-4053-B9A2-1682049E9FF7}" type="presOf" srcId="{C5FF2499-C264-4C38-8729-8A48B09FAB56}" destId="{3A8747A6-C045-4219-88AF-517825C27F19}" srcOrd="1" destOrd="0" presId="urn:microsoft.com/office/officeart/2008/layout/HorizontalMultiLevelHierarchy"/>
    <dgm:cxn modelId="{58010875-B0D6-4BD8-A5FE-679DCE4D8286}" type="presOf" srcId="{D895FFED-7DDE-4B51-9E32-E1B7FD5B573B}" destId="{09218954-0897-44CE-8C14-8C318FF8249B}" srcOrd="0" destOrd="0" presId="urn:microsoft.com/office/officeart/2008/layout/HorizontalMultiLevelHierarchy"/>
    <dgm:cxn modelId="{D333CAB3-2F57-4FAA-9806-C49213A3487A}" type="presOf" srcId="{7D3001E3-22FA-4C36-AF03-06411840520B}" destId="{A121B10F-AACF-4B56-973A-FEA26A2A436E}" srcOrd="1" destOrd="0" presId="urn:microsoft.com/office/officeart/2008/layout/HorizontalMultiLevelHierarchy"/>
    <dgm:cxn modelId="{6DB6B298-6DC9-413E-B423-74A44622CD56}" type="presOf" srcId="{CCA16977-19C4-4699-85AE-313A2362F5D7}" destId="{15F58C38-18B5-40C6-AC95-7B2175BAECB2}" srcOrd="0" destOrd="0" presId="urn:microsoft.com/office/officeart/2008/layout/HorizontalMultiLevelHierarchy"/>
    <dgm:cxn modelId="{C861581E-422A-4F81-8221-208FF41A7139}" type="presOf" srcId="{88571540-FC55-49C2-B5EE-269A74CBFBF2}" destId="{AC37135C-6D7D-4D91-AE31-469494FD3D47}" srcOrd="0" destOrd="0" presId="urn:microsoft.com/office/officeart/2008/layout/HorizontalMultiLevelHierarchy"/>
    <dgm:cxn modelId="{B6AE77FA-0A67-4977-91CC-72B53720E838}" srcId="{3729662E-C8B2-4CC0-A33F-9E9C6E5887C8}" destId="{D6015B3D-0A37-46F0-91E4-EE096FC5A0D5}" srcOrd="1" destOrd="0" parTransId="{CDB5F5EC-8F9B-44EE-B577-83894B09619A}" sibTransId="{A3493AFD-93E7-4509-8996-8F6B8D106D5C}"/>
    <dgm:cxn modelId="{EE163ABA-3078-4E3A-9C66-7F345A437AB0}" srcId="{3729662E-C8B2-4CC0-A33F-9E9C6E5887C8}" destId="{F4B94674-05B2-40B5-9127-33304923AC30}" srcOrd="2" destOrd="0" parTransId="{70939426-99DA-4383-9BE3-F67A99719043}" sibTransId="{1CC2221C-4B42-4648-AFE4-EAC233602424}"/>
    <dgm:cxn modelId="{CE12F1ED-CF6B-4F61-8547-A8DE82B77435}" srcId="{C4050079-68E9-4D1F-9032-55081FCF891D}" destId="{BD0389CC-4A67-44C4-B4F6-A5C7BDF31058}" srcOrd="2" destOrd="0" parTransId="{47FE8B33-80BD-44C1-B7DA-7FC4454142F7}" sibTransId="{D1F4B4D0-B29B-4560-8550-80888B509F5E}"/>
    <dgm:cxn modelId="{7A3C9615-814F-4C52-9ECB-6930DEFE77AE}" type="presOf" srcId="{DD79B3A3-2059-403A-BA0D-77C4F68EC66E}" destId="{7D064C64-CAA8-41C4-936D-05D9F98C4128}" srcOrd="0" destOrd="0" presId="urn:microsoft.com/office/officeart/2008/layout/HorizontalMultiLevelHierarchy"/>
    <dgm:cxn modelId="{030E4977-8C79-47DF-A90B-376BEC9115B3}" type="presOf" srcId="{A580798A-C217-465F-BEE5-BDCC662639EB}" destId="{F91BD235-0A8D-4991-A5A2-0186D5293BE1}" srcOrd="1" destOrd="0" presId="urn:microsoft.com/office/officeart/2008/layout/HorizontalMultiLevelHierarchy"/>
    <dgm:cxn modelId="{B2FD5F96-6E01-467B-B261-01E3C6429534}" type="presOf" srcId="{7F09568B-F16F-47C3-8F35-4B14E822D186}" destId="{9A175F47-15FA-4875-B045-01DF214AA088}" srcOrd="0" destOrd="0" presId="urn:microsoft.com/office/officeart/2008/layout/HorizontalMultiLevelHierarchy"/>
    <dgm:cxn modelId="{C303F792-412E-4B67-AB36-B8FD3D9DD78E}" type="presOf" srcId="{8627774C-148C-4F16-8167-2DCF1628885C}" destId="{9F2874BD-32A9-43BB-B239-3D94746DB547}" srcOrd="0" destOrd="0" presId="urn:microsoft.com/office/officeart/2008/layout/HorizontalMultiLevelHierarchy"/>
    <dgm:cxn modelId="{C3F22616-E987-4CE3-A8A7-5E38AE378AAF}" type="presOf" srcId="{947BD773-EA7E-4137-A05F-6B42214FC216}" destId="{3EDDB3EE-0F6F-4EB2-A369-8BA62BD55C47}" srcOrd="0" destOrd="0" presId="urn:microsoft.com/office/officeart/2008/layout/HorizontalMultiLevelHierarchy"/>
    <dgm:cxn modelId="{7E742091-497E-44C5-82A8-FC964F1EAC3A}" type="presOf" srcId="{947BD773-EA7E-4137-A05F-6B42214FC216}" destId="{0B254681-1E54-4FC8-B575-08BA29AFC30E}" srcOrd="1" destOrd="0" presId="urn:microsoft.com/office/officeart/2008/layout/HorizontalMultiLevelHierarchy"/>
    <dgm:cxn modelId="{C3683CD5-F34D-4832-90C2-06353104CA47}" type="presParOf" srcId="{58E24FF7-711F-4356-A621-0029424BB1F1}" destId="{62086DD6-BD0A-426E-8068-30D88AEF577F}" srcOrd="0" destOrd="0" presId="urn:microsoft.com/office/officeart/2008/layout/HorizontalMultiLevelHierarchy"/>
    <dgm:cxn modelId="{3FD34BD9-2AA0-48B9-9CEF-2D9205D857A4}" type="presParOf" srcId="{62086DD6-BD0A-426E-8068-30D88AEF577F}" destId="{09218954-0897-44CE-8C14-8C318FF8249B}" srcOrd="0" destOrd="0" presId="urn:microsoft.com/office/officeart/2008/layout/HorizontalMultiLevelHierarchy"/>
    <dgm:cxn modelId="{659677E9-F92E-4877-A593-A5C88EAD917A}" type="presParOf" srcId="{62086DD6-BD0A-426E-8068-30D88AEF577F}" destId="{F0E5DDC1-9449-4CBF-862C-6FD3776E82AB}" srcOrd="1" destOrd="0" presId="urn:microsoft.com/office/officeart/2008/layout/HorizontalMultiLevelHierarchy"/>
    <dgm:cxn modelId="{04C83296-83AD-4CAB-997F-788359498C22}" type="presParOf" srcId="{F0E5DDC1-9449-4CBF-862C-6FD3776E82AB}" destId="{52A65FC3-4974-41D9-B72C-CF61681D265A}" srcOrd="0" destOrd="0" presId="urn:microsoft.com/office/officeart/2008/layout/HorizontalMultiLevelHierarchy"/>
    <dgm:cxn modelId="{D833E530-00FB-4FF6-9C03-B803EF6F2FA2}" type="presParOf" srcId="{52A65FC3-4974-41D9-B72C-CF61681D265A}" destId="{A121B10F-AACF-4B56-973A-FEA26A2A436E}" srcOrd="0" destOrd="0" presId="urn:microsoft.com/office/officeart/2008/layout/HorizontalMultiLevelHierarchy"/>
    <dgm:cxn modelId="{80C5C179-4571-4B69-A931-63D499B96838}" type="presParOf" srcId="{F0E5DDC1-9449-4CBF-862C-6FD3776E82AB}" destId="{A2D93E4F-7FBA-4916-A17F-B57997CAAB73}" srcOrd="1" destOrd="0" presId="urn:microsoft.com/office/officeart/2008/layout/HorizontalMultiLevelHierarchy"/>
    <dgm:cxn modelId="{E9106AE7-0F91-428F-B7A5-47B52C548CCF}" type="presParOf" srcId="{A2D93E4F-7FBA-4916-A17F-B57997CAAB73}" destId="{5AD96F08-E762-45F4-A1AC-40FD445D6A33}" srcOrd="0" destOrd="0" presId="urn:microsoft.com/office/officeart/2008/layout/HorizontalMultiLevelHierarchy"/>
    <dgm:cxn modelId="{7BE46159-4662-4D48-AC56-F55C11521A7D}" type="presParOf" srcId="{A2D93E4F-7FBA-4916-A17F-B57997CAAB73}" destId="{4C662F50-B613-4ED2-B10C-C44924A38B4C}" srcOrd="1" destOrd="0" presId="urn:microsoft.com/office/officeart/2008/layout/HorizontalMultiLevelHierarchy"/>
    <dgm:cxn modelId="{135AEB10-FB03-4426-943B-AF1D71E84669}" type="presParOf" srcId="{4C662F50-B613-4ED2-B10C-C44924A38B4C}" destId="{854AA3EA-FDF2-44AD-A4FB-3FFCF960D7CB}" srcOrd="0" destOrd="0" presId="urn:microsoft.com/office/officeart/2008/layout/HorizontalMultiLevelHierarchy"/>
    <dgm:cxn modelId="{498F74C2-FF48-4954-9321-051848D70DC4}" type="presParOf" srcId="{854AA3EA-FDF2-44AD-A4FB-3FFCF960D7CB}" destId="{6F5C854C-E011-4E02-A37F-D2DCA891C25F}" srcOrd="0" destOrd="0" presId="urn:microsoft.com/office/officeart/2008/layout/HorizontalMultiLevelHierarchy"/>
    <dgm:cxn modelId="{B6DFA288-7382-48F5-B15E-A4374F8546A7}" type="presParOf" srcId="{4C662F50-B613-4ED2-B10C-C44924A38B4C}" destId="{1C60E040-E41A-4A4F-97A6-247DC41F0B9A}" srcOrd="1" destOrd="0" presId="urn:microsoft.com/office/officeart/2008/layout/HorizontalMultiLevelHierarchy"/>
    <dgm:cxn modelId="{0F90E496-6E80-40B6-B42C-1FDA3924CD16}" type="presParOf" srcId="{1C60E040-E41A-4A4F-97A6-247DC41F0B9A}" destId="{AC37135C-6D7D-4D91-AE31-469494FD3D47}" srcOrd="0" destOrd="0" presId="urn:microsoft.com/office/officeart/2008/layout/HorizontalMultiLevelHierarchy"/>
    <dgm:cxn modelId="{95F71BDB-01F4-4786-AB55-A414569F307F}" type="presParOf" srcId="{1C60E040-E41A-4A4F-97A6-247DC41F0B9A}" destId="{4D4E0214-1940-400F-9A09-1C3620A47483}" srcOrd="1" destOrd="0" presId="urn:microsoft.com/office/officeart/2008/layout/HorizontalMultiLevelHierarchy"/>
    <dgm:cxn modelId="{5D334E04-BBF6-4CC2-BB83-C98642B34AAE}" type="presParOf" srcId="{4C662F50-B613-4ED2-B10C-C44924A38B4C}" destId="{DE65C5AB-6A09-4458-B1F2-51AF85DF9FED}" srcOrd="2" destOrd="0" presId="urn:microsoft.com/office/officeart/2008/layout/HorizontalMultiLevelHierarchy"/>
    <dgm:cxn modelId="{14D857F8-58A5-489F-BB85-86114A03BD84}" type="presParOf" srcId="{DE65C5AB-6A09-4458-B1F2-51AF85DF9FED}" destId="{16992D32-8D7D-4DF3-86C4-44D0337B3F96}" srcOrd="0" destOrd="0" presId="urn:microsoft.com/office/officeart/2008/layout/HorizontalMultiLevelHierarchy"/>
    <dgm:cxn modelId="{31DD9459-CBE1-4EDB-BE09-92A08EAA4D29}" type="presParOf" srcId="{4C662F50-B613-4ED2-B10C-C44924A38B4C}" destId="{17ADA459-26D6-4B32-A9E5-3DA4AE0DCD33}" srcOrd="3" destOrd="0" presId="urn:microsoft.com/office/officeart/2008/layout/HorizontalMultiLevelHierarchy"/>
    <dgm:cxn modelId="{27A2BDD0-3472-441F-B12C-3718B65ECA70}" type="presParOf" srcId="{17ADA459-26D6-4B32-A9E5-3DA4AE0DCD33}" destId="{AFDA89A1-BF03-41BF-9200-6C05A7FBFC75}" srcOrd="0" destOrd="0" presId="urn:microsoft.com/office/officeart/2008/layout/HorizontalMultiLevelHierarchy"/>
    <dgm:cxn modelId="{FC8F3ED7-E101-43D0-9A36-9D9985DAEEAA}" type="presParOf" srcId="{17ADA459-26D6-4B32-A9E5-3DA4AE0DCD33}" destId="{1B301DB6-6376-425D-9025-7FB81D488734}" srcOrd="1" destOrd="0" presId="urn:microsoft.com/office/officeart/2008/layout/HorizontalMultiLevelHierarchy"/>
    <dgm:cxn modelId="{7B2F861A-5463-4688-A68A-5702569DC622}" type="presParOf" srcId="{4C662F50-B613-4ED2-B10C-C44924A38B4C}" destId="{E05F18C8-AF05-4E94-819B-D82D89590831}" srcOrd="4" destOrd="0" presId="urn:microsoft.com/office/officeart/2008/layout/HorizontalMultiLevelHierarchy"/>
    <dgm:cxn modelId="{0CCD3BE6-1A19-4D61-A39E-1EEA52C60E4E}" type="presParOf" srcId="{E05F18C8-AF05-4E94-819B-D82D89590831}" destId="{CE0C7E4C-7722-46EF-868F-913611DC690E}" srcOrd="0" destOrd="0" presId="urn:microsoft.com/office/officeart/2008/layout/HorizontalMultiLevelHierarchy"/>
    <dgm:cxn modelId="{04191EE0-5684-4E49-A40A-78610E5AC52E}" type="presParOf" srcId="{4C662F50-B613-4ED2-B10C-C44924A38B4C}" destId="{4C355CFE-3DE3-4B41-9940-D34F7D789C76}" srcOrd="5" destOrd="0" presId="urn:microsoft.com/office/officeart/2008/layout/HorizontalMultiLevelHierarchy"/>
    <dgm:cxn modelId="{710C83F9-AF05-4985-A56A-D30BC528AC5D}" type="presParOf" srcId="{4C355CFE-3DE3-4B41-9940-D34F7D789C76}" destId="{B083A60D-A2F8-4E16-A910-FD7E42370D6B}" srcOrd="0" destOrd="0" presId="urn:microsoft.com/office/officeart/2008/layout/HorizontalMultiLevelHierarchy"/>
    <dgm:cxn modelId="{2B8CDDF7-9449-4E47-8E34-7807F159AF07}" type="presParOf" srcId="{4C355CFE-3DE3-4B41-9940-D34F7D789C76}" destId="{061FD69D-51FF-4486-8AE4-CBBCF1C561B7}" srcOrd="1" destOrd="0" presId="urn:microsoft.com/office/officeart/2008/layout/HorizontalMultiLevelHierarchy"/>
    <dgm:cxn modelId="{56413B18-833F-46BF-84D7-11EE13E179A1}" type="presParOf" srcId="{4C662F50-B613-4ED2-B10C-C44924A38B4C}" destId="{5DE2337A-F16E-4DC9-86B1-702EED55CE09}" srcOrd="6" destOrd="0" presId="urn:microsoft.com/office/officeart/2008/layout/HorizontalMultiLevelHierarchy"/>
    <dgm:cxn modelId="{358E5337-4331-47E3-B275-13C5A3B34A73}" type="presParOf" srcId="{5DE2337A-F16E-4DC9-86B1-702EED55CE09}" destId="{85620903-9F5D-4F4D-9EAE-67AD51E6E478}" srcOrd="0" destOrd="0" presId="urn:microsoft.com/office/officeart/2008/layout/HorizontalMultiLevelHierarchy"/>
    <dgm:cxn modelId="{28615A5F-5164-4B9D-8C6E-EE65026439C7}" type="presParOf" srcId="{4C662F50-B613-4ED2-B10C-C44924A38B4C}" destId="{DF45B872-AE12-46FC-A335-FCB52CE63CDD}" srcOrd="7" destOrd="0" presId="urn:microsoft.com/office/officeart/2008/layout/HorizontalMultiLevelHierarchy"/>
    <dgm:cxn modelId="{8D20C722-B9D9-4013-94D1-7914CB98F071}" type="presParOf" srcId="{DF45B872-AE12-46FC-A335-FCB52CE63CDD}" destId="{9A175F47-15FA-4875-B045-01DF214AA088}" srcOrd="0" destOrd="0" presId="urn:microsoft.com/office/officeart/2008/layout/HorizontalMultiLevelHierarchy"/>
    <dgm:cxn modelId="{5CD5C1C8-B82F-4C3E-9121-D6293A913830}" type="presParOf" srcId="{DF45B872-AE12-46FC-A335-FCB52CE63CDD}" destId="{DCA78A14-23D1-4BDC-B627-C92713A9223D}" srcOrd="1" destOrd="0" presId="urn:microsoft.com/office/officeart/2008/layout/HorizontalMultiLevelHierarchy"/>
    <dgm:cxn modelId="{9ACD6135-A397-48AC-A5B9-93AAC2ED3137}" type="presParOf" srcId="{F0E5DDC1-9449-4CBF-862C-6FD3776E82AB}" destId="{C05D7694-849C-45D0-94CA-A24BABDF5DC9}" srcOrd="2" destOrd="0" presId="urn:microsoft.com/office/officeart/2008/layout/HorizontalMultiLevelHierarchy"/>
    <dgm:cxn modelId="{4FE071A5-16EF-44A5-BA56-5A56B91F35D3}" type="presParOf" srcId="{C05D7694-849C-45D0-94CA-A24BABDF5DC9}" destId="{E27F9305-6F74-4193-B756-66A0771F5769}" srcOrd="0" destOrd="0" presId="urn:microsoft.com/office/officeart/2008/layout/HorizontalMultiLevelHierarchy"/>
    <dgm:cxn modelId="{5034013C-CF2A-41E3-9A4F-D1E275850FE6}" type="presParOf" srcId="{F0E5DDC1-9449-4CBF-862C-6FD3776E82AB}" destId="{1C59FB88-764B-4523-9693-FAB91FDAA528}" srcOrd="3" destOrd="0" presId="urn:microsoft.com/office/officeart/2008/layout/HorizontalMultiLevelHierarchy"/>
    <dgm:cxn modelId="{784CD915-1EED-4D35-BB00-7C49FFF509C7}" type="presParOf" srcId="{1C59FB88-764B-4523-9693-FAB91FDAA528}" destId="{15F58C38-18B5-40C6-AC95-7B2175BAECB2}" srcOrd="0" destOrd="0" presId="urn:microsoft.com/office/officeart/2008/layout/HorizontalMultiLevelHierarchy"/>
    <dgm:cxn modelId="{BE009A7C-3318-4A53-8E55-CB6DA09E9CD2}" type="presParOf" srcId="{1C59FB88-764B-4523-9693-FAB91FDAA528}" destId="{F8261CDB-B5C1-4D6E-892C-EDE088F28306}" srcOrd="1" destOrd="0" presId="urn:microsoft.com/office/officeart/2008/layout/HorizontalMultiLevelHierarchy"/>
    <dgm:cxn modelId="{280E764E-2E66-4B5C-8556-302456A769AD}" type="presParOf" srcId="{F8261CDB-B5C1-4D6E-892C-EDE088F28306}" destId="{7D064C64-CAA8-41C4-936D-05D9F98C4128}" srcOrd="0" destOrd="0" presId="urn:microsoft.com/office/officeart/2008/layout/HorizontalMultiLevelHierarchy"/>
    <dgm:cxn modelId="{CBC03702-5F97-435A-ACA4-2D9F785546F5}" type="presParOf" srcId="{7D064C64-CAA8-41C4-936D-05D9F98C4128}" destId="{72B4E674-FC5C-42B2-92CA-9433DEC7F397}" srcOrd="0" destOrd="0" presId="urn:microsoft.com/office/officeart/2008/layout/HorizontalMultiLevelHierarchy"/>
    <dgm:cxn modelId="{379C57FD-FC0E-4C18-882A-F2BFDC767163}" type="presParOf" srcId="{F8261CDB-B5C1-4D6E-892C-EDE088F28306}" destId="{D15E7DBF-9A32-4586-BD96-D681875FCA17}" srcOrd="1" destOrd="0" presId="urn:microsoft.com/office/officeart/2008/layout/HorizontalMultiLevelHierarchy"/>
    <dgm:cxn modelId="{A4518B82-7A98-4148-849F-D2808CE38B7A}" type="presParOf" srcId="{D15E7DBF-9A32-4586-BD96-D681875FCA17}" destId="{FFAA600B-1FB0-40CA-86FB-CB03381EEF2B}" srcOrd="0" destOrd="0" presId="urn:microsoft.com/office/officeart/2008/layout/HorizontalMultiLevelHierarchy"/>
    <dgm:cxn modelId="{02F22F61-B7DE-4898-8B09-1D9B51F44B6F}" type="presParOf" srcId="{D15E7DBF-9A32-4586-BD96-D681875FCA17}" destId="{FC6C5CD8-EF56-4922-BB0E-C0775CEC3886}" srcOrd="1" destOrd="0" presId="urn:microsoft.com/office/officeart/2008/layout/HorizontalMultiLevelHierarchy"/>
    <dgm:cxn modelId="{D2963073-B210-4C33-88B3-121F02E5ECE4}" type="presParOf" srcId="{F8261CDB-B5C1-4D6E-892C-EDE088F28306}" destId="{B3C25DA2-0F82-4329-AA4E-42BA1E5BF02F}" srcOrd="2" destOrd="0" presId="urn:microsoft.com/office/officeart/2008/layout/HorizontalMultiLevelHierarchy"/>
    <dgm:cxn modelId="{361A341C-07AC-48A0-9424-0DBA7022EEC4}" type="presParOf" srcId="{B3C25DA2-0F82-4329-AA4E-42BA1E5BF02F}" destId="{F91BD235-0A8D-4991-A5A2-0186D5293BE1}" srcOrd="0" destOrd="0" presId="urn:microsoft.com/office/officeart/2008/layout/HorizontalMultiLevelHierarchy"/>
    <dgm:cxn modelId="{53228007-AB44-4551-886D-5455C6AB6A50}" type="presParOf" srcId="{F8261CDB-B5C1-4D6E-892C-EDE088F28306}" destId="{516728B5-92BE-4B51-8B55-F52B2D516BED}" srcOrd="3" destOrd="0" presId="urn:microsoft.com/office/officeart/2008/layout/HorizontalMultiLevelHierarchy"/>
    <dgm:cxn modelId="{95BC546C-AFEE-4BAB-9B3F-02AB8DD0C2F9}" type="presParOf" srcId="{516728B5-92BE-4B51-8B55-F52B2D516BED}" destId="{9F2874BD-32A9-43BB-B239-3D94746DB547}" srcOrd="0" destOrd="0" presId="urn:microsoft.com/office/officeart/2008/layout/HorizontalMultiLevelHierarchy"/>
    <dgm:cxn modelId="{80D9CBB2-557F-4806-AB01-D2149C5D82DF}" type="presParOf" srcId="{516728B5-92BE-4B51-8B55-F52B2D516BED}" destId="{EC61DB86-B4E6-4B53-ACB2-B126DE3FF308}" srcOrd="1" destOrd="0" presId="urn:microsoft.com/office/officeart/2008/layout/HorizontalMultiLevelHierarchy"/>
    <dgm:cxn modelId="{CEB9BBFC-0193-4AC8-AF08-B959E3A951D5}" type="presParOf" srcId="{F0E5DDC1-9449-4CBF-862C-6FD3776E82AB}" destId="{3B1603D4-4F3A-4CAE-829E-347B60F166E9}" srcOrd="4" destOrd="0" presId="urn:microsoft.com/office/officeart/2008/layout/HorizontalMultiLevelHierarchy"/>
    <dgm:cxn modelId="{09C21A9C-31C4-4FFF-9844-4EDD149D85E2}" type="presParOf" srcId="{3B1603D4-4F3A-4CAE-829E-347B60F166E9}" destId="{3A8747A6-C045-4219-88AF-517825C27F19}" srcOrd="0" destOrd="0" presId="urn:microsoft.com/office/officeart/2008/layout/HorizontalMultiLevelHierarchy"/>
    <dgm:cxn modelId="{3A06D286-6E2E-4B41-973A-83FD92888381}" type="presParOf" srcId="{F0E5DDC1-9449-4CBF-862C-6FD3776E82AB}" destId="{3855AE38-47E1-4F61-8D9A-76AE2FDBA623}" srcOrd="5" destOrd="0" presId="urn:microsoft.com/office/officeart/2008/layout/HorizontalMultiLevelHierarchy"/>
    <dgm:cxn modelId="{D0AC2F1B-A847-4060-9E4C-5FFE048FF3D8}" type="presParOf" srcId="{3855AE38-47E1-4F61-8D9A-76AE2FDBA623}" destId="{8A4FD1CE-C788-4180-8C58-49ACA3CAA357}" srcOrd="0" destOrd="0" presId="urn:microsoft.com/office/officeart/2008/layout/HorizontalMultiLevelHierarchy"/>
    <dgm:cxn modelId="{CDAE58ED-C5B9-450C-8A5D-C1B855C04E19}" type="presParOf" srcId="{3855AE38-47E1-4F61-8D9A-76AE2FDBA623}" destId="{D03855DD-449C-4BD5-BC5C-66E2D683F456}" srcOrd="1" destOrd="0" presId="urn:microsoft.com/office/officeart/2008/layout/HorizontalMultiLevelHierarchy"/>
    <dgm:cxn modelId="{AEEB959D-DAC5-4CFB-81D1-DABD750F3D23}" type="presParOf" srcId="{D03855DD-449C-4BD5-BC5C-66E2D683F456}" destId="{3EDDB3EE-0F6F-4EB2-A369-8BA62BD55C47}" srcOrd="0" destOrd="0" presId="urn:microsoft.com/office/officeart/2008/layout/HorizontalMultiLevelHierarchy"/>
    <dgm:cxn modelId="{283263BF-4D43-4053-86E0-77AF677E4F1F}" type="presParOf" srcId="{3EDDB3EE-0F6F-4EB2-A369-8BA62BD55C47}" destId="{0B254681-1E54-4FC8-B575-08BA29AFC30E}" srcOrd="0" destOrd="0" presId="urn:microsoft.com/office/officeart/2008/layout/HorizontalMultiLevelHierarchy"/>
    <dgm:cxn modelId="{BC57CBC8-C974-4C8C-926F-25F2124FBEA6}" type="presParOf" srcId="{D03855DD-449C-4BD5-BC5C-66E2D683F456}" destId="{404422AF-4180-48D2-8418-0AABAD0D33B9}" srcOrd="1" destOrd="0" presId="urn:microsoft.com/office/officeart/2008/layout/HorizontalMultiLevelHierarchy"/>
    <dgm:cxn modelId="{52FAB575-3C04-4DA1-957C-D0D2DA31A786}" type="presParOf" srcId="{404422AF-4180-48D2-8418-0AABAD0D33B9}" destId="{617B31FC-76AA-4285-BC4B-9B6205F3F3F9}" srcOrd="0" destOrd="0" presId="urn:microsoft.com/office/officeart/2008/layout/HorizontalMultiLevelHierarchy"/>
    <dgm:cxn modelId="{0E4308A5-BE22-4EB1-9453-6935B125A26D}" type="presParOf" srcId="{404422AF-4180-48D2-8418-0AABAD0D33B9}" destId="{48548E35-C0BD-485E-8C30-97C74429A681}" srcOrd="1" destOrd="0" presId="urn:microsoft.com/office/officeart/2008/layout/HorizontalMultiLevelHierarchy"/>
    <dgm:cxn modelId="{A26F2A05-04A4-4799-A8F7-03B13EE3C2A9}" type="presParOf" srcId="{D03855DD-449C-4BD5-BC5C-66E2D683F456}" destId="{11EA9F9D-5733-4906-822C-3CE91D8F8D41}" srcOrd="2" destOrd="0" presId="urn:microsoft.com/office/officeart/2008/layout/HorizontalMultiLevelHierarchy"/>
    <dgm:cxn modelId="{38E86487-8604-4F11-89A8-4E8EB94656F1}" type="presParOf" srcId="{11EA9F9D-5733-4906-822C-3CE91D8F8D41}" destId="{D75CBDCD-FF1D-4BF2-B033-C3AC508C2F0D}" srcOrd="0" destOrd="0" presId="urn:microsoft.com/office/officeart/2008/layout/HorizontalMultiLevelHierarchy"/>
    <dgm:cxn modelId="{BF12DC68-95BD-48D4-ACE6-F994240F4383}" type="presParOf" srcId="{D03855DD-449C-4BD5-BC5C-66E2D683F456}" destId="{AE448FB4-DCE6-457C-8B7A-2C74A347752A}" srcOrd="3" destOrd="0" presId="urn:microsoft.com/office/officeart/2008/layout/HorizontalMultiLevelHierarchy"/>
    <dgm:cxn modelId="{C8FFE15E-AB99-4AC5-8D09-E6686903FD69}" type="presParOf" srcId="{AE448FB4-DCE6-457C-8B7A-2C74A347752A}" destId="{5E8648E5-2664-4561-9D6F-5E2FF464F58B}" srcOrd="0" destOrd="0" presId="urn:microsoft.com/office/officeart/2008/layout/HorizontalMultiLevelHierarchy"/>
    <dgm:cxn modelId="{7E2472A8-E113-4795-BE57-AE5D481B4BD1}" type="presParOf" srcId="{AE448FB4-DCE6-457C-8B7A-2C74A347752A}" destId="{BBCA7CD6-4196-4251-89ED-63B1723F4023}" srcOrd="1" destOrd="0" presId="urn:microsoft.com/office/officeart/2008/layout/HorizontalMultiLevelHierarchy"/>
    <dgm:cxn modelId="{DC56674F-860C-4DD5-9AF4-F9295CD67B01}" type="presParOf" srcId="{D03855DD-449C-4BD5-BC5C-66E2D683F456}" destId="{5101F66A-B859-4107-ADD0-E230E74D4969}" srcOrd="4" destOrd="0" presId="urn:microsoft.com/office/officeart/2008/layout/HorizontalMultiLevelHierarchy"/>
    <dgm:cxn modelId="{815AD89B-F888-48E4-BC2C-9AED5A28FB7C}" type="presParOf" srcId="{5101F66A-B859-4107-ADD0-E230E74D4969}" destId="{9463BBA9-AA5A-45CB-9C35-54DE5BB4CA93}" srcOrd="0" destOrd="0" presId="urn:microsoft.com/office/officeart/2008/layout/HorizontalMultiLevelHierarchy"/>
    <dgm:cxn modelId="{0F54F35E-D821-4C30-83AA-A49512A5E123}" type="presParOf" srcId="{D03855DD-449C-4BD5-BC5C-66E2D683F456}" destId="{67C52B39-9BF5-4F2A-BBBC-06C3EBC27981}" srcOrd="5" destOrd="0" presId="urn:microsoft.com/office/officeart/2008/layout/HorizontalMultiLevelHierarchy"/>
    <dgm:cxn modelId="{B770FD74-DA22-406A-86D9-6893B691C803}" type="presParOf" srcId="{67C52B39-9BF5-4F2A-BBBC-06C3EBC27981}" destId="{66EF5B0D-7DDF-4288-A8C6-FF4026300CE7}" srcOrd="0" destOrd="0" presId="urn:microsoft.com/office/officeart/2008/layout/HorizontalMultiLevelHierarchy"/>
    <dgm:cxn modelId="{B6E96C58-1B65-4FE2-B372-A922027AFC7A}" type="presParOf" srcId="{67C52B39-9BF5-4F2A-BBBC-06C3EBC27981}" destId="{446397BF-582F-4234-954A-954A56B7177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566DD-C5A8-4D86-898E-321609B425CB}">
      <dsp:nvSpPr>
        <dsp:cNvPr id="0" name=""/>
        <dsp:cNvSpPr/>
      </dsp:nvSpPr>
      <dsp:spPr>
        <a:xfrm>
          <a:off x="0" y="727505"/>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8D2C16-D3FD-4D93-89E7-CB3749E1CE50}">
      <dsp:nvSpPr>
        <dsp:cNvPr id="0" name=""/>
        <dsp:cNvSpPr/>
      </dsp:nvSpPr>
      <dsp:spPr>
        <a:xfrm>
          <a:off x="351700" y="72620"/>
          <a:ext cx="5115634" cy="7877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889000">
            <a:lnSpc>
              <a:spcPct val="90000"/>
            </a:lnSpc>
            <a:spcBef>
              <a:spcPct val="0"/>
            </a:spcBef>
            <a:spcAft>
              <a:spcPct val="35000"/>
            </a:spcAft>
          </a:pPr>
          <a:r>
            <a:rPr lang="en-US" sz="2000" kern="1200" dirty="0" smtClean="0">
              <a:cs typeface="+mj-cs"/>
            </a:rPr>
            <a:t>HISTOLOGY &amp; NEUROBIOLOGY OF THE NEURON &amp;</a:t>
          </a:r>
          <a:r>
            <a:rPr lang="ar-JO" sz="2000" kern="1200" dirty="0" smtClean="0">
              <a:cs typeface="+mj-cs"/>
            </a:rPr>
            <a:t> </a:t>
          </a:r>
          <a:r>
            <a:rPr lang="fr-FR" sz="2000" kern="1200" dirty="0" smtClean="0">
              <a:cs typeface="+mj-cs"/>
            </a:rPr>
            <a:t> NEUROGLIA</a:t>
          </a:r>
          <a:endParaRPr lang="en-US" sz="2000" kern="1200" dirty="0">
            <a:cs typeface="+mj-cs"/>
          </a:endParaRPr>
        </a:p>
      </dsp:txBody>
      <dsp:txXfrm>
        <a:off x="390154" y="111074"/>
        <a:ext cx="5038726" cy="710817"/>
      </dsp:txXfrm>
    </dsp:sp>
    <dsp:sp modelId="{A71B346E-3996-4807-A6D3-793C8A54468C}">
      <dsp:nvSpPr>
        <dsp:cNvPr id="0" name=""/>
        <dsp:cNvSpPr/>
      </dsp:nvSpPr>
      <dsp:spPr>
        <a:xfrm>
          <a:off x="0" y="1552021"/>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A9B742-6443-42A3-9128-50D9371C84FE}">
      <dsp:nvSpPr>
        <dsp:cNvPr id="0" name=""/>
        <dsp:cNvSpPr/>
      </dsp:nvSpPr>
      <dsp:spPr>
        <a:xfrm>
          <a:off x="352044" y="1002905"/>
          <a:ext cx="5492498" cy="6819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1066800">
            <a:lnSpc>
              <a:spcPct val="90000"/>
            </a:lnSpc>
            <a:spcBef>
              <a:spcPct val="0"/>
            </a:spcBef>
            <a:spcAft>
              <a:spcPct val="35000"/>
            </a:spcAft>
          </a:pPr>
          <a:r>
            <a:rPr lang="en-US" sz="2400" kern="1200" dirty="0" smtClean="0">
              <a:cs typeface="+mj-cs"/>
            </a:rPr>
            <a:t>Histology of spinal cord, tracts, &amp; lamina of  REXED</a:t>
          </a:r>
          <a:endParaRPr lang="en-US" sz="2400" kern="1200" dirty="0">
            <a:cs typeface="+mj-cs"/>
          </a:endParaRPr>
        </a:p>
      </dsp:txBody>
      <dsp:txXfrm>
        <a:off x="385334" y="1036195"/>
        <a:ext cx="5425918" cy="615375"/>
      </dsp:txXfrm>
    </dsp:sp>
    <dsp:sp modelId="{5C812CF7-E877-47D4-9208-53388187CC54}">
      <dsp:nvSpPr>
        <dsp:cNvPr id="0" name=""/>
        <dsp:cNvSpPr/>
      </dsp:nvSpPr>
      <dsp:spPr>
        <a:xfrm>
          <a:off x="0" y="2344920"/>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84CE82-807F-488E-9499-7DAA030A7D6F}">
      <dsp:nvSpPr>
        <dsp:cNvPr id="0" name=""/>
        <dsp:cNvSpPr/>
      </dsp:nvSpPr>
      <dsp:spPr>
        <a:xfrm>
          <a:off x="352044" y="1827421"/>
          <a:ext cx="5035320" cy="650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1066800">
            <a:lnSpc>
              <a:spcPct val="90000"/>
            </a:lnSpc>
            <a:spcBef>
              <a:spcPct val="0"/>
            </a:spcBef>
            <a:spcAft>
              <a:spcPct val="35000"/>
            </a:spcAft>
          </a:pPr>
          <a:r>
            <a:rPr lang="en-US" sz="2400" kern="1200" dirty="0" smtClean="0">
              <a:cs typeface="+mj-cs"/>
            </a:rPr>
            <a:t>ANATOMY/Histology of Descending tracts</a:t>
          </a:r>
          <a:endParaRPr lang="en-US" sz="2400" kern="1200" dirty="0">
            <a:cs typeface="+mj-cs"/>
          </a:endParaRPr>
        </a:p>
      </dsp:txBody>
      <dsp:txXfrm>
        <a:off x="383791" y="1859168"/>
        <a:ext cx="4971826" cy="586845"/>
      </dsp:txXfrm>
    </dsp:sp>
    <dsp:sp modelId="{047EFF61-8779-4ADC-A01E-229B9B00D28B}">
      <dsp:nvSpPr>
        <dsp:cNvPr id="0" name=""/>
        <dsp:cNvSpPr/>
      </dsp:nvSpPr>
      <dsp:spPr>
        <a:xfrm>
          <a:off x="0" y="3136321"/>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B9E776-F013-47B0-8A22-854DAECCE52F}">
      <dsp:nvSpPr>
        <dsp:cNvPr id="0" name=""/>
        <dsp:cNvSpPr/>
      </dsp:nvSpPr>
      <dsp:spPr>
        <a:xfrm>
          <a:off x="352044" y="2620320"/>
          <a:ext cx="5035320" cy="6488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1066800">
            <a:lnSpc>
              <a:spcPct val="90000"/>
            </a:lnSpc>
            <a:spcBef>
              <a:spcPct val="0"/>
            </a:spcBef>
            <a:spcAft>
              <a:spcPct val="35000"/>
            </a:spcAft>
          </a:pPr>
          <a:r>
            <a:rPr lang="en-US" sz="2400" kern="1200" dirty="0" smtClean="0">
              <a:cs typeface="+mj-cs"/>
            </a:rPr>
            <a:t>ANATOMY/Histology of Ascending tracts</a:t>
          </a:r>
          <a:endParaRPr lang="en-US" sz="2400" kern="1200" dirty="0">
            <a:cs typeface="+mj-cs"/>
          </a:endParaRPr>
        </a:p>
      </dsp:txBody>
      <dsp:txXfrm>
        <a:off x="383718" y="2651994"/>
        <a:ext cx="4971972" cy="585493"/>
      </dsp:txXfrm>
    </dsp:sp>
    <dsp:sp modelId="{7B4F5710-FD4C-4169-9ADA-5729BE951C0F}">
      <dsp:nvSpPr>
        <dsp:cNvPr id="0" name=""/>
        <dsp:cNvSpPr/>
      </dsp:nvSpPr>
      <dsp:spPr>
        <a:xfrm>
          <a:off x="0" y="3712120"/>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7324DF-5165-4479-BFC3-5C5EB87839A5}">
      <dsp:nvSpPr>
        <dsp:cNvPr id="0" name=""/>
        <dsp:cNvSpPr/>
      </dsp:nvSpPr>
      <dsp:spPr>
        <a:xfrm>
          <a:off x="352044" y="3411721"/>
          <a:ext cx="4928616" cy="4332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1066800">
            <a:lnSpc>
              <a:spcPct val="90000"/>
            </a:lnSpc>
            <a:spcBef>
              <a:spcPct val="0"/>
            </a:spcBef>
            <a:spcAft>
              <a:spcPct val="35000"/>
            </a:spcAft>
          </a:pPr>
          <a:r>
            <a:rPr lang="en-US" sz="2400" kern="1200" dirty="0" smtClean="0">
              <a:cs typeface="+mj-cs"/>
            </a:rPr>
            <a:t>Histology of Brain stem</a:t>
          </a:r>
          <a:endParaRPr lang="en-US" sz="2400" kern="1200" dirty="0">
            <a:cs typeface="+mj-cs"/>
          </a:endParaRPr>
        </a:p>
      </dsp:txBody>
      <dsp:txXfrm>
        <a:off x="373193" y="3432870"/>
        <a:ext cx="4886318" cy="390941"/>
      </dsp:txXfrm>
    </dsp:sp>
    <dsp:sp modelId="{DC4E86D6-654E-4A8C-928E-1BCBA0456D3C}">
      <dsp:nvSpPr>
        <dsp:cNvPr id="0" name=""/>
        <dsp:cNvSpPr/>
      </dsp:nvSpPr>
      <dsp:spPr>
        <a:xfrm>
          <a:off x="0" y="4449001"/>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32F3A0-DA6F-4DC7-B4B9-33AB4A040077}">
      <dsp:nvSpPr>
        <dsp:cNvPr id="0" name=""/>
        <dsp:cNvSpPr/>
      </dsp:nvSpPr>
      <dsp:spPr>
        <a:xfrm>
          <a:off x="352044" y="3987520"/>
          <a:ext cx="5280667" cy="594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1066800">
            <a:lnSpc>
              <a:spcPct val="90000"/>
            </a:lnSpc>
            <a:spcBef>
              <a:spcPct val="0"/>
            </a:spcBef>
            <a:spcAft>
              <a:spcPct val="35000"/>
            </a:spcAft>
          </a:pPr>
          <a:r>
            <a:rPr lang="en-US" sz="2400" kern="1200" dirty="0" smtClean="0">
              <a:cs typeface="+mj-cs"/>
            </a:rPr>
            <a:t>Histology of cerebrum &amp; cerebellum </a:t>
          </a:r>
          <a:endParaRPr lang="en-US" sz="2400" kern="1200" dirty="0">
            <a:cs typeface="+mj-cs"/>
          </a:endParaRPr>
        </a:p>
      </dsp:txBody>
      <dsp:txXfrm>
        <a:off x="381056" y="4016532"/>
        <a:ext cx="5222643" cy="536296"/>
      </dsp:txXfrm>
    </dsp:sp>
    <dsp:sp modelId="{8BA12570-1A11-4D18-AEDF-31021BEE8356}">
      <dsp:nvSpPr>
        <dsp:cNvPr id="0" name=""/>
        <dsp:cNvSpPr/>
      </dsp:nvSpPr>
      <dsp:spPr>
        <a:xfrm>
          <a:off x="0" y="5263179"/>
          <a:ext cx="7040880"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80D739-939D-4C6F-8D6A-3E71A9ECE6B9}">
      <dsp:nvSpPr>
        <dsp:cNvPr id="0" name=""/>
        <dsp:cNvSpPr/>
      </dsp:nvSpPr>
      <dsp:spPr>
        <a:xfrm>
          <a:off x="352044" y="4724401"/>
          <a:ext cx="4928616" cy="6716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290" tIns="0" rIns="186290" bIns="0" numCol="1" spcCol="1270" anchor="ctr" anchorCtr="0">
          <a:noAutofit/>
        </a:bodyPr>
        <a:lstStyle/>
        <a:p>
          <a:pPr lvl="0" algn="l" defTabSz="800100">
            <a:lnSpc>
              <a:spcPct val="90000"/>
            </a:lnSpc>
            <a:spcBef>
              <a:spcPct val="0"/>
            </a:spcBef>
            <a:spcAft>
              <a:spcPct val="35000"/>
            </a:spcAft>
          </a:pPr>
          <a:r>
            <a:rPr lang="en-US" sz="1800" kern="1200" dirty="0" smtClean="0"/>
            <a:t>LAB: TYPE OF NEURONS, SPINAL CORDS, CEREBRUM &amp; CEREBULLUM HISTORY</a:t>
          </a:r>
          <a:endParaRPr lang="en-US" sz="1800" kern="1200" dirty="0"/>
        </a:p>
      </dsp:txBody>
      <dsp:txXfrm>
        <a:off x="384830" y="4757187"/>
        <a:ext cx="4863044" cy="606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F66A-B859-4107-ADD0-E230E74D4969}">
      <dsp:nvSpPr>
        <dsp:cNvPr id="0" name=""/>
        <dsp:cNvSpPr/>
      </dsp:nvSpPr>
      <dsp:spPr>
        <a:xfrm>
          <a:off x="4298097" y="5508583"/>
          <a:ext cx="390448" cy="743994"/>
        </a:xfrm>
        <a:custGeom>
          <a:avLst/>
          <a:gdLst/>
          <a:ahLst/>
          <a:cxnLst/>
          <a:rect l="0" t="0" r="0" b="0"/>
          <a:pathLst>
            <a:path>
              <a:moveTo>
                <a:pt x="0" y="0"/>
              </a:moveTo>
              <a:lnTo>
                <a:pt x="195224" y="0"/>
              </a:lnTo>
              <a:lnTo>
                <a:pt x="195224" y="743994"/>
              </a:lnTo>
              <a:lnTo>
                <a:pt x="390448" y="7439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2316" y="5859575"/>
        <a:ext cx="42011" cy="42011"/>
      </dsp:txXfrm>
    </dsp:sp>
    <dsp:sp modelId="{11EA9F9D-5733-4906-822C-3CE91D8F8D41}">
      <dsp:nvSpPr>
        <dsp:cNvPr id="0" name=""/>
        <dsp:cNvSpPr/>
      </dsp:nvSpPr>
      <dsp:spPr>
        <a:xfrm>
          <a:off x="4298097" y="5462863"/>
          <a:ext cx="390448" cy="91440"/>
        </a:xfrm>
        <a:custGeom>
          <a:avLst/>
          <a:gdLst/>
          <a:ahLst/>
          <a:cxnLst/>
          <a:rect l="0" t="0" r="0" b="0"/>
          <a:pathLst>
            <a:path>
              <a:moveTo>
                <a:pt x="0" y="45720"/>
              </a:moveTo>
              <a:lnTo>
                <a:pt x="390448"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83560" y="5498822"/>
        <a:ext cx="19522" cy="19522"/>
      </dsp:txXfrm>
    </dsp:sp>
    <dsp:sp modelId="{3EDDB3EE-0F6F-4EB2-A369-8BA62BD55C47}">
      <dsp:nvSpPr>
        <dsp:cNvPr id="0" name=""/>
        <dsp:cNvSpPr/>
      </dsp:nvSpPr>
      <dsp:spPr>
        <a:xfrm>
          <a:off x="4298097" y="4764589"/>
          <a:ext cx="390448" cy="743994"/>
        </a:xfrm>
        <a:custGeom>
          <a:avLst/>
          <a:gdLst/>
          <a:ahLst/>
          <a:cxnLst/>
          <a:rect l="0" t="0" r="0" b="0"/>
          <a:pathLst>
            <a:path>
              <a:moveTo>
                <a:pt x="0" y="743994"/>
              </a:moveTo>
              <a:lnTo>
                <a:pt x="195224" y="743994"/>
              </a:lnTo>
              <a:lnTo>
                <a:pt x="195224" y="0"/>
              </a:lnTo>
              <a:lnTo>
                <a:pt x="39044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2316" y="5115580"/>
        <a:ext cx="42011" cy="42011"/>
      </dsp:txXfrm>
    </dsp:sp>
    <dsp:sp modelId="{3B1603D4-4F3A-4CAE-829E-347B60F166E9}">
      <dsp:nvSpPr>
        <dsp:cNvPr id="0" name=""/>
        <dsp:cNvSpPr/>
      </dsp:nvSpPr>
      <dsp:spPr>
        <a:xfrm>
          <a:off x="1955407" y="3462598"/>
          <a:ext cx="390448" cy="2045985"/>
        </a:xfrm>
        <a:custGeom>
          <a:avLst/>
          <a:gdLst/>
          <a:ahLst/>
          <a:cxnLst/>
          <a:rect l="0" t="0" r="0" b="0"/>
          <a:pathLst>
            <a:path>
              <a:moveTo>
                <a:pt x="0" y="0"/>
              </a:moveTo>
              <a:lnTo>
                <a:pt x="195224" y="0"/>
              </a:lnTo>
              <a:lnTo>
                <a:pt x="195224" y="2045985"/>
              </a:lnTo>
              <a:lnTo>
                <a:pt x="390448" y="204598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098559" y="4433518"/>
        <a:ext cx="104145" cy="104145"/>
      </dsp:txXfrm>
    </dsp:sp>
    <dsp:sp modelId="{B3C25DA2-0F82-4329-AA4E-42BA1E5BF02F}">
      <dsp:nvSpPr>
        <dsp:cNvPr id="0" name=""/>
        <dsp:cNvSpPr/>
      </dsp:nvSpPr>
      <dsp:spPr>
        <a:xfrm>
          <a:off x="4298097" y="3648597"/>
          <a:ext cx="390448" cy="371997"/>
        </a:xfrm>
        <a:custGeom>
          <a:avLst/>
          <a:gdLst/>
          <a:ahLst/>
          <a:cxnLst/>
          <a:rect l="0" t="0" r="0" b="0"/>
          <a:pathLst>
            <a:path>
              <a:moveTo>
                <a:pt x="0" y="0"/>
              </a:moveTo>
              <a:lnTo>
                <a:pt x="195224" y="0"/>
              </a:lnTo>
              <a:lnTo>
                <a:pt x="195224" y="371997"/>
              </a:lnTo>
              <a:lnTo>
                <a:pt x="390448" y="3719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9839" y="3821113"/>
        <a:ext cx="26964" cy="26964"/>
      </dsp:txXfrm>
    </dsp:sp>
    <dsp:sp modelId="{7D064C64-CAA8-41C4-936D-05D9F98C4128}">
      <dsp:nvSpPr>
        <dsp:cNvPr id="0" name=""/>
        <dsp:cNvSpPr/>
      </dsp:nvSpPr>
      <dsp:spPr>
        <a:xfrm>
          <a:off x="4298097" y="3276600"/>
          <a:ext cx="390448" cy="371997"/>
        </a:xfrm>
        <a:custGeom>
          <a:avLst/>
          <a:gdLst/>
          <a:ahLst/>
          <a:cxnLst/>
          <a:rect l="0" t="0" r="0" b="0"/>
          <a:pathLst>
            <a:path>
              <a:moveTo>
                <a:pt x="0" y="371997"/>
              </a:moveTo>
              <a:lnTo>
                <a:pt x="195224" y="371997"/>
              </a:lnTo>
              <a:lnTo>
                <a:pt x="195224" y="0"/>
              </a:lnTo>
              <a:lnTo>
                <a:pt x="39044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9839" y="3449116"/>
        <a:ext cx="26964" cy="26964"/>
      </dsp:txXfrm>
    </dsp:sp>
    <dsp:sp modelId="{C05D7694-849C-45D0-94CA-A24BABDF5DC9}">
      <dsp:nvSpPr>
        <dsp:cNvPr id="0" name=""/>
        <dsp:cNvSpPr/>
      </dsp:nvSpPr>
      <dsp:spPr>
        <a:xfrm>
          <a:off x="1955407" y="3462598"/>
          <a:ext cx="390448" cy="185998"/>
        </a:xfrm>
        <a:custGeom>
          <a:avLst/>
          <a:gdLst/>
          <a:ahLst/>
          <a:cxnLst/>
          <a:rect l="0" t="0" r="0" b="0"/>
          <a:pathLst>
            <a:path>
              <a:moveTo>
                <a:pt x="0" y="0"/>
              </a:moveTo>
              <a:lnTo>
                <a:pt x="195224" y="0"/>
              </a:lnTo>
              <a:lnTo>
                <a:pt x="195224" y="185998"/>
              </a:lnTo>
              <a:lnTo>
                <a:pt x="390448" y="18599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9819" y="3544785"/>
        <a:ext cx="21624" cy="21624"/>
      </dsp:txXfrm>
    </dsp:sp>
    <dsp:sp modelId="{5DE2337A-F16E-4DC9-86B1-702EED55CE09}">
      <dsp:nvSpPr>
        <dsp:cNvPr id="0" name=""/>
        <dsp:cNvSpPr/>
      </dsp:nvSpPr>
      <dsp:spPr>
        <a:xfrm>
          <a:off x="4298097" y="1416613"/>
          <a:ext cx="390448" cy="1115991"/>
        </a:xfrm>
        <a:custGeom>
          <a:avLst/>
          <a:gdLst/>
          <a:ahLst/>
          <a:cxnLst/>
          <a:rect l="0" t="0" r="0" b="0"/>
          <a:pathLst>
            <a:path>
              <a:moveTo>
                <a:pt x="0" y="0"/>
              </a:moveTo>
              <a:lnTo>
                <a:pt x="195224" y="0"/>
              </a:lnTo>
              <a:lnTo>
                <a:pt x="195224" y="1115991"/>
              </a:lnTo>
              <a:lnTo>
                <a:pt x="390448" y="111599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3763" y="1945051"/>
        <a:ext cx="59116" cy="59116"/>
      </dsp:txXfrm>
    </dsp:sp>
    <dsp:sp modelId="{E05F18C8-AF05-4E94-819B-D82D89590831}">
      <dsp:nvSpPr>
        <dsp:cNvPr id="0" name=""/>
        <dsp:cNvSpPr/>
      </dsp:nvSpPr>
      <dsp:spPr>
        <a:xfrm>
          <a:off x="4298097" y="1416613"/>
          <a:ext cx="390448" cy="371997"/>
        </a:xfrm>
        <a:custGeom>
          <a:avLst/>
          <a:gdLst/>
          <a:ahLst/>
          <a:cxnLst/>
          <a:rect l="0" t="0" r="0" b="0"/>
          <a:pathLst>
            <a:path>
              <a:moveTo>
                <a:pt x="0" y="0"/>
              </a:moveTo>
              <a:lnTo>
                <a:pt x="195224" y="0"/>
              </a:lnTo>
              <a:lnTo>
                <a:pt x="195224" y="371997"/>
              </a:lnTo>
              <a:lnTo>
                <a:pt x="390448" y="3719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9839" y="1589129"/>
        <a:ext cx="26964" cy="26964"/>
      </dsp:txXfrm>
    </dsp:sp>
    <dsp:sp modelId="{DE65C5AB-6A09-4458-B1F2-51AF85DF9FED}">
      <dsp:nvSpPr>
        <dsp:cNvPr id="0" name=""/>
        <dsp:cNvSpPr/>
      </dsp:nvSpPr>
      <dsp:spPr>
        <a:xfrm>
          <a:off x="4298097" y="1044616"/>
          <a:ext cx="390448" cy="371997"/>
        </a:xfrm>
        <a:custGeom>
          <a:avLst/>
          <a:gdLst/>
          <a:ahLst/>
          <a:cxnLst/>
          <a:rect l="0" t="0" r="0" b="0"/>
          <a:pathLst>
            <a:path>
              <a:moveTo>
                <a:pt x="0" y="371997"/>
              </a:moveTo>
              <a:lnTo>
                <a:pt x="195224" y="371997"/>
              </a:lnTo>
              <a:lnTo>
                <a:pt x="195224" y="0"/>
              </a:lnTo>
              <a:lnTo>
                <a:pt x="39044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9839" y="1217132"/>
        <a:ext cx="26964" cy="26964"/>
      </dsp:txXfrm>
    </dsp:sp>
    <dsp:sp modelId="{854AA3EA-FDF2-44AD-A4FB-3FFCF960D7CB}">
      <dsp:nvSpPr>
        <dsp:cNvPr id="0" name=""/>
        <dsp:cNvSpPr/>
      </dsp:nvSpPr>
      <dsp:spPr>
        <a:xfrm>
          <a:off x="4298097" y="300621"/>
          <a:ext cx="390448" cy="1115991"/>
        </a:xfrm>
        <a:custGeom>
          <a:avLst/>
          <a:gdLst/>
          <a:ahLst/>
          <a:cxnLst/>
          <a:rect l="0" t="0" r="0" b="0"/>
          <a:pathLst>
            <a:path>
              <a:moveTo>
                <a:pt x="0" y="1115991"/>
              </a:moveTo>
              <a:lnTo>
                <a:pt x="195224" y="1115991"/>
              </a:lnTo>
              <a:lnTo>
                <a:pt x="195224" y="0"/>
              </a:lnTo>
              <a:lnTo>
                <a:pt x="390448"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3763" y="829059"/>
        <a:ext cx="59116" cy="59116"/>
      </dsp:txXfrm>
    </dsp:sp>
    <dsp:sp modelId="{52A65FC3-4974-41D9-B72C-CF61681D265A}">
      <dsp:nvSpPr>
        <dsp:cNvPr id="0" name=""/>
        <dsp:cNvSpPr/>
      </dsp:nvSpPr>
      <dsp:spPr>
        <a:xfrm>
          <a:off x="1955407" y="1416613"/>
          <a:ext cx="390448" cy="2045985"/>
        </a:xfrm>
        <a:custGeom>
          <a:avLst/>
          <a:gdLst/>
          <a:ahLst/>
          <a:cxnLst/>
          <a:rect l="0" t="0" r="0" b="0"/>
          <a:pathLst>
            <a:path>
              <a:moveTo>
                <a:pt x="0" y="2045985"/>
              </a:moveTo>
              <a:lnTo>
                <a:pt x="195224" y="2045985"/>
              </a:lnTo>
              <a:lnTo>
                <a:pt x="195224" y="0"/>
              </a:lnTo>
              <a:lnTo>
                <a:pt x="390448"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2098559" y="2387533"/>
        <a:ext cx="104145" cy="104145"/>
      </dsp:txXfrm>
    </dsp:sp>
    <dsp:sp modelId="{09218954-0897-44CE-8C14-8C318FF8249B}">
      <dsp:nvSpPr>
        <dsp:cNvPr id="0" name=""/>
        <dsp:cNvSpPr/>
      </dsp:nvSpPr>
      <dsp:spPr>
        <a:xfrm rot="16200000">
          <a:off x="91505" y="3165000"/>
          <a:ext cx="3132608" cy="5951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NEURON CLASSIFICATION</a:t>
          </a:r>
          <a:endParaRPr lang="en-US" sz="2300" kern="1200" dirty="0"/>
        </a:p>
      </dsp:txBody>
      <dsp:txXfrm>
        <a:off x="91505" y="3165000"/>
        <a:ext cx="3132608" cy="595195"/>
      </dsp:txXfrm>
    </dsp:sp>
    <dsp:sp modelId="{5AD96F08-E762-45F4-A1AC-40FD445D6A33}">
      <dsp:nvSpPr>
        <dsp:cNvPr id="0" name=""/>
        <dsp:cNvSpPr/>
      </dsp:nvSpPr>
      <dsp:spPr>
        <a:xfrm>
          <a:off x="2345856" y="1119015"/>
          <a:ext cx="1952241" cy="5951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FUNCTION</a:t>
          </a:r>
          <a:endParaRPr lang="en-US" sz="2100" kern="1200" dirty="0"/>
        </a:p>
      </dsp:txBody>
      <dsp:txXfrm>
        <a:off x="2345856" y="1119015"/>
        <a:ext cx="1952241" cy="595195"/>
      </dsp:txXfrm>
    </dsp:sp>
    <dsp:sp modelId="{AC37135C-6D7D-4D91-AE31-469494FD3D47}">
      <dsp:nvSpPr>
        <dsp:cNvPr id="0" name=""/>
        <dsp:cNvSpPr/>
      </dsp:nvSpPr>
      <dsp:spPr>
        <a:xfrm>
          <a:off x="4688546" y="3023"/>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b="1" kern="1200" smtClean="0">
              <a:latin typeface="Times New Roman" panose="02020603050405020304" pitchFamily="18" charset="0"/>
              <a:cs typeface="Times New Roman" panose="02020603050405020304" pitchFamily="18" charset="0"/>
            </a:rPr>
            <a:t>Sensory </a:t>
          </a:r>
          <a:endParaRPr lang="en-US" altLang="en-US" sz="2100" b="1" kern="1200" dirty="0">
            <a:latin typeface="Times New Roman" panose="02020603050405020304" pitchFamily="18" charset="0"/>
            <a:cs typeface="Times New Roman" panose="02020603050405020304" pitchFamily="18" charset="0"/>
          </a:endParaRPr>
        </a:p>
      </dsp:txBody>
      <dsp:txXfrm>
        <a:off x="4688546" y="3023"/>
        <a:ext cx="1952241" cy="595195"/>
      </dsp:txXfrm>
    </dsp:sp>
    <dsp:sp modelId="{AFDA89A1-BF03-41BF-9200-6C05A7FBFC75}">
      <dsp:nvSpPr>
        <dsp:cNvPr id="0" name=""/>
        <dsp:cNvSpPr/>
      </dsp:nvSpPr>
      <dsp:spPr>
        <a:xfrm>
          <a:off x="4688546" y="747018"/>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b="1" kern="1200" smtClean="0">
              <a:latin typeface="Times New Roman" panose="02020603050405020304" pitchFamily="18" charset="0"/>
              <a:cs typeface="Times New Roman" panose="02020603050405020304" pitchFamily="18" charset="0"/>
            </a:rPr>
            <a:t>Motor</a:t>
          </a:r>
          <a:endParaRPr lang="en-US" altLang="en-US" sz="2100" b="1" kern="1200" dirty="0">
            <a:latin typeface="Times New Roman" panose="02020603050405020304" pitchFamily="18" charset="0"/>
            <a:cs typeface="Times New Roman" panose="02020603050405020304" pitchFamily="18" charset="0"/>
          </a:endParaRPr>
        </a:p>
      </dsp:txBody>
      <dsp:txXfrm>
        <a:off x="4688546" y="747018"/>
        <a:ext cx="1952241" cy="595195"/>
      </dsp:txXfrm>
    </dsp:sp>
    <dsp:sp modelId="{B083A60D-A2F8-4E16-A910-FD7E42370D6B}">
      <dsp:nvSpPr>
        <dsp:cNvPr id="0" name=""/>
        <dsp:cNvSpPr/>
      </dsp:nvSpPr>
      <dsp:spPr>
        <a:xfrm>
          <a:off x="4688546" y="1491012"/>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b="1" kern="1200" smtClean="0">
              <a:latin typeface="Times New Roman" panose="02020603050405020304" pitchFamily="18" charset="0"/>
              <a:cs typeface="Times New Roman" panose="02020603050405020304" pitchFamily="18" charset="0"/>
            </a:rPr>
            <a:t>Interneurons</a:t>
          </a:r>
          <a:endParaRPr lang="en-US" altLang="en-US" sz="2100" b="1" kern="1200" dirty="0">
            <a:latin typeface="Times New Roman" panose="02020603050405020304" pitchFamily="18" charset="0"/>
            <a:cs typeface="Times New Roman" panose="02020603050405020304" pitchFamily="18" charset="0"/>
          </a:endParaRPr>
        </a:p>
      </dsp:txBody>
      <dsp:txXfrm>
        <a:off x="4688546" y="1491012"/>
        <a:ext cx="1952241" cy="595195"/>
      </dsp:txXfrm>
    </dsp:sp>
    <dsp:sp modelId="{9A175F47-15FA-4875-B045-01DF214AA088}">
      <dsp:nvSpPr>
        <dsp:cNvPr id="0" name=""/>
        <dsp:cNvSpPr/>
      </dsp:nvSpPr>
      <dsp:spPr>
        <a:xfrm>
          <a:off x="4688546" y="2235007"/>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b="1" kern="1200" smtClean="0">
              <a:latin typeface="Times New Roman" panose="02020603050405020304" pitchFamily="18" charset="0"/>
              <a:cs typeface="Times New Roman" panose="02020603050405020304" pitchFamily="18" charset="0"/>
            </a:rPr>
            <a:t>Neurosecretory </a:t>
          </a:r>
          <a:endParaRPr lang="en-US" altLang="en-US" sz="2100" b="1" kern="1200" dirty="0">
            <a:latin typeface="Times New Roman" panose="02020603050405020304" pitchFamily="18" charset="0"/>
            <a:cs typeface="Times New Roman" panose="02020603050405020304" pitchFamily="18" charset="0"/>
          </a:endParaRPr>
        </a:p>
      </dsp:txBody>
      <dsp:txXfrm>
        <a:off x="4688546" y="2235007"/>
        <a:ext cx="1952241" cy="595195"/>
      </dsp:txXfrm>
    </dsp:sp>
    <dsp:sp modelId="{15F58C38-18B5-40C6-AC95-7B2175BAECB2}">
      <dsp:nvSpPr>
        <dsp:cNvPr id="0" name=""/>
        <dsp:cNvSpPr/>
      </dsp:nvSpPr>
      <dsp:spPr>
        <a:xfrm>
          <a:off x="2345856" y="3350999"/>
          <a:ext cx="1952241" cy="5951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SIZE</a:t>
          </a:r>
          <a:endParaRPr lang="en-US" sz="2100" kern="1200" dirty="0"/>
        </a:p>
      </dsp:txBody>
      <dsp:txXfrm>
        <a:off x="2345856" y="3350999"/>
        <a:ext cx="1952241" cy="595195"/>
      </dsp:txXfrm>
    </dsp:sp>
    <dsp:sp modelId="{FFAA600B-1FB0-40CA-86FB-CB03381EEF2B}">
      <dsp:nvSpPr>
        <dsp:cNvPr id="0" name=""/>
        <dsp:cNvSpPr/>
      </dsp:nvSpPr>
      <dsp:spPr>
        <a:xfrm>
          <a:off x="4688546" y="2979002"/>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kern="1200" smtClean="0">
              <a:latin typeface="Times New Roman" panose="02020603050405020304" pitchFamily="18" charset="0"/>
              <a:cs typeface="Times New Roman" panose="02020603050405020304" pitchFamily="18" charset="0"/>
            </a:rPr>
            <a:t>Golgi I (long axon )</a:t>
          </a:r>
          <a:endParaRPr lang="en-US" altLang="en-US" sz="2100" kern="1200" dirty="0">
            <a:latin typeface="Times New Roman" panose="02020603050405020304" pitchFamily="18" charset="0"/>
            <a:cs typeface="Times New Roman" panose="02020603050405020304" pitchFamily="18" charset="0"/>
          </a:endParaRPr>
        </a:p>
      </dsp:txBody>
      <dsp:txXfrm>
        <a:off x="4688546" y="2979002"/>
        <a:ext cx="1952241" cy="595195"/>
      </dsp:txXfrm>
    </dsp:sp>
    <dsp:sp modelId="{9F2874BD-32A9-43BB-B239-3D94746DB547}">
      <dsp:nvSpPr>
        <dsp:cNvPr id="0" name=""/>
        <dsp:cNvSpPr/>
      </dsp:nvSpPr>
      <dsp:spPr>
        <a:xfrm>
          <a:off x="4688546" y="3722996"/>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kern="1200" smtClean="0">
              <a:latin typeface="Times New Roman" panose="02020603050405020304" pitchFamily="18" charset="0"/>
              <a:cs typeface="Times New Roman" panose="02020603050405020304" pitchFamily="18" charset="0"/>
            </a:rPr>
            <a:t>Golgi II (short axon) </a:t>
          </a:r>
          <a:endParaRPr lang="en-US" altLang="en-US" sz="2100" kern="1200" dirty="0">
            <a:latin typeface="Times New Roman" panose="02020603050405020304" pitchFamily="18" charset="0"/>
            <a:cs typeface="Times New Roman" panose="02020603050405020304" pitchFamily="18" charset="0"/>
          </a:endParaRPr>
        </a:p>
      </dsp:txBody>
      <dsp:txXfrm>
        <a:off x="4688546" y="3722996"/>
        <a:ext cx="1952241" cy="595195"/>
      </dsp:txXfrm>
    </dsp:sp>
    <dsp:sp modelId="{8A4FD1CE-C788-4180-8C58-49ACA3CAA357}">
      <dsp:nvSpPr>
        <dsp:cNvPr id="0" name=""/>
        <dsp:cNvSpPr/>
      </dsp:nvSpPr>
      <dsp:spPr>
        <a:xfrm>
          <a:off x="2345856" y="5210985"/>
          <a:ext cx="1952241" cy="5951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STRCTURE</a:t>
          </a:r>
          <a:endParaRPr lang="en-US" sz="2100" kern="1200" dirty="0"/>
        </a:p>
      </dsp:txBody>
      <dsp:txXfrm>
        <a:off x="2345856" y="5210985"/>
        <a:ext cx="1952241" cy="595195"/>
      </dsp:txXfrm>
    </dsp:sp>
    <dsp:sp modelId="{617B31FC-76AA-4285-BC4B-9B6205F3F3F9}">
      <dsp:nvSpPr>
        <dsp:cNvPr id="0" name=""/>
        <dsp:cNvSpPr/>
      </dsp:nvSpPr>
      <dsp:spPr>
        <a:xfrm>
          <a:off x="4688546" y="4466991"/>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kern="1200" dirty="0" smtClean="0">
              <a:latin typeface="Times New Roman" panose="02020603050405020304" pitchFamily="18" charset="0"/>
              <a:cs typeface="Times New Roman" panose="02020603050405020304" pitchFamily="18" charset="0"/>
            </a:rPr>
            <a:t>Unipolar</a:t>
          </a:r>
          <a:endParaRPr lang="en-US" altLang="en-US" sz="2100" kern="1200" dirty="0">
            <a:latin typeface="Times New Roman" panose="02020603050405020304" pitchFamily="18" charset="0"/>
            <a:cs typeface="Times New Roman" panose="02020603050405020304" pitchFamily="18" charset="0"/>
          </a:endParaRPr>
        </a:p>
      </dsp:txBody>
      <dsp:txXfrm>
        <a:off x="4688546" y="4466991"/>
        <a:ext cx="1952241" cy="595195"/>
      </dsp:txXfrm>
    </dsp:sp>
    <dsp:sp modelId="{5E8648E5-2664-4561-9D6F-5E2FF464F58B}">
      <dsp:nvSpPr>
        <dsp:cNvPr id="0" name=""/>
        <dsp:cNvSpPr/>
      </dsp:nvSpPr>
      <dsp:spPr>
        <a:xfrm>
          <a:off x="4688546" y="5210985"/>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kern="1200" dirty="0" smtClean="0">
              <a:latin typeface="Times New Roman" panose="02020603050405020304" pitchFamily="18" charset="0"/>
              <a:cs typeface="Times New Roman" panose="02020603050405020304" pitchFamily="18" charset="0"/>
            </a:rPr>
            <a:t>Bipolar</a:t>
          </a:r>
          <a:endParaRPr lang="en-US" altLang="en-US" sz="2100" kern="1200" dirty="0">
            <a:latin typeface="Times New Roman" panose="02020603050405020304" pitchFamily="18" charset="0"/>
            <a:cs typeface="Times New Roman" panose="02020603050405020304" pitchFamily="18" charset="0"/>
          </a:endParaRPr>
        </a:p>
      </dsp:txBody>
      <dsp:txXfrm>
        <a:off x="4688546" y="5210985"/>
        <a:ext cx="1952241" cy="595195"/>
      </dsp:txXfrm>
    </dsp:sp>
    <dsp:sp modelId="{66EF5B0D-7DDF-4288-A8C6-FF4026300CE7}">
      <dsp:nvSpPr>
        <dsp:cNvPr id="0" name=""/>
        <dsp:cNvSpPr/>
      </dsp:nvSpPr>
      <dsp:spPr>
        <a:xfrm>
          <a:off x="4688546" y="5954980"/>
          <a:ext cx="1952241" cy="5951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US" altLang="en-US" sz="2100" kern="1200" dirty="0" smtClean="0">
              <a:latin typeface="Times New Roman" panose="02020603050405020304" pitchFamily="18" charset="0"/>
              <a:cs typeface="Times New Roman" panose="02020603050405020304" pitchFamily="18" charset="0"/>
            </a:rPr>
            <a:t>Multipolar</a:t>
          </a:r>
          <a:endParaRPr lang="en-US" altLang="en-US" sz="2100" kern="1200" dirty="0">
            <a:latin typeface="Times New Roman" panose="02020603050405020304" pitchFamily="18" charset="0"/>
            <a:cs typeface="Times New Roman" panose="02020603050405020304" pitchFamily="18" charset="0"/>
          </a:endParaRPr>
        </a:p>
      </dsp:txBody>
      <dsp:txXfrm>
        <a:off x="4688546" y="5954980"/>
        <a:ext cx="1952241" cy="5951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951A4-645A-4790-A37B-00633F081A07}"/>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eaLnBrk="1" fontAlgn="auto" hangingPunct="1">
              <a:spcBef>
                <a:spcPts val="0"/>
              </a:spcBef>
              <a:spcAft>
                <a:spcPts val="0"/>
              </a:spcAft>
              <a:defRPr sz="1200">
                <a:latin typeface="+mn-lt"/>
                <a:cs typeface="+mn-cs"/>
              </a:defRPr>
            </a:lvl1pPr>
          </a:lstStyle>
          <a:p>
            <a:pPr>
              <a:defRPr/>
            </a:pPr>
            <a:endParaRPr lang="ar-EG"/>
          </a:p>
        </p:txBody>
      </p:sp>
      <p:sp>
        <p:nvSpPr>
          <p:cNvPr id="3" name="Date Placeholder 2">
            <a:extLst>
              <a:ext uri="{FF2B5EF4-FFF2-40B4-BE49-F238E27FC236}">
                <a16:creationId xmlns:a16="http://schemas.microsoft.com/office/drawing/2014/main" id="{4F4AC9A5-8F19-4232-82A5-CB02894F0B5C}"/>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0" eaLnBrk="1" fontAlgn="auto" hangingPunct="1">
              <a:spcBef>
                <a:spcPts val="0"/>
              </a:spcBef>
              <a:spcAft>
                <a:spcPts val="0"/>
              </a:spcAft>
              <a:defRPr sz="1200">
                <a:latin typeface="+mn-lt"/>
                <a:cs typeface="+mn-cs"/>
              </a:defRPr>
            </a:lvl1pPr>
          </a:lstStyle>
          <a:p>
            <a:pPr>
              <a:defRPr/>
            </a:pPr>
            <a:fld id="{0B06F9E7-4FB0-4051-AC44-07A63DE49A1E}" type="datetimeFigureOut">
              <a:rPr lang="ar-EG"/>
              <a:pPr>
                <a:defRPr/>
              </a:pPr>
              <a:t>18/05/1444</a:t>
            </a:fld>
            <a:endParaRPr lang="ar-EG"/>
          </a:p>
        </p:txBody>
      </p:sp>
      <p:sp>
        <p:nvSpPr>
          <p:cNvPr id="4" name="Slide Image Placeholder 3">
            <a:extLst>
              <a:ext uri="{FF2B5EF4-FFF2-40B4-BE49-F238E27FC236}">
                <a16:creationId xmlns:a16="http://schemas.microsoft.com/office/drawing/2014/main" id="{1DDDDC86-480B-4706-A2D9-0D3BFFBFB6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a:extLst>
              <a:ext uri="{FF2B5EF4-FFF2-40B4-BE49-F238E27FC236}">
                <a16:creationId xmlns:a16="http://schemas.microsoft.com/office/drawing/2014/main" id="{4DCE9C1E-64E2-463C-B39C-14BAE773C490}"/>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583B8C-206E-465E-8BBF-E4968FA043D6}"/>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eaLnBrk="1" fontAlgn="auto" hangingPunct="1">
              <a:spcBef>
                <a:spcPts val="0"/>
              </a:spcBef>
              <a:spcAft>
                <a:spcPts val="0"/>
              </a:spcAft>
              <a:defRPr sz="1200">
                <a:latin typeface="+mn-lt"/>
                <a:cs typeface="+mn-cs"/>
              </a:defRPr>
            </a:lvl1pPr>
          </a:lstStyle>
          <a:p>
            <a:pPr>
              <a:defRPr/>
            </a:pPr>
            <a:endParaRPr lang="ar-EG"/>
          </a:p>
        </p:txBody>
      </p:sp>
      <p:sp>
        <p:nvSpPr>
          <p:cNvPr id="7" name="Slide Number Placeholder 6">
            <a:extLst>
              <a:ext uri="{FF2B5EF4-FFF2-40B4-BE49-F238E27FC236}">
                <a16:creationId xmlns:a16="http://schemas.microsoft.com/office/drawing/2014/main" id="{9F40F451-E92B-44A9-BA28-48590DB7B15D}"/>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fld id="{86DA699B-8545-4EF5-AA5F-D4996076731E}" type="slidenum">
              <a:rPr lang="ar-EG" altLang="en-US"/>
              <a:pPr/>
              <a:t>‹#›</a:t>
            </a:fld>
            <a:endParaRPr lang="ar-EG" altLang="en-US"/>
          </a:p>
        </p:txBody>
      </p:sp>
    </p:spTree>
    <p:extLst>
      <p:ext uri="{BB962C8B-B14F-4D97-AF65-F5344CB8AC3E}">
        <p14:creationId xmlns:p14="http://schemas.microsoft.com/office/powerpoint/2010/main" val="145847635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5613" algn="r" rtl="1" eaLnBrk="0" fontAlgn="base" hangingPunct="0">
      <a:spcBef>
        <a:spcPct val="30000"/>
      </a:spcBef>
      <a:spcAft>
        <a:spcPct val="0"/>
      </a:spcAft>
      <a:defRPr sz="1200" kern="1200">
        <a:solidFill>
          <a:schemeClr val="tx1"/>
        </a:solidFill>
        <a:latin typeface="+mn-lt"/>
        <a:ea typeface="+mn-ea"/>
        <a:cs typeface="+mn-cs"/>
      </a:defRPr>
    </a:lvl2pPr>
    <a:lvl3pPr marL="912813" algn="r" rtl="1" eaLnBrk="0" fontAlgn="base" hangingPunct="0">
      <a:spcBef>
        <a:spcPct val="30000"/>
      </a:spcBef>
      <a:spcAft>
        <a:spcPct val="0"/>
      </a:spcAft>
      <a:defRPr sz="1200" kern="1200">
        <a:solidFill>
          <a:schemeClr val="tx1"/>
        </a:solidFill>
        <a:latin typeface="+mn-lt"/>
        <a:ea typeface="+mn-ea"/>
        <a:cs typeface="+mn-cs"/>
      </a:defRPr>
    </a:lvl3pPr>
    <a:lvl4pPr marL="1370013" algn="r" rtl="1" eaLnBrk="0" fontAlgn="base" hangingPunct="0">
      <a:spcBef>
        <a:spcPct val="30000"/>
      </a:spcBef>
      <a:spcAft>
        <a:spcPct val="0"/>
      </a:spcAft>
      <a:defRPr sz="1200" kern="1200">
        <a:solidFill>
          <a:schemeClr val="tx1"/>
        </a:solidFill>
        <a:latin typeface="+mn-lt"/>
        <a:ea typeface="+mn-ea"/>
        <a:cs typeface="+mn-cs"/>
      </a:defRPr>
    </a:lvl4pPr>
    <a:lvl5pPr marL="1827213" algn="r" rtl="1" eaLnBrk="0" fontAlgn="base" hangingPunct="0">
      <a:spcBef>
        <a:spcPct val="30000"/>
      </a:spcBef>
      <a:spcAft>
        <a:spcPct val="0"/>
      </a:spcAft>
      <a:defRPr sz="1200" kern="1200">
        <a:solidFill>
          <a:schemeClr val="tx1"/>
        </a:solidFill>
        <a:latin typeface="+mn-lt"/>
        <a:ea typeface="+mn-ea"/>
        <a:cs typeface="+mn-cs"/>
      </a:defRPr>
    </a:lvl5pPr>
    <a:lvl6pPr marL="2285728" algn="r" defTabSz="914291" rtl="1" eaLnBrk="1" latinLnBrk="0" hangingPunct="1">
      <a:defRPr sz="1200" kern="1200">
        <a:solidFill>
          <a:schemeClr val="tx1"/>
        </a:solidFill>
        <a:latin typeface="+mn-lt"/>
        <a:ea typeface="+mn-ea"/>
        <a:cs typeface="+mn-cs"/>
      </a:defRPr>
    </a:lvl6pPr>
    <a:lvl7pPr marL="2742873" algn="r" defTabSz="914291" rtl="1" eaLnBrk="1" latinLnBrk="0" hangingPunct="1">
      <a:defRPr sz="1200" kern="1200">
        <a:solidFill>
          <a:schemeClr val="tx1"/>
        </a:solidFill>
        <a:latin typeface="+mn-lt"/>
        <a:ea typeface="+mn-ea"/>
        <a:cs typeface="+mn-cs"/>
      </a:defRPr>
    </a:lvl7pPr>
    <a:lvl8pPr marL="3200019" algn="r" defTabSz="914291" rtl="1" eaLnBrk="1" latinLnBrk="0" hangingPunct="1">
      <a:defRPr sz="1200" kern="1200">
        <a:solidFill>
          <a:schemeClr val="tx1"/>
        </a:solidFill>
        <a:latin typeface="+mn-lt"/>
        <a:ea typeface="+mn-ea"/>
        <a:cs typeface="+mn-cs"/>
      </a:defRPr>
    </a:lvl8pPr>
    <a:lvl9pPr marL="3657165" algn="r" defTabSz="914291"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915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26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24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1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42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81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92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74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3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59" indent="0" algn="ctr">
              <a:buNone/>
              <a:defRPr sz="1500"/>
            </a:lvl2pPr>
            <a:lvl3pPr marL="685719" indent="0" algn="ctr">
              <a:buNone/>
              <a:defRPr sz="1400"/>
            </a:lvl3pPr>
            <a:lvl4pPr marL="1028578" indent="0" algn="ctr">
              <a:buNone/>
              <a:defRPr sz="1200"/>
            </a:lvl4pPr>
            <a:lvl5pPr marL="1371436" indent="0" algn="ctr">
              <a:buNone/>
              <a:defRPr sz="1200"/>
            </a:lvl5pPr>
            <a:lvl6pPr marL="1714295" indent="0" algn="ctr">
              <a:buNone/>
              <a:defRPr sz="1200"/>
            </a:lvl6pPr>
            <a:lvl7pPr marL="2057155" indent="0" algn="ctr">
              <a:buNone/>
              <a:defRPr sz="1200"/>
            </a:lvl7pPr>
            <a:lvl8pPr marL="2400014" indent="0" algn="ctr">
              <a:buNone/>
              <a:defRPr sz="1200"/>
            </a:lvl8pPr>
            <a:lvl9pPr marL="274287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9160AC-E0DD-4A32-95FD-73E392190B71}"/>
              </a:ext>
            </a:extLst>
          </p:cNvPr>
          <p:cNvSpPr>
            <a:spLocks noGrp="1"/>
          </p:cNvSpPr>
          <p:nvPr>
            <p:ph type="dt" sz="half" idx="10"/>
          </p:nvPr>
        </p:nvSpPr>
        <p:spPr/>
        <p:txBody>
          <a:bodyPr/>
          <a:lstStyle>
            <a:lvl1pPr>
              <a:defRPr/>
            </a:lvl1pPr>
          </a:lstStyle>
          <a:p>
            <a:pPr>
              <a:defRPr/>
            </a:pPr>
            <a:endParaRPr lang="en-US" altLang="ko-KR"/>
          </a:p>
        </p:txBody>
      </p:sp>
      <p:sp>
        <p:nvSpPr>
          <p:cNvPr id="5" name="Footer Placeholder 4">
            <a:extLst>
              <a:ext uri="{FF2B5EF4-FFF2-40B4-BE49-F238E27FC236}">
                <a16:creationId xmlns:a16="http://schemas.microsoft.com/office/drawing/2014/main" id="{31C22EAE-3760-4449-A5CA-7485D046A73F}"/>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A53A283C-BCCD-4D0E-9E91-1DA4CA1D057F}"/>
              </a:ext>
            </a:extLst>
          </p:cNvPr>
          <p:cNvSpPr>
            <a:spLocks noGrp="1"/>
          </p:cNvSpPr>
          <p:nvPr>
            <p:ph type="sldNum" sz="quarter" idx="12"/>
          </p:nvPr>
        </p:nvSpPr>
        <p:spPr/>
        <p:txBody>
          <a:bodyPr/>
          <a:lstStyle>
            <a:lvl1pPr>
              <a:defRPr/>
            </a:lvl1pPr>
          </a:lstStyle>
          <a:p>
            <a:fld id="{6B4792AA-C102-4040-9A40-E3DF711A4A67}" type="slidenum">
              <a:rPr lang="ar-SA" altLang="ko-KR"/>
              <a:pPr/>
              <a:t>‹#›</a:t>
            </a:fld>
            <a:endParaRPr lang="en-US" altLang="ko-KR"/>
          </a:p>
        </p:txBody>
      </p:sp>
    </p:spTree>
    <p:extLst>
      <p:ext uri="{BB962C8B-B14F-4D97-AF65-F5344CB8AC3E}">
        <p14:creationId xmlns:p14="http://schemas.microsoft.com/office/powerpoint/2010/main" val="162593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702B2-5745-46A9-8383-A37D98F46528}"/>
              </a:ext>
            </a:extLst>
          </p:cNvPr>
          <p:cNvSpPr>
            <a:spLocks noGrp="1"/>
          </p:cNvSpPr>
          <p:nvPr>
            <p:ph type="dt" sz="half" idx="10"/>
          </p:nvPr>
        </p:nvSpPr>
        <p:spPr/>
        <p:txBody>
          <a:bodyPr/>
          <a:lstStyle>
            <a:lvl1pPr>
              <a:defRPr/>
            </a:lvl1pPr>
          </a:lstStyle>
          <a:p>
            <a:pPr>
              <a:defRPr/>
            </a:pPr>
            <a:endParaRPr lang="en-US" altLang="ko-KR"/>
          </a:p>
        </p:txBody>
      </p:sp>
      <p:sp>
        <p:nvSpPr>
          <p:cNvPr id="5" name="Footer Placeholder 4">
            <a:extLst>
              <a:ext uri="{FF2B5EF4-FFF2-40B4-BE49-F238E27FC236}">
                <a16:creationId xmlns:a16="http://schemas.microsoft.com/office/drawing/2014/main" id="{1293B1BF-F520-4620-88C4-EAEAD5EA2AB5}"/>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9C3BDC77-AE7E-4CED-9AA9-B1E9399B34D9}"/>
              </a:ext>
            </a:extLst>
          </p:cNvPr>
          <p:cNvSpPr>
            <a:spLocks noGrp="1"/>
          </p:cNvSpPr>
          <p:nvPr>
            <p:ph type="sldNum" sz="quarter" idx="12"/>
          </p:nvPr>
        </p:nvSpPr>
        <p:spPr/>
        <p:txBody>
          <a:bodyPr/>
          <a:lstStyle>
            <a:lvl1pPr>
              <a:defRPr/>
            </a:lvl1pPr>
          </a:lstStyle>
          <a:p>
            <a:fld id="{30881966-0376-418E-AF85-C4B214BA847E}" type="slidenum">
              <a:rPr lang="ar-SA" altLang="ko-KR"/>
              <a:pPr/>
              <a:t>‹#›</a:t>
            </a:fld>
            <a:endParaRPr lang="en-US" altLang="ko-KR"/>
          </a:p>
        </p:txBody>
      </p:sp>
    </p:spTree>
    <p:extLst>
      <p:ext uri="{BB962C8B-B14F-4D97-AF65-F5344CB8AC3E}">
        <p14:creationId xmlns:p14="http://schemas.microsoft.com/office/powerpoint/2010/main" val="373362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D70D9-8CEA-4649-83C6-9B3A171D5049}"/>
              </a:ext>
            </a:extLst>
          </p:cNvPr>
          <p:cNvSpPr>
            <a:spLocks noGrp="1"/>
          </p:cNvSpPr>
          <p:nvPr>
            <p:ph type="dt" sz="half" idx="10"/>
          </p:nvPr>
        </p:nvSpPr>
        <p:spPr/>
        <p:txBody>
          <a:bodyPr/>
          <a:lstStyle>
            <a:lvl1pPr>
              <a:defRPr/>
            </a:lvl1pPr>
          </a:lstStyle>
          <a:p>
            <a:pPr>
              <a:defRPr/>
            </a:pPr>
            <a:endParaRPr lang="en-US" altLang="ko-KR"/>
          </a:p>
        </p:txBody>
      </p:sp>
      <p:sp>
        <p:nvSpPr>
          <p:cNvPr id="5" name="Footer Placeholder 4">
            <a:extLst>
              <a:ext uri="{FF2B5EF4-FFF2-40B4-BE49-F238E27FC236}">
                <a16:creationId xmlns:a16="http://schemas.microsoft.com/office/drawing/2014/main" id="{251C2934-E154-4471-A2D3-BF1405CD140B}"/>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5AE81B19-BF29-435C-B60E-0BD81E9052EE}"/>
              </a:ext>
            </a:extLst>
          </p:cNvPr>
          <p:cNvSpPr>
            <a:spLocks noGrp="1"/>
          </p:cNvSpPr>
          <p:nvPr>
            <p:ph type="sldNum" sz="quarter" idx="12"/>
          </p:nvPr>
        </p:nvSpPr>
        <p:spPr/>
        <p:txBody>
          <a:bodyPr/>
          <a:lstStyle>
            <a:lvl1pPr>
              <a:defRPr/>
            </a:lvl1pPr>
          </a:lstStyle>
          <a:p>
            <a:fld id="{E5CF1859-6732-480C-BF73-C2DC9E68720C}" type="slidenum">
              <a:rPr lang="ar-SA" altLang="ko-KR"/>
              <a:pPr/>
              <a:t>‹#›</a:t>
            </a:fld>
            <a:endParaRPr lang="en-US" altLang="ko-KR"/>
          </a:p>
        </p:txBody>
      </p:sp>
    </p:spTree>
    <p:extLst>
      <p:ext uri="{BB962C8B-B14F-4D97-AF65-F5344CB8AC3E}">
        <p14:creationId xmlns:p14="http://schemas.microsoft.com/office/powerpoint/2010/main" val="391099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3CCAB-8198-485B-B7BE-018DE1C0C9CE}"/>
              </a:ext>
            </a:extLst>
          </p:cNvPr>
          <p:cNvSpPr>
            <a:spLocks noGrp="1"/>
          </p:cNvSpPr>
          <p:nvPr>
            <p:ph type="dt" sz="half" idx="10"/>
          </p:nvPr>
        </p:nvSpPr>
        <p:spPr/>
        <p:txBody>
          <a:bodyPr/>
          <a:lstStyle>
            <a:lvl1pPr>
              <a:defRPr/>
            </a:lvl1pPr>
          </a:lstStyle>
          <a:p>
            <a:pPr>
              <a:defRPr/>
            </a:pPr>
            <a:endParaRPr lang="en-US" altLang="ko-KR"/>
          </a:p>
        </p:txBody>
      </p:sp>
      <p:sp>
        <p:nvSpPr>
          <p:cNvPr id="5" name="Footer Placeholder 4">
            <a:extLst>
              <a:ext uri="{FF2B5EF4-FFF2-40B4-BE49-F238E27FC236}">
                <a16:creationId xmlns:a16="http://schemas.microsoft.com/office/drawing/2014/main" id="{A08734EA-617D-4222-B6FE-E9AB74E01780}"/>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8CA90886-A72F-40A8-A7C9-777C8F49442E}"/>
              </a:ext>
            </a:extLst>
          </p:cNvPr>
          <p:cNvSpPr>
            <a:spLocks noGrp="1"/>
          </p:cNvSpPr>
          <p:nvPr>
            <p:ph type="sldNum" sz="quarter" idx="12"/>
          </p:nvPr>
        </p:nvSpPr>
        <p:spPr/>
        <p:txBody>
          <a:bodyPr/>
          <a:lstStyle>
            <a:lvl1pPr>
              <a:defRPr/>
            </a:lvl1pPr>
          </a:lstStyle>
          <a:p>
            <a:fld id="{24005D74-20C7-48CA-B1DE-2C456717D437}" type="slidenum">
              <a:rPr lang="ar-SA" altLang="ko-KR"/>
              <a:pPr/>
              <a:t>‹#›</a:t>
            </a:fld>
            <a:endParaRPr lang="en-US" altLang="ko-KR"/>
          </a:p>
        </p:txBody>
      </p:sp>
    </p:spTree>
    <p:extLst>
      <p:ext uri="{BB962C8B-B14F-4D97-AF65-F5344CB8AC3E}">
        <p14:creationId xmlns:p14="http://schemas.microsoft.com/office/powerpoint/2010/main" val="249627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59" indent="0">
              <a:buNone/>
              <a:defRPr sz="1500">
                <a:solidFill>
                  <a:schemeClr val="tx1">
                    <a:tint val="75000"/>
                  </a:schemeClr>
                </a:solidFill>
              </a:defRPr>
            </a:lvl2pPr>
            <a:lvl3pPr marL="685719" indent="0">
              <a:buNone/>
              <a:defRPr sz="1400">
                <a:solidFill>
                  <a:schemeClr val="tx1">
                    <a:tint val="75000"/>
                  </a:schemeClr>
                </a:solidFill>
              </a:defRPr>
            </a:lvl3pPr>
            <a:lvl4pPr marL="1028578" indent="0">
              <a:buNone/>
              <a:defRPr sz="1200">
                <a:solidFill>
                  <a:schemeClr val="tx1">
                    <a:tint val="75000"/>
                  </a:schemeClr>
                </a:solidFill>
              </a:defRPr>
            </a:lvl4pPr>
            <a:lvl5pPr marL="1371436" indent="0">
              <a:buNone/>
              <a:defRPr sz="1200">
                <a:solidFill>
                  <a:schemeClr val="tx1">
                    <a:tint val="75000"/>
                  </a:schemeClr>
                </a:solidFill>
              </a:defRPr>
            </a:lvl5pPr>
            <a:lvl6pPr marL="1714295" indent="0">
              <a:buNone/>
              <a:defRPr sz="1200">
                <a:solidFill>
                  <a:schemeClr val="tx1">
                    <a:tint val="75000"/>
                  </a:schemeClr>
                </a:solidFill>
              </a:defRPr>
            </a:lvl6pPr>
            <a:lvl7pPr marL="2057155" indent="0">
              <a:buNone/>
              <a:defRPr sz="1200">
                <a:solidFill>
                  <a:schemeClr val="tx1">
                    <a:tint val="75000"/>
                  </a:schemeClr>
                </a:solidFill>
              </a:defRPr>
            </a:lvl7pPr>
            <a:lvl8pPr marL="2400014" indent="0">
              <a:buNone/>
              <a:defRPr sz="1200">
                <a:solidFill>
                  <a:schemeClr val="tx1">
                    <a:tint val="75000"/>
                  </a:schemeClr>
                </a:solidFill>
              </a:defRPr>
            </a:lvl8pPr>
            <a:lvl9pPr marL="274287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AE723C-D678-4ADC-9B66-DC648753A29C}"/>
              </a:ext>
            </a:extLst>
          </p:cNvPr>
          <p:cNvSpPr>
            <a:spLocks noGrp="1"/>
          </p:cNvSpPr>
          <p:nvPr>
            <p:ph type="dt" sz="half" idx="10"/>
          </p:nvPr>
        </p:nvSpPr>
        <p:spPr/>
        <p:txBody>
          <a:bodyPr/>
          <a:lstStyle>
            <a:lvl1pPr>
              <a:defRPr/>
            </a:lvl1pPr>
          </a:lstStyle>
          <a:p>
            <a:pPr>
              <a:defRPr/>
            </a:pPr>
            <a:endParaRPr lang="en-US" altLang="ko-KR"/>
          </a:p>
        </p:txBody>
      </p:sp>
      <p:sp>
        <p:nvSpPr>
          <p:cNvPr id="5" name="Footer Placeholder 4">
            <a:extLst>
              <a:ext uri="{FF2B5EF4-FFF2-40B4-BE49-F238E27FC236}">
                <a16:creationId xmlns:a16="http://schemas.microsoft.com/office/drawing/2014/main" id="{AFF4FBB4-64C6-4EC0-83E4-04927F4B2466}"/>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6" name="Slide Number Placeholder 5">
            <a:extLst>
              <a:ext uri="{FF2B5EF4-FFF2-40B4-BE49-F238E27FC236}">
                <a16:creationId xmlns:a16="http://schemas.microsoft.com/office/drawing/2014/main" id="{207339DE-E639-40CF-9BC2-B8B325B66573}"/>
              </a:ext>
            </a:extLst>
          </p:cNvPr>
          <p:cNvSpPr>
            <a:spLocks noGrp="1"/>
          </p:cNvSpPr>
          <p:nvPr>
            <p:ph type="sldNum" sz="quarter" idx="12"/>
          </p:nvPr>
        </p:nvSpPr>
        <p:spPr/>
        <p:txBody>
          <a:bodyPr/>
          <a:lstStyle>
            <a:lvl1pPr>
              <a:defRPr/>
            </a:lvl1pPr>
          </a:lstStyle>
          <a:p>
            <a:fld id="{9820526C-DA9F-48FB-8336-69ECBA885AF1}" type="slidenum">
              <a:rPr lang="ar-SA" altLang="ko-KR"/>
              <a:pPr/>
              <a:t>‹#›</a:t>
            </a:fld>
            <a:endParaRPr lang="en-US" altLang="ko-KR"/>
          </a:p>
        </p:txBody>
      </p:sp>
    </p:spTree>
    <p:extLst>
      <p:ext uri="{BB962C8B-B14F-4D97-AF65-F5344CB8AC3E}">
        <p14:creationId xmlns:p14="http://schemas.microsoft.com/office/powerpoint/2010/main" val="323818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BA3EF1-F4C3-4CE3-A999-3238C0F62AF4}"/>
              </a:ext>
            </a:extLst>
          </p:cNvPr>
          <p:cNvSpPr>
            <a:spLocks noGrp="1"/>
          </p:cNvSpPr>
          <p:nvPr>
            <p:ph type="dt" sz="half" idx="10"/>
          </p:nvPr>
        </p:nvSpPr>
        <p:spPr/>
        <p:txBody>
          <a:bodyPr/>
          <a:lstStyle>
            <a:lvl1pPr>
              <a:defRPr/>
            </a:lvl1pPr>
          </a:lstStyle>
          <a:p>
            <a:pPr>
              <a:defRPr/>
            </a:pPr>
            <a:endParaRPr lang="en-US" altLang="ko-KR"/>
          </a:p>
        </p:txBody>
      </p:sp>
      <p:sp>
        <p:nvSpPr>
          <p:cNvPr id="6" name="Footer Placeholder 5">
            <a:extLst>
              <a:ext uri="{FF2B5EF4-FFF2-40B4-BE49-F238E27FC236}">
                <a16:creationId xmlns:a16="http://schemas.microsoft.com/office/drawing/2014/main" id="{E34CC5DC-B66B-485E-A22F-A5F9B0D0E4EE}"/>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7" name="Slide Number Placeholder 6">
            <a:extLst>
              <a:ext uri="{FF2B5EF4-FFF2-40B4-BE49-F238E27FC236}">
                <a16:creationId xmlns:a16="http://schemas.microsoft.com/office/drawing/2014/main" id="{D7BB5A3A-5365-4989-82B7-DAF030607AA2}"/>
              </a:ext>
            </a:extLst>
          </p:cNvPr>
          <p:cNvSpPr>
            <a:spLocks noGrp="1"/>
          </p:cNvSpPr>
          <p:nvPr>
            <p:ph type="sldNum" sz="quarter" idx="12"/>
          </p:nvPr>
        </p:nvSpPr>
        <p:spPr/>
        <p:txBody>
          <a:bodyPr/>
          <a:lstStyle>
            <a:lvl1pPr>
              <a:defRPr/>
            </a:lvl1pPr>
          </a:lstStyle>
          <a:p>
            <a:fld id="{34DD1FED-E19B-451D-909A-0D8E2DBF5168}" type="slidenum">
              <a:rPr lang="ar-SA" altLang="ko-KR"/>
              <a:pPr/>
              <a:t>‹#›</a:t>
            </a:fld>
            <a:endParaRPr lang="en-US" altLang="ko-KR"/>
          </a:p>
        </p:txBody>
      </p:sp>
    </p:spTree>
    <p:extLst>
      <p:ext uri="{BB962C8B-B14F-4D97-AF65-F5344CB8AC3E}">
        <p14:creationId xmlns:p14="http://schemas.microsoft.com/office/powerpoint/2010/main" val="377631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3" y="1681163"/>
            <a:ext cx="3868340" cy="823912"/>
          </a:xfrm>
        </p:spPr>
        <p:txBody>
          <a:bodyPr anchor="b"/>
          <a:lstStyle>
            <a:lvl1pPr marL="0" indent="0">
              <a:buNone/>
              <a:defRPr sz="1800" b="1"/>
            </a:lvl1pPr>
            <a:lvl2pPr marL="342859" indent="0">
              <a:buNone/>
              <a:defRPr sz="1500" b="1"/>
            </a:lvl2pPr>
            <a:lvl3pPr marL="685719" indent="0">
              <a:buNone/>
              <a:defRPr sz="1400" b="1"/>
            </a:lvl3pPr>
            <a:lvl4pPr marL="1028578" indent="0">
              <a:buNone/>
              <a:defRPr sz="1200" b="1"/>
            </a:lvl4pPr>
            <a:lvl5pPr marL="1371436" indent="0">
              <a:buNone/>
              <a:defRPr sz="1200" b="1"/>
            </a:lvl5pPr>
            <a:lvl6pPr marL="1714295" indent="0">
              <a:buNone/>
              <a:defRPr sz="1200" b="1"/>
            </a:lvl6pPr>
            <a:lvl7pPr marL="2057155" indent="0">
              <a:buNone/>
              <a:defRPr sz="1200" b="1"/>
            </a:lvl7pPr>
            <a:lvl8pPr marL="2400014" indent="0">
              <a:buNone/>
              <a:defRPr sz="1200" b="1"/>
            </a:lvl8pPr>
            <a:lvl9pPr marL="2742873"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3"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59" indent="0">
              <a:buNone/>
              <a:defRPr sz="1500" b="1"/>
            </a:lvl2pPr>
            <a:lvl3pPr marL="685719" indent="0">
              <a:buNone/>
              <a:defRPr sz="1400" b="1"/>
            </a:lvl3pPr>
            <a:lvl4pPr marL="1028578" indent="0">
              <a:buNone/>
              <a:defRPr sz="1200" b="1"/>
            </a:lvl4pPr>
            <a:lvl5pPr marL="1371436" indent="0">
              <a:buNone/>
              <a:defRPr sz="1200" b="1"/>
            </a:lvl5pPr>
            <a:lvl6pPr marL="1714295" indent="0">
              <a:buNone/>
              <a:defRPr sz="1200" b="1"/>
            </a:lvl6pPr>
            <a:lvl7pPr marL="2057155" indent="0">
              <a:buNone/>
              <a:defRPr sz="1200" b="1"/>
            </a:lvl7pPr>
            <a:lvl8pPr marL="2400014" indent="0">
              <a:buNone/>
              <a:defRPr sz="1200" b="1"/>
            </a:lvl8pPr>
            <a:lvl9pPr marL="274287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EB63D4-109C-4214-B68B-BC57698285E9}"/>
              </a:ext>
            </a:extLst>
          </p:cNvPr>
          <p:cNvSpPr>
            <a:spLocks noGrp="1"/>
          </p:cNvSpPr>
          <p:nvPr>
            <p:ph type="dt" sz="half" idx="10"/>
          </p:nvPr>
        </p:nvSpPr>
        <p:spPr/>
        <p:txBody>
          <a:bodyPr/>
          <a:lstStyle>
            <a:lvl1pPr>
              <a:defRPr/>
            </a:lvl1pPr>
          </a:lstStyle>
          <a:p>
            <a:pPr>
              <a:defRPr/>
            </a:pPr>
            <a:endParaRPr lang="en-US" altLang="ko-KR"/>
          </a:p>
        </p:txBody>
      </p:sp>
      <p:sp>
        <p:nvSpPr>
          <p:cNvPr id="8" name="Footer Placeholder 7">
            <a:extLst>
              <a:ext uri="{FF2B5EF4-FFF2-40B4-BE49-F238E27FC236}">
                <a16:creationId xmlns:a16="http://schemas.microsoft.com/office/drawing/2014/main" id="{0A76E9C8-FC58-4564-96C7-463EC8991EB1}"/>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9" name="Slide Number Placeholder 8">
            <a:extLst>
              <a:ext uri="{FF2B5EF4-FFF2-40B4-BE49-F238E27FC236}">
                <a16:creationId xmlns:a16="http://schemas.microsoft.com/office/drawing/2014/main" id="{CD9A95A8-D58A-49BB-B9DF-7E28AB3062D2}"/>
              </a:ext>
            </a:extLst>
          </p:cNvPr>
          <p:cNvSpPr>
            <a:spLocks noGrp="1"/>
          </p:cNvSpPr>
          <p:nvPr>
            <p:ph type="sldNum" sz="quarter" idx="12"/>
          </p:nvPr>
        </p:nvSpPr>
        <p:spPr/>
        <p:txBody>
          <a:bodyPr/>
          <a:lstStyle>
            <a:lvl1pPr>
              <a:defRPr/>
            </a:lvl1pPr>
          </a:lstStyle>
          <a:p>
            <a:fld id="{6B2C10EE-DCD5-487A-AF2D-DC918EB42990}" type="slidenum">
              <a:rPr lang="ar-SA" altLang="ko-KR"/>
              <a:pPr/>
              <a:t>‹#›</a:t>
            </a:fld>
            <a:endParaRPr lang="en-US" altLang="ko-KR"/>
          </a:p>
        </p:txBody>
      </p:sp>
    </p:spTree>
    <p:extLst>
      <p:ext uri="{BB962C8B-B14F-4D97-AF65-F5344CB8AC3E}">
        <p14:creationId xmlns:p14="http://schemas.microsoft.com/office/powerpoint/2010/main" val="23895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CFB411-85BE-46FF-A92E-3E58B6A47319}"/>
              </a:ext>
            </a:extLst>
          </p:cNvPr>
          <p:cNvSpPr>
            <a:spLocks noGrp="1"/>
          </p:cNvSpPr>
          <p:nvPr>
            <p:ph type="dt" sz="half" idx="10"/>
          </p:nvPr>
        </p:nvSpPr>
        <p:spPr/>
        <p:txBody>
          <a:bodyPr/>
          <a:lstStyle>
            <a:lvl1pPr>
              <a:defRPr/>
            </a:lvl1pPr>
          </a:lstStyle>
          <a:p>
            <a:pPr>
              <a:defRPr/>
            </a:pPr>
            <a:endParaRPr lang="en-US" altLang="ko-KR"/>
          </a:p>
        </p:txBody>
      </p:sp>
      <p:sp>
        <p:nvSpPr>
          <p:cNvPr id="4" name="Footer Placeholder 3">
            <a:extLst>
              <a:ext uri="{FF2B5EF4-FFF2-40B4-BE49-F238E27FC236}">
                <a16:creationId xmlns:a16="http://schemas.microsoft.com/office/drawing/2014/main" id="{32E6AE48-9D6B-4C33-B9FA-9F5139304C00}"/>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5" name="Slide Number Placeholder 4">
            <a:extLst>
              <a:ext uri="{FF2B5EF4-FFF2-40B4-BE49-F238E27FC236}">
                <a16:creationId xmlns:a16="http://schemas.microsoft.com/office/drawing/2014/main" id="{D639BA6D-E68A-44F8-A77D-839696F896EF}"/>
              </a:ext>
            </a:extLst>
          </p:cNvPr>
          <p:cNvSpPr>
            <a:spLocks noGrp="1"/>
          </p:cNvSpPr>
          <p:nvPr>
            <p:ph type="sldNum" sz="quarter" idx="12"/>
          </p:nvPr>
        </p:nvSpPr>
        <p:spPr/>
        <p:txBody>
          <a:bodyPr/>
          <a:lstStyle>
            <a:lvl1pPr>
              <a:defRPr/>
            </a:lvl1pPr>
          </a:lstStyle>
          <a:p>
            <a:fld id="{BE014A32-5D54-4E9A-9455-0EDAB08CB765}" type="slidenum">
              <a:rPr lang="ar-SA" altLang="ko-KR"/>
              <a:pPr/>
              <a:t>‹#›</a:t>
            </a:fld>
            <a:endParaRPr lang="en-US" altLang="ko-KR"/>
          </a:p>
        </p:txBody>
      </p:sp>
    </p:spTree>
    <p:extLst>
      <p:ext uri="{BB962C8B-B14F-4D97-AF65-F5344CB8AC3E}">
        <p14:creationId xmlns:p14="http://schemas.microsoft.com/office/powerpoint/2010/main" val="9271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03E49-1BDD-41FB-B6FC-E190F3A6753E}"/>
              </a:ext>
            </a:extLst>
          </p:cNvPr>
          <p:cNvSpPr>
            <a:spLocks noGrp="1"/>
          </p:cNvSpPr>
          <p:nvPr>
            <p:ph type="dt" sz="half" idx="10"/>
          </p:nvPr>
        </p:nvSpPr>
        <p:spPr/>
        <p:txBody>
          <a:bodyPr/>
          <a:lstStyle>
            <a:lvl1pPr>
              <a:defRPr/>
            </a:lvl1pPr>
          </a:lstStyle>
          <a:p>
            <a:pPr>
              <a:defRPr/>
            </a:pPr>
            <a:endParaRPr lang="en-US" altLang="ko-KR"/>
          </a:p>
        </p:txBody>
      </p:sp>
      <p:sp>
        <p:nvSpPr>
          <p:cNvPr id="3" name="Footer Placeholder 2">
            <a:extLst>
              <a:ext uri="{FF2B5EF4-FFF2-40B4-BE49-F238E27FC236}">
                <a16:creationId xmlns:a16="http://schemas.microsoft.com/office/drawing/2014/main" id="{F8C94C42-3B72-45F8-B35C-31D03557D6C7}"/>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4" name="Slide Number Placeholder 3">
            <a:extLst>
              <a:ext uri="{FF2B5EF4-FFF2-40B4-BE49-F238E27FC236}">
                <a16:creationId xmlns:a16="http://schemas.microsoft.com/office/drawing/2014/main" id="{297B53DC-0354-4026-9E5B-04E6682616AE}"/>
              </a:ext>
            </a:extLst>
          </p:cNvPr>
          <p:cNvSpPr>
            <a:spLocks noGrp="1"/>
          </p:cNvSpPr>
          <p:nvPr>
            <p:ph type="sldNum" sz="quarter" idx="12"/>
          </p:nvPr>
        </p:nvSpPr>
        <p:spPr/>
        <p:txBody>
          <a:bodyPr/>
          <a:lstStyle>
            <a:lvl1pPr>
              <a:defRPr/>
            </a:lvl1pPr>
          </a:lstStyle>
          <a:p>
            <a:fld id="{E40101E1-6B7B-41DE-A22C-5F403063B30F}" type="slidenum">
              <a:rPr lang="ar-SA" altLang="ko-KR"/>
              <a:pPr/>
              <a:t>‹#›</a:t>
            </a:fld>
            <a:endParaRPr lang="en-US" altLang="ko-KR"/>
          </a:p>
        </p:txBody>
      </p:sp>
    </p:spTree>
    <p:extLst>
      <p:ext uri="{BB962C8B-B14F-4D97-AF65-F5344CB8AC3E}">
        <p14:creationId xmlns:p14="http://schemas.microsoft.com/office/powerpoint/2010/main" val="417528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59" indent="0">
              <a:buNone/>
              <a:defRPr sz="1100"/>
            </a:lvl2pPr>
            <a:lvl3pPr marL="685719" indent="0">
              <a:buNone/>
              <a:defRPr sz="900"/>
            </a:lvl3pPr>
            <a:lvl4pPr marL="1028578" indent="0">
              <a:buNone/>
              <a:defRPr sz="700"/>
            </a:lvl4pPr>
            <a:lvl5pPr marL="1371436" indent="0">
              <a:buNone/>
              <a:defRPr sz="700"/>
            </a:lvl5pPr>
            <a:lvl6pPr marL="1714295" indent="0">
              <a:buNone/>
              <a:defRPr sz="700"/>
            </a:lvl6pPr>
            <a:lvl7pPr marL="2057155" indent="0">
              <a:buNone/>
              <a:defRPr sz="700"/>
            </a:lvl7pPr>
            <a:lvl8pPr marL="2400014" indent="0">
              <a:buNone/>
              <a:defRPr sz="700"/>
            </a:lvl8pPr>
            <a:lvl9pPr marL="2742873" indent="0">
              <a:buNone/>
              <a:defRPr sz="700"/>
            </a:lvl9pPr>
          </a:lstStyle>
          <a:p>
            <a:pPr lvl="0"/>
            <a:r>
              <a:rPr lang="en-US"/>
              <a:t>Click to edit Master text styles</a:t>
            </a:r>
          </a:p>
        </p:txBody>
      </p:sp>
      <p:sp>
        <p:nvSpPr>
          <p:cNvPr id="5" name="Date Placeholder 4">
            <a:extLst>
              <a:ext uri="{FF2B5EF4-FFF2-40B4-BE49-F238E27FC236}">
                <a16:creationId xmlns:a16="http://schemas.microsoft.com/office/drawing/2014/main" id="{D266ACAC-4396-4223-B981-3471D2CEFF0C}"/>
              </a:ext>
            </a:extLst>
          </p:cNvPr>
          <p:cNvSpPr>
            <a:spLocks noGrp="1"/>
          </p:cNvSpPr>
          <p:nvPr>
            <p:ph type="dt" sz="half" idx="10"/>
          </p:nvPr>
        </p:nvSpPr>
        <p:spPr/>
        <p:txBody>
          <a:bodyPr/>
          <a:lstStyle>
            <a:lvl1pPr>
              <a:defRPr/>
            </a:lvl1pPr>
          </a:lstStyle>
          <a:p>
            <a:pPr>
              <a:defRPr/>
            </a:pPr>
            <a:endParaRPr lang="en-US" altLang="ko-KR"/>
          </a:p>
        </p:txBody>
      </p:sp>
      <p:sp>
        <p:nvSpPr>
          <p:cNvPr id="6" name="Footer Placeholder 5">
            <a:extLst>
              <a:ext uri="{FF2B5EF4-FFF2-40B4-BE49-F238E27FC236}">
                <a16:creationId xmlns:a16="http://schemas.microsoft.com/office/drawing/2014/main" id="{170499E7-5869-4531-8B45-7E8A8A9B8077}"/>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7" name="Slide Number Placeholder 6">
            <a:extLst>
              <a:ext uri="{FF2B5EF4-FFF2-40B4-BE49-F238E27FC236}">
                <a16:creationId xmlns:a16="http://schemas.microsoft.com/office/drawing/2014/main" id="{D48D6C5D-F3AF-4CCC-B11E-BAD89280B42C}"/>
              </a:ext>
            </a:extLst>
          </p:cNvPr>
          <p:cNvSpPr>
            <a:spLocks noGrp="1"/>
          </p:cNvSpPr>
          <p:nvPr>
            <p:ph type="sldNum" sz="quarter" idx="12"/>
          </p:nvPr>
        </p:nvSpPr>
        <p:spPr/>
        <p:txBody>
          <a:bodyPr/>
          <a:lstStyle>
            <a:lvl1pPr>
              <a:defRPr/>
            </a:lvl1pPr>
          </a:lstStyle>
          <a:p>
            <a:fld id="{B7BC35C1-FA24-4976-A987-B27E20C988DF}" type="slidenum">
              <a:rPr lang="ar-SA" altLang="ko-KR"/>
              <a:pPr/>
              <a:t>‹#›</a:t>
            </a:fld>
            <a:endParaRPr lang="en-US" altLang="ko-KR"/>
          </a:p>
        </p:txBody>
      </p:sp>
    </p:spTree>
    <p:extLst>
      <p:ext uri="{BB962C8B-B14F-4D97-AF65-F5344CB8AC3E}">
        <p14:creationId xmlns:p14="http://schemas.microsoft.com/office/powerpoint/2010/main" val="402318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rtlCol="0">
            <a:normAutofit/>
          </a:bodyPr>
          <a:lstStyle>
            <a:lvl1pPr marL="0" indent="0">
              <a:buNone/>
              <a:defRPr sz="2400"/>
            </a:lvl1pPr>
            <a:lvl2pPr marL="342859" indent="0">
              <a:buNone/>
              <a:defRPr sz="2100"/>
            </a:lvl2pPr>
            <a:lvl3pPr marL="685719" indent="0">
              <a:buNone/>
              <a:defRPr sz="1800"/>
            </a:lvl3pPr>
            <a:lvl4pPr marL="1028578" indent="0">
              <a:buNone/>
              <a:defRPr sz="1500"/>
            </a:lvl4pPr>
            <a:lvl5pPr marL="1371436" indent="0">
              <a:buNone/>
              <a:defRPr sz="1500"/>
            </a:lvl5pPr>
            <a:lvl6pPr marL="1714295" indent="0">
              <a:buNone/>
              <a:defRPr sz="1500"/>
            </a:lvl6pPr>
            <a:lvl7pPr marL="2057155" indent="0">
              <a:buNone/>
              <a:defRPr sz="1500"/>
            </a:lvl7pPr>
            <a:lvl8pPr marL="2400014" indent="0">
              <a:buNone/>
              <a:defRPr sz="1500"/>
            </a:lvl8pPr>
            <a:lvl9pPr marL="2742873" indent="0">
              <a:buNone/>
              <a:defRPr sz="1500"/>
            </a:lvl9pPr>
          </a:lstStyle>
          <a:p>
            <a:pPr lvl="0"/>
            <a:endParaRPr lang="en-US" noProof="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859" indent="0">
              <a:buNone/>
              <a:defRPr sz="1100"/>
            </a:lvl2pPr>
            <a:lvl3pPr marL="685719" indent="0">
              <a:buNone/>
              <a:defRPr sz="900"/>
            </a:lvl3pPr>
            <a:lvl4pPr marL="1028578" indent="0">
              <a:buNone/>
              <a:defRPr sz="700"/>
            </a:lvl4pPr>
            <a:lvl5pPr marL="1371436" indent="0">
              <a:buNone/>
              <a:defRPr sz="700"/>
            </a:lvl5pPr>
            <a:lvl6pPr marL="1714295" indent="0">
              <a:buNone/>
              <a:defRPr sz="700"/>
            </a:lvl6pPr>
            <a:lvl7pPr marL="2057155" indent="0">
              <a:buNone/>
              <a:defRPr sz="700"/>
            </a:lvl7pPr>
            <a:lvl8pPr marL="2400014" indent="0">
              <a:buNone/>
              <a:defRPr sz="700"/>
            </a:lvl8pPr>
            <a:lvl9pPr marL="2742873" indent="0">
              <a:buNone/>
              <a:defRPr sz="700"/>
            </a:lvl9pPr>
          </a:lstStyle>
          <a:p>
            <a:pPr lvl="0"/>
            <a:r>
              <a:rPr lang="en-US"/>
              <a:t>Click to edit Master text styles</a:t>
            </a:r>
          </a:p>
        </p:txBody>
      </p:sp>
      <p:sp>
        <p:nvSpPr>
          <p:cNvPr id="5" name="Date Placeholder 4">
            <a:extLst>
              <a:ext uri="{FF2B5EF4-FFF2-40B4-BE49-F238E27FC236}">
                <a16:creationId xmlns:a16="http://schemas.microsoft.com/office/drawing/2014/main" id="{D582E3AD-3597-4570-9D20-B6C6E0B21010}"/>
              </a:ext>
            </a:extLst>
          </p:cNvPr>
          <p:cNvSpPr>
            <a:spLocks noGrp="1"/>
          </p:cNvSpPr>
          <p:nvPr>
            <p:ph type="dt" sz="half" idx="10"/>
          </p:nvPr>
        </p:nvSpPr>
        <p:spPr/>
        <p:txBody>
          <a:bodyPr/>
          <a:lstStyle>
            <a:lvl1pPr>
              <a:defRPr/>
            </a:lvl1pPr>
          </a:lstStyle>
          <a:p>
            <a:pPr>
              <a:defRPr/>
            </a:pPr>
            <a:endParaRPr lang="en-US" altLang="ko-KR"/>
          </a:p>
        </p:txBody>
      </p:sp>
      <p:sp>
        <p:nvSpPr>
          <p:cNvPr id="6" name="Footer Placeholder 5">
            <a:extLst>
              <a:ext uri="{FF2B5EF4-FFF2-40B4-BE49-F238E27FC236}">
                <a16:creationId xmlns:a16="http://schemas.microsoft.com/office/drawing/2014/main" id="{1A9E9BD9-F462-44B7-B75D-CA2EBB1A93F9}"/>
              </a:ext>
            </a:extLst>
          </p:cNvPr>
          <p:cNvSpPr>
            <a:spLocks noGrp="1"/>
          </p:cNvSpPr>
          <p:nvPr>
            <p:ph type="ftr" sz="quarter" idx="11"/>
          </p:nvPr>
        </p:nvSpPr>
        <p:spPr/>
        <p:txBody>
          <a:bodyPr/>
          <a:lstStyle>
            <a:lvl1pPr>
              <a:defRPr/>
            </a:lvl1pPr>
          </a:lstStyle>
          <a:p>
            <a:pPr>
              <a:defRPr/>
            </a:pPr>
            <a:r>
              <a:rPr lang="en-US" altLang="ko-KR"/>
              <a:t>Prof. Dr. Salwa Metwally                    2013</a:t>
            </a:r>
          </a:p>
        </p:txBody>
      </p:sp>
      <p:sp>
        <p:nvSpPr>
          <p:cNvPr id="7" name="Slide Number Placeholder 6">
            <a:extLst>
              <a:ext uri="{FF2B5EF4-FFF2-40B4-BE49-F238E27FC236}">
                <a16:creationId xmlns:a16="http://schemas.microsoft.com/office/drawing/2014/main" id="{76241E81-97D2-416B-BF5E-8F71959A6457}"/>
              </a:ext>
            </a:extLst>
          </p:cNvPr>
          <p:cNvSpPr>
            <a:spLocks noGrp="1"/>
          </p:cNvSpPr>
          <p:nvPr>
            <p:ph type="sldNum" sz="quarter" idx="12"/>
          </p:nvPr>
        </p:nvSpPr>
        <p:spPr/>
        <p:txBody>
          <a:bodyPr/>
          <a:lstStyle>
            <a:lvl1pPr>
              <a:defRPr/>
            </a:lvl1pPr>
          </a:lstStyle>
          <a:p>
            <a:fld id="{C0B413EB-47D2-4E86-9410-D3D38EE9C7F7}" type="slidenum">
              <a:rPr lang="ar-SA" altLang="ko-KR"/>
              <a:pPr/>
              <a:t>‹#›</a:t>
            </a:fld>
            <a:endParaRPr lang="en-US" altLang="ko-KR"/>
          </a:p>
        </p:txBody>
      </p:sp>
    </p:spTree>
    <p:extLst>
      <p:ext uri="{BB962C8B-B14F-4D97-AF65-F5344CB8AC3E}">
        <p14:creationId xmlns:p14="http://schemas.microsoft.com/office/powerpoint/2010/main" val="374373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903A1B0-3EBE-4B8E-9CBF-CD69D01D89D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0AC57CC5-4C0D-489E-9C20-5AA5BA92CFD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C35DB07-4D90-4383-8E1B-84FA5DC3BA9E}"/>
              </a:ext>
            </a:extLst>
          </p:cNvPr>
          <p:cNvSpPr>
            <a:spLocks noGrp="1"/>
          </p:cNvSpPr>
          <p:nvPr>
            <p:ph type="dt" sz="half" idx="2"/>
          </p:nvPr>
        </p:nvSpPr>
        <p:spPr>
          <a:xfrm>
            <a:off x="628650" y="6356350"/>
            <a:ext cx="2057400" cy="365125"/>
          </a:xfrm>
          <a:prstGeom prst="rect">
            <a:avLst/>
          </a:prstGeom>
        </p:spPr>
        <p:txBody>
          <a:bodyPr vert="horz" lIns="91429" tIns="45715" rIns="91429" bIns="45715" rtlCol="0" anchor="ctr"/>
          <a:lstStyle>
            <a:lvl1pPr algn="l">
              <a:defRPr sz="900">
                <a:solidFill>
                  <a:schemeClr val="tx1">
                    <a:tint val="75000"/>
                  </a:schemeClr>
                </a:solidFill>
              </a:defRPr>
            </a:lvl1pPr>
          </a:lstStyle>
          <a:p>
            <a:pPr>
              <a:defRPr/>
            </a:pPr>
            <a:fld id="{DF06C48D-724B-4247-ADDD-DA37111E8A46}" type="datetimeFigureOut">
              <a:rPr lang="en-US"/>
              <a:pPr>
                <a:defRPr/>
              </a:pPr>
              <a:t>11/12/2022</a:t>
            </a:fld>
            <a:endParaRPr lang="en-US"/>
          </a:p>
        </p:txBody>
      </p:sp>
      <p:sp>
        <p:nvSpPr>
          <p:cNvPr id="5" name="Footer Placeholder 4">
            <a:extLst>
              <a:ext uri="{FF2B5EF4-FFF2-40B4-BE49-F238E27FC236}">
                <a16:creationId xmlns:a16="http://schemas.microsoft.com/office/drawing/2014/main" id="{7384079B-5B82-401F-A695-7333C6366936}"/>
              </a:ext>
            </a:extLst>
          </p:cNvPr>
          <p:cNvSpPr>
            <a:spLocks noGrp="1"/>
          </p:cNvSpPr>
          <p:nvPr>
            <p:ph type="ftr" sz="quarter" idx="3"/>
          </p:nvPr>
        </p:nvSpPr>
        <p:spPr>
          <a:xfrm>
            <a:off x="3028950" y="6356350"/>
            <a:ext cx="3086100" cy="365125"/>
          </a:xfrm>
          <a:prstGeom prst="rect">
            <a:avLst/>
          </a:prstGeom>
        </p:spPr>
        <p:txBody>
          <a:bodyPr vert="horz" lIns="91429" tIns="45715" rIns="91429" bIns="45715"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A6528B8-E9F3-47BE-896F-3D599B96261C}"/>
              </a:ext>
            </a:extLst>
          </p:cNvPr>
          <p:cNvSpPr>
            <a:spLocks noGrp="1"/>
          </p:cNvSpPr>
          <p:nvPr>
            <p:ph type="sldNum" sz="quarter" idx="4"/>
          </p:nvPr>
        </p:nvSpPr>
        <p:spPr>
          <a:xfrm>
            <a:off x="6457950" y="6356350"/>
            <a:ext cx="2057400" cy="365125"/>
          </a:xfrm>
          <a:prstGeom prst="rect">
            <a:avLst/>
          </a:prstGeom>
        </p:spPr>
        <p:txBody>
          <a:bodyPr vert="horz" wrap="square" lIns="91429" tIns="45715" rIns="91429" bIns="45715" numCol="1" anchor="ctr" anchorCtr="0" compatLnSpc="1">
            <a:prstTxWarp prst="textNoShape">
              <a:avLst/>
            </a:prstTxWarp>
          </a:bodyPr>
          <a:lstStyle>
            <a:lvl1pPr algn="r">
              <a:defRPr sz="900">
                <a:solidFill>
                  <a:srgbClr val="898989"/>
                </a:solidFill>
              </a:defRPr>
            </a:lvl1pPr>
          </a:lstStyle>
          <a:p>
            <a:fld id="{5486D903-1F8B-4B64-916F-B840B53120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522" r:id="rId1"/>
    <p:sldLayoutId id="2147487523" r:id="rId2"/>
    <p:sldLayoutId id="2147487524" r:id="rId3"/>
    <p:sldLayoutId id="2147487525" r:id="rId4"/>
    <p:sldLayoutId id="2147487526" r:id="rId5"/>
    <p:sldLayoutId id="2147487527" r:id="rId6"/>
    <p:sldLayoutId id="2147487528" r:id="rId7"/>
    <p:sldLayoutId id="2147487529" r:id="rId8"/>
    <p:sldLayoutId id="2147487530" r:id="rId9"/>
    <p:sldLayoutId id="2147487531" r:id="rId10"/>
    <p:sldLayoutId id="2147487532" r:id="rId11"/>
  </p:sldLayoutIdLst>
  <p:txStyles>
    <p:titleStyle>
      <a:lvl1pPr algn="l" defTabSz="68421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421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146" algn="l" defTabSz="685719" rtl="0" fontAlgn="base">
        <a:lnSpc>
          <a:spcPct val="90000"/>
        </a:lnSpc>
        <a:spcBef>
          <a:spcPct val="0"/>
        </a:spcBef>
        <a:spcAft>
          <a:spcPct val="0"/>
        </a:spcAft>
        <a:defRPr sz="3300">
          <a:solidFill>
            <a:schemeClr val="tx1"/>
          </a:solidFill>
          <a:latin typeface="Calibri Light" panose="020F0302020204030204" pitchFamily="34" charset="0"/>
        </a:defRPr>
      </a:lvl6pPr>
      <a:lvl7pPr marL="914291" algn="l" defTabSz="685719" rtl="0" fontAlgn="base">
        <a:lnSpc>
          <a:spcPct val="90000"/>
        </a:lnSpc>
        <a:spcBef>
          <a:spcPct val="0"/>
        </a:spcBef>
        <a:spcAft>
          <a:spcPct val="0"/>
        </a:spcAft>
        <a:defRPr sz="3300">
          <a:solidFill>
            <a:schemeClr val="tx1"/>
          </a:solidFill>
          <a:latin typeface="Calibri Light" panose="020F0302020204030204" pitchFamily="34" charset="0"/>
        </a:defRPr>
      </a:lvl7pPr>
      <a:lvl8pPr marL="1371436" algn="l" defTabSz="685719" rtl="0" fontAlgn="base">
        <a:lnSpc>
          <a:spcPct val="90000"/>
        </a:lnSpc>
        <a:spcBef>
          <a:spcPct val="0"/>
        </a:spcBef>
        <a:spcAft>
          <a:spcPct val="0"/>
        </a:spcAft>
        <a:defRPr sz="3300">
          <a:solidFill>
            <a:schemeClr val="tx1"/>
          </a:solidFill>
          <a:latin typeface="Calibri Light" panose="020F0302020204030204" pitchFamily="34" charset="0"/>
        </a:defRPr>
      </a:lvl8pPr>
      <a:lvl9pPr marL="1828582" algn="l" defTabSz="685719"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863" indent="-169863" algn="l" defTabSz="684213"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726" indent="-171429" algn="l" defTabSz="68571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5" indent="-171429" algn="l" defTabSz="68571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4" indent="-171429" algn="l" defTabSz="68571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9"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9" rtl="0" eaLnBrk="1" latinLnBrk="0" hangingPunct="1">
        <a:defRPr sz="1400" kern="1200">
          <a:solidFill>
            <a:schemeClr val="tx1"/>
          </a:solidFill>
          <a:latin typeface="+mn-lt"/>
          <a:ea typeface="+mn-ea"/>
          <a:cs typeface="+mn-cs"/>
        </a:defRPr>
      </a:lvl1pPr>
      <a:lvl2pPr marL="342859" algn="l" defTabSz="685719" rtl="0" eaLnBrk="1" latinLnBrk="0" hangingPunct="1">
        <a:defRPr sz="1400" kern="1200">
          <a:solidFill>
            <a:schemeClr val="tx1"/>
          </a:solidFill>
          <a:latin typeface="+mn-lt"/>
          <a:ea typeface="+mn-ea"/>
          <a:cs typeface="+mn-cs"/>
        </a:defRPr>
      </a:lvl2pPr>
      <a:lvl3pPr marL="685719" algn="l" defTabSz="685719" rtl="0" eaLnBrk="1" latinLnBrk="0" hangingPunct="1">
        <a:defRPr sz="1400" kern="1200">
          <a:solidFill>
            <a:schemeClr val="tx1"/>
          </a:solidFill>
          <a:latin typeface="+mn-lt"/>
          <a:ea typeface="+mn-ea"/>
          <a:cs typeface="+mn-cs"/>
        </a:defRPr>
      </a:lvl3pPr>
      <a:lvl4pPr marL="1028578" algn="l" defTabSz="685719" rtl="0" eaLnBrk="1" latinLnBrk="0" hangingPunct="1">
        <a:defRPr sz="1400" kern="1200">
          <a:solidFill>
            <a:schemeClr val="tx1"/>
          </a:solidFill>
          <a:latin typeface="+mn-lt"/>
          <a:ea typeface="+mn-ea"/>
          <a:cs typeface="+mn-cs"/>
        </a:defRPr>
      </a:lvl4pPr>
      <a:lvl5pPr marL="1371436" algn="l" defTabSz="685719" rtl="0" eaLnBrk="1" latinLnBrk="0" hangingPunct="1">
        <a:defRPr sz="1400" kern="1200">
          <a:solidFill>
            <a:schemeClr val="tx1"/>
          </a:solidFill>
          <a:latin typeface="+mn-lt"/>
          <a:ea typeface="+mn-ea"/>
          <a:cs typeface="+mn-cs"/>
        </a:defRPr>
      </a:lvl5pPr>
      <a:lvl6pPr marL="1714295" algn="l" defTabSz="685719" rtl="0" eaLnBrk="1" latinLnBrk="0" hangingPunct="1">
        <a:defRPr sz="1400" kern="1200">
          <a:solidFill>
            <a:schemeClr val="tx1"/>
          </a:solidFill>
          <a:latin typeface="+mn-lt"/>
          <a:ea typeface="+mn-ea"/>
          <a:cs typeface="+mn-cs"/>
        </a:defRPr>
      </a:lvl6pPr>
      <a:lvl7pPr marL="2057155" algn="l" defTabSz="685719" rtl="0" eaLnBrk="1" latinLnBrk="0" hangingPunct="1">
        <a:defRPr sz="1400" kern="1200">
          <a:solidFill>
            <a:schemeClr val="tx1"/>
          </a:solidFill>
          <a:latin typeface="+mn-lt"/>
          <a:ea typeface="+mn-ea"/>
          <a:cs typeface="+mn-cs"/>
        </a:defRPr>
      </a:lvl7pPr>
      <a:lvl8pPr marL="2400014" algn="l" defTabSz="685719" rtl="0" eaLnBrk="1" latinLnBrk="0" hangingPunct="1">
        <a:defRPr sz="1400" kern="1200">
          <a:solidFill>
            <a:schemeClr val="tx1"/>
          </a:solidFill>
          <a:latin typeface="+mn-lt"/>
          <a:ea typeface="+mn-ea"/>
          <a:cs typeface="+mn-cs"/>
        </a:defRPr>
      </a:lvl8pPr>
      <a:lvl9pPr marL="2742873" algn="l" defTabSz="68571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stology of neurons: Morphology and types of neurons | Kenhub"/>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1924"/>
          <a:stretch/>
        </p:blipFill>
        <p:spPr bwMode="auto">
          <a:xfrm>
            <a:off x="990600" y="538163"/>
            <a:ext cx="7162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5400" b="1" dirty="0" smtClean="0">
                <a:effectLst>
                  <a:outerShdw blurRad="38100" dist="38100" dir="2700000" algn="tl">
                    <a:srgbClr val="000000">
                      <a:alpha val="43137"/>
                    </a:srgbClr>
                  </a:outerShdw>
                </a:effectLst>
              </a:rPr>
              <a:t>Central Nervous System </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(CNS MODULE 2022)</a:t>
            </a:r>
            <a:br>
              <a:rPr lang="en-US" sz="5400" b="1" dirty="0" smtClean="0">
                <a:effectLst>
                  <a:outerShdw blurRad="38100" dist="38100" dir="2700000" algn="tl">
                    <a:srgbClr val="000000">
                      <a:alpha val="43137"/>
                    </a:srgbClr>
                  </a:outerShdw>
                </a:effectLst>
              </a:rPr>
            </a:br>
            <a:r>
              <a:rPr lang="en-US" sz="5400" b="1" dirty="0" smtClean="0">
                <a:effectLst>
                  <a:outerShdw blurRad="38100" dist="38100" dir="2700000" algn="tl">
                    <a:srgbClr val="000000">
                      <a:alpha val="43137"/>
                    </a:srgbClr>
                  </a:outerShdw>
                </a:effectLst>
              </a:rPr>
              <a:t>HISTOLOGY</a:t>
            </a:r>
            <a:endParaRPr lang="en-GB" sz="54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62891" y="4495800"/>
            <a:ext cx="6858000" cy="1655762"/>
          </a:xfrm>
        </p:spPr>
        <p:txBody>
          <a:bodyPr/>
          <a:lstStyle/>
          <a:p>
            <a:pPr algn="r"/>
            <a:r>
              <a:rPr lang="en-US" sz="4800" b="1" dirty="0" smtClean="0">
                <a:effectLst>
                  <a:outerShdw blurRad="38100" dist="38100" dir="2700000" algn="tl">
                    <a:srgbClr val="000000">
                      <a:alpha val="43137"/>
                    </a:srgbClr>
                  </a:outerShdw>
                </a:effectLst>
                <a:latin typeface="Bradley Hand ITC" panose="03070402050302030203" pitchFamily="66" charset="0"/>
              </a:rPr>
              <a:t>Dr. AMAL ALBTOOSH</a:t>
            </a:r>
            <a:endParaRPr lang="en-GB" sz="4800" b="1" dirty="0">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108254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ay matter vs white m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6309360" cy="630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80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9215701"/>
              </p:ext>
            </p:extLst>
          </p:nvPr>
        </p:nvGraphicFramePr>
        <p:xfrm>
          <a:off x="152400" y="685800"/>
          <a:ext cx="8534400" cy="5217160"/>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1452589112"/>
                    </a:ext>
                  </a:extLst>
                </a:gridCol>
                <a:gridCol w="3556000">
                  <a:extLst>
                    <a:ext uri="{9D8B030D-6E8A-4147-A177-3AD203B41FA5}">
                      <a16:colId xmlns:a16="http://schemas.microsoft.com/office/drawing/2014/main" val="309080517"/>
                    </a:ext>
                  </a:extLst>
                </a:gridCol>
                <a:gridCol w="2844800">
                  <a:extLst>
                    <a:ext uri="{9D8B030D-6E8A-4147-A177-3AD203B41FA5}">
                      <a16:colId xmlns:a16="http://schemas.microsoft.com/office/drawing/2014/main" val="3139049948"/>
                    </a:ext>
                  </a:extLst>
                </a:gridCol>
              </a:tblGrid>
              <a:tr h="370840">
                <a:tc>
                  <a:txBody>
                    <a:bodyPr/>
                    <a:lstStyle/>
                    <a:p>
                      <a:r>
                        <a:rPr lang="en-US" dirty="0" smtClean="0"/>
                        <a:t>TYPE  </a:t>
                      </a:r>
                      <a:endParaRPr lang="en-GB" b="0" dirty="0"/>
                    </a:p>
                  </a:txBody>
                  <a:tcPr/>
                </a:tc>
                <a:tc>
                  <a:txBody>
                    <a:bodyPr/>
                    <a:lstStyle/>
                    <a:p>
                      <a:r>
                        <a:rPr lang="en-US" dirty="0" smtClean="0"/>
                        <a:t>WHITE MATTER</a:t>
                      </a:r>
                      <a:endParaRPr lang="en-GB" b="0" dirty="0"/>
                    </a:p>
                  </a:txBody>
                  <a:tcPr/>
                </a:tc>
                <a:tc>
                  <a:txBody>
                    <a:bodyPr/>
                    <a:lstStyle/>
                    <a:p>
                      <a:r>
                        <a:rPr lang="en-US" dirty="0" smtClean="0"/>
                        <a:t>GRAY/GREY MATTER</a:t>
                      </a:r>
                      <a:endParaRPr lang="en-GB" b="0" dirty="0"/>
                    </a:p>
                  </a:txBody>
                  <a:tcPr/>
                </a:tc>
                <a:extLst>
                  <a:ext uri="{0D108BD9-81ED-4DB2-BD59-A6C34878D82A}">
                    <a16:rowId xmlns:a16="http://schemas.microsoft.com/office/drawing/2014/main" val="280374292"/>
                  </a:ext>
                </a:extLst>
              </a:tr>
              <a:tr h="370840">
                <a:tc>
                  <a:txBody>
                    <a:bodyPr/>
                    <a:lstStyle/>
                    <a:p>
                      <a:r>
                        <a:rPr lang="en-US" sz="1800" dirty="0" smtClean="0"/>
                        <a:t>CONTENT</a:t>
                      </a:r>
                      <a:endParaRPr lang="en-GB" sz="1800" b="0" dirty="0"/>
                    </a:p>
                  </a:txBody>
                  <a:tcPr/>
                </a:tc>
                <a:tc>
                  <a:txBody>
                    <a:bodyPr/>
                    <a:lstStyle/>
                    <a:p>
                      <a:r>
                        <a:rPr lang="en-US" sz="1800" dirty="0" smtClean="0"/>
                        <a:t>is </a:t>
                      </a:r>
                      <a:r>
                        <a:rPr lang="en-US" sz="1800" u="none" dirty="0" smtClean="0"/>
                        <a:t>devoid of neuronal cell bodies </a:t>
                      </a:r>
                      <a:r>
                        <a:rPr lang="en-US" sz="1800" dirty="0" smtClean="0"/>
                        <a:t>and consists primarily of myelinated axons, some unmyelinated axons, and the supportive </a:t>
                      </a:r>
                      <a:r>
                        <a:rPr lang="en-US" sz="1800" dirty="0" err="1" smtClean="0"/>
                        <a:t>neuroglial</a:t>
                      </a:r>
                      <a:r>
                        <a:rPr lang="en-US" sz="1800" dirty="0" smtClean="0"/>
                        <a:t> oligodendrocytes.</a:t>
                      </a:r>
                    </a:p>
                    <a:p>
                      <a:r>
                        <a:rPr lang="en-US" sz="1800" dirty="0" smtClean="0"/>
                        <a:t>{</a:t>
                      </a:r>
                      <a:r>
                        <a:rPr lang="en-US" sz="1800" kern="1200" dirty="0" smtClean="0">
                          <a:effectLst/>
                        </a:rPr>
                        <a:t>is composed of bundles of axons}</a:t>
                      </a:r>
                      <a:endParaRPr lang="en-GB" sz="1800" b="0" dirty="0"/>
                    </a:p>
                  </a:txBody>
                  <a:tcPr/>
                </a:tc>
                <a:tc>
                  <a:txBody>
                    <a:bodyPr/>
                    <a:lstStyle/>
                    <a:p>
                      <a:r>
                        <a:rPr lang="en-US" sz="1800" dirty="0" smtClean="0"/>
                        <a:t>neurons, their dendrites, and the supportive cells called neuroglia</a:t>
                      </a:r>
                      <a:endParaRPr lang="en-GB" sz="1800" b="0" dirty="0"/>
                    </a:p>
                  </a:txBody>
                  <a:tcPr/>
                </a:tc>
                <a:extLst>
                  <a:ext uri="{0D108BD9-81ED-4DB2-BD59-A6C34878D82A}">
                    <a16:rowId xmlns:a16="http://schemas.microsoft.com/office/drawing/2014/main" val="3489118335"/>
                  </a:ext>
                </a:extLst>
              </a:tr>
              <a:tr h="370840">
                <a:tc>
                  <a:txBody>
                    <a:bodyPr/>
                    <a:lstStyle/>
                    <a:p>
                      <a:r>
                        <a:rPr lang="en-US" sz="1800" dirty="0" smtClean="0"/>
                        <a:t>SITE</a:t>
                      </a:r>
                      <a:endParaRPr lang="en-GB" sz="1800" b="0" dirty="0"/>
                    </a:p>
                  </a:txBody>
                  <a:tcPr/>
                </a:tc>
                <a:tc>
                  <a:txBody>
                    <a:bodyPr/>
                    <a:lstStyle/>
                    <a:p>
                      <a:r>
                        <a:rPr lang="en-US" sz="1800" dirty="0" smtClean="0"/>
                        <a:t>BRAIN: </a:t>
                      </a:r>
                      <a:r>
                        <a:rPr lang="en-US" sz="1800" kern="1200" dirty="0" smtClean="0">
                          <a:effectLst/>
                        </a:rPr>
                        <a:t>found in the deeper tissues of the brain (subcortical)</a:t>
                      </a:r>
                    </a:p>
                    <a:p>
                      <a:r>
                        <a:rPr lang="en-US" sz="1800" kern="1200" dirty="0" smtClean="0">
                          <a:effectLst/>
                        </a:rPr>
                        <a:t>SPINAL</a:t>
                      </a:r>
                      <a:r>
                        <a:rPr lang="en-US" sz="1800" kern="1200" baseline="0" dirty="0" smtClean="0">
                          <a:effectLst/>
                        </a:rPr>
                        <a:t> CORD: </a:t>
                      </a:r>
                      <a:r>
                        <a:rPr lang="en-US" sz="1800" kern="1200" dirty="0" smtClean="0">
                          <a:effectLst/>
                        </a:rPr>
                        <a:t>is sometimes called superficial tissue because it is located in the outer regions of the brain and spinal cord</a:t>
                      </a:r>
                      <a:endParaRPr lang="en-GB" sz="1800" b="0" dirty="0"/>
                    </a:p>
                  </a:txBody>
                  <a:tcPr/>
                </a:tc>
                <a:tc>
                  <a:txBody>
                    <a:bodyPr/>
                    <a:lstStyle/>
                    <a:p>
                      <a:r>
                        <a:rPr lang="en-US" sz="1800" dirty="0" smtClean="0"/>
                        <a:t>BRAIN: Gray matter covers the </a:t>
                      </a:r>
                      <a:r>
                        <a:rPr lang="en-US" sz="1800" u="sng" dirty="0" smtClean="0"/>
                        <a:t>surface</a:t>
                      </a:r>
                      <a:r>
                        <a:rPr lang="en-US" sz="1800" dirty="0" smtClean="0"/>
                        <a:t> of the brain (cerebrum) and cerebellum, and</a:t>
                      </a:r>
                      <a:r>
                        <a:rPr lang="en-US" sz="1800" baseline="0" dirty="0" smtClean="0"/>
                        <a:t> midbrain</a:t>
                      </a:r>
                    </a:p>
                    <a:p>
                      <a:r>
                        <a:rPr lang="en-US" sz="1800" baseline="0" dirty="0" smtClean="0"/>
                        <a:t>Spinal </a:t>
                      </a:r>
                      <a:r>
                        <a:rPr lang="en-US" sz="1800" baseline="0" dirty="0" err="1" smtClean="0"/>
                        <a:t>cord:</a:t>
                      </a:r>
                      <a:r>
                        <a:rPr lang="en-US" sz="1800" kern="1200" dirty="0" err="1" smtClean="0">
                          <a:effectLst/>
                        </a:rPr>
                        <a:t>The</a:t>
                      </a:r>
                      <a:r>
                        <a:rPr lang="en-US" sz="1800" kern="1200" dirty="0" smtClean="0">
                          <a:effectLst/>
                        </a:rPr>
                        <a:t> grey matter creates a hornlike structure throughout the inside of the spinal cord while the white matter makes up the surrounding sections of the spinal cord</a:t>
                      </a:r>
                      <a:endParaRPr lang="en-GB" sz="1800" b="0" dirty="0"/>
                    </a:p>
                  </a:txBody>
                  <a:tcPr/>
                </a:tc>
                <a:extLst>
                  <a:ext uri="{0D108BD9-81ED-4DB2-BD59-A6C34878D82A}">
                    <a16:rowId xmlns:a16="http://schemas.microsoft.com/office/drawing/2014/main" val="1898885846"/>
                  </a:ext>
                </a:extLst>
              </a:tr>
            </a:tbl>
          </a:graphicData>
        </a:graphic>
      </p:graphicFrame>
    </p:spTree>
    <p:extLst>
      <p:ext uri="{BB962C8B-B14F-4D97-AF65-F5344CB8AC3E}">
        <p14:creationId xmlns:p14="http://schemas.microsoft.com/office/powerpoint/2010/main" val="147605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446"/>
          <a:stretch/>
        </p:blipFill>
        <p:spPr>
          <a:xfrm>
            <a:off x="29570" y="27296"/>
            <a:ext cx="8624682" cy="3610202"/>
          </a:xfrm>
          <a:prstGeom prst="rect">
            <a:avLst/>
          </a:prstGeom>
        </p:spPr>
      </p:pic>
      <p:pic>
        <p:nvPicPr>
          <p:cNvPr id="5" name="Picture 4"/>
          <p:cNvPicPr>
            <a:picLocks noChangeAspect="1"/>
          </p:cNvPicPr>
          <p:nvPr/>
        </p:nvPicPr>
        <p:blipFill>
          <a:blip r:embed="rId3"/>
          <a:stretch>
            <a:fillRect/>
          </a:stretch>
        </p:blipFill>
        <p:spPr>
          <a:xfrm>
            <a:off x="1828800" y="3637498"/>
            <a:ext cx="4595858" cy="3108960"/>
          </a:xfrm>
          <a:prstGeom prst="rect">
            <a:avLst/>
          </a:prstGeom>
        </p:spPr>
      </p:pic>
    </p:spTree>
    <p:extLst>
      <p:ext uri="{BB962C8B-B14F-4D97-AF65-F5344CB8AC3E}">
        <p14:creationId xmlns:p14="http://schemas.microsoft.com/office/powerpoint/2010/main" val="218412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990600" y="312538"/>
            <a:ext cx="6417469" cy="938213"/>
          </a:xfrm>
          <a:prstGeom prst="rect">
            <a:avLst/>
          </a:prstGeom>
          <a:solidFill>
            <a:schemeClr val="lt1"/>
          </a:solidFill>
          <a:ln w="12700" cap="flat" cmpd="sng">
            <a:solidFill>
              <a:schemeClr val="dk1"/>
            </a:solidFill>
            <a:prstDash val="solid"/>
            <a:miter lim="524288"/>
            <a:headEnd type="none" w="sm" len="sm"/>
            <a:tailEnd type="none" w="sm" len="sm"/>
          </a:ln>
        </p:spPr>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100">
                <a:solidFill>
                  <a:srgbClr val="000000"/>
                </a:solidFill>
                <a:latin typeface="Calibri"/>
                <a:ea typeface="Calibri"/>
                <a:cs typeface="Calibri"/>
                <a:sym typeface="Calibri"/>
              </a:rPr>
              <a:t>Internal Anatomy of the Spinal Cord</a:t>
            </a:r>
            <a:endParaRPr/>
          </a:p>
        </p:txBody>
      </p:sp>
      <p:sp>
        <p:nvSpPr>
          <p:cNvPr id="105" name="Google Shape;105;p3"/>
          <p:cNvSpPr txBox="1"/>
          <p:nvPr/>
        </p:nvSpPr>
        <p:spPr>
          <a:xfrm>
            <a:off x="292662" y="1371600"/>
            <a:ext cx="3886200" cy="476794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214313" indent="-214313">
              <a:spcBef>
                <a:spcPts val="0"/>
              </a:spcBef>
              <a:spcAft>
                <a:spcPts val="0"/>
              </a:spcAft>
              <a:buClr>
                <a:schemeClr val="dk1"/>
              </a:buClr>
              <a:buSzPts val="1800"/>
              <a:buFont typeface="Noto Sans Symbols"/>
              <a:buChar char="❖"/>
            </a:pPr>
            <a:r>
              <a:rPr lang="en-GB" dirty="0">
                <a:solidFill>
                  <a:schemeClr val="dk1"/>
                </a:solidFill>
                <a:latin typeface="Arial"/>
                <a:ea typeface="Arial"/>
                <a:cs typeface="Arial"/>
                <a:sym typeface="Arial"/>
              </a:rPr>
              <a:t>The cord is made up of:</a:t>
            </a:r>
            <a:endParaRPr dirty="0"/>
          </a:p>
          <a:p>
            <a:pPr marL="214313" indent="-214313">
              <a:spcBef>
                <a:spcPts val="750"/>
              </a:spcBef>
              <a:spcAft>
                <a:spcPts val="0"/>
              </a:spcAft>
              <a:buClr>
                <a:schemeClr val="dk1"/>
              </a:buClr>
              <a:buSzPts val="2000"/>
              <a:buFont typeface="Noto Sans Symbols"/>
              <a:buChar char="✔"/>
            </a:pPr>
            <a:r>
              <a:rPr lang="en-GB" dirty="0">
                <a:solidFill>
                  <a:schemeClr val="dk1"/>
                </a:solidFill>
                <a:latin typeface="Arial"/>
                <a:ea typeface="Arial"/>
                <a:cs typeface="Arial"/>
                <a:sym typeface="Arial"/>
              </a:rPr>
              <a:t>an </a:t>
            </a:r>
            <a:r>
              <a:rPr lang="en-GB" b="1" u="sng" dirty="0">
                <a:solidFill>
                  <a:schemeClr val="dk1"/>
                </a:solidFill>
                <a:latin typeface="Arial"/>
                <a:ea typeface="Arial"/>
                <a:cs typeface="Arial"/>
                <a:sym typeface="Arial"/>
              </a:rPr>
              <a:t>outer </a:t>
            </a:r>
            <a:r>
              <a:rPr lang="en-GB" u="sng" dirty="0">
                <a:solidFill>
                  <a:schemeClr val="dk1"/>
                </a:solidFill>
                <a:latin typeface="Arial"/>
                <a:ea typeface="Arial"/>
                <a:cs typeface="Arial"/>
                <a:sym typeface="Arial"/>
              </a:rPr>
              <a:t>layer </a:t>
            </a:r>
            <a:r>
              <a:rPr lang="en-GB" dirty="0">
                <a:solidFill>
                  <a:schemeClr val="dk1"/>
                </a:solidFill>
                <a:latin typeface="Arial"/>
                <a:ea typeface="Arial"/>
                <a:cs typeface="Arial"/>
                <a:sym typeface="Arial"/>
              </a:rPr>
              <a:t>of </a:t>
            </a:r>
            <a:r>
              <a:rPr lang="en-GB" b="1" u="sng" dirty="0">
                <a:solidFill>
                  <a:schemeClr val="dk1"/>
                </a:solidFill>
                <a:latin typeface="Arial"/>
                <a:ea typeface="Arial"/>
                <a:cs typeface="Arial"/>
                <a:sym typeface="Arial"/>
              </a:rPr>
              <a:t>white</a:t>
            </a:r>
            <a:r>
              <a:rPr lang="en-GB" u="sng" dirty="0">
                <a:solidFill>
                  <a:schemeClr val="dk1"/>
                </a:solidFill>
                <a:latin typeface="Arial"/>
                <a:ea typeface="Arial"/>
                <a:cs typeface="Arial"/>
                <a:sym typeface="Arial"/>
              </a:rPr>
              <a:t> matter </a:t>
            </a:r>
            <a:endParaRPr dirty="0"/>
          </a:p>
          <a:p>
            <a:pPr marL="214313" indent="-214313">
              <a:spcBef>
                <a:spcPts val="750"/>
              </a:spcBef>
              <a:spcAft>
                <a:spcPts val="0"/>
              </a:spcAft>
              <a:buClr>
                <a:schemeClr val="dk1"/>
              </a:buClr>
              <a:buSzPts val="2000"/>
              <a:buFont typeface="Noto Sans Symbols"/>
              <a:buChar char="⮚"/>
            </a:pPr>
            <a:r>
              <a:rPr lang="en-GB" dirty="0">
                <a:solidFill>
                  <a:schemeClr val="dk1"/>
                </a:solidFill>
                <a:latin typeface="Arial"/>
                <a:ea typeface="Arial"/>
                <a:cs typeface="Arial"/>
                <a:sym typeface="Arial"/>
              </a:rPr>
              <a:t>The white matter consists of </a:t>
            </a:r>
            <a:r>
              <a:rPr lang="en-GB" baseline="30000" dirty="0">
                <a:solidFill>
                  <a:schemeClr val="dk1"/>
                </a:solidFill>
                <a:latin typeface="Arial"/>
                <a:ea typeface="Arial"/>
                <a:cs typeface="Arial"/>
                <a:sym typeface="Arial"/>
              </a:rPr>
              <a:t>1</a:t>
            </a:r>
            <a:r>
              <a:rPr lang="en-GB" dirty="0">
                <a:solidFill>
                  <a:schemeClr val="dk1"/>
                </a:solidFill>
                <a:latin typeface="Arial"/>
                <a:ea typeface="Arial"/>
                <a:cs typeface="Arial"/>
                <a:sym typeface="Arial"/>
              </a:rPr>
              <a:t>longitudinally oriented nerve fibres (axons), </a:t>
            </a:r>
            <a:r>
              <a:rPr lang="en-GB" baseline="30000" dirty="0">
                <a:solidFill>
                  <a:schemeClr val="dk1"/>
                </a:solidFill>
                <a:latin typeface="Arial"/>
                <a:ea typeface="Arial"/>
                <a:cs typeface="Arial"/>
                <a:sym typeface="Arial"/>
              </a:rPr>
              <a:t>2</a:t>
            </a:r>
            <a:r>
              <a:rPr lang="en-GB" dirty="0">
                <a:solidFill>
                  <a:schemeClr val="dk1"/>
                </a:solidFill>
                <a:latin typeface="Arial"/>
                <a:ea typeface="Arial"/>
                <a:cs typeface="Arial"/>
                <a:sym typeface="Arial"/>
              </a:rPr>
              <a:t>glial cells , </a:t>
            </a:r>
            <a:endParaRPr dirty="0"/>
          </a:p>
          <a:p>
            <a:pPr marL="214313" indent="-214313">
              <a:spcBef>
                <a:spcPts val="750"/>
              </a:spcBef>
              <a:spcAft>
                <a:spcPts val="0"/>
              </a:spcAft>
              <a:buClr>
                <a:schemeClr val="dk1"/>
              </a:buClr>
              <a:buSzPts val="2000"/>
            </a:pPr>
            <a:r>
              <a:rPr lang="en-GB" baseline="30000" dirty="0">
                <a:solidFill>
                  <a:schemeClr val="dk1"/>
                </a:solidFill>
                <a:latin typeface="Arial"/>
                <a:ea typeface="Arial"/>
                <a:cs typeface="Arial"/>
                <a:sym typeface="Arial"/>
              </a:rPr>
              <a:t>3 </a:t>
            </a:r>
            <a:r>
              <a:rPr lang="en-GB" dirty="0">
                <a:solidFill>
                  <a:schemeClr val="dk1"/>
                </a:solidFill>
                <a:latin typeface="Arial"/>
                <a:ea typeface="Arial"/>
                <a:cs typeface="Arial"/>
                <a:sym typeface="Arial"/>
              </a:rPr>
              <a:t>blood vessels</a:t>
            </a:r>
            <a:endParaRPr u="sng" dirty="0">
              <a:solidFill>
                <a:schemeClr val="dk1"/>
              </a:solidFill>
              <a:latin typeface="Arial"/>
              <a:ea typeface="Arial"/>
              <a:cs typeface="Arial"/>
              <a:sym typeface="Arial"/>
            </a:endParaRPr>
          </a:p>
          <a:p>
            <a:pPr marL="214313" indent="-214313">
              <a:spcBef>
                <a:spcPts val="750"/>
              </a:spcBef>
              <a:spcAft>
                <a:spcPts val="0"/>
              </a:spcAft>
              <a:buClr>
                <a:schemeClr val="dk1"/>
              </a:buClr>
              <a:buSzPts val="2000"/>
            </a:pPr>
            <a:r>
              <a:rPr lang="en-GB" dirty="0">
                <a:solidFill>
                  <a:schemeClr val="dk1"/>
                </a:solidFill>
                <a:latin typeface="Arial"/>
                <a:ea typeface="Arial"/>
                <a:cs typeface="Arial"/>
                <a:sym typeface="Arial"/>
              </a:rPr>
              <a:t>AND </a:t>
            </a:r>
            <a:endParaRPr dirty="0"/>
          </a:p>
          <a:p>
            <a:pPr marL="214313" indent="-214313">
              <a:spcBef>
                <a:spcPts val="750"/>
              </a:spcBef>
              <a:spcAft>
                <a:spcPts val="0"/>
              </a:spcAft>
              <a:buClr>
                <a:schemeClr val="dk1"/>
              </a:buClr>
              <a:buSzPts val="2000"/>
              <a:buFont typeface="Noto Sans Symbols"/>
              <a:buChar char="✔"/>
            </a:pPr>
            <a:r>
              <a:rPr lang="en-GB" dirty="0">
                <a:solidFill>
                  <a:schemeClr val="dk1"/>
                </a:solidFill>
                <a:latin typeface="Arial"/>
                <a:ea typeface="Arial"/>
                <a:cs typeface="Arial"/>
                <a:sym typeface="Arial"/>
              </a:rPr>
              <a:t>an </a:t>
            </a:r>
            <a:r>
              <a:rPr lang="en-GB" b="1" u="sng" dirty="0">
                <a:solidFill>
                  <a:schemeClr val="dk1"/>
                </a:solidFill>
                <a:latin typeface="Arial"/>
                <a:ea typeface="Arial"/>
                <a:cs typeface="Arial"/>
                <a:sym typeface="Arial"/>
              </a:rPr>
              <a:t>inner,</a:t>
            </a:r>
            <a:r>
              <a:rPr lang="en-GB" dirty="0">
                <a:solidFill>
                  <a:schemeClr val="dk1"/>
                </a:solidFill>
                <a:latin typeface="Arial"/>
                <a:ea typeface="Arial"/>
                <a:cs typeface="Arial"/>
                <a:sym typeface="Arial"/>
              </a:rPr>
              <a:t> ‘H’ or butterfly shaped core of </a:t>
            </a:r>
            <a:r>
              <a:rPr lang="en-GB" b="1" u="sng" dirty="0">
                <a:solidFill>
                  <a:schemeClr val="dk1"/>
                </a:solidFill>
                <a:latin typeface="Arial"/>
                <a:ea typeface="Arial"/>
                <a:cs typeface="Arial"/>
                <a:sym typeface="Arial"/>
              </a:rPr>
              <a:t>grey </a:t>
            </a:r>
            <a:r>
              <a:rPr lang="en-GB" dirty="0">
                <a:solidFill>
                  <a:schemeClr val="dk1"/>
                </a:solidFill>
                <a:latin typeface="Arial"/>
                <a:ea typeface="Arial"/>
                <a:cs typeface="Arial"/>
                <a:sym typeface="Arial"/>
              </a:rPr>
              <a:t>matter.</a:t>
            </a:r>
            <a:endParaRPr dirty="0"/>
          </a:p>
          <a:p>
            <a:pPr marL="214313" indent="-214313">
              <a:spcBef>
                <a:spcPts val="750"/>
              </a:spcBef>
              <a:spcAft>
                <a:spcPts val="0"/>
              </a:spcAft>
              <a:buClr>
                <a:schemeClr val="dk1"/>
              </a:buClr>
              <a:buSzPts val="2000"/>
              <a:buFont typeface="Noto Sans Symbols"/>
              <a:buChar char="⮚"/>
            </a:pPr>
            <a:r>
              <a:rPr lang="en-GB" dirty="0">
                <a:solidFill>
                  <a:schemeClr val="dk1"/>
                </a:solidFill>
                <a:latin typeface="Arial"/>
                <a:ea typeface="Arial"/>
                <a:cs typeface="Arial"/>
                <a:sym typeface="Arial"/>
              </a:rPr>
              <a:t>The grey matter contains </a:t>
            </a:r>
            <a:endParaRPr dirty="0"/>
          </a:p>
          <a:p>
            <a:pPr marL="214313" indent="-214313">
              <a:spcBef>
                <a:spcPts val="750"/>
              </a:spcBef>
              <a:spcAft>
                <a:spcPts val="0"/>
              </a:spcAft>
              <a:buClr>
                <a:schemeClr val="dk1"/>
              </a:buClr>
              <a:buSzPts val="2000"/>
            </a:pPr>
            <a:r>
              <a:rPr lang="en-GB" baseline="30000" dirty="0">
                <a:solidFill>
                  <a:schemeClr val="dk1"/>
                </a:solidFill>
                <a:latin typeface="Arial"/>
                <a:ea typeface="Arial"/>
                <a:cs typeface="Arial"/>
                <a:sym typeface="Arial"/>
              </a:rPr>
              <a:t>1 </a:t>
            </a:r>
            <a:r>
              <a:rPr lang="en-GB" dirty="0">
                <a:solidFill>
                  <a:schemeClr val="dk1"/>
                </a:solidFill>
                <a:latin typeface="Arial"/>
                <a:ea typeface="Arial"/>
                <a:cs typeface="Arial"/>
                <a:sym typeface="Arial"/>
              </a:rPr>
              <a:t>neuronal soma [</a:t>
            </a:r>
            <a:r>
              <a:rPr lang="en-GB" b="1" dirty="0">
                <a:solidFill>
                  <a:schemeClr val="dk1"/>
                </a:solidFill>
                <a:latin typeface="Tahoma"/>
                <a:ea typeface="Tahoma"/>
                <a:cs typeface="Tahoma"/>
                <a:sym typeface="Tahoma"/>
              </a:rPr>
              <a:t>cell bodies</a:t>
            </a:r>
            <a:r>
              <a:rPr lang="en-GB" dirty="0">
                <a:solidFill>
                  <a:schemeClr val="dk1"/>
                </a:solidFill>
                <a:latin typeface="Tahoma"/>
                <a:ea typeface="Tahoma"/>
                <a:cs typeface="Tahoma"/>
                <a:sym typeface="Tahoma"/>
              </a:rPr>
              <a:t> (</a:t>
            </a:r>
            <a:r>
              <a:rPr lang="en-GB" dirty="0" err="1">
                <a:solidFill>
                  <a:schemeClr val="dk1"/>
                </a:solidFill>
                <a:latin typeface="Tahoma"/>
                <a:ea typeface="Tahoma"/>
                <a:cs typeface="Tahoma"/>
                <a:sym typeface="Tahoma"/>
              </a:rPr>
              <a:t>perikarya</a:t>
            </a:r>
            <a:r>
              <a:rPr lang="en-GB" dirty="0">
                <a:solidFill>
                  <a:schemeClr val="dk1"/>
                </a:solidFill>
                <a:latin typeface="Tahoma"/>
                <a:ea typeface="Tahoma"/>
                <a:cs typeface="Tahoma"/>
                <a:sym typeface="Tahoma"/>
              </a:rPr>
              <a:t>)]</a:t>
            </a:r>
            <a:r>
              <a:rPr lang="en-GB" dirty="0">
                <a:solidFill>
                  <a:schemeClr val="dk1"/>
                </a:solidFill>
                <a:latin typeface="Arial"/>
                <a:ea typeface="Arial"/>
                <a:cs typeface="Arial"/>
                <a:sym typeface="Arial"/>
              </a:rPr>
              <a:t>, </a:t>
            </a:r>
            <a:r>
              <a:rPr lang="en-GB" baseline="30000" dirty="0">
                <a:solidFill>
                  <a:schemeClr val="dk1"/>
                </a:solidFill>
                <a:latin typeface="Arial"/>
                <a:ea typeface="Arial"/>
                <a:cs typeface="Arial"/>
                <a:sym typeface="Arial"/>
              </a:rPr>
              <a:t>2</a:t>
            </a:r>
            <a:r>
              <a:rPr lang="en-GB" dirty="0">
                <a:solidFill>
                  <a:schemeClr val="dk1"/>
                </a:solidFill>
                <a:latin typeface="Arial"/>
                <a:ea typeface="Arial"/>
                <a:cs typeface="Arial"/>
                <a:sym typeface="Arial"/>
              </a:rPr>
              <a:t> cell processes,</a:t>
            </a:r>
            <a:r>
              <a:rPr lang="en-GB" baseline="30000" dirty="0">
                <a:solidFill>
                  <a:schemeClr val="dk1"/>
                </a:solidFill>
                <a:latin typeface="Arial"/>
                <a:ea typeface="Arial"/>
                <a:cs typeface="Arial"/>
                <a:sym typeface="Arial"/>
              </a:rPr>
              <a:t>3</a:t>
            </a:r>
            <a:r>
              <a:rPr lang="en-GB" dirty="0">
                <a:solidFill>
                  <a:schemeClr val="dk1"/>
                </a:solidFill>
                <a:latin typeface="Arial"/>
                <a:ea typeface="Arial"/>
                <a:cs typeface="Arial"/>
                <a:sym typeface="Arial"/>
              </a:rPr>
              <a:t> synapses, </a:t>
            </a:r>
            <a:r>
              <a:rPr lang="en-GB" baseline="30000" dirty="0">
                <a:solidFill>
                  <a:schemeClr val="dk1"/>
                </a:solidFill>
                <a:latin typeface="Arial"/>
                <a:ea typeface="Arial"/>
                <a:cs typeface="Arial"/>
                <a:sym typeface="Arial"/>
              </a:rPr>
              <a:t>4</a:t>
            </a:r>
            <a:r>
              <a:rPr lang="en-GB" dirty="0">
                <a:solidFill>
                  <a:schemeClr val="dk1"/>
                </a:solidFill>
                <a:latin typeface="Arial"/>
                <a:ea typeface="Arial"/>
                <a:cs typeface="Arial"/>
                <a:sym typeface="Arial"/>
              </a:rPr>
              <a:t>glia and </a:t>
            </a:r>
            <a:endParaRPr dirty="0"/>
          </a:p>
          <a:p>
            <a:pPr marL="214313" indent="-214313">
              <a:spcBef>
                <a:spcPts val="750"/>
              </a:spcBef>
              <a:spcAft>
                <a:spcPts val="0"/>
              </a:spcAft>
              <a:buClr>
                <a:schemeClr val="dk1"/>
              </a:buClr>
              <a:buSzPts val="2000"/>
            </a:pPr>
            <a:r>
              <a:rPr lang="en-GB" baseline="30000" dirty="0">
                <a:solidFill>
                  <a:schemeClr val="dk1"/>
                </a:solidFill>
                <a:latin typeface="Arial"/>
                <a:ea typeface="Arial"/>
                <a:cs typeface="Arial"/>
                <a:sym typeface="Arial"/>
              </a:rPr>
              <a:t>5 </a:t>
            </a:r>
            <a:r>
              <a:rPr lang="en-GB" dirty="0">
                <a:solidFill>
                  <a:schemeClr val="dk1"/>
                </a:solidFill>
                <a:latin typeface="Arial"/>
                <a:ea typeface="Arial"/>
                <a:cs typeface="Arial"/>
                <a:sym typeface="Arial"/>
              </a:rPr>
              <a:t>blood vessels. </a:t>
            </a:r>
            <a:endParaRPr dirty="0"/>
          </a:p>
        </p:txBody>
      </p:sp>
      <p:pic>
        <p:nvPicPr>
          <p:cNvPr id="106" name="Google Shape;106;p3" descr="photograph of spinal cord"/>
          <p:cNvPicPr preferRelativeResize="0"/>
          <p:nvPr/>
        </p:nvPicPr>
        <p:blipFill rotWithShape="1">
          <a:blip r:embed="rId3">
            <a:alphaModFix/>
          </a:blip>
          <a:srcRect/>
          <a:stretch/>
        </p:blipFill>
        <p:spPr>
          <a:xfrm>
            <a:off x="4370784" y="1985963"/>
            <a:ext cx="3408759" cy="2726531"/>
          </a:xfrm>
          <a:prstGeom prst="rect">
            <a:avLst/>
          </a:prstGeom>
          <a:noFill/>
          <a:ln>
            <a:noFill/>
          </a:ln>
        </p:spPr>
      </p:pic>
      <p:sp>
        <p:nvSpPr>
          <p:cNvPr id="107" name="Google Shape;107;p3"/>
          <p:cNvSpPr txBox="1"/>
          <p:nvPr/>
        </p:nvSpPr>
        <p:spPr>
          <a:xfrm>
            <a:off x="4223218" y="5256972"/>
            <a:ext cx="4781550" cy="90021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rgbClr val="212529"/>
              </a:buClr>
              <a:buSzPts val="1800"/>
            </a:pPr>
            <a:r>
              <a:rPr lang="en-GB" sz="1350">
                <a:solidFill>
                  <a:srgbClr val="212529"/>
                </a:solidFill>
                <a:latin typeface="PT Serif"/>
                <a:ea typeface="PT Serif"/>
                <a:cs typeface="PT Serif"/>
                <a:sym typeface="PT Serif"/>
              </a:rPr>
              <a:t>NOTE: The picture shows a section of spinal cord, stained by a method that colours </a:t>
            </a:r>
            <a:r>
              <a:rPr lang="en-GB" sz="1350">
                <a:solidFill>
                  <a:srgbClr val="007BFF"/>
                </a:solidFill>
                <a:latin typeface="PT Serif"/>
                <a:ea typeface="PT Serif"/>
                <a:cs typeface="PT Serif"/>
                <a:sym typeface="PT Serif"/>
              </a:rPr>
              <a:t>myelin</a:t>
            </a:r>
            <a:r>
              <a:rPr lang="en-GB" sz="1350">
                <a:solidFill>
                  <a:srgbClr val="212529"/>
                </a:solidFill>
                <a:latin typeface="PT Serif"/>
                <a:ea typeface="PT Serif"/>
                <a:cs typeface="PT Serif"/>
                <a:sym typeface="PT Serif"/>
              </a:rPr>
              <a:t> blue-black. This is a good way of distinguishing white matter from grey but it can be confusing since it stains white matter black</a:t>
            </a:r>
            <a:endParaRPr/>
          </a:p>
        </p:txBody>
      </p:sp>
    </p:spTree>
    <p:extLst>
      <p:ext uri="{BB962C8B-B14F-4D97-AF65-F5344CB8AC3E}">
        <p14:creationId xmlns:p14="http://schemas.microsoft.com/office/powerpoint/2010/main" val="38950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7"/>
          <p:cNvGrpSpPr/>
          <p:nvPr/>
        </p:nvGrpSpPr>
        <p:grpSpPr>
          <a:xfrm>
            <a:off x="533400" y="990600"/>
            <a:ext cx="8298657" cy="5334000"/>
            <a:chOff x="1012209" y="339488"/>
            <a:chExt cx="11066061" cy="6301854"/>
          </a:xfrm>
        </p:grpSpPr>
        <p:pic>
          <p:nvPicPr>
            <p:cNvPr id="141" name="Google Shape;141;p7"/>
            <p:cNvPicPr preferRelativeResize="0"/>
            <p:nvPr/>
          </p:nvPicPr>
          <p:blipFill rotWithShape="1">
            <a:blip r:embed="rId3">
              <a:alphaModFix/>
            </a:blip>
            <a:srcRect/>
            <a:stretch/>
          </p:blipFill>
          <p:spPr>
            <a:xfrm>
              <a:off x="1012209" y="339488"/>
              <a:ext cx="4572000" cy="5715000"/>
            </a:xfrm>
            <a:prstGeom prst="rect">
              <a:avLst/>
            </a:prstGeom>
            <a:noFill/>
            <a:ln>
              <a:noFill/>
            </a:ln>
          </p:spPr>
        </p:pic>
        <p:pic>
          <p:nvPicPr>
            <p:cNvPr id="142" name="Google Shape;142;p7"/>
            <p:cNvPicPr preferRelativeResize="0"/>
            <p:nvPr/>
          </p:nvPicPr>
          <p:blipFill rotWithShape="1">
            <a:blip r:embed="rId4">
              <a:alphaModFix/>
            </a:blip>
            <a:srcRect/>
            <a:stretch/>
          </p:blipFill>
          <p:spPr>
            <a:xfrm>
              <a:off x="6096000" y="339488"/>
              <a:ext cx="5648325" cy="3829050"/>
            </a:xfrm>
            <a:prstGeom prst="rect">
              <a:avLst/>
            </a:prstGeom>
            <a:noFill/>
            <a:ln>
              <a:noFill/>
            </a:ln>
          </p:spPr>
        </p:pic>
        <p:sp>
          <p:nvSpPr>
            <p:cNvPr id="143" name="Google Shape;143;p7"/>
            <p:cNvSpPr/>
            <p:nvPr/>
          </p:nvSpPr>
          <p:spPr>
            <a:xfrm>
              <a:off x="5787922" y="4168537"/>
              <a:ext cx="6290348" cy="2472805"/>
            </a:xfrm>
            <a:prstGeom prst="wedgeRectCallout">
              <a:avLst>
                <a:gd name="adj1" fmla="val 4859"/>
                <a:gd name="adj2" fmla="val -2540"/>
              </a:avLst>
            </a:prstGeom>
            <a:solidFill>
              <a:schemeClr val="accent1"/>
            </a:solidFill>
            <a:ln w="12700" cap="flat" cmpd="sng">
              <a:solidFill>
                <a:srgbClr val="2F528F"/>
              </a:solidFill>
              <a:prstDash val="solid"/>
              <a:miter lim="800000"/>
              <a:headEnd type="none" w="sm" len="sm"/>
              <a:tailEnd type="none" w="sm" len="sm"/>
            </a:ln>
          </p:spPr>
          <p:txBody>
            <a:bodyPr spcFirstLastPara="1" wrap="square" lIns="68569" tIns="34275" rIns="68569" bIns="34275" anchor="ctr" anchorCtr="0">
              <a:noAutofit/>
            </a:bodyPr>
            <a:lstStyle/>
            <a:p>
              <a:pPr>
                <a:spcBef>
                  <a:spcPts val="0"/>
                </a:spcBef>
                <a:spcAft>
                  <a:spcPts val="0"/>
                </a:spcAft>
                <a:buClr>
                  <a:srgbClr val="FFFFFF"/>
                </a:buClr>
                <a:buSzPts val="1800"/>
              </a:pPr>
              <a:r>
                <a:rPr lang="en-GB" b="1" dirty="0">
                  <a:solidFill>
                    <a:srgbClr val="FFFFFF"/>
                  </a:solidFill>
                  <a:latin typeface="Calibri"/>
                  <a:ea typeface="Calibri"/>
                  <a:cs typeface="Calibri"/>
                  <a:sym typeface="Calibri"/>
                </a:rPr>
                <a:t>The central canal (also known as ependymal canal) is the cerebrospinal fluid-filled space that runs through the spinal cord. The central canal lies below and is connected to the ventricular system of the brain, from which it receives cerebrospinal fluid, and shares the same ependymal lining</a:t>
              </a:r>
              <a:r>
                <a:rPr lang="en-GB" sz="1350" dirty="0">
                  <a:solidFill>
                    <a:srgbClr val="FFFFFF"/>
                  </a:solidFill>
                  <a:latin typeface="Calibri"/>
                  <a:ea typeface="Calibri"/>
                  <a:cs typeface="Calibri"/>
                  <a:sym typeface="Calibri"/>
                </a:rPr>
                <a:t>.</a:t>
              </a:r>
              <a:endParaRPr dirty="0"/>
            </a:p>
          </p:txBody>
        </p:sp>
      </p:grpSp>
    </p:spTree>
    <p:extLst>
      <p:ext uri="{BB962C8B-B14F-4D97-AF65-F5344CB8AC3E}">
        <p14:creationId xmlns:p14="http://schemas.microsoft.com/office/powerpoint/2010/main" val="428499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718800" y="176314"/>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grpSp>
        <p:nvGrpSpPr>
          <p:cNvPr id="161" name="Google Shape;161;p9"/>
          <p:cNvGrpSpPr/>
          <p:nvPr/>
        </p:nvGrpSpPr>
        <p:grpSpPr>
          <a:xfrm>
            <a:off x="4316016" y="1994297"/>
            <a:ext cx="2307431" cy="3544490"/>
            <a:chOff x="6741310" y="1386437"/>
            <a:chExt cx="3076591" cy="4725987"/>
          </a:xfrm>
        </p:grpSpPr>
        <p:pic>
          <p:nvPicPr>
            <p:cNvPr id="162" name="Google Shape;162;p9"/>
            <p:cNvPicPr preferRelativeResize="0"/>
            <p:nvPr/>
          </p:nvPicPr>
          <p:blipFill rotWithShape="1">
            <a:blip r:embed="rId3">
              <a:alphaModFix/>
            </a:blip>
            <a:srcRect/>
            <a:stretch/>
          </p:blipFill>
          <p:spPr>
            <a:xfrm>
              <a:off x="6741310" y="1386437"/>
              <a:ext cx="2125662" cy="4725987"/>
            </a:xfrm>
            <a:prstGeom prst="rect">
              <a:avLst/>
            </a:prstGeom>
            <a:noFill/>
            <a:ln>
              <a:noFill/>
            </a:ln>
          </p:spPr>
        </p:pic>
        <p:sp>
          <p:nvSpPr>
            <p:cNvPr id="163" name="Google Shape;163;p9"/>
            <p:cNvSpPr txBox="1"/>
            <p:nvPr/>
          </p:nvSpPr>
          <p:spPr>
            <a:xfrm>
              <a:off x="8665376" y="2141328"/>
              <a:ext cx="1152525" cy="369292"/>
            </a:xfrm>
            <a:prstGeom prst="rect">
              <a:avLst/>
            </a:prstGeom>
            <a:solidFill>
              <a:schemeClr val="lt1"/>
            </a:solidFill>
            <a:ln>
              <a:noFill/>
            </a:ln>
          </p:spPr>
          <p:txBody>
            <a:bodyPr spcFirstLastPara="1" wrap="square" lIns="68569" tIns="34275" rIns="68569" bIns="34275" anchor="t" anchorCtr="0">
              <a:spAutoFit/>
            </a:bodyPr>
            <a:lstStyle/>
            <a:p>
              <a:pPr>
                <a:spcBef>
                  <a:spcPts val="0"/>
                </a:spcBef>
                <a:spcAft>
                  <a:spcPts val="0"/>
                </a:spcAft>
                <a:buClr>
                  <a:schemeClr val="dk1"/>
                </a:buClr>
                <a:buSzPts val="1800"/>
              </a:pPr>
              <a:r>
                <a:rPr lang="en-GB" sz="1350">
                  <a:solidFill>
                    <a:schemeClr val="dk1"/>
                  </a:solidFill>
                  <a:latin typeface="Arial"/>
                  <a:ea typeface="Arial"/>
                  <a:cs typeface="Arial"/>
                  <a:sym typeface="Arial"/>
                </a:rPr>
                <a:t>Cervical</a:t>
              </a:r>
              <a:endParaRPr/>
            </a:p>
          </p:txBody>
        </p:sp>
        <p:sp>
          <p:nvSpPr>
            <p:cNvPr id="164" name="Google Shape;164;p9"/>
            <p:cNvSpPr txBox="1"/>
            <p:nvPr/>
          </p:nvSpPr>
          <p:spPr>
            <a:xfrm>
              <a:off x="8377749" y="3069498"/>
              <a:ext cx="1152525" cy="369292"/>
            </a:xfrm>
            <a:prstGeom prst="rect">
              <a:avLst/>
            </a:prstGeom>
            <a:solidFill>
              <a:schemeClr val="lt1"/>
            </a:solidFill>
            <a:ln>
              <a:noFill/>
            </a:ln>
          </p:spPr>
          <p:txBody>
            <a:bodyPr spcFirstLastPara="1" wrap="square" lIns="68569" tIns="34275" rIns="68569" bIns="34275" anchor="t" anchorCtr="0">
              <a:spAutoFit/>
            </a:bodyPr>
            <a:lstStyle/>
            <a:p>
              <a:pPr>
                <a:spcBef>
                  <a:spcPts val="0"/>
                </a:spcBef>
                <a:spcAft>
                  <a:spcPts val="0"/>
                </a:spcAft>
                <a:buClr>
                  <a:schemeClr val="dk1"/>
                </a:buClr>
                <a:buSzPts val="1800"/>
              </a:pPr>
              <a:r>
                <a:rPr lang="en-GB" sz="1350">
                  <a:solidFill>
                    <a:schemeClr val="dk1"/>
                  </a:solidFill>
                  <a:latin typeface="Arial"/>
                  <a:ea typeface="Arial"/>
                  <a:cs typeface="Arial"/>
                  <a:sym typeface="Arial"/>
                </a:rPr>
                <a:t>Thoracic</a:t>
              </a:r>
              <a:endParaRPr/>
            </a:p>
          </p:txBody>
        </p:sp>
        <p:sp>
          <p:nvSpPr>
            <p:cNvPr id="165" name="Google Shape;165;p9"/>
            <p:cNvSpPr txBox="1"/>
            <p:nvPr/>
          </p:nvSpPr>
          <p:spPr>
            <a:xfrm>
              <a:off x="8504659" y="4418819"/>
              <a:ext cx="1119189" cy="369292"/>
            </a:xfrm>
            <a:prstGeom prst="rect">
              <a:avLst/>
            </a:prstGeom>
            <a:solidFill>
              <a:schemeClr val="lt1"/>
            </a:solidFill>
            <a:ln>
              <a:noFill/>
            </a:ln>
          </p:spPr>
          <p:txBody>
            <a:bodyPr spcFirstLastPara="1" wrap="square" lIns="68569" tIns="34275" rIns="68569" bIns="34275" anchor="t" anchorCtr="0">
              <a:spAutoFit/>
            </a:bodyPr>
            <a:lstStyle/>
            <a:p>
              <a:pPr>
                <a:spcBef>
                  <a:spcPts val="0"/>
                </a:spcBef>
                <a:spcAft>
                  <a:spcPts val="0"/>
                </a:spcAft>
                <a:buClr>
                  <a:schemeClr val="dk1"/>
                </a:buClr>
                <a:buSzPts val="1800"/>
              </a:pPr>
              <a:r>
                <a:rPr lang="en-GB" sz="1350">
                  <a:solidFill>
                    <a:schemeClr val="dk1"/>
                  </a:solidFill>
                  <a:latin typeface="Arial"/>
                  <a:ea typeface="Arial"/>
                  <a:cs typeface="Arial"/>
                  <a:sym typeface="Arial"/>
                </a:rPr>
                <a:t>Lumbar</a:t>
              </a:r>
              <a:endParaRPr/>
            </a:p>
          </p:txBody>
        </p:sp>
        <p:sp>
          <p:nvSpPr>
            <p:cNvPr id="166" name="Google Shape;166;p9"/>
            <p:cNvSpPr txBox="1"/>
            <p:nvPr/>
          </p:nvSpPr>
          <p:spPr>
            <a:xfrm>
              <a:off x="8377749" y="5493993"/>
              <a:ext cx="1152525" cy="369292"/>
            </a:xfrm>
            <a:prstGeom prst="rect">
              <a:avLst/>
            </a:prstGeom>
            <a:solidFill>
              <a:schemeClr val="lt1"/>
            </a:solidFill>
            <a:ln>
              <a:noFill/>
            </a:ln>
          </p:spPr>
          <p:txBody>
            <a:bodyPr spcFirstLastPara="1" wrap="square" lIns="68569" tIns="34275" rIns="68569" bIns="34275" anchor="t" anchorCtr="0">
              <a:spAutoFit/>
            </a:bodyPr>
            <a:lstStyle/>
            <a:p>
              <a:pPr>
                <a:spcBef>
                  <a:spcPts val="0"/>
                </a:spcBef>
                <a:spcAft>
                  <a:spcPts val="0"/>
                </a:spcAft>
                <a:buClr>
                  <a:schemeClr val="dk1"/>
                </a:buClr>
                <a:buSzPts val="1800"/>
              </a:pPr>
              <a:r>
                <a:rPr lang="en-GB" sz="1350">
                  <a:solidFill>
                    <a:schemeClr val="dk1"/>
                  </a:solidFill>
                  <a:latin typeface="Arial"/>
                  <a:ea typeface="Arial"/>
                  <a:cs typeface="Arial"/>
                  <a:sym typeface="Arial"/>
                </a:rPr>
                <a:t>Sacral</a:t>
              </a:r>
              <a:endParaRPr/>
            </a:p>
          </p:txBody>
        </p:sp>
      </p:grpSp>
      <p:sp>
        <p:nvSpPr>
          <p:cNvPr id="167" name="Google Shape;167;p9"/>
          <p:cNvSpPr txBox="1"/>
          <p:nvPr/>
        </p:nvSpPr>
        <p:spPr>
          <a:xfrm>
            <a:off x="311879" y="1902566"/>
            <a:ext cx="3872957" cy="473203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214313" indent="-214313">
              <a:spcBef>
                <a:spcPts val="0"/>
              </a:spcBef>
              <a:spcAft>
                <a:spcPts val="0"/>
              </a:spcAft>
              <a:buClr>
                <a:schemeClr val="dk1"/>
              </a:buClr>
              <a:buSzPts val="2400"/>
              <a:buFont typeface="Noto Sans Symbols"/>
              <a:buChar char="❖"/>
            </a:pPr>
            <a:r>
              <a:rPr lang="en-GB" sz="2400" dirty="0">
                <a:solidFill>
                  <a:schemeClr val="dk1"/>
                </a:solidFill>
                <a:latin typeface="Arial"/>
                <a:ea typeface="Arial"/>
                <a:cs typeface="Arial"/>
                <a:sym typeface="Arial"/>
              </a:rPr>
              <a:t>The relative sizes and proportions of grey and white matter vary significantly in different regions. </a:t>
            </a:r>
            <a:endParaRPr sz="2400" dirty="0"/>
          </a:p>
          <a:p>
            <a:pPr marL="214313" indent="-214313">
              <a:spcBef>
                <a:spcPts val="900"/>
              </a:spcBef>
              <a:spcAft>
                <a:spcPts val="0"/>
              </a:spcAft>
              <a:buClr>
                <a:schemeClr val="dk1"/>
              </a:buClr>
              <a:buSzPts val="2400"/>
              <a:buFont typeface="Noto Sans Symbols"/>
              <a:buChar char="❖"/>
            </a:pPr>
            <a:r>
              <a:rPr lang="en-GB" sz="2400" dirty="0">
                <a:solidFill>
                  <a:schemeClr val="dk1"/>
                </a:solidFill>
                <a:latin typeface="Arial"/>
                <a:ea typeface="Arial"/>
                <a:cs typeface="Arial"/>
                <a:sym typeface="Arial"/>
              </a:rPr>
              <a:t> </a:t>
            </a:r>
            <a:r>
              <a:rPr lang="en-GB" sz="2400" b="1" dirty="0">
                <a:solidFill>
                  <a:schemeClr val="dk1"/>
                </a:solidFill>
                <a:highlight>
                  <a:srgbClr val="C0C0C0"/>
                </a:highlight>
                <a:latin typeface="Arial"/>
                <a:ea typeface="Arial"/>
                <a:cs typeface="Arial"/>
                <a:sym typeface="Arial"/>
              </a:rPr>
              <a:t>Grey matter </a:t>
            </a:r>
            <a:r>
              <a:rPr lang="en-GB" sz="2400" dirty="0">
                <a:solidFill>
                  <a:schemeClr val="dk1"/>
                </a:solidFill>
                <a:latin typeface="Arial"/>
                <a:ea typeface="Arial"/>
                <a:cs typeface="Arial"/>
                <a:sym typeface="Arial"/>
              </a:rPr>
              <a:t>is greatest at cervical and lumbar enlargements. </a:t>
            </a:r>
            <a:endParaRPr sz="2400" dirty="0"/>
          </a:p>
          <a:p>
            <a:pPr marL="214313" indent="-214313">
              <a:spcBef>
                <a:spcPts val="900"/>
              </a:spcBef>
              <a:spcAft>
                <a:spcPts val="0"/>
              </a:spcAft>
              <a:buClr>
                <a:schemeClr val="dk1"/>
              </a:buClr>
              <a:buSzPts val="2400"/>
              <a:buFont typeface="Noto Sans Symbols"/>
              <a:buChar char="❖"/>
            </a:pPr>
            <a:r>
              <a:rPr lang="en-GB" sz="2400" dirty="0">
                <a:solidFill>
                  <a:schemeClr val="dk1"/>
                </a:solidFill>
                <a:latin typeface="Arial"/>
                <a:ea typeface="Arial"/>
                <a:cs typeface="Arial"/>
                <a:sym typeface="Arial"/>
              </a:rPr>
              <a:t> </a:t>
            </a:r>
            <a:r>
              <a:rPr lang="en-GB" sz="2400" b="1" dirty="0">
                <a:solidFill>
                  <a:schemeClr val="lt1"/>
                </a:solidFill>
                <a:highlight>
                  <a:srgbClr val="808080"/>
                </a:highlight>
                <a:latin typeface="Arial"/>
                <a:ea typeface="Arial"/>
                <a:cs typeface="Arial"/>
                <a:sym typeface="Arial"/>
              </a:rPr>
              <a:t>White matter </a:t>
            </a:r>
            <a:r>
              <a:rPr lang="en-GB" sz="2400" b="1" dirty="0">
                <a:solidFill>
                  <a:schemeClr val="dk1"/>
                </a:solidFill>
                <a:latin typeface="Arial"/>
                <a:ea typeface="Arial"/>
                <a:cs typeface="Arial"/>
                <a:sym typeface="Arial"/>
              </a:rPr>
              <a:t>is </a:t>
            </a:r>
            <a:r>
              <a:rPr lang="en-GB" sz="2400" dirty="0">
                <a:solidFill>
                  <a:schemeClr val="dk1"/>
                </a:solidFill>
                <a:latin typeface="Arial"/>
                <a:ea typeface="Arial"/>
                <a:cs typeface="Arial"/>
                <a:sym typeface="Arial"/>
              </a:rPr>
              <a:t>greatest at cervical levels and is </a:t>
            </a:r>
            <a:r>
              <a:rPr lang="en-GB" sz="2400" b="1" u="sng" dirty="0">
                <a:solidFill>
                  <a:schemeClr val="dk1"/>
                </a:solidFill>
                <a:latin typeface="Arial"/>
                <a:ea typeface="Arial"/>
                <a:cs typeface="Arial"/>
                <a:sym typeface="Arial"/>
              </a:rPr>
              <a:t>progressively less</a:t>
            </a:r>
            <a:r>
              <a:rPr lang="en-GB" sz="2400" dirty="0">
                <a:solidFill>
                  <a:schemeClr val="dk1"/>
                </a:solidFill>
                <a:latin typeface="Arial"/>
                <a:ea typeface="Arial"/>
                <a:cs typeface="Arial"/>
                <a:sym typeface="Arial"/>
              </a:rPr>
              <a:t> at more caudal levels.</a:t>
            </a:r>
            <a:endParaRPr sz="2400" dirty="0"/>
          </a:p>
        </p:txBody>
      </p:sp>
      <p:pic>
        <p:nvPicPr>
          <p:cNvPr id="168" name="Google Shape;168;p9"/>
          <p:cNvPicPr preferRelativeResize="0"/>
          <p:nvPr/>
        </p:nvPicPr>
        <p:blipFill rotWithShape="1">
          <a:blip r:embed="rId4">
            <a:alphaModFix/>
          </a:blip>
          <a:srcRect/>
          <a:stretch/>
        </p:blipFill>
        <p:spPr>
          <a:xfrm>
            <a:off x="6632972" y="2428875"/>
            <a:ext cx="2436019" cy="3186113"/>
          </a:xfrm>
          <a:prstGeom prst="rect">
            <a:avLst/>
          </a:prstGeom>
          <a:noFill/>
          <a:ln>
            <a:noFill/>
          </a:ln>
        </p:spPr>
      </p:pic>
    </p:spTree>
    <p:extLst>
      <p:ext uri="{BB962C8B-B14F-4D97-AF65-F5344CB8AC3E}">
        <p14:creationId xmlns:p14="http://schemas.microsoft.com/office/powerpoint/2010/main" val="425918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8" name="Google Shape;188;p12"/>
          <p:cNvPicPr preferRelativeResize="0"/>
          <p:nvPr/>
        </p:nvPicPr>
        <p:blipFill rotWithShape="1">
          <a:blip r:embed="rId3">
            <a:alphaModFix/>
          </a:blip>
          <a:srcRect/>
          <a:stretch/>
        </p:blipFill>
        <p:spPr>
          <a:xfrm>
            <a:off x="4516041" y="1937147"/>
            <a:ext cx="2878931" cy="3436144"/>
          </a:xfrm>
          <a:prstGeom prst="rect">
            <a:avLst/>
          </a:prstGeom>
          <a:noFill/>
          <a:ln>
            <a:noFill/>
          </a:ln>
        </p:spPr>
      </p:pic>
      <p:cxnSp>
        <p:nvCxnSpPr>
          <p:cNvPr id="189" name="Google Shape;189;p12"/>
          <p:cNvCxnSpPr/>
          <p:nvPr/>
        </p:nvCxnSpPr>
        <p:spPr>
          <a:xfrm>
            <a:off x="5606653" y="1879997"/>
            <a:ext cx="413147" cy="588169"/>
          </a:xfrm>
          <a:prstGeom prst="straightConnector1">
            <a:avLst/>
          </a:prstGeom>
          <a:noFill/>
          <a:ln w="9525" cap="flat" cmpd="sng">
            <a:solidFill>
              <a:schemeClr val="dk1"/>
            </a:solidFill>
            <a:prstDash val="solid"/>
            <a:miter lim="800000"/>
            <a:headEnd type="none" w="med" len="med"/>
            <a:tailEnd type="triangle" w="med" len="med"/>
          </a:ln>
        </p:spPr>
      </p:cxnSp>
      <p:cxnSp>
        <p:nvCxnSpPr>
          <p:cNvPr id="190" name="Google Shape;190;p12"/>
          <p:cNvCxnSpPr/>
          <p:nvPr/>
        </p:nvCxnSpPr>
        <p:spPr>
          <a:xfrm flipH="1">
            <a:off x="6226969" y="1863328"/>
            <a:ext cx="451247" cy="725090"/>
          </a:xfrm>
          <a:prstGeom prst="straightConnector1">
            <a:avLst/>
          </a:prstGeom>
          <a:noFill/>
          <a:ln w="9525" cap="flat" cmpd="sng">
            <a:solidFill>
              <a:schemeClr val="dk1"/>
            </a:solidFill>
            <a:prstDash val="solid"/>
            <a:miter lim="800000"/>
            <a:headEnd type="none" w="med" len="med"/>
            <a:tailEnd type="triangle" w="med" len="med"/>
          </a:ln>
        </p:spPr>
      </p:cxnSp>
      <p:sp>
        <p:nvSpPr>
          <p:cNvPr id="191" name="Google Shape;191;p12"/>
          <p:cNvSpPr txBox="1"/>
          <p:nvPr/>
        </p:nvSpPr>
        <p:spPr>
          <a:xfrm>
            <a:off x="4410075" y="1646635"/>
            <a:ext cx="1403747" cy="253885"/>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chemeClr val="dk1"/>
              </a:buClr>
              <a:buSzPts val="1600"/>
            </a:pPr>
            <a:r>
              <a:rPr lang="en-GB" sz="1200">
                <a:solidFill>
                  <a:schemeClr val="dk1"/>
                </a:solidFill>
                <a:latin typeface="Arial"/>
                <a:ea typeface="Arial"/>
                <a:cs typeface="Arial"/>
                <a:sym typeface="Arial"/>
              </a:rPr>
              <a:t>Clarke’s column</a:t>
            </a:r>
            <a:endParaRPr/>
          </a:p>
        </p:txBody>
      </p:sp>
      <p:sp>
        <p:nvSpPr>
          <p:cNvPr id="192" name="Google Shape;192;p12"/>
          <p:cNvSpPr txBox="1"/>
          <p:nvPr/>
        </p:nvSpPr>
        <p:spPr>
          <a:xfrm>
            <a:off x="5895975" y="1646635"/>
            <a:ext cx="2132409" cy="253885"/>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chemeClr val="dk1"/>
              </a:buClr>
              <a:buSzPts val="1600"/>
            </a:pPr>
            <a:r>
              <a:rPr lang="en-GB" sz="1200">
                <a:solidFill>
                  <a:schemeClr val="dk1"/>
                </a:solidFill>
                <a:latin typeface="Arial"/>
                <a:ea typeface="Arial"/>
                <a:cs typeface="Arial"/>
                <a:sym typeface="Arial"/>
              </a:rPr>
              <a:t>Intermediolateral cell column</a:t>
            </a:r>
            <a:endParaRPr/>
          </a:p>
        </p:txBody>
      </p:sp>
      <p:sp>
        <p:nvSpPr>
          <p:cNvPr id="193" name="Google Shape;193;p12"/>
          <p:cNvSpPr txBox="1"/>
          <p:nvPr/>
        </p:nvSpPr>
        <p:spPr>
          <a:xfrm>
            <a:off x="386358" y="1800873"/>
            <a:ext cx="3523655" cy="450120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chemeClr val="dk1"/>
              </a:buClr>
              <a:buSzPts val="2400"/>
            </a:pPr>
            <a:r>
              <a:rPr lang="en-GB" sz="2400" dirty="0">
                <a:solidFill>
                  <a:schemeClr val="dk1"/>
                </a:solidFill>
                <a:latin typeface="Arial"/>
                <a:ea typeface="Arial"/>
                <a:cs typeface="Arial"/>
                <a:sym typeface="Arial"/>
              </a:rPr>
              <a:t>It is important to realize that while there are many relatively organized regions of cells within the grey matter, typically organized as </a:t>
            </a:r>
            <a:r>
              <a:rPr lang="en-GB" sz="2400" b="1" u="sng" dirty="0">
                <a:solidFill>
                  <a:schemeClr val="dk1"/>
                </a:solidFill>
                <a:latin typeface="Arial"/>
                <a:ea typeface="Arial"/>
                <a:cs typeface="Arial"/>
                <a:sym typeface="Arial"/>
              </a:rPr>
              <a:t>LONGITUDINAL COLUMNS OF CELLS</a:t>
            </a:r>
            <a:r>
              <a:rPr lang="en-GB" sz="2400" dirty="0">
                <a:solidFill>
                  <a:schemeClr val="dk1"/>
                </a:solidFill>
                <a:latin typeface="Arial"/>
                <a:ea typeface="Arial"/>
                <a:cs typeface="Arial"/>
                <a:sym typeface="Arial"/>
              </a:rPr>
              <a:t>, in most cases these are </a:t>
            </a:r>
            <a:r>
              <a:rPr lang="en-GB" sz="2400" i="1" u="sng" dirty="0">
                <a:solidFill>
                  <a:schemeClr val="dk1"/>
                </a:solidFill>
                <a:latin typeface="Arial"/>
                <a:ea typeface="Arial"/>
                <a:cs typeface="Arial"/>
                <a:sym typeface="Arial"/>
              </a:rPr>
              <a:t>NOT</a:t>
            </a:r>
            <a:r>
              <a:rPr lang="en-GB" sz="2400" dirty="0">
                <a:solidFill>
                  <a:schemeClr val="dk1"/>
                </a:solidFill>
                <a:latin typeface="Arial"/>
                <a:ea typeface="Arial"/>
                <a:cs typeface="Arial"/>
                <a:sym typeface="Arial"/>
              </a:rPr>
              <a:t> all found at all levels. </a:t>
            </a:r>
            <a:endParaRPr sz="2400" dirty="0"/>
          </a:p>
        </p:txBody>
      </p:sp>
      <p:cxnSp>
        <p:nvCxnSpPr>
          <p:cNvPr id="194" name="Google Shape;194;p12"/>
          <p:cNvCxnSpPr/>
          <p:nvPr/>
        </p:nvCxnSpPr>
        <p:spPr>
          <a:xfrm rot="10800000">
            <a:off x="7002065" y="2996803"/>
            <a:ext cx="270272" cy="432197"/>
          </a:xfrm>
          <a:prstGeom prst="straightConnector1">
            <a:avLst/>
          </a:prstGeom>
          <a:noFill/>
          <a:ln w="9525" cap="flat" cmpd="sng">
            <a:solidFill>
              <a:schemeClr val="dk1"/>
            </a:solidFill>
            <a:prstDash val="solid"/>
            <a:miter lim="800000"/>
            <a:headEnd type="none" w="med" len="med"/>
            <a:tailEnd type="triangle" w="med" len="med"/>
          </a:ln>
        </p:spPr>
      </p:cxnSp>
      <p:sp>
        <p:nvSpPr>
          <p:cNvPr id="195" name="Google Shape;195;p12"/>
          <p:cNvSpPr txBox="1"/>
          <p:nvPr/>
        </p:nvSpPr>
        <p:spPr>
          <a:xfrm>
            <a:off x="7056835" y="3429001"/>
            <a:ext cx="944165" cy="253885"/>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chemeClr val="dk1"/>
              </a:buClr>
              <a:buSzPts val="1600"/>
            </a:pPr>
            <a:r>
              <a:rPr lang="en-GB" sz="1200">
                <a:solidFill>
                  <a:schemeClr val="dk1"/>
                </a:solidFill>
                <a:latin typeface="Arial"/>
                <a:ea typeface="Arial"/>
                <a:cs typeface="Arial"/>
                <a:sym typeface="Arial"/>
              </a:rPr>
              <a:t>Accessory</a:t>
            </a:r>
            <a:endParaRPr/>
          </a:p>
        </p:txBody>
      </p:sp>
      <p:sp>
        <p:nvSpPr>
          <p:cNvPr id="11" name="Google Shape;160;p9"/>
          <p:cNvSpPr txBox="1">
            <a:spLocks/>
          </p:cNvSpPr>
          <p:nvPr/>
        </p:nvSpPr>
        <p:spPr bwMode="auto">
          <a:xfrm>
            <a:off x="718800" y="176314"/>
            <a:ext cx="6215400" cy="1196578"/>
          </a:xfrm>
          <a:prstGeom prst="rect">
            <a:avLst/>
          </a:prstGeom>
          <a:ln w="12700" cap="flat" cmpd="sng" algn="ctr">
            <a:solidFill>
              <a:schemeClr val="accent2"/>
            </a:solidFill>
            <a:prstDash val="solid"/>
            <a:miter lim="800000"/>
            <a:headEnd type="none" w="sm" len="sm"/>
            <a:tailEnd type="none" w="sm" len="sm"/>
          </a:ln>
          <a:extLst/>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lvl1pPr algn="l" defTabSz="684213" rtl="0" eaLnBrk="0" fontAlgn="base" hangingPunct="0">
              <a:lnSpc>
                <a:spcPct val="90000"/>
              </a:lnSpc>
              <a:spcBef>
                <a:spcPct val="0"/>
              </a:spcBef>
              <a:spcAft>
                <a:spcPct val="0"/>
              </a:spcAft>
              <a:defRPr sz="3300" kern="1200">
                <a:solidFill>
                  <a:schemeClr val="dk1"/>
                </a:solidFill>
                <a:latin typeface="+mn-lt"/>
                <a:ea typeface="+mn-ea"/>
                <a:cs typeface="+mn-cs"/>
              </a:defRPr>
            </a:lvl1pPr>
            <a:lvl2pPr algn="l" defTabSz="684213" rtl="0" eaLnBrk="0" fontAlgn="base" hangingPunct="0">
              <a:lnSpc>
                <a:spcPct val="90000"/>
              </a:lnSpc>
              <a:spcBef>
                <a:spcPct val="0"/>
              </a:spcBef>
              <a:spcAft>
                <a:spcPct val="0"/>
              </a:spcAft>
              <a:defRPr sz="3300">
                <a:solidFill>
                  <a:schemeClr val="dk1"/>
                </a:solidFill>
                <a:latin typeface="+mn-lt"/>
                <a:ea typeface="+mn-ea"/>
                <a:cs typeface="+mn-cs"/>
              </a:defRPr>
            </a:lvl2pPr>
            <a:lvl3pPr algn="l" defTabSz="684213" rtl="0" eaLnBrk="0" fontAlgn="base" hangingPunct="0">
              <a:lnSpc>
                <a:spcPct val="90000"/>
              </a:lnSpc>
              <a:spcBef>
                <a:spcPct val="0"/>
              </a:spcBef>
              <a:spcAft>
                <a:spcPct val="0"/>
              </a:spcAft>
              <a:defRPr sz="3300">
                <a:solidFill>
                  <a:schemeClr val="dk1"/>
                </a:solidFill>
                <a:latin typeface="+mn-lt"/>
                <a:ea typeface="+mn-ea"/>
                <a:cs typeface="+mn-cs"/>
              </a:defRPr>
            </a:lvl3pPr>
            <a:lvl4pPr algn="l" defTabSz="684213" rtl="0" eaLnBrk="0" fontAlgn="base" hangingPunct="0">
              <a:lnSpc>
                <a:spcPct val="90000"/>
              </a:lnSpc>
              <a:spcBef>
                <a:spcPct val="0"/>
              </a:spcBef>
              <a:spcAft>
                <a:spcPct val="0"/>
              </a:spcAft>
              <a:defRPr sz="3300">
                <a:solidFill>
                  <a:schemeClr val="dk1"/>
                </a:solidFill>
                <a:latin typeface="+mn-lt"/>
                <a:ea typeface="+mn-ea"/>
                <a:cs typeface="+mn-cs"/>
              </a:defRPr>
            </a:lvl4pPr>
            <a:lvl5pPr algn="l" defTabSz="684213" rtl="0" eaLnBrk="0" fontAlgn="base" hangingPunct="0">
              <a:lnSpc>
                <a:spcPct val="90000"/>
              </a:lnSpc>
              <a:spcBef>
                <a:spcPct val="0"/>
              </a:spcBef>
              <a:spcAft>
                <a:spcPct val="0"/>
              </a:spcAft>
              <a:defRPr sz="3300">
                <a:solidFill>
                  <a:schemeClr val="dk1"/>
                </a:solidFill>
                <a:latin typeface="+mn-lt"/>
                <a:ea typeface="+mn-ea"/>
                <a:cs typeface="+mn-cs"/>
              </a:defRPr>
            </a:lvl5pPr>
            <a:lvl6pPr marL="457146" algn="l" defTabSz="685719" rtl="0" fontAlgn="base">
              <a:lnSpc>
                <a:spcPct val="90000"/>
              </a:lnSpc>
              <a:spcBef>
                <a:spcPct val="0"/>
              </a:spcBef>
              <a:spcAft>
                <a:spcPct val="0"/>
              </a:spcAft>
              <a:defRPr sz="3300">
                <a:solidFill>
                  <a:schemeClr val="dk1"/>
                </a:solidFill>
                <a:latin typeface="+mn-lt"/>
                <a:ea typeface="+mn-ea"/>
                <a:cs typeface="+mn-cs"/>
              </a:defRPr>
            </a:lvl6pPr>
            <a:lvl7pPr marL="914291" algn="l" defTabSz="685719" rtl="0" fontAlgn="base">
              <a:lnSpc>
                <a:spcPct val="90000"/>
              </a:lnSpc>
              <a:spcBef>
                <a:spcPct val="0"/>
              </a:spcBef>
              <a:spcAft>
                <a:spcPct val="0"/>
              </a:spcAft>
              <a:defRPr sz="3300">
                <a:solidFill>
                  <a:schemeClr val="dk1"/>
                </a:solidFill>
                <a:latin typeface="+mn-lt"/>
                <a:ea typeface="+mn-ea"/>
                <a:cs typeface="+mn-cs"/>
              </a:defRPr>
            </a:lvl7pPr>
            <a:lvl8pPr marL="1371436" algn="l" defTabSz="685719" rtl="0" fontAlgn="base">
              <a:lnSpc>
                <a:spcPct val="90000"/>
              </a:lnSpc>
              <a:spcBef>
                <a:spcPct val="0"/>
              </a:spcBef>
              <a:spcAft>
                <a:spcPct val="0"/>
              </a:spcAft>
              <a:defRPr sz="3300">
                <a:solidFill>
                  <a:schemeClr val="dk1"/>
                </a:solidFill>
                <a:latin typeface="+mn-lt"/>
                <a:ea typeface="+mn-ea"/>
                <a:cs typeface="+mn-cs"/>
              </a:defRPr>
            </a:lvl8pPr>
            <a:lvl9pPr marL="1828582" algn="l" defTabSz="685719" rtl="0" fontAlgn="base">
              <a:lnSpc>
                <a:spcPct val="90000"/>
              </a:lnSpc>
              <a:spcBef>
                <a:spcPct val="0"/>
              </a:spcBef>
              <a:spcAft>
                <a:spcPct val="0"/>
              </a:spcAft>
              <a:defRPr sz="3300">
                <a:solidFill>
                  <a:schemeClr val="dk1"/>
                </a:solidFill>
                <a:latin typeface="+mn-lt"/>
                <a:ea typeface="+mn-ea"/>
                <a:cs typeface="+mn-cs"/>
              </a:defRPr>
            </a:lvl9pPr>
          </a:lstStyle>
          <a:p>
            <a:pPr>
              <a:spcBef>
                <a:spcPts val="0"/>
              </a:spcBef>
              <a:spcAft>
                <a:spcPts val="0"/>
              </a:spcAft>
              <a:buClr>
                <a:srgbClr val="000000"/>
              </a:buClr>
              <a:buSzPts val="2800"/>
            </a:pPr>
            <a:r>
              <a:rPr lang="en-US" sz="2800" b="1" smtClean="0">
                <a:ln w="22225">
                  <a:solidFill>
                    <a:schemeClr val="accent2"/>
                  </a:solidFill>
                  <a:prstDash val="solid"/>
                </a:ln>
                <a:solidFill>
                  <a:schemeClr val="accent2">
                    <a:lumMod val="40000"/>
                    <a:lumOff val="60000"/>
                  </a:schemeClr>
                </a:solidFill>
                <a:latin typeface="Calibri"/>
                <a:ea typeface="Calibri"/>
                <a:cs typeface="Calibri"/>
                <a:sym typeface="Calibri"/>
              </a:rPr>
              <a:t>Internal Histology of the Spinal Cord</a:t>
            </a:r>
            <a:endParaRPr lang="en-US"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5454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13"/>
          <p:cNvPicPr preferRelativeResize="0"/>
          <p:nvPr/>
        </p:nvPicPr>
        <p:blipFill rotWithShape="1">
          <a:blip r:embed="rId3">
            <a:alphaModFix/>
          </a:blip>
          <a:srcRect l="31190" r="27162" b="4420"/>
          <a:stretch/>
        </p:blipFill>
        <p:spPr>
          <a:xfrm>
            <a:off x="5120878" y="2419351"/>
            <a:ext cx="1674019" cy="2831306"/>
          </a:xfrm>
          <a:prstGeom prst="rect">
            <a:avLst/>
          </a:prstGeom>
          <a:noFill/>
          <a:ln>
            <a:noFill/>
          </a:ln>
        </p:spPr>
      </p:pic>
      <p:sp>
        <p:nvSpPr>
          <p:cNvPr id="202" name="Google Shape;202;p13"/>
          <p:cNvSpPr txBox="1"/>
          <p:nvPr/>
        </p:nvSpPr>
        <p:spPr>
          <a:xfrm>
            <a:off x="533401" y="2180369"/>
            <a:ext cx="3936206" cy="392385"/>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chemeClr val="dk1"/>
              </a:buClr>
              <a:buSzPts val="2800"/>
            </a:pPr>
            <a:r>
              <a:rPr lang="en-GB" sz="2100" dirty="0" err="1">
                <a:solidFill>
                  <a:schemeClr val="dk1"/>
                </a:solidFill>
                <a:latin typeface="Arial"/>
                <a:ea typeface="Arial"/>
                <a:cs typeface="Arial"/>
                <a:sym typeface="Arial"/>
              </a:rPr>
              <a:t>Rexed</a:t>
            </a:r>
            <a:r>
              <a:rPr lang="en-GB" sz="2100" dirty="0">
                <a:solidFill>
                  <a:schemeClr val="dk1"/>
                </a:solidFill>
                <a:latin typeface="Arial"/>
                <a:ea typeface="Arial"/>
                <a:cs typeface="Arial"/>
                <a:sym typeface="Arial"/>
              </a:rPr>
              <a:t> </a:t>
            </a:r>
            <a:r>
              <a:rPr lang="en-GB" sz="2100" dirty="0" smtClean="0">
                <a:solidFill>
                  <a:schemeClr val="dk1"/>
                </a:solidFill>
                <a:latin typeface="Arial"/>
                <a:ea typeface="Arial"/>
                <a:cs typeface="Arial"/>
                <a:sym typeface="Arial"/>
              </a:rPr>
              <a:t>Laminae:</a:t>
            </a:r>
            <a:endParaRPr dirty="0"/>
          </a:p>
        </p:txBody>
      </p:sp>
      <p:sp>
        <p:nvSpPr>
          <p:cNvPr id="203" name="Google Shape;203;p13"/>
          <p:cNvSpPr txBox="1"/>
          <p:nvPr/>
        </p:nvSpPr>
        <p:spPr>
          <a:xfrm>
            <a:off x="381000" y="2572754"/>
            <a:ext cx="3986213" cy="399337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marL="257175" indent="-257175">
              <a:spcBef>
                <a:spcPts val="0"/>
              </a:spcBef>
              <a:spcAft>
                <a:spcPts val="0"/>
              </a:spcAft>
              <a:buClr>
                <a:schemeClr val="dk1"/>
              </a:buClr>
              <a:buSzPts val="2400"/>
              <a:buFont typeface="Noto Sans Symbols"/>
              <a:buChar char="❖"/>
            </a:pPr>
            <a:r>
              <a:rPr lang="en-GB" sz="2000" dirty="0">
                <a:solidFill>
                  <a:schemeClr val="dk1"/>
                </a:solidFill>
                <a:latin typeface="Arial"/>
                <a:ea typeface="Arial"/>
                <a:cs typeface="Arial"/>
                <a:sym typeface="Arial"/>
              </a:rPr>
              <a:t>A series of </a:t>
            </a:r>
            <a:r>
              <a:rPr lang="en-GB" sz="2000" b="1" dirty="0">
                <a:solidFill>
                  <a:schemeClr val="dk1"/>
                </a:solidFill>
                <a:latin typeface="Arial"/>
                <a:ea typeface="Arial"/>
                <a:cs typeface="Arial"/>
                <a:sym typeface="Arial"/>
              </a:rPr>
              <a:t>ten cell </a:t>
            </a:r>
            <a:r>
              <a:rPr lang="en-GB" sz="2000" dirty="0">
                <a:solidFill>
                  <a:schemeClr val="dk1"/>
                </a:solidFill>
                <a:latin typeface="Arial"/>
                <a:ea typeface="Arial"/>
                <a:cs typeface="Arial"/>
                <a:sym typeface="Arial"/>
              </a:rPr>
              <a:t>lamina in the grey matter of the spinal cord, </a:t>
            </a:r>
            <a:endParaRPr sz="2000" dirty="0"/>
          </a:p>
          <a:p>
            <a:pPr marL="257175" indent="-257175">
              <a:spcBef>
                <a:spcPts val="900"/>
              </a:spcBef>
              <a:spcAft>
                <a:spcPts val="0"/>
              </a:spcAft>
              <a:buClr>
                <a:schemeClr val="dk1"/>
              </a:buClr>
              <a:buSzPts val="2400"/>
              <a:buFont typeface="Noto Sans Symbols"/>
              <a:buChar char="❖"/>
            </a:pPr>
            <a:r>
              <a:rPr lang="en-GB" sz="2000" dirty="0">
                <a:solidFill>
                  <a:schemeClr val="dk1"/>
                </a:solidFill>
                <a:latin typeface="Arial"/>
                <a:ea typeface="Arial"/>
                <a:cs typeface="Arial"/>
                <a:sym typeface="Arial"/>
              </a:rPr>
              <a:t>Numbered in a </a:t>
            </a:r>
            <a:r>
              <a:rPr lang="en-GB" sz="2000" dirty="0" err="1">
                <a:solidFill>
                  <a:schemeClr val="dk1"/>
                </a:solidFill>
                <a:latin typeface="Arial"/>
                <a:ea typeface="Arial"/>
                <a:cs typeface="Arial"/>
                <a:sym typeface="Arial"/>
              </a:rPr>
              <a:t>dorso</a:t>
            </a:r>
            <a:r>
              <a:rPr lang="en-GB" sz="2000" dirty="0">
                <a:solidFill>
                  <a:schemeClr val="dk1"/>
                </a:solidFill>
                <a:latin typeface="Arial"/>
                <a:ea typeface="Arial"/>
                <a:cs typeface="Arial"/>
                <a:sym typeface="Arial"/>
              </a:rPr>
              <a:t>-ventral series using Roman numerals.  Each lamina is defined on the basis of </a:t>
            </a:r>
            <a:r>
              <a:rPr lang="en-GB" sz="2000" baseline="30000" dirty="0">
                <a:solidFill>
                  <a:srgbClr val="FF0000"/>
                </a:solidFill>
                <a:latin typeface="Arial"/>
                <a:ea typeface="Arial"/>
                <a:cs typeface="Arial"/>
                <a:sym typeface="Arial"/>
              </a:rPr>
              <a:t>1</a:t>
            </a:r>
            <a:r>
              <a:rPr lang="en-GB" sz="2000" dirty="0">
                <a:solidFill>
                  <a:schemeClr val="dk1"/>
                </a:solidFill>
                <a:latin typeface="Arial"/>
                <a:ea typeface="Arial"/>
                <a:cs typeface="Arial"/>
                <a:sym typeface="Arial"/>
              </a:rPr>
              <a:t>cell size, </a:t>
            </a:r>
            <a:r>
              <a:rPr lang="en-GB" sz="2000" baseline="30000" dirty="0">
                <a:solidFill>
                  <a:srgbClr val="FF0000"/>
                </a:solidFill>
                <a:latin typeface="Arial"/>
                <a:ea typeface="Arial"/>
                <a:cs typeface="Arial"/>
                <a:sym typeface="Arial"/>
              </a:rPr>
              <a:t>2</a:t>
            </a:r>
            <a:r>
              <a:rPr lang="en-GB" sz="2000" dirty="0">
                <a:solidFill>
                  <a:srgbClr val="FF0000"/>
                </a:solidFill>
                <a:latin typeface="Arial"/>
                <a:ea typeface="Arial"/>
                <a:cs typeface="Arial"/>
                <a:sym typeface="Arial"/>
              </a:rPr>
              <a:t> </a:t>
            </a:r>
            <a:r>
              <a:rPr lang="en-GB" sz="2000" dirty="0">
                <a:solidFill>
                  <a:schemeClr val="dk1"/>
                </a:solidFill>
                <a:latin typeface="Arial"/>
                <a:ea typeface="Arial"/>
                <a:cs typeface="Arial"/>
                <a:sym typeface="Arial"/>
              </a:rPr>
              <a:t>shape, </a:t>
            </a:r>
            <a:r>
              <a:rPr lang="en-GB" sz="2000" baseline="30000" dirty="0">
                <a:solidFill>
                  <a:srgbClr val="FF0000"/>
                </a:solidFill>
                <a:latin typeface="Arial"/>
                <a:ea typeface="Arial"/>
                <a:cs typeface="Arial"/>
                <a:sym typeface="Arial"/>
              </a:rPr>
              <a:t>3</a:t>
            </a:r>
            <a:r>
              <a:rPr lang="en-GB" sz="2000" dirty="0">
                <a:solidFill>
                  <a:srgbClr val="FF0000"/>
                </a:solidFill>
                <a:latin typeface="Arial"/>
                <a:ea typeface="Arial"/>
                <a:cs typeface="Arial"/>
                <a:sym typeface="Arial"/>
              </a:rPr>
              <a:t> </a:t>
            </a:r>
            <a:r>
              <a:rPr lang="en-GB" sz="2000" dirty="0">
                <a:solidFill>
                  <a:schemeClr val="dk1"/>
                </a:solidFill>
                <a:latin typeface="Arial"/>
                <a:ea typeface="Arial"/>
                <a:cs typeface="Arial"/>
                <a:sym typeface="Arial"/>
              </a:rPr>
              <a:t>density and </a:t>
            </a:r>
            <a:r>
              <a:rPr lang="en-GB" sz="2000" baseline="30000" dirty="0">
                <a:solidFill>
                  <a:srgbClr val="FF0000"/>
                </a:solidFill>
                <a:latin typeface="Arial"/>
                <a:ea typeface="Arial"/>
                <a:cs typeface="Arial"/>
                <a:sym typeface="Arial"/>
              </a:rPr>
              <a:t>4</a:t>
            </a:r>
            <a:r>
              <a:rPr lang="en-GB" sz="2000" dirty="0">
                <a:solidFill>
                  <a:schemeClr val="dk1"/>
                </a:solidFill>
                <a:latin typeface="Arial"/>
                <a:ea typeface="Arial"/>
                <a:cs typeface="Arial"/>
                <a:sym typeface="Arial"/>
              </a:rPr>
              <a:t>other cytological features.</a:t>
            </a:r>
            <a:endParaRPr sz="2000" dirty="0"/>
          </a:p>
          <a:p>
            <a:pPr marL="257175" indent="-257175">
              <a:spcBef>
                <a:spcPts val="900"/>
              </a:spcBef>
              <a:spcAft>
                <a:spcPts val="0"/>
              </a:spcAft>
              <a:buClr>
                <a:schemeClr val="dk1"/>
              </a:buClr>
              <a:buSzPts val="2400"/>
              <a:buFont typeface="Noto Sans Symbols"/>
              <a:buChar char="❖"/>
            </a:pPr>
            <a:r>
              <a:rPr lang="en-GB" sz="2000" dirty="0">
                <a:solidFill>
                  <a:schemeClr val="dk1"/>
                </a:solidFill>
                <a:latin typeface="Arial"/>
                <a:ea typeface="Arial"/>
                <a:cs typeface="Arial"/>
                <a:sym typeface="Arial"/>
              </a:rPr>
              <a:t> and with the aim of bringing cells with similar functions together. </a:t>
            </a:r>
            <a:endParaRPr sz="2000" dirty="0"/>
          </a:p>
        </p:txBody>
      </p:sp>
      <p:sp>
        <p:nvSpPr>
          <p:cNvPr id="204" name="Google Shape;204;p13"/>
          <p:cNvSpPr txBox="1"/>
          <p:nvPr/>
        </p:nvSpPr>
        <p:spPr>
          <a:xfrm>
            <a:off x="4469606" y="6203124"/>
            <a:ext cx="4643438" cy="27696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chemeClr val="dk1"/>
              </a:buClr>
              <a:buSzPts val="1800"/>
            </a:pPr>
            <a:r>
              <a:rPr lang="en-GB" sz="1350">
                <a:solidFill>
                  <a:schemeClr val="dk1"/>
                </a:solidFill>
                <a:latin typeface="Arial"/>
                <a:ea typeface="Arial"/>
                <a:cs typeface="Arial"/>
                <a:sym typeface="Arial"/>
              </a:rPr>
              <a:t>Named after Bror Rexed who described them in the 1950’s.</a:t>
            </a:r>
            <a:endParaRPr/>
          </a:p>
        </p:txBody>
      </p:sp>
      <p:pic>
        <p:nvPicPr>
          <p:cNvPr id="205" name="Google Shape;205;p13"/>
          <p:cNvPicPr preferRelativeResize="0"/>
          <p:nvPr/>
        </p:nvPicPr>
        <p:blipFill rotWithShape="1">
          <a:blip r:embed="rId4">
            <a:alphaModFix/>
          </a:blip>
          <a:srcRect/>
          <a:stretch/>
        </p:blipFill>
        <p:spPr>
          <a:xfrm>
            <a:off x="6897290" y="2947988"/>
            <a:ext cx="1999059" cy="1997869"/>
          </a:xfrm>
          <a:prstGeom prst="rect">
            <a:avLst/>
          </a:prstGeom>
          <a:noFill/>
          <a:ln>
            <a:noFill/>
          </a:ln>
        </p:spPr>
      </p:pic>
      <p:cxnSp>
        <p:nvCxnSpPr>
          <p:cNvPr id="206" name="Google Shape;206;p13"/>
          <p:cNvCxnSpPr/>
          <p:nvPr/>
        </p:nvCxnSpPr>
        <p:spPr>
          <a:xfrm flipH="1">
            <a:off x="3200104" y="1226055"/>
            <a:ext cx="609896" cy="309333"/>
          </a:xfrm>
          <a:prstGeom prst="straightConnector1">
            <a:avLst/>
          </a:prstGeom>
          <a:noFill/>
          <a:ln w="9525" cap="flat" cmpd="sng">
            <a:solidFill>
              <a:schemeClr val="dk1"/>
            </a:solidFill>
            <a:prstDash val="solid"/>
            <a:miter lim="800000"/>
            <a:headEnd type="none" w="med" len="med"/>
            <a:tailEnd type="triangle" w="med" len="med"/>
          </a:ln>
        </p:spPr>
      </p:cxnSp>
      <p:sp>
        <p:nvSpPr>
          <p:cNvPr id="207" name="Google Shape;207;p13"/>
          <p:cNvSpPr txBox="1"/>
          <p:nvPr/>
        </p:nvSpPr>
        <p:spPr>
          <a:xfrm flipH="1">
            <a:off x="914400" y="1585511"/>
            <a:ext cx="2424113" cy="376996"/>
          </a:xfrm>
          <a:prstGeom prst="rect">
            <a:avLst/>
          </a:prstGeom>
          <a:solidFill>
            <a:schemeClr val="dk1"/>
          </a:solidFill>
          <a:ln w="12700" cap="flat" cmpd="sng">
            <a:solidFill>
              <a:srgbClr val="000000"/>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rgbClr val="FFFFFF"/>
              </a:buClr>
              <a:buSzPts val="1800"/>
            </a:pPr>
            <a:r>
              <a:rPr lang="en-GB" sz="2000" dirty="0">
                <a:solidFill>
                  <a:srgbClr val="FFFFFF"/>
                </a:solidFill>
                <a:latin typeface="Calibri"/>
                <a:ea typeface="Calibri"/>
                <a:cs typeface="Calibri"/>
                <a:sym typeface="Calibri"/>
              </a:rPr>
              <a:t>LAMINAE OF REXED</a:t>
            </a:r>
            <a:endParaRPr sz="2000" dirty="0"/>
          </a:p>
        </p:txBody>
      </p:sp>
      <p:cxnSp>
        <p:nvCxnSpPr>
          <p:cNvPr id="208" name="Google Shape;208;p13"/>
          <p:cNvCxnSpPr/>
          <p:nvPr/>
        </p:nvCxnSpPr>
        <p:spPr>
          <a:xfrm>
            <a:off x="4766073" y="1100366"/>
            <a:ext cx="812005" cy="481558"/>
          </a:xfrm>
          <a:prstGeom prst="straightConnector1">
            <a:avLst/>
          </a:prstGeom>
          <a:noFill/>
          <a:ln w="9525" cap="flat" cmpd="sng">
            <a:solidFill>
              <a:schemeClr val="dk1"/>
            </a:solidFill>
            <a:prstDash val="solid"/>
            <a:miter lim="800000"/>
            <a:headEnd type="none" w="med" len="med"/>
            <a:tailEnd type="triangle" w="med" len="med"/>
          </a:ln>
        </p:spPr>
      </p:cxnSp>
      <p:sp>
        <p:nvSpPr>
          <p:cNvPr id="209" name="Google Shape;209;p13"/>
          <p:cNvSpPr txBox="1"/>
          <p:nvPr/>
        </p:nvSpPr>
        <p:spPr>
          <a:xfrm>
            <a:off x="5062431" y="1635630"/>
            <a:ext cx="2786169" cy="376996"/>
          </a:xfrm>
          <a:prstGeom prst="rect">
            <a:avLst/>
          </a:prstGeom>
          <a:gradFill>
            <a:gsLst>
              <a:gs pos="0">
                <a:srgbClr val="9B9B9B"/>
              </a:gs>
              <a:gs pos="50000">
                <a:srgbClr val="8E8E8E"/>
              </a:gs>
              <a:gs pos="100000">
                <a:srgbClr val="797979"/>
              </a:gs>
            </a:gsLst>
            <a:lin ang="5400000" scaled="0"/>
          </a:gradFill>
          <a:ln w="9525"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rgbClr val="F8CBAD"/>
              </a:buClr>
              <a:buSzPts val="1800"/>
            </a:pPr>
            <a:r>
              <a:rPr lang="en-GB" sz="2000" dirty="0">
                <a:solidFill>
                  <a:srgbClr val="F8CBAD"/>
                </a:solidFill>
                <a:latin typeface="Calibri"/>
                <a:ea typeface="Calibri"/>
                <a:cs typeface="Calibri"/>
                <a:sym typeface="Calibri"/>
              </a:rPr>
              <a:t>COLLECTION OF NUCLEI</a:t>
            </a:r>
            <a:endParaRPr sz="2000" dirty="0"/>
          </a:p>
        </p:txBody>
      </p:sp>
      <p:sp>
        <p:nvSpPr>
          <p:cNvPr id="13" name="Google Shape;160;p9"/>
          <p:cNvSpPr txBox="1">
            <a:spLocks noGrp="1"/>
          </p:cNvSpPr>
          <p:nvPr>
            <p:ph type="title"/>
          </p:nvPr>
        </p:nvSpPr>
        <p:spPr>
          <a:xfrm>
            <a:off x="1259513" y="29477"/>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634372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a:spLocks noGrp="1"/>
          </p:cNvSpPr>
          <p:nvPr>
            <p:ph type="ctrTitle"/>
          </p:nvPr>
        </p:nvSpPr>
        <p:spPr>
          <a:xfrm>
            <a:off x="381000" y="3733800"/>
            <a:ext cx="3962400" cy="2175272"/>
          </a:xfrm>
          <a:prstGeom prst="rect">
            <a:avLst/>
          </a:prstGeom>
          <a:noFill/>
          <a:ln>
            <a:noFill/>
          </a:ln>
        </p:spPr>
        <p:txBody>
          <a:bodyPr spcFirstLastPara="1" vert="horz" wrap="square" lIns="68569" tIns="34275" rIns="68569" bIns="34275" numCol="1" anchor="b" anchorCtr="0" compatLnSpc="1">
            <a:prstTxWarp prst="textNoShape">
              <a:avLst/>
            </a:prstTxWarp>
            <a:noAutofit/>
          </a:bodyPr>
          <a:lstStyle/>
          <a:p>
            <a:pPr>
              <a:spcBef>
                <a:spcPts val="0"/>
              </a:spcBef>
              <a:spcAft>
                <a:spcPts val="0"/>
              </a:spcAft>
              <a:buClr>
                <a:schemeClr val="dk1"/>
              </a:buClr>
              <a:buSzPts val="6000"/>
            </a:pPr>
            <a:r>
              <a:rPr lang="en-GB" dirty="0">
                <a:solidFill>
                  <a:schemeClr val="dk1"/>
                </a:solidFill>
                <a:latin typeface="Calibri"/>
                <a:ea typeface="Calibri"/>
                <a:cs typeface="Calibri"/>
                <a:sym typeface="Calibri"/>
              </a:rPr>
              <a:t>SPINAL CORD: </a:t>
            </a:r>
            <a:r>
              <a:rPr lang="en-GB" dirty="0" smtClean="0">
                <a:solidFill>
                  <a:schemeClr val="dk1"/>
                </a:solidFill>
                <a:latin typeface="Calibri"/>
                <a:ea typeface="Calibri"/>
                <a:cs typeface="Calibri"/>
                <a:sym typeface="Calibri"/>
              </a:rPr>
              <a:t> </a:t>
            </a:r>
            <a:r>
              <a:rPr lang="en-GB" dirty="0">
                <a:solidFill>
                  <a:schemeClr val="dk1"/>
                </a:solidFill>
                <a:latin typeface="Calibri"/>
                <a:ea typeface="Calibri"/>
                <a:cs typeface="Calibri"/>
                <a:sym typeface="Calibri"/>
              </a:rPr>
              <a:t>LAMINA OF REXED AND TRACTS</a:t>
            </a:r>
            <a:endParaRPr dirty="0"/>
          </a:p>
        </p:txBody>
      </p:sp>
      <p:pic>
        <p:nvPicPr>
          <p:cNvPr id="3" name="Picture 2"/>
          <p:cNvPicPr>
            <a:picLocks noChangeAspect="1"/>
          </p:cNvPicPr>
          <p:nvPr/>
        </p:nvPicPr>
        <p:blipFill>
          <a:blip r:embed="rId3"/>
          <a:stretch>
            <a:fillRect/>
          </a:stretch>
        </p:blipFill>
        <p:spPr>
          <a:xfrm>
            <a:off x="4038600" y="1053575"/>
            <a:ext cx="4754880" cy="5360450"/>
          </a:xfrm>
          <a:prstGeom prst="rect">
            <a:avLst/>
          </a:prstGeom>
        </p:spPr>
      </p:pic>
    </p:spTree>
    <p:extLst>
      <p:ext uri="{BB962C8B-B14F-4D97-AF65-F5344CB8AC3E}">
        <p14:creationId xmlns:p14="http://schemas.microsoft.com/office/powerpoint/2010/main" val="362664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p:nvPr/>
        </p:nvSpPr>
        <p:spPr>
          <a:xfrm>
            <a:off x="381000" y="1524000"/>
            <a:ext cx="5105399" cy="480059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nSpc>
                <a:spcPct val="110000"/>
              </a:lnSpc>
              <a:spcBef>
                <a:spcPts val="0"/>
              </a:spcBef>
              <a:spcAft>
                <a:spcPts val="0"/>
              </a:spcAft>
              <a:buClr>
                <a:schemeClr val="dk1"/>
              </a:buClr>
              <a:buSzPts val="2200"/>
              <a:buFont typeface="Arial"/>
              <a:buChar char="•"/>
            </a:pPr>
            <a:r>
              <a:rPr lang="en-GB" sz="2400" b="1" u="sng" dirty="0">
                <a:solidFill>
                  <a:srgbClr val="FF0000"/>
                </a:solidFill>
                <a:latin typeface="Calibri"/>
                <a:ea typeface="Calibri"/>
                <a:cs typeface="Calibri"/>
                <a:sym typeface="Calibri"/>
              </a:rPr>
              <a:t>LAMINA I</a:t>
            </a:r>
            <a:r>
              <a:rPr lang="en-GB" sz="2400" dirty="0">
                <a:solidFill>
                  <a:schemeClr val="dk1"/>
                </a:solidFill>
                <a:latin typeface="Calibri"/>
                <a:ea typeface="Calibri"/>
                <a:cs typeface="Calibri"/>
                <a:sym typeface="Calibri"/>
              </a:rPr>
              <a:t>: Lamina </a:t>
            </a:r>
            <a:r>
              <a:rPr lang="en-GB" sz="2400" dirty="0" err="1">
                <a:solidFill>
                  <a:schemeClr val="dk1"/>
                </a:solidFill>
                <a:latin typeface="Calibri"/>
                <a:ea typeface="Calibri"/>
                <a:cs typeface="Calibri"/>
                <a:sym typeface="Calibri"/>
              </a:rPr>
              <a:t>Marginalis</a:t>
            </a:r>
            <a:r>
              <a:rPr lang="en-GB" sz="2400" dirty="0">
                <a:solidFill>
                  <a:schemeClr val="dk1"/>
                </a:solidFill>
                <a:latin typeface="Calibri"/>
                <a:ea typeface="Calibri"/>
                <a:cs typeface="Calibri"/>
                <a:sym typeface="Calibri"/>
              </a:rPr>
              <a:t> (some large diameter afferents synapse here).</a:t>
            </a:r>
            <a:endParaRPr sz="2400" dirty="0"/>
          </a:p>
          <a:p>
            <a:pPr>
              <a:lnSpc>
                <a:spcPct val="110000"/>
              </a:lnSpc>
              <a:spcBef>
                <a:spcPts val="450"/>
              </a:spcBef>
              <a:spcAft>
                <a:spcPts val="0"/>
              </a:spcAft>
              <a:buClr>
                <a:schemeClr val="dk1"/>
              </a:buClr>
              <a:buSzPts val="2200"/>
              <a:buFont typeface="Arial"/>
              <a:buChar char="•"/>
            </a:pPr>
            <a:r>
              <a:rPr lang="en-GB" sz="2400" b="1" u="sng" dirty="0">
                <a:solidFill>
                  <a:srgbClr val="FF0000"/>
                </a:solidFill>
                <a:latin typeface="Calibri"/>
                <a:ea typeface="Calibri"/>
                <a:cs typeface="Calibri"/>
                <a:sym typeface="Calibri"/>
              </a:rPr>
              <a:t>LAMINA II</a:t>
            </a:r>
            <a:r>
              <a:rPr lang="en-GB" sz="2400" dirty="0">
                <a:solidFill>
                  <a:schemeClr val="dk1"/>
                </a:solidFill>
                <a:latin typeface="Calibri"/>
                <a:ea typeface="Calibri"/>
                <a:cs typeface="Calibri"/>
                <a:sym typeface="Calibri"/>
              </a:rPr>
              <a:t>: Substantia </a:t>
            </a:r>
            <a:r>
              <a:rPr lang="en-GB" sz="2400" dirty="0" err="1">
                <a:solidFill>
                  <a:schemeClr val="dk1"/>
                </a:solidFill>
                <a:latin typeface="Calibri"/>
                <a:ea typeface="Calibri"/>
                <a:cs typeface="Calibri"/>
                <a:sym typeface="Calibri"/>
              </a:rPr>
              <a:t>Gelatinosa</a:t>
            </a:r>
            <a:r>
              <a:rPr lang="en-GB" sz="2400" dirty="0">
                <a:solidFill>
                  <a:schemeClr val="dk1"/>
                </a:solidFill>
                <a:latin typeface="Calibri"/>
                <a:ea typeface="Calibri"/>
                <a:cs typeface="Calibri"/>
                <a:sym typeface="Calibri"/>
              </a:rPr>
              <a:t> (many pain </a:t>
            </a:r>
            <a:r>
              <a:rPr lang="en-GB" sz="2400" dirty="0" err="1">
                <a:solidFill>
                  <a:schemeClr val="dk1"/>
                </a:solidFill>
                <a:latin typeface="Calibri"/>
                <a:ea typeface="Calibri"/>
                <a:cs typeface="Calibri"/>
                <a:sym typeface="Calibri"/>
              </a:rPr>
              <a:t>fibers</a:t>
            </a:r>
            <a:r>
              <a:rPr lang="en-GB" sz="2400" dirty="0">
                <a:solidFill>
                  <a:schemeClr val="dk1"/>
                </a:solidFill>
                <a:latin typeface="Calibri"/>
                <a:ea typeface="Calibri"/>
                <a:cs typeface="Calibri"/>
                <a:sym typeface="Calibri"/>
              </a:rPr>
              <a:t> synapse here).</a:t>
            </a:r>
            <a:endParaRPr sz="2400" dirty="0"/>
          </a:p>
          <a:p>
            <a:pPr>
              <a:lnSpc>
                <a:spcPct val="110000"/>
              </a:lnSpc>
              <a:spcBef>
                <a:spcPts val="450"/>
              </a:spcBef>
              <a:spcAft>
                <a:spcPts val="0"/>
              </a:spcAft>
              <a:buClr>
                <a:schemeClr val="dk1"/>
              </a:buClr>
              <a:buSzPts val="2200"/>
              <a:buFont typeface="Arial"/>
              <a:buChar char="•"/>
            </a:pPr>
            <a:r>
              <a:rPr lang="en-GB" sz="2400" b="1" u="sng" dirty="0">
                <a:solidFill>
                  <a:srgbClr val="FF0000"/>
                </a:solidFill>
                <a:latin typeface="Calibri"/>
                <a:ea typeface="Calibri"/>
                <a:cs typeface="Calibri"/>
                <a:sym typeface="Calibri"/>
              </a:rPr>
              <a:t>LAMIN III</a:t>
            </a:r>
            <a:r>
              <a:rPr lang="en-GB" sz="2400" dirty="0">
                <a:solidFill>
                  <a:schemeClr val="dk1"/>
                </a:solidFill>
                <a:latin typeface="Calibri"/>
                <a:ea typeface="Calibri"/>
                <a:cs typeface="Calibri"/>
                <a:sym typeface="Calibri"/>
              </a:rPr>
              <a:t>: part of Substantia </a:t>
            </a:r>
            <a:r>
              <a:rPr lang="en-GB" sz="2400" dirty="0" err="1">
                <a:solidFill>
                  <a:schemeClr val="dk1"/>
                </a:solidFill>
                <a:latin typeface="Calibri"/>
                <a:ea typeface="Calibri"/>
                <a:cs typeface="Calibri"/>
                <a:sym typeface="Calibri"/>
              </a:rPr>
              <a:t>Gelatinosa</a:t>
            </a:r>
            <a:r>
              <a:rPr lang="en-GB" sz="2400" dirty="0">
                <a:solidFill>
                  <a:schemeClr val="dk1"/>
                </a:solidFill>
                <a:latin typeface="Calibri"/>
                <a:ea typeface="Calibri"/>
                <a:cs typeface="Calibri"/>
                <a:sym typeface="Calibri"/>
              </a:rPr>
              <a:t>, and part of Nucleus </a:t>
            </a:r>
            <a:r>
              <a:rPr lang="en-GB" sz="2400" dirty="0" err="1">
                <a:solidFill>
                  <a:schemeClr val="dk1"/>
                </a:solidFill>
                <a:latin typeface="Calibri"/>
                <a:ea typeface="Calibri"/>
                <a:cs typeface="Calibri"/>
                <a:sym typeface="Calibri"/>
              </a:rPr>
              <a:t>Proprius</a:t>
            </a:r>
            <a:r>
              <a:rPr lang="en-GB" sz="2400" dirty="0">
                <a:solidFill>
                  <a:schemeClr val="dk1"/>
                </a:solidFill>
                <a:latin typeface="Calibri"/>
                <a:ea typeface="Calibri"/>
                <a:cs typeface="Calibri"/>
                <a:sym typeface="Calibri"/>
              </a:rPr>
              <a:t> (receives a variety of afferents).</a:t>
            </a:r>
            <a:endParaRPr sz="2400" dirty="0"/>
          </a:p>
          <a:p>
            <a:pPr>
              <a:lnSpc>
                <a:spcPct val="110000"/>
              </a:lnSpc>
              <a:spcBef>
                <a:spcPts val="450"/>
              </a:spcBef>
              <a:spcAft>
                <a:spcPts val="0"/>
              </a:spcAft>
              <a:buClr>
                <a:schemeClr val="dk1"/>
              </a:buClr>
              <a:buSzPts val="2200"/>
              <a:buFont typeface="Arial"/>
              <a:buChar char="•"/>
            </a:pPr>
            <a:r>
              <a:rPr lang="en-GB" sz="2400" b="1" u="sng" dirty="0">
                <a:solidFill>
                  <a:srgbClr val="FF0000"/>
                </a:solidFill>
                <a:latin typeface="Calibri"/>
                <a:ea typeface="Calibri"/>
                <a:cs typeface="Calibri"/>
                <a:sym typeface="Calibri"/>
              </a:rPr>
              <a:t>LAMIN IV</a:t>
            </a:r>
            <a:r>
              <a:rPr lang="en-GB" sz="2400" dirty="0">
                <a:solidFill>
                  <a:schemeClr val="dk1"/>
                </a:solidFill>
                <a:latin typeface="Calibri"/>
                <a:ea typeface="Calibri"/>
                <a:cs typeface="Calibri"/>
                <a:sym typeface="Calibri"/>
              </a:rPr>
              <a:t>: part of Nucleus </a:t>
            </a:r>
            <a:r>
              <a:rPr lang="en-GB" sz="2400" dirty="0" err="1">
                <a:solidFill>
                  <a:schemeClr val="dk1"/>
                </a:solidFill>
                <a:latin typeface="Calibri"/>
                <a:ea typeface="Calibri"/>
                <a:cs typeface="Calibri"/>
                <a:sym typeface="Calibri"/>
              </a:rPr>
              <a:t>Proprius</a:t>
            </a:r>
            <a:r>
              <a:rPr lang="en-GB" sz="2400" dirty="0">
                <a:solidFill>
                  <a:schemeClr val="dk1"/>
                </a:solidFill>
                <a:latin typeface="Calibri"/>
                <a:ea typeface="Calibri"/>
                <a:cs typeface="Calibri"/>
                <a:sym typeface="Calibri"/>
              </a:rPr>
              <a:t>.</a:t>
            </a:r>
            <a:endParaRPr sz="2400" dirty="0"/>
          </a:p>
        </p:txBody>
      </p:sp>
      <p:pic>
        <p:nvPicPr>
          <p:cNvPr id="216" name="Google Shape;216;p14" descr="A picture containing map, text&#10;&#10;Description automatically generated"/>
          <p:cNvPicPr preferRelativeResize="0"/>
          <p:nvPr/>
        </p:nvPicPr>
        <p:blipFill rotWithShape="1">
          <a:blip r:embed="rId3">
            <a:alphaModFix/>
          </a:blip>
          <a:srcRect/>
          <a:stretch/>
        </p:blipFill>
        <p:spPr>
          <a:xfrm>
            <a:off x="5972175" y="2159794"/>
            <a:ext cx="2557463" cy="3698081"/>
          </a:xfrm>
          <a:prstGeom prst="rect">
            <a:avLst/>
          </a:prstGeom>
          <a:noFill/>
          <a:ln>
            <a:noFill/>
          </a:ln>
        </p:spPr>
      </p:pic>
      <p:sp>
        <p:nvSpPr>
          <p:cNvPr id="6" name="Google Shape;160;p9"/>
          <p:cNvSpPr txBox="1">
            <a:spLocks noGrp="1"/>
          </p:cNvSpPr>
          <p:nvPr>
            <p:ph type="title"/>
          </p:nvPr>
        </p:nvSpPr>
        <p:spPr>
          <a:xfrm>
            <a:off x="718800" y="176314"/>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1032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8867912"/>
              </p:ext>
            </p:extLst>
          </p:nvPr>
        </p:nvGraphicFramePr>
        <p:xfrm>
          <a:off x="762000" y="990600"/>
          <a:ext cx="704088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62200" y="457200"/>
            <a:ext cx="5440680" cy="584775"/>
          </a:xfrm>
          <a:prstGeom prst="rect">
            <a:avLst/>
          </a:prstGeom>
          <a:noFill/>
        </p:spPr>
        <p:txBody>
          <a:bodyPr wrap="square" rtlCol="0">
            <a:spAutoFit/>
          </a:bodyPr>
          <a:lstStyle/>
          <a:p>
            <a:r>
              <a:rPr lang="fr-FR" sz="3200" b="1" dirty="0" smtClean="0">
                <a:ln w="22225">
                  <a:solidFill>
                    <a:schemeClr val="accent2"/>
                  </a:solidFill>
                  <a:prstDash val="solid"/>
                </a:ln>
                <a:solidFill>
                  <a:schemeClr val="accent2">
                    <a:lumMod val="40000"/>
                    <a:lumOff val="60000"/>
                  </a:schemeClr>
                </a:solidFill>
              </a:rPr>
              <a:t>TOPICS TO BE DISCUSSED</a:t>
            </a:r>
            <a:endParaRPr lang="en-GB"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43753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15"/>
          <p:cNvSpPr txBox="1"/>
          <p:nvPr/>
        </p:nvSpPr>
        <p:spPr>
          <a:xfrm>
            <a:off x="304800" y="1849805"/>
            <a:ext cx="4234451" cy="339320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rgbClr val="FF0000"/>
              </a:buClr>
              <a:buSzPts val="2800"/>
            </a:pPr>
            <a:r>
              <a:rPr lang="en-GB" sz="2400" b="1" u="sng" dirty="0">
                <a:solidFill>
                  <a:srgbClr val="FF0000"/>
                </a:solidFill>
                <a:latin typeface="Arial"/>
                <a:ea typeface="Arial"/>
                <a:cs typeface="Arial"/>
                <a:sym typeface="Arial"/>
              </a:rPr>
              <a:t>Overlying lamina I is the Tract of Lissauer</a:t>
            </a:r>
            <a:r>
              <a:rPr lang="en-GB" sz="2400" dirty="0">
                <a:solidFill>
                  <a:schemeClr val="dk1"/>
                </a:solidFill>
                <a:latin typeface="Arial"/>
                <a:ea typeface="Arial"/>
                <a:cs typeface="Arial"/>
                <a:sym typeface="Arial"/>
              </a:rPr>
              <a:t>, a thin layer of white matter.  Afferents entering the cord typically divide into ascending and descending branches that travel in this tract for a distance before penetrating the grey matter</a:t>
            </a:r>
            <a:r>
              <a:rPr lang="en-GB" sz="2100" strike="sngStrike" dirty="0">
                <a:solidFill>
                  <a:schemeClr val="dk1"/>
                </a:solidFill>
                <a:latin typeface="Arial"/>
                <a:ea typeface="Arial"/>
                <a:cs typeface="Arial"/>
                <a:sym typeface="Arial"/>
              </a:rPr>
              <a:t>. </a:t>
            </a:r>
            <a:endParaRPr dirty="0"/>
          </a:p>
        </p:txBody>
      </p:sp>
      <p:grpSp>
        <p:nvGrpSpPr>
          <p:cNvPr id="223" name="Google Shape;223;p15"/>
          <p:cNvGrpSpPr/>
          <p:nvPr/>
        </p:nvGrpSpPr>
        <p:grpSpPr>
          <a:xfrm>
            <a:off x="6934200" y="1295400"/>
            <a:ext cx="1997869" cy="1922859"/>
            <a:chOff x="5694696" y="1387695"/>
            <a:chExt cx="4535487" cy="3669107"/>
          </a:xfrm>
        </p:grpSpPr>
        <p:pic>
          <p:nvPicPr>
            <p:cNvPr id="224" name="Google Shape;224;p15"/>
            <p:cNvPicPr preferRelativeResize="0"/>
            <p:nvPr/>
          </p:nvPicPr>
          <p:blipFill rotWithShape="1">
            <a:blip r:embed="rId3">
              <a:alphaModFix/>
            </a:blip>
            <a:srcRect l="47386" b="55841"/>
            <a:stretch/>
          </p:blipFill>
          <p:spPr>
            <a:xfrm>
              <a:off x="5694696" y="1989138"/>
              <a:ext cx="4535487" cy="3067664"/>
            </a:xfrm>
            <a:prstGeom prst="rect">
              <a:avLst/>
            </a:prstGeom>
            <a:noFill/>
            <a:ln>
              <a:noFill/>
            </a:ln>
          </p:spPr>
        </p:pic>
        <p:sp>
          <p:nvSpPr>
            <p:cNvPr id="225" name="Google Shape;225;p15"/>
            <p:cNvSpPr/>
            <p:nvPr/>
          </p:nvSpPr>
          <p:spPr>
            <a:xfrm>
              <a:off x="8272463" y="1981200"/>
              <a:ext cx="519112" cy="247650"/>
            </a:xfrm>
            <a:custGeom>
              <a:avLst/>
              <a:gdLst/>
              <a:ahLst/>
              <a:cxnLst/>
              <a:rect l="l" t="t" r="r" b="b"/>
              <a:pathLst>
                <a:path w="327" h="156" extrusionOk="0">
                  <a:moveTo>
                    <a:pt x="307" y="50"/>
                  </a:moveTo>
                  <a:cubicBezTo>
                    <a:pt x="297" y="53"/>
                    <a:pt x="277" y="50"/>
                    <a:pt x="262" y="50"/>
                  </a:cubicBezTo>
                  <a:cubicBezTo>
                    <a:pt x="247" y="50"/>
                    <a:pt x="231" y="47"/>
                    <a:pt x="217" y="50"/>
                  </a:cubicBezTo>
                  <a:cubicBezTo>
                    <a:pt x="203" y="53"/>
                    <a:pt x="188" y="59"/>
                    <a:pt x="177" y="66"/>
                  </a:cubicBezTo>
                  <a:cubicBezTo>
                    <a:pt x="166" y="73"/>
                    <a:pt x="158" y="86"/>
                    <a:pt x="150" y="93"/>
                  </a:cubicBezTo>
                  <a:cubicBezTo>
                    <a:pt x="142" y="100"/>
                    <a:pt x="138" y="104"/>
                    <a:pt x="126" y="111"/>
                  </a:cubicBezTo>
                  <a:cubicBezTo>
                    <a:pt x="114" y="118"/>
                    <a:pt x="93" y="131"/>
                    <a:pt x="75" y="138"/>
                  </a:cubicBezTo>
                  <a:cubicBezTo>
                    <a:pt x="57" y="145"/>
                    <a:pt x="30" y="156"/>
                    <a:pt x="18" y="156"/>
                  </a:cubicBezTo>
                  <a:cubicBezTo>
                    <a:pt x="6" y="156"/>
                    <a:pt x="5" y="146"/>
                    <a:pt x="3" y="138"/>
                  </a:cubicBezTo>
                  <a:cubicBezTo>
                    <a:pt x="1" y="130"/>
                    <a:pt x="0" y="113"/>
                    <a:pt x="9" y="105"/>
                  </a:cubicBezTo>
                  <a:cubicBezTo>
                    <a:pt x="18" y="97"/>
                    <a:pt x="46" y="97"/>
                    <a:pt x="60" y="90"/>
                  </a:cubicBezTo>
                  <a:cubicBezTo>
                    <a:pt x="74" y="83"/>
                    <a:pt x="77" y="74"/>
                    <a:pt x="93" y="63"/>
                  </a:cubicBezTo>
                  <a:cubicBezTo>
                    <a:pt x="109" y="52"/>
                    <a:pt x="133" y="34"/>
                    <a:pt x="156" y="24"/>
                  </a:cubicBezTo>
                  <a:cubicBezTo>
                    <a:pt x="179" y="14"/>
                    <a:pt x="205" y="6"/>
                    <a:pt x="231" y="3"/>
                  </a:cubicBezTo>
                  <a:cubicBezTo>
                    <a:pt x="257" y="0"/>
                    <a:pt x="297" y="1"/>
                    <a:pt x="312" y="6"/>
                  </a:cubicBezTo>
                  <a:cubicBezTo>
                    <a:pt x="327" y="11"/>
                    <a:pt x="323" y="26"/>
                    <a:pt x="321" y="33"/>
                  </a:cubicBezTo>
                  <a:cubicBezTo>
                    <a:pt x="319" y="40"/>
                    <a:pt x="317" y="47"/>
                    <a:pt x="307" y="50"/>
                  </a:cubicBezTo>
                  <a:close/>
                </a:path>
              </a:pathLst>
            </a:custGeom>
            <a:solidFill>
              <a:schemeClr val="folHlink"/>
            </a:solidFill>
            <a:ln w="9525" cap="flat" cmpd="sng">
              <a:solidFill>
                <a:schemeClr val="dk1"/>
              </a:solidFill>
              <a:prstDash val="solid"/>
              <a:round/>
              <a:headEnd type="none" w="sm" len="sm"/>
              <a:tailEnd type="none" w="sm" len="sm"/>
            </a:ln>
          </p:spPr>
          <p:txBody>
            <a:bodyPr spcFirstLastPara="1" wrap="square" lIns="68569" tIns="34275" rIns="68569" bIns="34275" anchor="t" anchorCtr="0">
              <a:noAutofit/>
            </a:bodyPr>
            <a:lstStyle/>
            <a:p>
              <a:pPr>
                <a:spcBef>
                  <a:spcPts val="0"/>
                </a:spcBef>
                <a:spcAft>
                  <a:spcPts val="0"/>
                </a:spcAft>
              </a:pPr>
              <a:endParaRPr sz="1350">
                <a:solidFill>
                  <a:schemeClr val="dk1"/>
                </a:solidFill>
                <a:latin typeface="Calibri"/>
                <a:ea typeface="Calibri"/>
                <a:cs typeface="Calibri"/>
                <a:sym typeface="Calibri"/>
              </a:endParaRPr>
            </a:p>
          </p:txBody>
        </p:sp>
        <p:sp>
          <p:nvSpPr>
            <p:cNvPr id="226" name="Google Shape;226;p15"/>
            <p:cNvSpPr txBox="1"/>
            <p:nvPr/>
          </p:nvSpPr>
          <p:spPr>
            <a:xfrm>
              <a:off x="6183312" y="1387695"/>
              <a:ext cx="2089150" cy="1057888"/>
            </a:xfrm>
            <a:prstGeom prst="rect">
              <a:avLst/>
            </a:prstGeom>
            <a:noFill/>
            <a:ln>
              <a:noFill/>
            </a:ln>
          </p:spPr>
          <p:txBody>
            <a:bodyPr spcFirstLastPara="1" wrap="square" lIns="68569" tIns="34275" rIns="68569" bIns="34275" anchor="t" anchorCtr="0">
              <a:spAutoFit/>
            </a:bodyPr>
            <a:lstStyle/>
            <a:p>
              <a:pPr>
                <a:spcBef>
                  <a:spcPts val="0"/>
                </a:spcBef>
                <a:spcAft>
                  <a:spcPts val="0"/>
                </a:spcAft>
                <a:buClr>
                  <a:schemeClr val="dk1"/>
                </a:buClr>
                <a:buSzPts val="1800"/>
              </a:pPr>
              <a:r>
                <a:rPr lang="en-GB" sz="1350">
                  <a:solidFill>
                    <a:schemeClr val="dk1"/>
                  </a:solidFill>
                  <a:latin typeface="Arial"/>
                  <a:ea typeface="Arial"/>
                  <a:cs typeface="Arial"/>
                  <a:sym typeface="Arial"/>
                </a:rPr>
                <a:t>Tract of Lissauer</a:t>
              </a:r>
              <a:endParaRPr/>
            </a:p>
          </p:txBody>
        </p:sp>
        <p:cxnSp>
          <p:nvCxnSpPr>
            <p:cNvPr id="227" name="Google Shape;227;p15"/>
            <p:cNvCxnSpPr/>
            <p:nvPr/>
          </p:nvCxnSpPr>
          <p:spPr>
            <a:xfrm>
              <a:off x="8616950" y="1773238"/>
              <a:ext cx="0" cy="215900"/>
            </a:xfrm>
            <a:prstGeom prst="straightConnector1">
              <a:avLst/>
            </a:prstGeom>
            <a:noFill/>
            <a:ln w="28575" cap="flat" cmpd="sng">
              <a:solidFill>
                <a:schemeClr val="dk1"/>
              </a:solidFill>
              <a:prstDash val="solid"/>
              <a:miter lim="800000"/>
              <a:headEnd type="none" w="med" len="med"/>
              <a:tailEnd type="triangle" w="med" len="med"/>
            </a:ln>
          </p:spPr>
        </p:cxnSp>
      </p:grpSp>
      <p:pic>
        <p:nvPicPr>
          <p:cNvPr id="228" name="Google Shape;228;p15"/>
          <p:cNvPicPr preferRelativeResize="0"/>
          <p:nvPr/>
        </p:nvPicPr>
        <p:blipFill rotWithShape="1">
          <a:blip r:embed="rId4">
            <a:alphaModFix/>
          </a:blip>
          <a:srcRect/>
          <a:stretch/>
        </p:blipFill>
        <p:spPr>
          <a:xfrm>
            <a:off x="5064919" y="3545681"/>
            <a:ext cx="3571875" cy="2357438"/>
          </a:xfrm>
          <a:prstGeom prst="rect">
            <a:avLst/>
          </a:prstGeom>
          <a:noFill/>
          <a:ln>
            <a:noFill/>
          </a:ln>
        </p:spPr>
      </p:pic>
      <p:sp>
        <p:nvSpPr>
          <p:cNvPr id="11" name="Google Shape;160;p9"/>
          <p:cNvSpPr txBox="1">
            <a:spLocks noGrp="1"/>
          </p:cNvSpPr>
          <p:nvPr>
            <p:ph type="title"/>
          </p:nvPr>
        </p:nvSpPr>
        <p:spPr>
          <a:xfrm>
            <a:off x="718800" y="176314"/>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5785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16"/>
          <p:cNvSpPr txBox="1"/>
          <p:nvPr/>
        </p:nvSpPr>
        <p:spPr>
          <a:xfrm>
            <a:off x="457200" y="2238342"/>
            <a:ext cx="3962400" cy="403953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rgbClr val="FF0000"/>
              </a:buClr>
              <a:buSzPts val="2000"/>
            </a:pPr>
            <a:r>
              <a:rPr lang="en-GB" sz="2400" b="1" dirty="0">
                <a:solidFill>
                  <a:srgbClr val="FF0000"/>
                </a:solidFill>
                <a:sym typeface="Arial"/>
              </a:rPr>
              <a:t>Lamina V and VI: </a:t>
            </a:r>
            <a:r>
              <a:rPr lang="en-GB" sz="2400" dirty="0">
                <a:solidFill>
                  <a:schemeClr val="dk1"/>
                </a:solidFill>
                <a:sym typeface="Arial"/>
              </a:rPr>
              <a:t>found at the base of the dorsal horn, cells here receive most of the proprioceptive afferents, as well as many inputs from both motor and sensory higher centres, suggesting that these layers are important in movement. Also contains </a:t>
            </a:r>
            <a:r>
              <a:rPr lang="en-GB" sz="2400" i="1" dirty="0">
                <a:solidFill>
                  <a:schemeClr val="dk1"/>
                </a:solidFill>
                <a:sym typeface="Arial"/>
              </a:rPr>
              <a:t>tract cells</a:t>
            </a:r>
            <a:r>
              <a:rPr lang="en-GB" sz="2400" dirty="0">
                <a:solidFill>
                  <a:schemeClr val="dk1"/>
                </a:solidFill>
                <a:sym typeface="Arial"/>
              </a:rPr>
              <a:t> that give rise to the spinothalamic tract.</a:t>
            </a:r>
            <a:endParaRPr sz="2400" dirty="0"/>
          </a:p>
          <a:p>
            <a:pPr>
              <a:spcBef>
                <a:spcPts val="0"/>
              </a:spcBef>
              <a:spcAft>
                <a:spcPts val="0"/>
              </a:spcAft>
              <a:buClr>
                <a:schemeClr val="dk1"/>
              </a:buClr>
              <a:buSzPts val="2400"/>
            </a:pPr>
            <a:endParaRPr dirty="0">
              <a:solidFill>
                <a:schemeClr val="dk1"/>
              </a:solidFill>
              <a:sym typeface="Arial"/>
            </a:endParaRPr>
          </a:p>
        </p:txBody>
      </p:sp>
      <p:sp>
        <p:nvSpPr>
          <p:cNvPr id="6" name="Google Shape;160;p9"/>
          <p:cNvSpPr txBox="1">
            <a:spLocks noGrp="1"/>
          </p:cNvSpPr>
          <p:nvPr>
            <p:ph type="title"/>
          </p:nvPr>
        </p:nvSpPr>
        <p:spPr>
          <a:xfrm>
            <a:off x="685800" y="533400"/>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pic>
        <p:nvPicPr>
          <p:cNvPr id="9218" name="Picture 2" descr="File:Medulla spinalis L transversa - laminae.svg - Wikimedia Commons"/>
          <p:cNvPicPr>
            <a:picLocks noChangeAspect="1" noChangeArrowheads="1"/>
          </p:cNvPicPr>
          <p:nvPr/>
        </p:nvPicPr>
        <p:blipFill rotWithShape="1">
          <a:blip r:embed="rId3">
            <a:extLst>
              <a:ext uri="{28A0092B-C50C-407E-A947-70E740481C1C}">
                <a14:useLocalDpi xmlns:a14="http://schemas.microsoft.com/office/drawing/2010/main" val="0"/>
              </a:ext>
            </a:extLst>
          </a:blip>
          <a:srcRect r="43091"/>
          <a:stretch/>
        </p:blipFill>
        <p:spPr bwMode="auto">
          <a:xfrm>
            <a:off x="4724400" y="2057400"/>
            <a:ext cx="3798752" cy="440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53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05000"/>
            <a:ext cx="4572000" cy="415498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Bef>
                <a:spcPts val="0"/>
              </a:spcBef>
              <a:spcAft>
                <a:spcPts val="0"/>
              </a:spcAft>
              <a:buClr>
                <a:srgbClr val="FF0000"/>
              </a:buClr>
              <a:buSzPts val="2000"/>
            </a:pPr>
            <a:r>
              <a:rPr lang="en-GB" sz="2400" b="1" smtClean="0">
                <a:solidFill>
                  <a:srgbClr val="FF0000"/>
                </a:solidFill>
                <a:sym typeface="Arial"/>
              </a:rPr>
              <a:t>Lamina VII</a:t>
            </a:r>
            <a:r>
              <a:rPr lang="en-GB" sz="2400" smtClean="0">
                <a:solidFill>
                  <a:schemeClr val="dk1"/>
                </a:solidFill>
                <a:sym typeface="Arial"/>
              </a:rPr>
              <a:t>: comprises most of the intermediate horn and includes Clarke’s column (T1-L2) (also known as dorsal nucleus, nucleus dorsalis, thoracic nucleus or nucleus thoracis) many proprioceptive fibres synapse here.  Also includes the intermediolateral column (T1-L2) that contains the sympathetic preganglionic neurons. </a:t>
            </a:r>
            <a:endParaRPr lang="en-GB" sz="2400" dirty="0"/>
          </a:p>
        </p:txBody>
      </p:sp>
      <p:sp>
        <p:nvSpPr>
          <p:cNvPr id="6" name="Google Shape;160;p9"/>
          <p:cNvSpPr txBox="1">
            <a:spLocks noGrp="1"/>
          </p:cNvSpPr>
          <p:nvPr>
            <p:ph type="title"/>
          </p:nvPr>
        </p:nvSpPr>
        <p:spPr>
          <a:xfrm>
            <a:off x="685800" y="533400"/>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pic>
        <p:nvPicPr>
          <p:cNvPr id="7" name="Picture 2" descr="File:Medulla spinalis L transversa - laminae.svg - Wikimedia Commons"/>
          <p:cNvPicPr>
            <a:picLocks noChangeAspect="1" noChangeArrowheads="1"/>
          </p:cNvPicPr>
          <p:nvPr/>
        </p:nvPicPr>
        <p:blipFill rotWithShape="1">
          <a:blip r:embed="rId2">
            <a:extLst>
              <a:ext uri="{28A0092B-C50C-407E-A947-70E740481C1C}">
                <a14:useLocalDpi xmlns:a14="http://schemas.microsoft.com/office/drawing/2010/main" val="0"/>
              </a:ext>
            </a:extLst>
          </a:blip>
          <a:srcRect r="43091"/>
          <a:stretch/>
        </p:blipFill>
        <p:spPr bwMode="auto">
          <a:xfrm>
            <a:off x="5105400" y="1939636"/>
            <a:ext cx="3798752" cy="440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1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0;p9"/>
          <p:cNvSpPr txBox="1">
            <a:spLocks noGrp="1"/>
          </p:cNvSpPr>
          <p:nvPr>
            <p:ph type="title"/>
          </p:nvPr>
        </p:nvSpPr>
        <p:spPr>
          <a:xfrm>
            <a:off x="718800" y="176314"/>
            <a:ext cx="6215400" cy="119657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buClr>
                <a:srgbClr val="000000"/>
              </a:buClr>
              <a:buSzPts val="2800"/>
            </a:pP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Internal </a:t>
            </a:r>
            <a:r>
              <a:rPr lang="en-GB" sz="2800" b="1" dirty="0" smtClean="0">
                <a:ln w="22225">
                  <a:solidFill>
                    <a:schemeClr val="accent2"/>
                  </a:solidFill>
                  <a:prstDash val="solid"/>
                </a:ln>
                <a:solidFill>
                  <a:schemeClr val="accent2">
                    <a:lumMod val="40000"/>
                    <a:lumOff val="60000"/>
                  </a:schemeClr>
                </a:solidFill>
                <a:latin typeface="Calibri"/>
                <a:ea typeface="Calibri"/>
                <a:cs typeface="Calibri"/>
                <a:sym typeface="Calibri"/>
              </a:rPr>
              <a:t>Histology </a:t>
            </a:r>
            <a:r>
              <a:rPr lang="en-GB" sz="2800" b="1" dirty="0">
                <a:ln w="22225">
                  <a:solidFill>
                    <a:schemeClr val="accent2"/>
                  </a:solidFill>
                  <a:prstDash val="solid"/>
                </a:ln>
                <a:solidFill>
                  <a:schemeClr val="accent2">
                    <a:lumMod val="40000"/>
                    <a:lumOff val="60000"/>
                  </a:schemeClr>
                </a:solidFill>
                <a:latin typeface="Calibri"/>
                <a:ea typeface="Calibri"/>
                <a:cs typeface="Calibri"/>
                <a:sym typeface="Calibri"/>
              </a:rPr>
              <a:t>of the Spinal Cord</a:t>
            </a:r>
            <a:endParaRPr sz="2800" b="1" dirty="0">
              <a:ln w="22225">
                <a:solidFill>
                  <a:schemeClr val="accent2"/>
                </a:solidFill>
                <a:prstDash val="solid"/>
              </a:ln>
              <a:solidFill>
                <a:schemeClr val="accent2">
                  <a:lumMod val="40000"/>
                  <a:lumOff val="60000"/>
                </a:schemeClr>
              </a:solidFill>
            </a:endParaRPr>
          </a:p>
        </p:txBody>
      </p:sp>
      <p:sp>
        <p:nvSpPr>
          <p:cNvPr id="5" name="Google Shape;235;p16"/>
          <p:cNvSpPr txBox="1"/>
          <p:nvPr/>
        </p:nvSpPr>
        <p:spPr>
          <a:xfrm>
            <a:off x="228600" y="2133600"/>
            <a:ext cx="3962400" cy="2654543"/>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spAutoFit/>
          </a:bodyPr>
          <a:lstStyle/>
          <a:p>
            <a:pPr>
              <a:spcBef>
                <a:spcPts val="0"/>
              </a:spcBef>
              <a:spcAft>
                <a:spcPts val="0"/>
              </a:spcAft>
              <a:buClr>
                <a:srgbClr val="FF0000"/>
              </a:buClr>
              <a:buSzPts val="2400"/>
            </a:pPr>
            <a:r>
              <a:rPr lang="en-GB" sz="2400" b="1" dirty="0">
                <a:solidFill>
                  <a:srgbClr val="FF0000"/>
                </a:solidFill>
                <a:latin typeface="Arial"/>
                <a:ea typeface="Arial"/>
                <a:cs typeface="Arial"/>
                <a:sym typeface="Arial"/>
              </a:rPr>
              <a:t>Lamina VIII</a:t>
            </a:r>
            <a:r>
              <a:rPr lang="en-GB" sz="2400" dirty="0">
                <a:solidFill>
                  <a:schemeClr val="dk1"/>
                </a:solidFill>
                <a:latin typeface="Arial"/>
                <a:ea typeface="Arial"/>
                <a:cs typeface="Arial"/>
                <a:sym typeface="Arial"/>
              </a:rPr>
              <a:t>: contains proprioceptive interneurons. </a:t>
            </a:r>
            <a:endParaRPr sz="2400" dirty="0"/>
          </a:p>
          <a:p>
            <a:pPr>
              <a:spcBef>
                <a:spcPts val="0"/>
              </a:spcBef>
              <a:spcAft>
                <a:spcPts val="0"/>
              </a:spcAft>
              <a:buClr>
                <a:srgbClr val="FF0000"/>
              </a:buClr>
              <a:buSzPts val="2400"/>
            </a:pPr>
            <a:r>
              <a:rPr lang="en-GB" sz="2400" b="1" dirty="0">
                <a:solidFill>
                  <a:srgbClr val="FF0000"/>
                </a:solidFill>
                <a:latin typeface="Arial"/>
                <a:ea typeface="Arial"/>
                <a:cs typeface="Arial"/>
                <a:sym typeface="Arial"/>
              </a:rPr>
              <a:t>Lamina IX</a:t>
            </a:r>
            <a:r>
              <a:rPr lang="en-GB" sz="2400" dirty="0">
                <a:solidFill>
                  <a:schemeClr val="dk1"/>
                </a:solidFill>
                <a:latin typeface="Arial"/>
                <a:ea typeface="Arial"/>
                <a:cs typeface="Arial"/>
                <a:sym typeface="Arial"/>
              </a:rPr>
              <a:t>: layer of alpha and gamma </a:t>
            </a:r>
            <a:r>
              <a:rPr lang="en-GB" sz="2400" dirty="0" err="1">
                <a:solidFill>
                  <a:schemeClr val="dk1"/>
                </a:solidFill>
                <a:latin typeface="Arial"/>
                <a:ea typeface="Arial"/>
                <a:cs typeface="Arial"/>
                <a:sym typeface="Arial"/>
              </a:rPr>
              <a:t>motoneurons</a:t>
            </a:r>
            <a:r>
              <a:rPr lang="en-GB" sz="2400" dirty="0">
                <a:solidFill>
                  <a:schemeClr val="dk1"/>
                </a:solidFill>
                <a:latin typeface="Arial"/>
                <a:ea typeface="Arial"/>
                <a:cs typeface="Arial"/>
                <a:sym typeface="Arial"/>
              </a:rPr>
              <a:t>.</a:t>
            </a:r>
            <a:endParaRPr sz="2400" dirty="0"/>
          </a:p>
          <a:p>
            <a:pPr>
              <a:spcBef>
                <a:spcPts val="0"/>
              </a:spcBef>
              <a:spcAft>
                <a:spcPts val="0"/>
              </a:spcAft>
              <a:buClr>
                <a:srgbClr val="FF0000"/>
              </a:buClr>
              <a:buSzPts val="2400"/>
            </a:pPr>
            <a:r>
              <a:rPr lang="en-GB" sz="2400" b="1" dirty="0">
                <a:solidFill>
                  <a:srgbClr val="FF0000"/>
                </a:solidFill>
                <a:latin typeface="Arial"/>
                <a:ea typeface="Arial"/>
                <a:cs typeface="Arial"/>
                <a:sym typeface="Arial"/>
              </a:rPr>
              <a:t>Lamina X</a:t>
            </a:r>
            <a:r>
              <a:rPr lang="en-GB" sz="2400" dirty="0">
                <a:solidFill>
                  <a:schemeClr val="dk1"/>
                </a:solidFill>
                <a:latin typeface="Arial"/>
                <a:ea typeface="Arial"/>
                <a:cs typeface="Arial"/>
                <a:sym typeface="Arial"/>
              </a:rPr>
              <a:t>: consists of the dorsal and ventral grey commissures.  </a:t>
            </a:r>
            <a:endParaRPr sz="2400" dirty="0"/>
          </a:p>
        </p:txBody>
      </p:sp>
      <p:pic>
        <p:nvPicPr>
          <p:cNvPr id="6" name="Picture 2" descr="File:Medulla spinalis L transversa - laminae.svg - Wikimedia Commons"/>
          <p:cNvPicPr>
            <a:picLocks noChangeAspect="1" noChangeArrowheads="1"/>
          </p:cNvPicPr>
          <p:nvPr/>
        </p:nvPicPr>
        <p:blipFill rotWithShape="1">
          <a:blip r:embed="rId2">
            <a:extLst>
              <a:ext uri="{28A0092B-C50C-407E-A947-70E740481C1C}">
                <a14:useLocalDpi xmlns:a14="http://schemas.microsoft.com/office/drawing/2010/main" val="0"/>
              </a:ext>
            </a:extLst>
          </a:blip>
          <a:srcRect r="43091"/>
          <a:stretch/>
        </p:blipFill>
        <p:spPr bwMode="auto">
          <a:xfrm>
            <a:off x="4724400" y="2057400"/>
            <a:ext cx="3798752" cy="4401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064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now your spinal cord – The grey matter | Lunatic Labora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694540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2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099" y="1228418"/>
            <a:ext cx="7887801" cy="4401164"/>
          </a:xfrm>
          <a:prstGeom prst="rect">
            <a:avLst/>
          </a:prstGeom>
        </p:spPr>
      </p:pic>
    </p:spTree>
    <p:extLst>
      <p:ext uri="{BB962C8B-B14F-4D97-AF65-F5344CB8AC3E}">
        <p14:creationId xmlns:p14="http://schemas.microsoft.com/office/powerpoint/2010/main" val="273523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E0DC22-43BF-4546-BDA1-C77C9AD1AB7A}"/>
              </a:ext>
            </a:extLst>
          </p:cNvPr>
          <p:cNvSpPr/>
          <p:nvPr/>
        </p:nvSpPr>
        <p:spPr>
          <a:xfrm>
            <a:off x="228600" y="447040"/>
            <a:ext cx="4457700" cy="5909310"/>
          </a:xfrm>
          <a:prstGeom prst="rect">
            <a:avLst/>
          </a:prstGeom>
        </p:spPr>
        <p:txBody>
          <a:bodyPr wrap="square">
            <a:spAutoFit/>
          </a:bodyPr>
          <a:lstStyle/>
          <a:p>
            <a:r>
              <a:rPr lang="en-GB" dirty="0"/>
              <a:t>Anatomic TERMS:</a:t>
            </a:r>
          </a:p>
          <a:p>
            <a:pPr marL="214313" indent="-214313">
              <a:buFont typeface="Wingdings" panose="05000000000000000000" pitchFamily="2" charset="2"/>
              <a:buChar char="v"/>
            </a:pPr>
            <a:r>
              <a:rPr lang="en-GB" dirty="0"/>
              <a:t>In four legged animals the </a:t>
            </a:r>
            <a:r>
              <a:rPr lang="en-GB" dirty="0">
                <a:solidFill>
                  <a:schemeClr val="accent2">
                    <a:lumMod val="50000"/>
                  </a:schemeClr>
                </a:solidFill>
              </a:rPr>
              <a:t>UPPER (BACK) </a:t>
            </a:r>
            <a:r>
              <a:rPr lang="en-GB" dirty="0"/>
              <a:t>surface is called </a:t>
            </a:r>
            <a:r>
              <a:rPr lang="en-GB" dirty="0">
                <a:solidFill>
                  <a:schemeClr val="accent2">
                    <a:lumMod val="50000"/>
                  </a:schemeClr>
                </a:solidFill>
              </a:rPr>
              <a:t>DORSAL </a:t>
            </a:r>
            <a:r>
              <a:rPr lang="en-GB" dirty="0"/>
              <a:t>and the </a:t>
            </a:r>
            <a:r>
              <a:rPr lang="en-GB" dirty="0">
                <a:solidFill>
                  <a:schemeClr val="accent4">
                    <a:lumMod val="75000"/>
                  </a:schemeClr>
                </a:solidFill>
              </a:rPr>
              <a:t>lower (belly) surface ventral. </a:t>
            </a:r>
          </a:p>
          <a:p>
            <a:pPr marL="214313" indent="-214313">
              <a:buFont typeface="Wingdings" panose="05000000000000000000" pitchFamily="2" charset="2"/>
              <a:buChar char="v"/>
            </a:pPr>
            <a:r>
              <a:rPr lang="en-GB" u="sng" dirty="0"/>
              <a:t>The terms </a:t>
            </a:r>
            <a:r>
              <a:rPr lang="en-GB" i="1" u="sng" dirty="0">
                <a:solidFill>
                  <a:schemeClr val="accent2">
                    <a:lumMod val="50000"/>
                  </a:schemeClr>
                </a:solidFill>
              </a:rPr>
              <a:t>anterior</a:t>
            </a:r>
            <a:r>
              <a:rPr lang="en-GB" u="sng" dirty="0">
                <a:solidFill>
                  <a:schemeClr val="accent2">
                    <a:lumMod val="50000"/>
                  </a:schemeClr>
                </a:solidFill>
              </a:rPr>
              <a:t>, </a:t>
            </a:r>
            <a:r>
              <a:rPr lang="en-GB" i="1" u="sng" dirty="0">
                <a:solidFill>
                  <a:schemeClr val="accent2">
                    <a:lumMod val="50000"/>
                  </a:schemeClr>
                </a:solidFill>
              </a:rPr>
              <a:t>cranial</a:t>
            </a:r>
            <a:r>
              <a:rPr lang="en-GB" u="sng" dirty="0">
                <a:solidFill>
                  <a:schemeClr val="accent2">
                    <a:lumMod val="50000"/>
                  </a:schemeClr>
                </a:solidFill>
              </a:rPr>
              <a:t>, </a:t>
            </a:r>
            <a:r>
              <a:rPr lang="en-GB" i="1" u="sng" dirty="0">
                <a:solidFill>
                  <a:schemeClr val="accent2">
                    <a:lumMod val="50000"/>
                  </a:schemeClr>
                </a:solidFill>
              </a:rPr>
              <a:t>cephalic</a:t>
            </a:r>
            <a:r>
              <a:rPr lang="en-GB" u="sng" dirty="0"/>
              <a:t>, and </a:t>
            </a:r>
            <a:r>
              <a:rPr lang="en-GB" i="1" u="sng" dirty="0">
                <a:solidFill>
                  <a:schemeClr val="accent2">
                    <a:lumMod val="50000"/>
                  </a:schemeClr>
                </a:solidFill>
              </a:rPr>
              <a:t>rostral</a:t>
            </a:r>
            <a:r>
              <a:rPr lang="en-GB" u="sng" dirty="0">
                <a:solidFill>
                  <a:schemeClr val="accent2">
                    <a:lumMod val="50000"/>
                  </a:schemeClr>
                </a:solidFill>
              </a:rPr>
              <a:t> </a:t>
            </a:r>
            <a:r>
              <a:rPr lang="en-GB" u="sng" dirty="0"/>
              <a:t>refer to the </a:t>
            </a:r>
            <a:r>
              <a:rPr lang="en-GB" u="sng" dirty="0">
                <a:solidFill>
                  <a:schemeClr val="accent2">
                    <a:lumMod val="50000"/>
                  </a:schemeClr>
                </a:solidFill>
              </a:rPr>
              <a:t>head end </a:t>
            </a:r>
            <a:r>
              <a:rPr lang="en-GB" dirty="0"/>
              <a:t>of the body, </a:t>
            </a:r>
          </a:p>
          <a:p>
            <a:pPr marL="214313" indent="-214313">
              <a:buFont typeface="Wingdings" panose="05000000000000000000" pitchFamily="2" charset="2"/>
              <a:buChar char="v"/>
            </a:pPr>
            <a:r>
              <a:rPr lang="en-GB" i="1" dirty="0">
                <a:solidFill>
                  <a:srgbClr val="C00000"/>
                </a:solidFill>
              </a:rPr>
              <a:t>posterior</a:t>
            </a:r>
            <a:r>
              <a:rPr lang="en-GB" dirty="0">
                <a:solidFill>
                  <a:srgbClr val="C00000"/>
                </a:solidFill>
              </a:rPr>
              <a:t> and </a:t>
            </a:r>
            <a:r>
              <a:rPr lang="en-GB" i="1" dirty="0">
                <a:solidFill>
                  <a:srgbClr val="C00000"/>
                </a:solidFill>
              </a:rPr>
              <a:t>caudal</a:t>
            </a:r>
            <a:r>
              <a:rPr lang="en-GB" dirty="0">
                <a:solidFill>
                  <a:srgbClr val="C00000"/>
                </a:solidFill>
              </a:rPr>
              <a:t> </a:t>
            </a:r>
            <a:r>
              <a:rPr lang="en-GB" dirty="0"/>
              <a:t>to the </a:t>
            </a:r>
            <a:r>
              <a:rPr lang="en-GB" dirty="0">
                <a:solidFill>
                  <a:srgbClr val="C00000"/>
                </a:solidFill>
              </a:rPr>
              <a:t>tail </a:t>
            </a:r>
            <a:r>
              <a:rPr lang="en-GB" dirty="0"/>
              <a:t>end. </a:t>
            </a:r>
          </a:p>
          <a:p>
            <a:pPr marL="214313" indent="-214313">
              <a:buFont typeface="Wingdings" panose="05000000000000000000" pitchFamily="2" charset="2"/>
              <a:buChar char="v"/>
            </a:pPr>
            <a:r>
              <a:rPr lang="en-GB" dirty="0"/>
              <a:t>In humans, </a:t>
            </a:r>
          </a:p>
          <a:p>
            <a:pPr marL="214313" indent="-214313">
              <a:buFont typeface="Wingdings" panose="05000000000000000000" pitchFamily="2" charset="2"/>
              <a:buChar char="ü"/>
            </a:pPr>
            <a:r>
              <a:rPr lang="en-GB" dirty="0">
                <a:solidFill>
                  <a:srgbClr val="7030A0"/>
                </a:solidFill>
              </a:rPr>
              <a:t>DORSAL</a:t>
            </a:r>
            <a:r>
              <a:rPr lang="en-GB" dirty="0"/>
              <a:t> becomes equivalent to </a:t>
            </a:r>
            <a:r>
              <a:rPr lang="en-GB" dirty="0">
                <a:solidFill>
                  <a:srgbClr val="7030A0"/>
                </a:solidFill>
              </a:rPr>
              <a:t>POSTERIOR</a:t>
            </a:r>
          </a:p>
          <a:p>
            <a:pPr marL="214313" indent="-214313">
              <a:buFont typeface="Wingdings" panose="05000000000000000000" pitchFamily="2" charset="2"/>
              <a:buChar char="ü"/>
            </a:pPr>
            <a:r>
              <a:rPr lang="en-GB" dirty="0">
                <a:solidFill>
                  <a:srgbClr val="00B050"/>
                </a:solidFill>
              </a:rPr>
              <a:t>VENTRAL</a:t>
            </a:r>
            <a:r>
              <a:rPr lang="en-GB" dirty="0"/>
              <a:t> is the same as </a:t>
            </a:r>
            <a:r>
              <a:rPr lang="en-GB" dirty="0">
                <a:solidFill>
                  <a:srgbClr val="00B050"/>
                </a:solidFill>
              </a:rPr>
              <a:t>ANTERIOR</a:t>
            </a:r>
          </a:p>
          <a:p>
            <a:pPr marL="214313" indent="-214313">
              <a:buFont typeface="Wingdings" panose="05000000000000000000" pitchFamily="2" charset="2"/>
              <a:buChar char="ü"/>
            </a:pPr>
            <a:r>
              <a:rPr lang="en-GB" dirty="0">
                <a:solidFill>
                  <a:srgbClr val="00B0F0"/>
                </a:solidFill>
              </a:rPr>
              <a:t>CRANIAL </a:t>
            </a:r>
            <a:r>
              <a:rPr lang="en-GB" dirty="0"/>
              <a:t>is often called </a:t>
            </a:r>
            <a:r>
              <a:rPr lang="en-GB" dirty="0">
                <a:solidFill>
                  <a:srgbClr val="00B0F0"/>
                </a:solidFill>
              </a:rPr>
              <a:t>SUPERIOR</a:t>
            </a:r>
          </a:p>
          <a:p>
            <a:pPr marL="214313" indent="-214313">
              <a:buFont typeface="Wingdings" panose="05000000000000000000" pitchFamily="2" charset="2"/>
              <a:buChar char="ü"/>
            </a:pPr>
            <a:r>
              <a:rPr lang="en-GB" dirty="0">
                <a:solidFill>
                  <a:srgbClr val="92D050"/>
                </a:solidFill>
              </a:rPr>
              <a:t>CAUDAL </a:t>
            </a:r>
            <a:r>
              <a:rPr lang="en-GB" dirty="0"/>
              <a:t>is for</a:t>
            </a:r>
            <a:r>
              <a:rPr lang="en-GB" dirty="0">
                <a:solidFill>
                  <a:srgbClr val="92D050"/>
                </a:solidFill>
              </a:rPr>
              <a:t> INFERIOR</a:t>
            </a:r>
            <a:r>
              <a:rPr lang="en-GB" dirty="0"/>
              <a:t>. </a:t>
            </a:r>
          </a:p>
          <a:p>
            <a:pPr marL="214313" indent="-214313">
              <a:buFont typeface="Wingdings" panose="05000000000000000000" pitchFamily="2" charset="2"/>
              <a:buChar char="ü"/>
            </a:pPr>
            <a:r>
              <a:rPr lang="en-GB" dirty="0"/>
              <a:t>Objects </a:t>
            </a:r>
            <a:r>
              <a:rPr lang="en-GB" u="sng" dirty="0"/>
              <a:t>near</a:t>
            </a:r>
            <a:r>
              <a:rPr lang="en-GB" dirty="0"/>
              <a:t> the middle plane of the body are </a:t>
            </a:r>
            <a:r>
              <a:rPr lang="en-GB" u="sng" dirty="0"/>
              <a:t>medial</a:t>
            </a:r>
            <a:r>
              <a:rPr lang="en-GB" dirty="0"/>
              <a:t> and those </a:t>
            </a:r>
            <a:r>
              <a:rPr lang="en-GB" u="sng" dirty="0"/>
              <a:t>farther away </a:t>
            </a:r>
            <a:r>
              <a:rPr lang="en-GB" dirty="0"/>
              <a:t>are </a:t>
            </a:r>
            <a:r>
              <a:rPr lang="en-GB" u="sng" dirty="0"/>
              <a:t>lateral. </a:t>
            </a:r>
          </a:p>
          <a:p>
            <a:pPr marL="214313" indent="-214313">
              <a:buFont typeface="Wingdings" panose="05000000000000000000" pitchFamily="2" charset="2"/>
              <a:buChar char="ü"/>
            </a:pPr>
            <a:r>
              <a:rPr lang="en-GB" b="1" i="1" dirty="0"/>
              <a:t>Proximal</a:t>
            </a:r>
            <a:r>
              <a:rPr lang="en-GB" b="1" dirty="0"/>
              <a:t> </a:t>
            </a:r>
            <a:r>
              <a:rPr lang="en-GB" dirty="0"/>
              <a:t>refers to structures </a:t>
            </a:r>
            <a:r>
              <a:rPr lang="en-GB" b="1" dirty="0"/>
              <a:t>nearest</a:t>
            </a:r>
            <a:r>
              <a:rPr lang="en-GB" dirty="0"/>
              <a:t> the central bulk of a structure and </a:t>
            </a:r>
            <a:r>
              <a:rPr lang="en-GB" b="1" i="1" dirty="0"/>
              <a:t>distal</a:t>
            </a:r>
            <a:r>
              <a:rPr lang="en-GB" b="1" dirty="0"/>
              <a:t> </a:t>
            </a:r>
            <a:r>
              <a:rPr lang="en-GB" dirty="0"/>
              <a:t>to ones </a:t>
            </a:r>
            <a:r>
              <a:rPr lang="en-GB" b="1" dirty="0"/>
              <a:t>away</a:t>
            </a:r>
            <a:r>
              <a:rPr lang="en-GB" dirty="0"/>
              <a:t> from it. </a:t>
            </a:r>
          </a:p>
          <a:p>
            <a:pPr marL="214313" indent="-214313">
              <a:buFont typeface="Wingdings" panose="05000000000000000000" pitchFamily="2" charset="2"/>
              <a:buChar char="ü"/>
            </a:pPr>
            <a:r>
              <a:rPr lang="en-GB" dirty="0"/>
              <a:t>In referring to another structure, if it is located on the </a:t>
            </a:r>
            <a:r>
              <a:rPr lang="en-GB" b="1" u="sng" dirty="0">
                <a:solidFill>
                  <a:srgbClr val="FF0066"/>
                </a:solidFill>
              </a:rPr>
              <a:t>same side of the body, </a:t>
            </a:r>
            <a:r>
              <a:rPr lang="en-GB" dirty="0"/>
              <a:t>it is known as </a:t>
            </a:r>
            <a:r>
              <a:rPr lang="en-GB" b="1" u="sng" dirty="0">
                <a:solidFill>
                  <a:srgbClr val="FF0066"/>
                </a:solidFill>
              </a:rPr>
              <a:t>ipsilateral; </a:t>
            </a:r>
            <a:r>
              <a:rPr lang="en-GB" dirty="0"/>
              <a:t>if it is on the </a:t>
            </a:r>
            <a:r>
              <a:rPr lang="en-GB" b="1" dirty="0">
                <a:solidFill>
                  <a:srgbClr val="FF0066"/>
                </a:solidFill>
              </a:rPr>
              <a:t>opposite side</a:t>
            </a:r>
            <a:r>
              <a:rPr lang="en-GB" dirty="0"/>
              <a:t>, it is </a:t>
            </a:r>
            <a:r>
              <a:rPr lang="en-GB" dirty="0">
                <a:solidFill>
                  <a:srgbClr val="FF0066"/>
                </a:solidFill>
              </a:rPr>
              <a:t>contralateral</a:t>
            </a:r>
            <a:r>
              <a:rPr lang="en-GB" dirty="0"/>
              <a:t>.</a:t>
            </a:r>
          </a:p>
        </p:txBody>
      </p:sp>
      <p:pic>
        <p:nvPicPr>
          <p:cNvPr id="3" name="Picture 2">
            <a:extLst>
              <a:ext uri="{FF2B5EF4-FFF2-40B4-BE49-F238E27FC236}">
                <a16:creationId xmlns:a16="http://schemas.microsoft.com/office/drawing/2014/main" id="{8D570CBF-0B3E-419A-BAC5-FAC0B41927EE}"/>
              </a:ext>
            </a:extLst>
          </p:cNvPr>
          <p:cNvPicPr>
            <a:picLocks noChangeAspect="1"/>
          </p:cNvPicPr>
          <p:nvPr/>
        </p:nvPicPr>
        <p:blipFill>
          <a:blip r:embed="rId2"/>
          <a:stretch>
            <a:fillRect/>
          </a:stretch>
        </p:blipFill>
        <p:spPr>
          <a:xfrm>
            <a:off x="4585855" y="2209800"/>
            <a:ext cx="4350544" cy="2693194"/>
          </a:xfrm>
          <a:prstGeom prst="rect">
            <a:avLst/>
          </a:prstGeom>
        </p:spPr>
      </p:pic>
      <p:sp>
        <p:nvSpPr>
          <p:cNvPr id="6" name="Footer Placeholder 5">
            <a:extLst>
              <a:ext uri="{FF2B5EF4-FFF2-40B4-BE49-F238E27FC236}">
                <a16:creationId xmlns:a16="http://schemas.microsoft.com/office/drawing/2014/main" id="{60BAC1C2-649F-4A0A-B57A-CC926B2D2A8B}"/>
              </a:ext>
            </a:extLst>
          </p:cNvPr>
          <p:cNvSpPr>
            <a:spLocks noGrp="1"/>
          </p:cNvSpPr>
          <p:nvPr>
            <p:ph type="ftr" sz="quarter" idx="11"/>
          </p:nvPr>
        </p:nvSpPr>
        <p:spPr/>
        <p:txBody>
          <a:bodyPr/>
          <a:lstStyle/>
          <a:p>
            <a:r>
              <a:rPr lang="en-GB"/>
              <a:t>DR AMAL ALBTOOSH</a:t>
            </a:r>
          </a:p>
        </p:txBody>
      </p:sp>
      <p:sp>
        <p:nvSpPr>
          <p:cNvPr id="7" name="Slide Number Placeholder 6">
            <a:extLst>
              <a:ext uri="{FF2B5EF4-FFF2-40B4-BE49-F238E27FC236}">
                <a16:creationId xmlns:a16="http://schemas.microsoft.com/office/drawing/2014/main" id="{BD44F48A-6915-483D-961F-FFE51A46911C}"/>
              </a:ext>
            </a:extLst>
          </p:cNvPr>
          <p:cNvSpPr>
            <a:spLocks noGrp="1"/>
          </p:cNvSpPr>
          <p:nvPr>
            <p:ph type="sldNum" sz="quarter" idx="12"/>
          </p:nvPr>
        </p:nvSpPr>
        <p:spPr/>
        <p:txBody>
          <a:bodyPr/>
          <a:lstStyle/>
          <a:p>
            <a:fld id="{7BA72A8D-FD86-4D93-AA62-60C5FE2CA743}" type="slidenum">
              <a:rPr lang="en-GB" smtClean="0"/>
              <a:t>3</a:t>
            </a:fld>
            <a:endParaRPr lang="en-GB"/>
          </a:p>
        </p:txBody>
      </p:sp>
    </p:spTree>
    <p:extLst>
      <p:ext uri="{BB962C8B-B14F-4D97-AF65-F5344CB8AC3E}">
        <p14:creationId xmlns:p14="http://schemas.microsoft.com/office/powerpoint/2010/main" val="106571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 calcmode="lin" valueType="num">
                                      <p:cBhvr additive="base">
                                        <p:cTn id="4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fade">
                                      <p:cBhvr>
                                        <p:cTn id="61" dur="1000"/>
                                        <p:tgtEl>
                                          <p:spTgt spid="2">
                                            <p:txEl>
                                              <p:pRg st="10" end="10"/>
                                            </p:txEl>
                                          </p:spTgt>
                                        </p:tgtEl>
                                      </p:cBhvr>
                                    </p:animEffect>
                                    <p:anim calcmode="lin" valueType="num">
                                      <p:cBhvr>
                                        <p:cTn id="6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9" fill="hold" nodeType="clickEffect">
                                  <p:stCondLst>
                                    <p:cond delay="0"/>
                                  </p:stCondLst>
                                  <p:childTnLst>
                                    <p:set>
                                      <p:cBhvr>
                                        <p:cTn id="67" dur="1" fill="hold">
                                          <p:stCondLst>
                                            <p:cond delay="0"/>
                                          </p:stCondLst>
                                        </p:cTn>
                                        <p:tgtEl>
                                          <p:spTgt spid="2">
                                            <p:txEl>
                                              <p:pRg st="11" end="11"/>
                                            </p:txEl>
                                          </p:spTgt>
                                        </p:tgtEl>
                                        <p:attrNameLst>
                                          <p:attrName>style.visibility</p:attrName>
                                        </p:attrNameLst>
                                      </p:cBhvr>
                                      <p:to>
                                        <p:strVal val="visible"/>
                                      </p:to>
                                    </p:set>
                                    <p:anim calcmode="lin" valueType="num">
                                      <p:cBhvr additive="base">
                                        <p:cTn id="68"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2">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37C11-46D7-436E-B43E-37202AA551B8}"/>
              </a:ext>
            </a:extLst>
          </p:cNvPr>
          <p:cNvPicPr>
            <a:picLocks noChangeAspect="1"/>
          </p:cNvPicPr>
          <p:nvPr/>
        </p:nvPicPr>
        <p:blipFill>
          <a:blip r:embed="rId2"/>
          <a:stretch>
            <a:fillRect/>
          </a:stretch>
        </p:blipFill>
        <p:spPr>
          <a:xfrm>
            <a:off x="0" y="1490472"/>
            <a:ext cx="9144000" cy="3877056"/>
          </a:xfrm>
          <a:prstGeom prst="rect">
            <a:avLst/>
          </a:prstGeom>
        </p:spPr>
      </p:pic>
      <p:sp>
        <p:nvSpPr>
          <p:cNvPr id="4" name="Footer Placeholder 3">
            <a:extLst>
              <a:ext uri="{FF2B5EF4-FFF2-40B4-BE49-F238E27FC236}">
                <a16:creationId xmlns:a16="http://schemas.microsoft.com/office/drawing/2014/main" id="{08C493FD-CA61-438A-9FA1-A9D4E995287A}"/>
              </a:ext>
            </a:extLst>
          </p:cNvPr>
          <p:cNvSpPr>
            <a:spLocks noGrp="1"/>
          </p:cNvSpPr>
          <p:nvPr>
            <p:ph type="ftr" sz="quarter" idx="11"/>
          </p:nvPr>
        </p:nvSpPr>
        <p:spPr/>
        <p:txBody>
          <a:bodyPr/>
          <a:lstStyle/>
          <a:p>
            <a:r>
              <a:rPr lang="en-GB"/>
              <a:t>DR AMAL ALBTOOSH</a:t>
            </a:r>
          </a:p>
        </p:txBody>
      </p:sp>
      <p:sp>
        <p:nvSpPr>
          <p:cNvPr id="5" name="Slide Number Placeholder 4">
            <a:extLst>
              <a:ext uri="{FF2B5EF4-FFF2-40B4-BE49-F238E27FC236}">
                <a16:creationId xmlns:a16="http://schemas.microsoft.com/office/drawing/2014/main" id="{AA9D21DA-EA26-413B-808F-68E4EFB5B619}"/>
              </a:ext>
            </a:extLst>
          </p:cNvPr>
          <p:cNvSpPr>
            <a:spLocks noGrp="1"/>
          </p:cNvSpPr>
          <p:nvPr>
            <p:ph type="sldNum" sz="quarter" idx="12"/>
          </p:nvPr>
        </p:nvSpPr>
        <p:spPr/>
        <p:txBody>
          <a:bodyPr/>
          <a:lstStyle/>
          <a:p>
            <a:fld id="{7BA72A8D-FD86-4D93-AA62-60C5FE2CA743}" type="slidenum">
              <a:rPr lang="en-GB" smtClean="0"/>
              <a:t>4</a:t>
            </a:fld>
            <a:endParaRPr lang="en-GB"/>
          </a:p>
        </p:txBody>
      </p:sp>
    </p:spTree>
    <p:extLst>
      <p:ext uri="{BB962C8B-B14F-4D97-AF65-F5344CB8AC3E}">
        <p14:creationId xmlns:p14="http://schemas.microsoft.com/office/powerpoint/2010/main" val="43827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9137470"/>
              </p:ext>
            </p:extLst>
          </p:nvPr>
        </p:nvGraphicFramePr>
        <p:xfrm>
          <a:off x="533400" y="228600"/>
          <a:ext cx="8001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374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122" y="307308"/>
            <a:ext cx="6352701"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600" b="1" dirty="0">
                <a:ln w="22225">
                  <a:solidFill>
                    <a:schemeClr val="accent2"/>
                  </a:solidFill>
                  <a:prstDash val="solid"/>
                </a:ln>
                <a:solidFill>
                  <a:schemeClr val="accent2">
                    <a:lumMod val="40000"/>
                    <a:lumOff val="60000"/>
                  </a:schemeClr>
                </a:solidFill>
              </a:rPr>
              <a:t>Morphology of a Typical Neuron</a:t>
            </a:r>
            <a:endParaRPr lang="en-GB" sz="3600" b="1" dirty="0">
              <a:ln w="22225">
                <a:solidFill>
                  <a:schemeClr val="accent2"/>
                </a:solidFill>
                <a:prstDash val="solid"/>
              </a:ln>
              <a:solidFill>
                <a:schemeClr val="accent2">
                  <a:lumMod val="40000"/>
                  <a:lumOff val="60000"/>
                </a:schemeClr>
              </a:solidFill>
            </a:endParaRPr>
          </a:p>
        </p:txBody>
      </p:sp>
      <p:sp>
        <p:nvSpPr>
          <p:cNvPr id="3" name="Rectangle 2"/>
          <p:cNvSpPr/>
          <p:nvPr/>
        </p:nvSpPr>
        <p:spPr>
          <a:xfrm>
            <a:off x="533400" y="1219200"/>
            <a:ext cx="74676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smtClean="0"/>
              <a:t>Neurons:</a:t>
            </a:r>
            <a:endParaRPr lang="en-GB" sz="2000" dirty="0"/>
          </a:p>
          <a:p>
            <a:r>
              <a:rPr lang="en-US" sz="2000" dirty="0" smtClean="0"/>
              <a:t>The structural and functional cells of the nervous tissue are the</a:t>
            </a:r>
            <a:endParaRPr lang="en-GB" sz="2000" dirty="0"/>
          </a:p>
        </p:txBody>
      </p:sp>
      <p:sp>
        <p:nvSpPr>
          <p:cNvPr id="4" name="Rectangle 3"/>
          <p:cNvSpPr/>
          <p:nvPr/>
        </p:nvSpPr>
        <p:spPr>
          <a:xfrm>
            <a:off x="381000" y="2396653"/>
            <a:ext cx="4572000" cy="2862322"/>
          </a:xfrm>
          <a:prstGeom prst="rect">
            <a:avLst/>
          </a:prstGeom>
        </p:spPr>
        <p:txBody>
          <a:bodyPr>
            <a:spAutoFit/>
          </a:bodyPr>
          <a:lstStyle/>
          <a:p>
            <a:r>
              <a:rPr lang="en-US" dirty="0"/>
              <a:t>Each neuron consists </a:t>
            </a:r>
            <a:r>
              <a:rPr lang="en-US" dirty="0" smtClean="0"/>
              <a:t>of:</a:t>
            </a:r>
          </a:p>
          <a:p>
            <a:pPr marL="285750" indent="-285750">
              <a:buFont typeface="Wingdings" panose="05000000000000000000" pitchFamily="2" charset="2"/>
              <a:buChar char="v"/>
            </a:pPr>
            <a:r>
              <a:rPr lang="en-US" dirty="0" smtClean="0"/>
              <a:t> </a:t>
            </a:r>
            <a:r>
              <a:rPr lang="en-US" dirty="0"/>
              <a:t>soma or cell </a:t>
            </a:r>
            <a:r>
              <a:rPr lang="en-US" dirty="0" smtClean="0"/>
              <a:t>body</a:t>
            </a:r>
          </a:p>
          <a:p>
            <a:pPr marL="285750" indent="-285750">
              <a:buFont typeface="Wingdings" panose="05000000000000000000" pitchFamily="2" charset="2"/>
              <a:buChar char="Ø"/>
            </a:pPr>
            <a:r>
              <a:rPr lang="en-US" dirty="0"/>
              <a:t>The cell body or soma contains the nucleus, nucleolus, numerous different organelles, and the surrounding cytoplasm or </a:t>
            </a:r>
            <a:r>
              <a:rPr lang="en-US" dirty="0" err="1"/>
              <a:t>perikaryon</a:t>
            </a:r>
            <a:r>
              <a:rPr lang="en-US" dirty="0"/>
              <a:t>.</a:t>
            </a:r>
            <a:endParaRPr lang="en-US" dirty="0" smtClean="0"/>
          </a:p>
          <a:p>
            <a:pPr marL="285750" indent="-285750">
              <a:buFont typeface="Wingdings" panose="05000000000000000000" pitchFamily="2" charset="2"/>
              <a:buChar char="v"/>
            </a:pPr>
            <a:r>
              <a:rPr lang="en-US" dirty="0" smtClean="0"/>
              <a:t> </a:t>
            </a:r>
            <a:r>
              <a:rPr lang="en-US" dirty="0"/>
              <a:t>numerous </a:t>
            </a:r>
            <a:r>
              <a:rPr lang="en-US" dirty="0" smtClean="0"/>
              <a:t>dendrites</a:t>
            </a:r>
          </a:p>
          <a:p>
            <a:pPr marL="285750" indent="-285750">
              <a:buFont typeface="Wingdings" panose="05000000000000000000" pitchFamily="2" charset="2"/>
              <a:buChar char="Ø"/>
            </a:pPr>
            <a:r>
              <a:rPr lang="en-US" dirty="0"/>
              <a:t>Projecting from the cell body are numerous cytoplasmic extensions called dendrites that form a dendritic </a:t>
            </a:r>
            <a:r>
              <a:rPr lang="en-US" dirty="0" smtClean="0"/>
              <a:t>tree.</a:t>
            </a:r>
          </a:p>
          <a:p>
            <a:pPr marL="285750" indent="-285750">
              <a:buFont typeface="Wingdings" panose="05000000000000000000" pitchFamily="2" charset="2"/>
              <a:buChar char="v"/>
            </a:pPr>
            <a:r>
              <a:rPr lang="en-US" dirty="0" smtClean="0"/>
              <a:t>a </a:t>
            </a:r>
            <a:r>
              <a:rPr lang="en-US" dirty="0"/>
              <a:t>single axon. </a:t>
            </a:r>
            <a:endParaRPr lang="en-GB" dirty="0"/>
          </a:p>
        </p:txBody>
      </p:sp>
      <p:pic>
        <p:nvPicPr>
          <p:cNvPr id="1026" name="Picture 2" descr="Nervous"/>
          <p:cNvPicPr>
            <a:picLocks noChangeAspect="1" noChangeArrowheads="1"/>
          </p:cNvPicPr>
          <p:nvPr/>
        </p:nvPicPr>
        <p:blipFill rotWithShape="1">
          <a:blip r:embed="rId2">
            <a:extLst>
              <a:ext uri="{28A0092B-C50C-407E-A947-70E740481C1C}">
                <a14:useLocalDpi xmlns:a14="http://schemas.microsoft.com/office/drawing/2010/main" val="0"/>
              </a:ext>
            </a:extLst>
          </a:blip>
          <a:srcRect t="10191"/>
          <a:stretch/>
        </p:blipFill>
        <p:spPr bwMode="auto">
          <a:xfrm>
            <a:off x="5098473" y="2362200"/>
            <a:ext cx="38100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9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40" y="889575"/>
            <a:ext cx="8156660" cy="39087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anose="05000000000000000000" pitchFamily="2" charset="2"/>
              <a:buChar char="v"/>
            </a:pPr>
            <a:r>
              <a:rPr lang="en-US" sz="2000" dirty="0"/>
              <a:t>Surrounding the neurons are the smaller and more numerous supportive cells collectively called </a:t>
            </a:r>
            <a:r>
              <a:rPr lang="en-US" sz="2000" b="1" u="sng" dirty="0" smtClean="0"/>
              <a:t>NEUROGLIA</a:t>
            </a:r>
            <a:r>
              <a:rPr lang="en-US" sz="2000" dirty="0" smtClean="0"/>
              <a:t>. </a:t>
            </a:r>
            <a:r>
              <a:rPr lang="en-US" sz="2000" dirty="0"/>
              <a:t>These cells form the </a:t>
            </a:r>
            <a:r>
              <a:rPr lang="en-US" sz="2000" dirty="0" err="1"/>
              <a:t>nonneural</a:t>
            </a:r>
            <a:r>
              <a:rPr lang="en-US" sz="2000" dirty="0"/>
              <a:t> components of the CNS</a:t>
            </a:r>
            <a:r>
              <a:rPr lang="en-US" sz="2000" dirty="0" smtClean="0"/>
              <a:t>.</a:t>
            </a:r>
          </a:p>
          <a:p>
            <a:pPr marL="457200" indent="-457200">
              <a:buFont typeface="Wingdings" panose="05000000000000000000" pitchFamily="2" charset="2"/>
              <a:buChar char="v"/>
            </a:pPr>
            <a:r>
              <a:rPr lang="en-US" sz="2000" dirty="0"/>
              <a:t>There are no Schwann cells in the CNS. </a:t>
            </a:r>
            <a:endParaRPr lang="en-US" sz="2000" dirty="0" smtClean="0"/>
          </a:p>
          <a:p>
            <a:pPr marL="457200" indent="-457200">
              <a:buFont typeface="Wingdings" panose="05000000000000000000" pitchFamily="2" charset="2"/>
              <a:buChar char="v"/>
            </a:pPr>
            <a:r>
              <a:rPr lang="en-US" sz="2000" dirty="0" smtClean="0"/>
              <a:t>Instead</a:t>
            </a:r>
            <a:r>
              <a:rPr lang="en-US" sz="2000" dirty="0"/>
              <a:t>, </a:t>
            </a:r>
            <a:r>
              <a:rPr lang="en-US" sz="2000" dirty="0" err="1"/>
              <a:t>neuroglial</a:t>
            </a:r>
            <a:r>
              <a:rPr lang="en-US" sz="2000" dirty="0"/>
              <a:t> cells called oligodendrocytes </a:t>
            </a:r>
            <a:r>
              <a:rPr lang="en-US" sz="2000" dirty="0" err="1"/>
              <a:t>myelinate</a:t>
            </a:r>
            <a:r>
              <a:rPr lang="en-US" sz="2000" dirty="0"/>
              <a:t> the axons in the CNS</a:t>
            </a:r>
            <a:r>
              <a:rPr lang="en-US" sz="2000" dirty="0" smtClean="0"/>
              <a:t>.</a:t>
            </a:r>
          </a:p>
          <a:p>
            <a:pPr marL="457200" indent="-457200">
              <a:buFont typeface="Wingdings" panose="05000000000000000000" pitchFamily="2" charset="2"/>
              <a:buChar char="v"/>
            </a:pPr>
            <a:r>
              <a:rPr lang="en-US" sz="2000" dirty="0"/>
              <a:t>The four types of neuroglia cells are astrocytes, oligodendrocytes, microglia, and ependymal cells</a:t>
            </a:r>
            <a:r>
              <a:rPr lang="en-US" sz="2000" dirty="0" smtClean="0"/>
              <a:t>. </a:t>
            </a:r>
          </a:p>
          <a:p>
            <a:pPr marL="457200" indent="-457200">
              <a:buFont typeface="Wingdings" panose="05000000000000000000" pitchFamily="2" charset="2"/>
              <a:buChar char="v"/>
            </a:pPr>
            <a:r>
              <a:rPr lang="en-US" sz="2000" dirty="0" smtClean="0"/>
              <a:t>Oligodendrocytes </a:t>
            </a:r>
            <a:r>
              <a:rPr lang="en-US" sz="2000" dirty="0"/>
              <a:t>differ from Schwann cells in that the cytoplasmic extensions of one oligodendrocyte envelopes and </a:t>
            </a:r>
            <a:r>
              <a:rPr lang="en-US" sz="2000" dirty="0" err="1"/>
              <a:t>myelinates</a:t>
            </a:r>
            <a:r>
              <a:rPr lang="en-US" sz="2000" dirty="0"/>
              <a:t> numerous axons.</a:t>
            </a:r>
            <a:endParaRPr lang="en-US" sz="2000" dirty="0" smtClean="0"/>
          </a:p>
          <a:p>
            <a:endParaRPr lang="en-GB" sz="2800" dirty="0"/>
          </a:p>
        </p:txBody>
      </p:sp>
      <p:sp>
        <p:nvSpPr>
          <p:cNvPr id="3" name="Rectangle 2"/>
          <p:cNvSpPr/>
          <p:nvPr/>
        </p:nvSpPr>
        <p:spPr>
          <a:xfrm>
            <a:off x="1219200" y="304800"/>
            <a:ext cx="7461081" cy="584775"/>
          </a:xfrm>
          <a:prstGeom prst="rect">
            <a:avLst/>
          </a:prstGeom>
        </p:spPr>
        <p:txBody>
          <a:bodyPr wrap="none">
            <a:spAutoFit/>
          </a:bodyPr>
          <a:lstStyle/>
          <a:p>
            <a:r>
              <a:rPr lang="en-US" sz="3200" b="1" dirty="0" smtClean="0">
                <a:ln w="22225">
                  <a:solidFill>
                    <a:schemeClr val="accent2"/>
                  </a:solidFill>
                  <a:prstDash val="solid"/>
                </a:ln>
                <a:solidFill>
                  <a:schemeClr val="accent2">
                    <a:lumMod val="40000"/>
                    <a:lumOff val="60000"/>
                  </a:schemeClr>
                </a:solidFill>
              </a:rPr>
              <a:t>NONNEURAL COMPONENTS OF THE CNS</a:t>
            </a:r>
            <a:endParaRPr lang="en-GB" sz="3200" b="1" dirty="0">
              <a:ln w="22225">
                <a:solidFill>
                  <a:schemeClr val="accent2"/>
                </a:solidFill>
                <a:prstDash val="solid"/>
              </a:ln>
              <a:solidFill>
                <a:schemeClr val="accent2">
                  <a:lumMod val="40000"/>
                  <a:lumOff val="60000"/>
                </a:schemeClr>
              </a:solidFill>
            </a:endParaRPr>
          </a:p>
        </p:txBody>
      </p:sp>
      <p:pic>
        <p:nvPicPr>
          <p:cNvPr id="5" name="Picture 2" descr="Types of Neuroglia | BioNinja"/>
          <p:cNvPicPr>
            <a:picLocks noChangeAspect="1" noChangeArrowheads="1"/>
          </p:cNvPicPr>
          <p:nvPr/>
        </p:nvPicPr>
        <p:blipFill rotWithShape="1">
          <a:blip r:embed="rId2">
            <a:extLst>
              <a:ext uri="{28A0092B-C50C-407E-A947-70E740481C1C}">
                <a14:useLocalDpi xmlns:a14="http://schemas.microsoft.com/office/drawing/2010/main" val="0"/>
              </a:ext>
            </a:extLst>
          </a:blip>
          <a:srcRect l="36281"/>
          <a:stretch/>
        </p:blipFill>
        <p:spPr bwMode="auto">
          <a:xfrm>
            <a:off x="1600200" y="4495800"/>
            <a:ext cx="477039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04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وان 1">
            <a:extLst>
              <a:ext uri="{FF2B5EF4-FFF2-40B4-BE49-F238E27FC236}">
                <a16:creationId xmlns:a16="http://schemas.microsoft.com/office/drawing/2014/main" id="{2D235860-32ED-438B-A1E2-CA9491C94890}"/>
              </a:ext>
            </a:extLst>
          </p:cNvPr>
          <p:cNvSpPr>
            <a:spLocks noGrp="1"/>
          </p:cNvSpPr>
          <p:nvPr>
            <p:ph type="title"/>
          </p:nvPr>
        </p:nvSpPr>
        <p:spPr>
          <a:xfrm>
            <a:off x="1981200" y="457200"/>
            <a:ext cx="4648200" cy="688975"/>
          </a:xfrm>
        </p:spPr>
        <p:style>
          <a:lnRef idx="2">
            <a:schemeClr val="accent2"/>
          </a:lnRef>
          <a:fillRef idx="1">
            <a:schemeClr val="lt1"/>
          </a:fillRef>
          <a:effectRef idx="0">
            <a:schemeClr val="accent2"/>
          </a:effectRef>
          <a:fontRef idx="minor">
            <a:schemeClr val="dk1"/>
          </a:fontRef>
        </p:style>
        <p:txBody>
          <a:bodyPr/>
          <a:lstStyle/>
          <a:p>
            <a:r>
              <a:rPr lang="en-US" altLang="en-US" sz="2800" b="1" dirty="0" smtClean="0">
                <a:ln w="22225">
                  <a:solidFill>
                    <a:schemeClr val="accent2"/>
                  </a:solidFill>
                  <a:prstDash val="solid"/>
                </a:ln>
                <a:solidFill>
                  <a:schemeClr val="accent2">
                    <a:lumMod val="40000"/>
                    <a:lumOff val="60000"/>
                  </a:schemeClr>
                </a:solidFill>
                <a:latin typeface="Arial Black" panose="020B0A04020102020204" pitchFamily="34" charset="0"/>
              </a:rPr>
              <a:t>TYPES OF NEUROGLIA </a:t>
            </a:r>
            <a:endParaRPr lang="ar-JO" altLang="en-US" sz="2800" b="1" dirty="0">
              <a:ln w="22225">
                <a:solidFill>
                  <a:schemeClr val="accent2"/>
                </a:solidFill>
                <a:prstDash val="solid"/>
              </a:ln>
              <a:solidFill>
                <a:schemeClr val="accent2">
                  <a:lumMod val="40000"/>
                  <a:lumOff val="60000"/>
                </a:schemeClr>
              </a:solidFill>
            </a:endParaRPr>
          </a:p>
        </p:txBody>
      </p:sp>
      <p:graphicFrame>
        <p:nvGraphicFramePr>
          <p:cNvPr id="4" name="عنصر نائب للمحتوى 3">
            <a:extLst>
              <a:ext uri="{FF2B5EF4-FFF2-40B4-BE49-F238E27FC236}">
                <a16:creationId xmlns:a16="http://schemas.microsoft.com/office/drawing/2014/main" id="{A7308C3A-A81B-44F9-BF22-56C4675B535F}"/>
              </a:ext>
            </a:extLst>
          </p:cNvPr>
          <p:cNvGraphicFramePr>
            <a:graphicFrameLocks noGrp="1"/>
          </p:cNvGraphicFramePr>
          <p:nvPr>
            <p:ph idx="1"/>
            <p:extLst>
              <p:ext uri="{D42A27DB-BD31-4B8C-83A1-F6EECF244321}">
                <p14:modId xmlns:p14="http://schemas.microsoft.com/office/powerpoint/2010/main" val="2649502389"/>
              </p:ext>
            </p:extLst>
          </p:nvPr>
        </p:nvGraphicFramePr>
        <p:xfrm>
          <a:off x="259875" y="2049463"/>
          <a:ext cx="8877301" cy="4493848"/>
        </p:xfrm>
        <a:graphic>
          <a:graphicData uri="http://schemas.openxmlformats.org/drawingml/2006/table">
            <a:tbl>
              <a:tblPr rtl="1" firstRow="1" bandRow="1">
                <a:tableStyleId>{21E4AEA4-8DFA-4A89-87EB-49C32662AFE0}</a:tableStyleId>
              </a:tblPr>
              <a:tblGrid>
                <a:gridCol w="2921510">
                  <a:extLst>
                    <a:ext uri="{9D8B030D-6E8A-4147-A177-3AD203B41FA5}">
                      <a16:colId xmlns:a16="http://schemas.microsoft.com/office/drawing/2014/main" val="20000"/>
                    </a:ext>
                  </a:extLst>
                </a:gridCol>
                <a:gridCol w="3359305">
                  <a:extLst>
                    <a:ext uri="{9D8B030D-6E8A-4147-A177-3AD203B41FA5}">
                      <a16:colId xmlns:a16="http://schemas.microsoft.com/office/drawing/2014/main" val="20001"/>
                    </a:ext>
                  </a:extLst>
                </a:gridCol>
                <a:gridCol w="2596486">
                  <a:extLst>
                    <a:ext uri="{9D8B030D-6E8A-4147-A177-3AD203B41FA5}">
                      <a16:colId xmlns:a16="http://schemas.microsoft.com/office/drawing/2014/main" val="20002"/>
                    </a:ext>
                  </a:extLst>
                </a:gridCol>
              </a:tblGrid>
              <a:tr h="616683">
                <a:tc>
                  <a:txBody>
                    <a:bodyPr/>
                    <a:lstStyle/>
                    <a:p>
                      <a:pPr rtl="1"/>
                      <a:r>
                        <a:rPr lang="en-US" sz="2400" dirty="0"/>
                        <a:t>Function</a:t>
                      </a:r>
                      <a:r>
                        <a:rPr lang="en-US" sz="1800" dirty="0"/>
                        <a:t>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rtl="1"/>
                      <a:r>
                        <a:rPr lang="en-US" sz="2400" dirty="0"/>
                        <a:t>Location</a:t>
                      </a:r>
                      <a:r>
                        <a:rPr lang="en-US" sz="1800" dirty="0"/>
                        <a:t>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rtl="1"/>
                      <a:r>
                        <a:rPr lang="en-US" sz="2400" dirty="0"/>
                        <a:t>Name of the cell</a:t>
                      </a:r>
                      <a:r>
                        <a:rPr lang="en-US" sz="1800" dirty="0"/>
                        <a:t>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extLst>
                  <a:ext uri="{0D108BD9-81ED-4DB2-BD59-A6C34878D82A}">
                    <a16:rowId xmlns:a16="http://schemas.microsoft.com/office/drawing/2014/main" val="10000"/>
                  </a:ext>
                </a:extLst>
              </a:tr>
              <a:tr h="793205">
                <a:tc>
                  <a:txBody>
                    <a:bodyPr/>
                    <a:lstStyle/>
                    <a:p>
                      <a:pPr rtl="1"/>
                      <a:r>
                        <a:rPr lang="en-US" sz="1800" dirty="0"/>
                        <a:t>Regulate microenvironment </a:t>
                      </a:r>
                    </a:p>
                    <a:p>
                      <a:pPr rtl="1"/>
                      <a:r>
                        <a:rPr lang="en-US" sz="1800" dirty="0" smtClean="0"/>
                        <a:t>Blood</a:t>
                      </a:r>
                      <a:r>
                        <a:rPr lang="en-US" sz="1800" baseline="0" dirty="0" smtClean="0"/>
                        <a:t> </a:t>
                      </a:r>
                      <a:r>
                        <a:rPr lang="en-US" sz="1800" dirty="0" smtClean="0"/>
                        <a:t>Brain Barrier</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rtl="1"/>
                      <a:r>
                        <a:rPr lang="en-US" sz="1800" dirty="0" smtClean="0"/>
                        <a:t>Grey </a:t>
                      </a:r>
                      <a:r>
                        <a:rPr lang="en-US" sz="1800" dirty="0"/>
                        <a:t>&amp; white matter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marL="285750" indent="-285750" algn="just" rtl="0">
                        <a:buFont typeface="Wingdings" pitchFamily="2" charset="2"/>
                        <a:buChar char="v"/>
                      </a:pPr>
                      <a:r>
                        <a:rPr lang="en-US" sz="1800" dirty="0" smtClean="0"/>
                        <a:t>Astrocytes</a:t>
                      </a:r>
                      <a:endParaRPr lang="en-US"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extLst>
                  <a:ext uri="{0D108BD9-81ED-4DB2-BD59-A6C34878D82A}">
                    <a16:rowId xmlns:a16="http://schemas.microsoft.com/office/drawing/2014/main" val="10001"/>
                  </a:ext>
                </a:extLst>
              </a:tr>
              <a:tr h="735789">
                <a:tc>
                  <a:txBody>
                    <a:bodyPr/>
                    <a:lstStyle/>
                    <a:p>
                      <a:pPr rtl="1"/>
                      <a:r>
                        <a:rPr lang="en-US" sz="1800" dirty="0"/>
                        <a:t>Myelination of axon in CNS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rtl="1"/>
                      <a:r>
                        <a:rPr lang="en-US" sz="1800" dirty="0" smtClean="0"/>
                        <a:t> </a:t>
                      </a:r>
                      <a:r>
                        <a:rPr lang="en-US" sz="1800" dirty="0"/>
                        <a:t>White &amp; grey matter</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marL="285750" indent="-285750" algn="just" rtl="0">
                        <a:buFont typeface="Wingdings" pitchFamily="2" charset="2"/>
                        <a:buChar char="v"/>
                      </a:pPr>
                      <a:r>
                        <a:rPr lang="en-US" sz="1800" dirty="0" err="1"/>
                        <a:t>Oligodendrocytes</a:t>
                      </a:r>
                      <a:r>
                        <a:rPr lang="en-US" sz="1800" dirty="0"/>
                        <a:t>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extLst>
                  <a:ext uri="{0D108BD9-81ED-4DB2-BD59-A6C34878D82A}">
                    <a16:rowId xmlns:a16="http://schemas.microsoft.com/office/drawing/2014/main" val="10002"/>
                  </a:ext>
                </a:extLst>
              </a:tr>
              <a:tr h="903145">
                <a:tc>
                  <a:txBody>
                    <a:bodyPr/>
                    <a:lstStyle/>
                    <a:p>
                      <a:pPr rtl="1"/>
                      <a:r>
                        <a:rPr lang="en-US" sz="1800" dirty="0"/>
                        <a:t>Phagocytic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rtl="1"/>
                      <a:r>
                        <a:rPr lang="en-US" sz="1800" baseline="0" dirty="0" smtClean="0"/>
                        <a:t>Grey </a:t>
                      </a:r>
                      <a:r>
                        <a:rPr lang="en-US" sz="1800" baseline="0" dirty="0"/>
                        <a:t>&amp; white matter </a:t>
                      </a:r>
                    </a:p>
                    <a:p>
                      <a:pPr rtl="1"/>
                      <a:r>
                        <a:rPr lang="en-US" sz="1800" baseline="0" dirty="0"/>
                        <a:t>Mesodermal in origin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marL="285750" indent="-285750" algn="just" rtl="0">
                        <a:buFont typeface="Wingdings" pitchFamily="2" charset="2"/>
                        <a:buChar char="v"/>
                      </a:pPr>
                      <a:r>
                        <a:rPr lang="en-US" sz="1800" dirty="0"/>
                        <a:t>Microglia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extLst>
                  <a:ext uri="{0D108BD9-81ED-4DB2-BD59-A6C34878D82A}">
                    <a16:rowId xmlns:a16="http://schemas.microsoft.com/office/drawing/2014/main" val="10003"/>
                  </a:ext>
                </a:extLst>
              </a:tr>
              <a:tr h="1445026">
                <a:tc>
                  <a:txBody>
                    <a:bodyPr/>
                    <a:lstStyle/>
                    <a:p>
                      <a:pPr algn="just" rtl="0"/>
                      <a:r>
                        <a:rPr lang="en-US" sz="1800" dirty="0"/>
                        <a:t>Assist in producing &amp; controlling composition of CSF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tc>
                  <a:txBody>
                    <a:bodyPr/>
                    <a:lstStyle/>
                    <a:p>
                      <a:pPr algn="just" rtl="0"/>
                      <a:endParaRPr lang="en-US" sz="1800" dirty="0"/>
                    </a:p>
                    <a:p>
                      <a:pPr algn="just" rtl="0"/>
                      <a:r>
                        <a:rPr lang="en-US" sz="1800" dirty="0"/>
                        <a:t>Ventricle &amp; central canal of spinal</a:t>
                      </a:r>
                      <a:r>
                        <a:rPr lang="en-US" sz="1800" baseline="0" dirty="0"/>
                        <a:t> </a:t>
                      </a:r>
                      <a:r>
                        <a:rPr lang="en-US" sz="1800" dirty="0"/>
                        <a:t>cord------</a:t>
                      </a:r>
                      <a:r>
                        <a:rPr lang="en-US" sz="1800" kern="1200" dirty="0">
                          <a:effectLst/>
                        </a:rPr>
                        <a:t>with</a:t>
                      </a:r>
                      <a:r>
                        <a:rPr lang="en-US" sz="1800" kern="1200" baseline="0" dirty="0">
                          <a:effectLst/>
                        </a:rPr>
                        <a:t> </a:t>
                      </a:r>
                      <a:r>
                        <a:rPr lang="en-US" sz="1800" kern="1200" dirty="0">
                          <a:effectLst/>
                        </a:rPr>
                        <a:t>a ciliated simple columnar shape</a:t>
                      </a:r>
                      <a:endParaRPr lang="ar-JO" sz="1800" dirty="0">
                        <a:solidFill>
                          <a:schemeClr val="tx1"/>
                        </a:solidFill>
                        <a:latin typeface="Times New Roman" panose="02020603050405020304" pitchFamily="18" charset="0"/>
                        <a:cs typeface="+mj-cs"/>
                      </a:endParaRPr>
                    </a:p>
                  </a:txBody>
                  <a:tcPr marL="91446" marR="91446" marT="45726" marB="45726"/>
                </a:tc>
                <a:tc>
                  <a:txBody>
                    <a:bodyPr/>
                    <a:lstStyle/>
                    <a:p>
                      <a:pPr marL="285750" indent="-285750" algn="just" rtl="0">
                        <a:buFont typeface="Wingdings" pitchFamily="2" charset="2"/>
                        <a:buChar char="v"/>
                      </a:pPr>
                      <a:r>
                        <a:rPr lang="en-US" sz="1800" dirty="0"/>
                        <a:t>Ependymal cell </a:t>
                      </a:r>
                      <a:endParaRPr lang="ar-JO" sz="1800" dirty="0">
                        <a:solidFill>
                          <a:schemeClr val="tx1"/>
                        </a:solidFill>
                        <a:latin typeface="Times New Roman" panose="02020603050405020304" pitchFamily="18" charset="0"/>
                        <a:cs typeface="Times New Roman" panose="02020603050405020304" pitchFamily="18" charset="0"/>
                      </a:endParaRPr>
                    </a:p>
                  </a:txBody>
                  <a:tcPr marL="91446" marR="91446" marT="45726" marB="45726"/>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457200"/>
            <a:ext cx="4002262"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ln w="22225">
                  <a:solidFill>
                    <a:schemeClr val="accent2"/>
                  </a:solidFill>
                  <a:prstDash val="solid"/>
                </a:ln>
                <a:solidFill>
                  <a:schemeClr val="accent2">
                    <a:lumMod val="40000"/>
                    <a:lumOff val="60000"/>
                  </a:schemeClr>
                </a:solidFill>
              </a:rPr>
              <a:t>White and Gray Matter </a:t>
            </a:r>
            <a:endParaRPr lang="en-GB" sz="2800" b="1" dirty="0">
              <a:ln w="22225">
                <a:solidFill>
                  <a:schemeClr val="accent2"/>
                </a:solidFill>
                <a:prstDash val="solid"/>
              </a:ln>
              <a:solidFill>
                <a:schemeClr val="accent2">
                  <a:lumMod val="40000"/>
                  <a:lumOff val="60000"/>
                </a:schemeClr>
              </a:solidFill>
            </a:endParaRPr>
          </a:p>
        </p:txBody>
      </p:sp>
      <p:sp>
        <p:nvSpPr>
          <p:cNvPr id="4" name="Rectangle 3"/>
          <p:cNvSpPr/>
          <p:nvPr/>
        </p:nvSpPr>
        <p:spPr>
          <a:xfrm>
            <a:off x="629531" y="1600200"/>
            <a:ext cx="6553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The brain and the spinal cord contain gray matter and white matter. </a:t>
            </a:r>
            <a:endParaRPr lang="en-GB" dirty="0"/>
          </a:p>
        </p:txBody>
      </p:sp>
      <p:pic>
        <p:nvPicPr>
          <p:cNvPr id="5124" name="Picture 4" descr="Nervous System Unit 2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124160" cy="354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39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628BCE2FBAD340B56B2A0F64962C1C" ma:contentTypeVersion="5" ma:contentTypeDescription="Create a new document." ma:contentTypeScope="" ma:versionID="131883e42c113939174d959d81351c9f">
  <xsd:schema xmlns:xsd="http://www.w3.org/2001/XMLSchema" xmlns:xs="http://www.w3.org/2001/XMLSchema" xmlns:p="http://schemas.microsoft.com/office/2006/metadata/properties" xmlns:ns2="15cfeffd-ee9c-41ab-a5d7-1e72fc5efa65" targetNamespace="http://schemas.microsoft.com/office/2006/metadata/properties" ma:root="true" ma:fieldsID="2bbb2499c544d649ffceb038792b3fd6" ns2:_="">
    <xsd:import namespace="15cfeffd-ee9c-41ab-a5d7-1e72fc5efa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effd-ee9c-41ab-a5d7-1e72fc5ef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1D16F7-EBE8-4BF8-ADF7-23193B855F09}">
  <ds:schemaRefs>
    <ds:schemaRef ds:uri="http://schemas.microsoft.com/office/2006/metadata/contentType"/>
    <ds:schemaRef ds:uri="http://schemas.microsoft.com/office/2006/metadata/properties/metaAttributes"/>
    <ds:schemaRef ds:uri="http://www.w3.org/2000/xmlns/"/>
    <ds:schemaRef ds:uri="http://www.w3.org/2001/XMLSchema"/>
    <ds:schemaRef ds:uri="15cfeffd-ee9c-41ab-a5d7-1e72fc5efa6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CBD7A9-08AA-4885-8B37-88BD3FC9472A}">
  <ds:schemaRefs>
    <ds:schemaRef ds:uri="http://schemas.microsoft.com/office/2006/documentManagement/types"/>
    <ds:schemaRef ds:uri="http://purl.org/dc/elements/1.1/"/>
    <ds:schemaRef ds:uri="http://purl.org/dc/terms/"/>
    <ds:schemaRef ds:uri="http://purl.org/dc/dcmitype/"/>
    <ds:schemaRef ds:uri="15cfeffd-ee9c-41ab-a5d7-1e72fc5efa65"/>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BE57DA0-22C8-4040-A413-0A6A32A89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Equity</Template>
  <TotalTime>21004218</TotalTime>
  <Words>1076</Words>
  <Application>Microsoft Office PowerPoint</Application>
  <PresentationFormat>On-screen Show (4:3)</PresentationFormat>
  <Paragraphs>137</Paragraphs>
  <Slides>25</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맑은 고딕</vt:lpstr>
      <vt:lpstr>Arial</vt:lpstr>
      <vt:lpstr>Arial Black</vt:lpstr>
      <vt:lpstr>Bradley Hand ITC</vt:lpstr>
      <vt:lpstr>Calibri</vt:lpstr>
      <vt:lpstr>Calibri Light</vt:lpstr>
      <vt:lpstr>Noto Sans Symbols</vt:lpstr>
      <vt:lpstr>Perpetua</vt:lpstr>
      <vt:lpstr>PT Serif</vt:lpstr>
      <vt:lpstr>Tahoma</vt:lpstr>
      <vt:lpstr>Times New Roman</vt:lpstr>
      <vt:lpstr>Wingdings</vt:lpstr>
      <vt:lpstr>Office Theme</vt:lpstr>
      <vt:lpstr>Central Nervous System  (CNS MODULE 2022) HISTOLOGY</vt:lpstr>
      <vt:lpstr>PowerPoint Presentation</vt:lpstr>
      <vt:lpstr>PowerPoint Presentation</vt:lpstr>
      <vt:lpstr>PowerPoint Presentation</vt:lpstr>
      <vt:lpstr>PowerPoint Presentation</vt:lpstr>
      <vt:lpstr>PowerPoint Presentation</vt:lpstr>
      <vt:lpstr>PowerPoint Presentation</vt:lpstr>
      <vt:lpstr>TYPES OF NEUROGLIA </vt:lpstr>
      <vt:lpstr>PowerPoint Presentation</vt:lpstr>
      <vt:lpstr>PowerPoint Presentation</vt:lpstr>
      <vt:lpstr>PowerPoint Presentation</vt:lpstr>
      <vt:lpstr>PowerPoint Presentation</vt:lpstr>
      <vt:lpstr>Internal Anatomy of the Spinal Cord</vt:lpstr>
      <vt:lpstr>PowerPoint Presentation</vt:lpstr>
      <vt:lpstr>Internal Histology of the Spinal Cord</vt:lpstr>
      <vt:lpstr>PowerPoint Presentation</vt:lpstr>
      <vt:lpstr>Internal Histology of the Spinal Cord</vt:lpstr>
      <vt:lpstr>SPINAL CORD:  LAMINA OF REXED AND TRACTS</vt:lpstr>
      <vt:lpstr>Internal Histology of the Spinal Cord</vt:lpstr>
      <vt:lpstr>Internal Histology of the Spinal Cord</vt:lpstr>
      <vt:lpstr>Internal Histology of the Spinal Cord</vt:lpstr>
      <vt:lpstr>Internal Histology of the Spinal Cord</vt:lpstr>
      <vt:lpstr>Internal Histology of the Spinal Cord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Cerebrum</dc:title>
  <dc:creator>Teshreen Zeitoun</dc:creator>
  <cp:lastModifiedBy>Admin</cp:lastModifiedBy>
  <cp:revision>463</cp:revision>
  <dcterms:created xsi:type="dcterms:W3CDTF">2006-08-16T00:00:00Z</dcterms:created>
  <dcterms:modified xsi:type="dcterms:W3CDTF">2022-12-11T17:10:07Z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0x010100CE628BCE2FBAD340B56B2A0F64962C1C</vt:lpwstr>
  </property>
</Properties>
</file>