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2" r:id="rId6"/>
    <p:sldId id="263" r:id="rId7"/>
    <p:sldId id="261" r:id="rId8"/>
    <p:sldId id="264" r:id="rId9"/>
    <p:sldId id="287" r:id="rId10"/>
    <p:sldId id="265" r:id="rId11"/>
    <p:sldId id="266" r:id="rId12"/>
    <p:sldId id="267" r:id="rId13"/>
    <p:sldId id="281" r:id="rId14"/>
    <p:sldId id="268" r:id="rId15"/>
    <p:sldId id="269" r:id="rId16"/>
    <p:sldId id="270" r:id="rId17"/>
    <p:sldId id="288" r:id="rId18"/>
    <p:sldId id="271" r:id="rId19"/>
    <p:sldId id="272" r:id="rId20"/>
    <p:sldId id="273" r:id="rId21"/>
    <p:sldId id="289" r:id="rId22"/>
    <p:sldId id="274" r:id="rId23"/>
    <p:sldId id="282" r:id="rId24"/>
    <p:sldId id="285" r:id="rId25"/>
    <p:sldId id="283" r:id="rId26"/>
    <p:sldId id="286" r:id="rId27"/>
    <p:sldId id="284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  <a:srgbClr val="0000FF"/>
    <a:srgbClr val="260D8F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2" d="100"/>
          <a:sy n="82" d="100"/>
        </p:scale>
        <p:origin x="148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aiman afar" userId="8daa305de66d1ca2" providerId="LiveId" clId="{40F8B840-F412-4E66-B2F0-922E6D5FD578}"/>
    <pc:docChg chg="undo custSel addSld delSld modSld sldOrd">
      <pc:chgData name="ali aiman afar" userId="8daa305de66d1ca2" providerId="LiveId" clId="{40F8B840-F412-4E66-B2F0-922E6D5FD578}" dt="2022-03-12T13:46:46.140" v="1875" actId="6549"/>
      <pc:docMkLst>
        <pc:docMk/>
      </pc:docMkLst>
      <pc:sldChg chg="delSp modSp mod">
        <pc:chgData name="ali aiman afar" userId="8daa305de66d1ca2" providerId="LiveId" clId="{40F8B840-F412-4E66-B2F0-922E6D5FD578}" dt="2022-03-12T13:46:46.140" v="1875" actId="6549"/>
        <pc:sldMkLst>
          <pc:docMk/>
          <pc:sldMk cId="0" sldId="257"/>
        </pc:sldMkLst>
        <pc:spChg chg="mod">
          <ac:chgData name="ali aiman afar" userId="8daa305de66d1ca2" providerId="LiveId" clId="{40F8B840-F412-4E66-B2F0-922E6D5FD578}" dt="2022-03-12T13:46:46.140" v="1875" actId="6549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8:22:43.460" v="1578" actId="1036"/>
          <ac:spMkLst>
            <pc:docMk/>
            <pc:sldMk cId="0" sldId="257"/>
            <ac:spMk id="3" creationId="{00000000-0000-0000-0000-000000000000}"/>
          </ac:spMkLst>
        </pc:spChg>
        <pc:spChg chg="del">
          <ac:chgData name="ali aiman afar" userId="8daa305de66d1ca2" providerId="LiveId" clId="{40F8B840-F412-4E66-B2F0-922E6D5FD578}" dt="2022-03-12T07:51:54.205" v="1519" actId="478"/>
          <ac:spMkLst>
            <pc:docMk/>
            <pc:sldMk cId="0" sldId="257"/>
            <ac:spMk id="5" creationId="{27C6B19C-6F21-4C07-8728-1A6467BE89DD}"/>
          </ac:spMkLst>
        </pc:spChg>
      </pc:sldChg>
      <pc:sldChg chg="modSp mod">
        <pc:chgData name="ali aiman afar" userId="8daa305de66d1ca2" providerId="LiveId" clId="{40F8B840-F412-4E66-B2F0-922E6D5FD578}" dt="2022-03-12T08:48:33.868" v="1582" actId="1076"/>
        <pc:sldMkLst>
          <pc:docMk/>
          <pc:sldMk cId="0" sldId="258"/>
        </pc:sldMkLst>
        <pc:spChg chg="mod">
          <ac:chgData name="ali aiman afar" userId="8daa305de66d1ca2" providerId="LiveId" clId="{40F8B840-F412-4E66-B2F0-922E6D5FD578}" dt="2022-03-12T08:35:32.715" v="1580" actId="207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8:48:33.868" v="1582" actId="1076"/>
          <ac:spMkLst>
            <pc:docMk/>
            <pc:sldMk cId="0" sldId="258"/>
            <ac:spMk id="5" creationId="{00000000-0000-0000-0000-000000000000}"/>
          </ac:spMkLst>
        </pc:spChg>
      </pc:sldChg>
      <pc:sldChg chg="delSp modSp mod">
        <pc:chgData name="ali aiman afar" userId="8daa305de66d1ca2" providerId="LiveId" clId="{40F8B840-F412-4E66-B2F0-922E6D5FD578}" dt="2022-03-12T08:51:26.752" v="1597" actId="478"/>
        <pc:sldMkLst>
          <pc:docMk/>
          <pc:sldMk cId="0" sldId="260"/>
        </pc:sldMkLst>
        <pc:spChg chg="mod">
          <ac:chgData name="ali aiman afar" userId="8daa305de66d1ca2" providerId="LiveId" clId="{40F8B840-F412-4E66-B2F0-922E6D5FD578}" dt="2022-03-12T08:50:42.967" v="1586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8:50:46.516" v="1587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8:51:00.077" v="1590" actId="14100"/>
          <ac:spMkLst>
            <pc:docMk/>
            <pc:sldMk cId="0" sldId="260"/>
            <ac:spMk id="11" creationId="{048F80C5-61B0-4F03-A034-01631A485793}"/>
          </ac:spMkLst>
        </pc:spChg>
        <pc:spChg chg="del mod">
          <ac:chgData name="ali aiman afar" userId="8daa305de66d1ca2" providerId="LiveId" clId="{40F8B840-F412-4E66-B2F0-922E6D5FD578}" dt="2022-03-12T08:51:26.752" v="1597" actId="478"/>
          <ac:spMkLst>
            <pc:docMk/>
            <pc:sldMk cId="0" sldId="260"/>
            <ac:spMk id="12" creationId="{2815A27D-031D-4392-B1D0-E5B07E7FA450}"/>
          </ac:spMkLst>
        </pc:spChg>
        <pc:picChg chg="mod">
          <ac:chgData name="ali aiman afar" userId="8daa305de66d1ca2" providerId="LiveId" clId="{40F8B840-F412-4E66-B2F0-922E6D5FD578}" dt="2022-03-12T08:50:51.553" v="1588" actId="1076"/>
          <ac:picMkLst>
            <pc:docMk/>
            <pc:sldMk cId="0" sldId="260"/>
            <ac:picMk id="5" creationId="{00000000-0000-0000-0000-000000000000}"/>
          </ac:picMkLst>
        </pc:picChg>
      </pc:sldChg>
      <pc:sldChg chg="addSp delSp modSp mod">
        <pc:chgData name="ali aiman afar" userId="8daa305de66d1ca2" providerId="LiveId" clId="{40F8B840-F412-4E66-B2F0-922E6D5FD578}" dt="2022-03-12T09:41:16.020" v="1648" actId="1076"/>
        <pc:sldMkLst>
          <pc:docMk/>
          <pc:sldMk cId="0" sldId="265"/>
        </pc:sldMkLst>
        <pc:spChg chg="mod">
          <ac:chgData name="ali aiman afar" userId="8daa305de66d1ca2" providerId="LiveId" clId="{40F8B840-F412-4E66-B2F0-922E6D5FD578}" dt="2022-03-12T09:40:40.260" v="1636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9:41:02.910" v="1644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9:41:06.846" v="1645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09:41:12.378" v="1647" actId="1036"/>
          <ac:spMkLst>
            <pc:docMk/>
            <pc:sldMk cId="0" sldId="265"/>
            <ac:spMk id="11" creationId="{08120357-C288-41CF-A188-D7943959F7ED}"/>
          </ac:spMkLst>
        </pc:spChg>
        <pc:picChg chg="add mod">
          <ac:chgData name="ali aiman afar" userId="8daa305de66d1ca2" providerId="LiveId" clId="{40F8B840-F412-4E66-B2F0-922E6D5FD578}" dt="2022-03-12T09:41:16.020" v="1648" actId="1076"/>
          <ac:picMkLst>
            <pc:docMk/>
            <pc:sldMk cId="0" sldId="265"/>
            <ac:picMk id="2050" creationId="{B0D1E55B-B0D3-406B-8266-6BD919A7A741}"/>
          </ac:picMkLst>
        </pc:picChg>
        <pc:picChg chg="del mod">
          <ac:chgData name="ali aiman afar" userId="8daa305de66d1ca2" providerId="LiveId" clId="{40F8B840-F412-4E66-B2F0-922E6D5FD578}" dt="2022-03-12T09:40:23.703" v="1632" actId="478"/>
          <ac:picMkLst>
            <pc:docMk/>
            <pc:sldMk cId="0" sldId="265"/>
            <ac:picMk id="23554" creationId="{00000000-0000-0000-0000-000000000000}"/>
          </ac:picMkLst>
        </pc:picChg>
      </pc:sldChg>
      <pc:sldChg chg="addSp modSp mod">
        <pc:chgData name="ali aiman afar" userId="8daa305de66d1ca2" providerId="LiveId" clId="{40F8B840-F412-4E66-B2F0-922E6D5FD578}" dt="2022-03-12T10:21:07.711" v="1666" actId="207"/>
        <pc:sldMkLst>
          <pc:docMk/>
          <pc:sldMk cId="0" sldId="267"/>
        </pc:sldMkLst>
        <pc:spChg chg="mod">
          <ac:chgData name="ali aiman afar" userId="8daa305de66d1ca2" providerId="LiveId" clId="{40F8B840-F412-4E66-B2F0-922E6D5FD578}" dt="2022-03-12T10:21:07.711" v="1666" actId="207"/>
          <ac:spMkLst>
            <pc:docMk/>
            <pc:sldMk cId="0" sldId="267"/>
            <ac:spMk id="2" creationId="{00000000-0000-0000-0000-000000000000}"/>
          </ac:spMkLst>
        </pc:spChg>
        <pc:picChg chg="mod">
          <ac:chgData name="ali aiman afar" userId="8daa305de66d1ca2" providerId="LiveId" clId="{40F8B840-F412-4E66-B2F0-922E6D5FD578}" dt="2022-03-12T10:14:35.243" v="1650" actId="1076"/>
          <ac:picMkLst>
            <pc:docMk/>
            <pc:sldMk cId="0" sldId="267"/>
            <ac:picMk id="9" creationId="{00000000-0000-0000-0000-000000000000}"/>
          </ac:picMkLst>
        </pc:picChg>
        <pc:picChg chg="add mod">
          <ac:chgData name="ali aiman afar" userId="8daa305de66d1ca2" providerId="LiveId" clId="{40F8B840-F412-4E66-B2F0-922E6D5FD578}" dt="2022-03-12T10:18:28.365" v="1664" actId="1076"/>
          <ac:picMkLst>
            <pc:docMk/>
            <pc:sldMk cId="0" sldId="267"/>
            <ac:picMk id="3074" creationId="{A6E42A10-71F0-4104-AA06-5A1E4122172F}"/>
          </ac:picMkLst>
        </pc:picChg>
      </pc:sldChg>
      <pc:sldChg chg="modSp mod">
        <pc:chgData name="ali aiman afar" userId="8daa305de66d1ca2" providerId="LiveId" clId="{40F8B840-F412-4E66-B2F0-922E6D5FD578}" dt="2022-03-12T10:27:08.521" v="1704" actId="207"/>
        <pc:sldMkLst>
          <pc:docMk/>
          <pc:sldMk cId="0" sldId="268"/>
        </pc:sldMkLst>
        <pc:spChg chg="mod">
          <ac:chgData name="ali aiman afar" userId="8daa305de66d1ca2" providerId="LiveId" clId="{40F8B840-F412-4E66-B2F0-922E6D5FD578}" dt="2022-03-12T10:27:08.521" v="1704" actId="207"/>
          <ac:spMkLst>
            <pc:docMk/>
            <pc:sldMk cId="0" sldId="268"/>
            <ac:spMk id="2" creationId="{00000000-0000-0000-0000-000000000000}"/>
          </ac:spMkLst>
        </pc:spChg>
      </pc:sldChg>
      <pc:sldChg chg="modSp mod">
        <pc:chgData name="ali aiman afar" userId="8daa305de66d1ca2" providerId="LiveId" clId="{40F8B840-F412-4E66-B2F0-922E6D5FD578}" dt="2022-03-12T12:01:53.288" v="1812" actId="207"/>
        <pc:sldMkLst>
          <pc:docMk/>
          <pc:sldMk cId="0" sldId="269"/>
        </pc:sldMkLst>
        <pc:spChg chg="mod">
          <ac:chgData name="ali aiman afar" userId="8daa305de66d1ca2" providerId="LiveId" clId="{40F8B840-F412-4E66-B2F0-922E6D5FD578}" dt="2022-03-12T12:01:53.288" v="1812" actId="207"/>
          <ac:spMkLst>
            <pc:docMk/>
            <pc:sldMk cId="0" sldId="269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0:28:45.222" v="1710" actId="207"/>
          <ac:spMkLst>
            <pc:docMk/>
            <pc:sldMk cId="0" sldId="269"/>
            <ac:spMk id="4" creationId="{00000000-0000-0000-0000-000000000000}"/>
          </ac:spMkLst>
        </pc:spChg>
        <pc:picChg chg="mod">
          <ac:chgData name="ali aiman afar" userId="8daa305de66d1ca2" providerId="LiveId" clId="{40F8B840-F412-4E66-B2F0-922E6D5FD578}" dt="2022-03-12T10:27:48.094" v="1707" actId="1076"/>
          <ac:picMkLst>
            <pc:docMk/>
            <pc:sldMk cId="0" sldId="269"/>
            <ac:picMk id="7" creationId="{00000000-0000-0000-0000-000000000000}"/>
          </ac:picMkLst>
        </pc:picChg>
      </pc:sldChg>
      <pc:sldChg chg="delSp modSp mod">
        <pc:chgData name="ali aiman afar" userId="8daa305de66d1ca2" providerId="LiveId" clId="{40F8B840-F412-4E66-B2F0-922E6D5FD578}" dt="2022-03-12T12:01:41.791" v="1810" actId="207"/>
        <pc:sldMkLst>
          <pc:docMk/>
          <pc:sldMk cId="0" sldId="270"/>
        </pc:sldMkLst>
        <pc:spChg chg="del mod">
          <ac:chgData name="ali aiman afar" userId="8daa305de66d1ca2" providerId="LiveId" clId="{40F8B840-F412-4E66-B2F0-922E6D5FD578}" dt="2022-03-12T10:30:11.772" v="1714"/>
          <ac:spMkLst>
            <pc:docMk/>
            <pc:sldMk cId="0" sldId="270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2:01:41.791" v="1810" actId="207"/>
          <ac:spMkLst>
            <pc:docMk/>
            <pc:sldMk cId="0" sldId="270"/>
            <ac:spMk id="3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0:33:16.780" v="1732" actId="1038"/>
          <ac:spMkLst>
            <pc:docMk/>
            <pc:sldMk cId="0" sldId="270"/>
            <ac:spMk id="5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0:32:46.610" v="1722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0:32:42.675" v="1721" actId="1076"/>
          <ac:spMkLst>
            <pc:docMk/>
            <pc:sldMk cId="0" sldId="270"/>
            <ac:spMk id="8" creationId="{00000000-0000-0000-0000-000000000000}"/>
          </ac:spMkLst>
        </pc:spChg>
        <pc:picChg chg="mod">
          <ac:chgData name="ali aiman afar" userId="8daa305de66d1ca2" providerId="LiveId" clId="{40F8B840-F412-4E66-B2F0-922E6D5FD578}" dt="2022-03-12T10:33:09.778" v="1730" actId="14100"/>
          <ac:picMkLst>
            <pc:docMk/>
            <pc:sldMk cId="0" sldId="270"/>
            <ac:picMk id="2053" creationId="{00000000-0000-0000-0000-000000000000}"/>
          </ac:picMkLst>
        </pc:picChg>
      </pc:sldChg>
      <pc:sldChg chg="modSp mod">
        <pc:chgData name="ali aiman afar" userId="8daa305de66d1ca2" providerId="LiveId" clId="{40F8B840-F412-4E66-B2F0-922E6D5FD578}" dt="2022-03-12T12:01:19.811" v="1803" actId="207"/>
        <pc:sldMkLst>
          <pc:docMk/>
          <pc:sldMk cId="0" sldId="271"/>
        </pc:sldMkLst>
        <pc:spChg chg="mod">
          <ac:chgData name="ali aiman afar" userId="8daa305de66d1ca2" providerId="LiveId" clId="{40F8B840-F412-4E66-B2F0-922E6D5FD578}" dt="2022-03-12T12:01:19.811" v="1803" actId="207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ali aiman afar" userId="8daa305de66d1ca2" providerId="LiveId" clId="{40F8B840-F412-4E66-B2F0-922E6D5FD578}" dt="2022-03-12T12:00:19.704" v="1798" actId="207"/>
        <pc:sldMkLst>
          <pc:docMk/>
          <pc:sldMk cId="0" sldId="272"/>
        </pc:sldMkLst>
        <pc:spChg chg="mod">
          <ac:chgData name="ali aiman afar" userId="8daa305de66d1ca2" providerId="LiveId" clId="{40F8B840-F412-4E66-B2F0-922E6D5FD578}" dt="2022-03-12T12:00:19.704" v="1798" actId="207"/>
          <ac:spMkLst>
            <pc:docMk/>
            <pc:sldMk cId="0" sldId="272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1:38:42.533" v="1735" actId="207"/>
          <ac:spMkLst>
            <pc:docMk/>
            <pc:sldMk cId="0" sldId="272"/>
            <ac:spMk id="3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1:39:29.162" v="1737" actId="207"/>
          <ac:spMkLst>
            <pc:docMk/>
            <pc:sldMk cId="0" sldId="272"/>
            <ac:spMk id="4" creationId="{00000000-0000-0000-0000-000000000000}"/>
          </ac:spMkLst>
        </pc:spChg>
      </pc:sldChg>
      <pc:sldChg chg="delSp modSp mod">
        <pc:chgData name="ali aiman afar" userId="8daa305de66d1ca2" providerId="LiveId" clId="{40F8B840-F412-4E66-B2F0-922E6D5FD578}" dt="2022-03-12T12:00:12.919" v="1796" actId="207"/>
        <pc:sldMkLst>
          <pc:docMk/>
          <pc:sldMk cId="0" sldId="273"/>
        </pc:sldMkLst>
        <pc:spChg chg="mod">
          <ac:chgData name="ali aiman afar" userId="8daa305de66d1ca2" providerId="LiveId" clId="{40F8B840-F412-4E66-B2F0-922E6D5FD578}" dt="2022-03-12T12:00:12.919" v="1796" actId="207"/>
          <ac:spMkLst>
            <pc:docMk/>
            <pc:sldMk cId="0" sldId="273"/>
            <ac:spMk id="2" creationId="{00000000-0000-0000-0000-000000000000}"/>
          </ac:spMkLst>
        </pc:spChg>
        <pc:spChg chg="mod">
          <ac:chgData name="ali aiman afar" userId="8daa305de66d1ca2" providerId="LiveId" clId="{40F8B840-F412-4E66-B2F0-922E6D5FD578}" dt="2022-03-12T11:48:40.448" v="1767" actId="1076"/>
          <ac:spMkLst>
            <pc:docMk/>
            <pc:sldMk cId="0" sldId="273"/>
            <ac:spMk id="3" creationId="{00000000-0000-0000-0000-000000000000}"/>
          </ac:spMkLst>
        </pc:spChg>
        <pc:spChg chg="del mod">
          <ac:chgData name="ali aiman afar" userId="8daa305de66d1ca2" providerId="LiveId" clId="{40F8B840-F412-4E66-B2F0-922E6D5FD578}" dt="2022-03-12T11:46:46.762" v="1739" actId="478"/>
          <ac:spMkLst>
            <pc:docMk/>
            <pc:sldMk cId="0" sldId="273"/>
            <ac:spMk id="4" creationId="{00000000-0000-0000-0000-000000000000}"/>
          </ac:spMkLst>
        </pc:spChg>
        <pc:picChg chg="mod">
          <ac:chgData name="ali aiman afar" userId="8daa305de66d1ca2" providerId="LiveId" clId="{40F8B840-F412-4E66-B2F0-922E6D5FD578}" dt="2022-03-12T11:48:43.870" v="1769" actId="14100"/>
          <ac:picMkLst>
            <pc:docMk/>
            <pc:sldMk cId="0" sldId="273"/>
            <ac:picMk id="32770" creationId="{00000000-0000-0000-0000-000000000000}"/>
          </ac:picMkLst>
        </pc:picChg>
      </pc:sldChg>
      <pc:sldChg chg="modSp mod">
        <pc:chgData name="ali aiman afar" userId="8daa305de66d1ca2" providerId="LiveId" clId="{40F8B840-F412-4E66-B2F0-922E6D5FD578}" dt="2022-03-12T11:59:24.769" v="1791" actId="207"/>
        <pc:sldMkLst>
          <pc:docMk/>
          <pc:sldMk cId="0" sldId="274"/>
        </pc:sldMkLst>
        <pc:spChg chg="mod">
          <ac:chgData name="ali aiman afar" userId="8daa305de66d1ca2" providerId="LiveId" clId="{40F8B840-F412-4E66-B2F0-922E6D5FD578}" dt="2022-03-12T11:59:24.769" v="1791" actId="207"/>
          <ac:spMkLst>
            <pc:docMk/>
            <pc:sldMk cId="0" sldId="274"/>
            <ac:spMk id="2" creationId="{00000000-0000-0000-0000-000000000000}"/>
          </ac:spMkLst>
        </pc:spChg>
      </pc:sldChg>
      <pc:sldChg chg="modSp mod">
        <pc:chgData name="ali aiman afar" userId="8daa305de66d1ca2" providerId="LiveId" clId="{40F8B840-F412-4E66-B2F0-922E6D5FD578}" dt="2022-03-12T07:56:00.251" v="1549" actId="1036"/>
        <pc:sldMkLst>
          <pc:docMk/>
          <pc:sldMk cId="0" sldId="275"/>
        </pc:sldMkLst>
        <pc:picChg chg="mod">
          <ac:chgData name="ali aiman afar" userId="8daa305de66d1ca2" providerId="LiveId" clId="{40F8B840-F412-4E66-B2F0-922E6D5FD578}" dt="2022-03-12T07:56:00.251" v="1549" actId="1036"/>
          <ac:picMkLst>
            <pc:docMk/>
            <pc:sldMk cId="0" sldId="275"/>
            <ac:picMk id="34819" creationId="{00000000-0000-0000-0000-000000000000}"/>
          </ac:picMkLst>
        </pc:picChg>
      </pc:sldChg>
      <pc:sldChg chg="del">
        <pc:chgData name="ali aiman afar" userId="8daa305de66d1ca2" providerId="LiveId" clId="{40F8B840-F412-4E66-B2F0-922E6D5FD578}" dt="2022-03-12T07:56:41.710" v="1552" actId="2696"/>
        <pc:sldMkLst>
          <pc:docMk/>
          <pc:sldMk cId="3249442950" sldId="276"/>
        </pc:sldMkLst>
      </pc:sldChg>
      <pc:sldChg chg="delSp del mod">
        <pc:chgData name="ali aiman afar" userId="8daa305de66d1ca2" providerId="LiveId" clId="{40F8B840-F412-4E66-B2F0-922E6D5FD578}" dt="2022-03-12T07:56:22.048" v="1551" actId="2696"/>
        <pc:sldMkLst>
          <pc:docMk/>
          <pc:sldMk cId="2878170333" sldId="277"/>
        </pc:sldMkLst>
        <pc:picChg chg="del">
          <ac:chgData name="ali aiman afar" userId="8daa305de66d1ca2" providerId="LiveId" clId="{40F8B840-F412-4E66-B2F0-922E6D5FD578}" dt="2022-03-12T07:56:18.315" v="1550" actId="21"/>
          <ac:picMkLst>
            <pc:docMk/>
            <pc:sldMk cId="2878170333" sldId="277"/>
            <ac:picMk id="8" creationId="{8A93BEB6-BE92-4962-BA02-84A8E06FE76E}"/>
          </ac:picMkLst>
        </pc:picChg>
      </pc:sldChg>
      <pc:sldChg chg="delSp del mod">
        <pc:chgData name="ali aiman afar" userId="8daa305de66d1ca2" providerId="LiveId" clId="{40F8B840-F412-4E66-B2F0-922E6D5FD578}" dt="2022-03-12T07:35:43.212" v="1507" actId="2696"/>
        <pc:sldMkLst>
          <pc:docMk/>
          <pc:sldMk cId="1872817581" sldId="278"/>
        </pc:sldMkLst>
        <pc:spChg chg="del">
          <ac:chgData name="ali aiman afar" userId="8daa305de66d1ca2" providerId="LiveId" clId="{40F8B840-F412-4E66-B2F0-922E6D5FD578}" dt="2022-03-12T07:35:36.895" v="1506" actId="478"/>
          <ac:spMkLst>
            <pc:docMk/>
            <pc:sldMk cId="1872817581" sldId="278"/>
            <ac:spMk id="7" creationId="{7A18465C-A823-4920-9CCD-8E105D7663BB}"/>
          </ac:spMkLst>
        </pc:spChg>
        <pc:spChg chg="del">
          <ac:chgData name="ali aiman afar" userId="8daa305de66d1ca2" providerId="LiveId" clId="{40F8B840-F412-4E66-B2F0-922E6D5FD578}" dt="2022-03-12T07:35:25.946" v="1505" actId="478"/>
          <ac:spMkLst>
            <pc:docMk/>
            <pc:sldMk cId="1872817581" sldId="278"/>
            <ac:spMk id="9" creationId="{8D185ED4-65AC-4416-8B86-BCDFA25C70ED}"/>
          </ac:spMkLst>
        </pc:spChg>
      </pc:sldChg>
      <pc:sldChg chg="del">
        <pc:chgData name="ali aiman afar" userId="8daa305de66d1ca2" providerId="LiveId" clId="{40F8B840-F412-4E66-B2F0-922E6D5FD578}" dt="2022-03-12T07:36:08.200" v="1508" actId="2696"/>
        <pc:sldMkLst>
          <pc:docMk/>
          <pc:sldMk cId="251201707" sldId="279"/>
        </pc:sldMkLst>
      </pc:sldChg>
      <pc:sldChg chg="delSp del">
        <pc:chgData name="ali aiman afar" userId="8daa305de66d1ca2" providerId="LiveId" clId="{40F8B840-F412-4E66-B2F0-922E6D5FD578}" dt="2022-03-12T07:55:52.233" v="1543" actId="2696"/>
        <pc:sldMkLst>
          <pc:docMk/>
          <pc:sldMk cId="971190260" sldId="280"/>
        </pc:sldMkLst>
        <pc:picChg chg="del">
          <ac:chgData name="ali aiman afar" userId="8daa305de66d1ca2" providerId="LiveId" clId="{40F8B840-F412-4E66-B2F0-922E6D5FD578}" dt="2022-03-12T07:54:36.530" v="1529" actId="21"/>
          <ac:picMkLst>
            <pc:docMk/>
            <pc:sldMk cId="971190260" sldId="280"/>
            <ac:picMk id="4098" creationId="{3B6183F2-1B37-48D3-AD69-A710348CA04E}"/>
          </ac:picMkLst>
        </pc:picChg>
      </pc:sldChg>
      <pc:sldChg chg="addSp modSp mod">
        <pc:chgData name="ali aiman afar" userId="8daa305de66d1ca2" providerId="LiveId" clId="{40F8B840-F412-4E66-B2F0-922E6D5FD578}" dt="2022-03-12T10:24:28.969" v="1702" actId="1076"/>
        <pc:sldMkLst>
          <pc:docMk/>
          <pc:sldMk cId="973849255" sldId="281"/>
        </pc:sldMkLst>
        <pc:spChg chg="mod">
          <ac:chgData name="ali aiman afar" userId="8daa305de66d1ca2" providerId="LiveId" clId="{40F8B840-F412-4E66-B2F0-922E6D5FD578}" dt="2022-03-12T10:24:18.170" v="1700" actId="1076"/>
          <ac:spMkLst>
            <pc:docMk/>
            <pc:sldMk cId="973849255" sldId="281"/>
            <ac:spMk id="2" creationId="{B2A525BE-723E-405B-B35F-29BA988878A2}"/>
          </ac:spMkLst>
        </pc:spChg>
        <pc:spChg chg="mod">
          <ac:chgData name="ali aiman afar" userId="8daa305de66d1ca2" providerId="LiveId" clId="{40F8B840-F412-4E66-B2F0-922E6D5FD578}" dt="2022-03-12T10:24:23.310" v="1701" actId="1076"/>
          <ac:spMkLst>
            <pc:docMk/>
            <pc:sldMk cId="973849255" sldId="281"/>
            <ac:spMk id="3" creationId="{735A3FDB-6377-4395-B1F2-8C874EEBB33F}"/>
          </ac:spMkLst>
        </pc:spChg>
        <pc:spChg chg="mod">
          <ac:chgData name="ali aiman afar" userId="8daa305de66d1ca2" providerId="LiveId" clId="{40F8B840-F412-4E66-B2F0-922E6D5FD578}" dt="2022-03-12T10:22:51.019" v="1672" actId="1076"/>
          <ac:spMkLst>
            <pc:docMk/>
            <pc:sldMk cId="973849255" sldId="281"/>
            <ac:spMk id="7" creationId="{DEDB473E-E1D5-4BBC-871F-E275DD374B29}"/>
          </ac:spMkLst>
        </pc:spChg>
        <pc:spChg chg="mod">
          <ac:chgData name="ali aiman afar" userId="8daa305de66d1ca2" providerId="LiveId" clId="{40F8B840-F412-4E66-B2F0-922E6D5FD578}" dt="2022-03-12T10:24:09.923" v="1698" actId="1036"/>
          <ac:spMkLst>
            <pc:docMk/>
            <pc:sldMk cId="973849255" sldId="281"/>
            <ac:spMk id="9" creationId="{79B83D3A-7578-43F9-AA52-BE35494C4ECC}"/>
          </ac:spMkLst>
        </pc:spChg>
        <pc:picChg chg="mod">
          <ac:chgData name="ali aiman afar" userId="8daa305de66d1ca2" providerId="LiveId" clId="{40F8B840-F412-4E66-B2F0-922E6D5FD578}" dt="2022-03-12T10:21:41.036" v="1668" actId="1076"/>
          <ac:picMkLst>
            <pc:docMk/>
            <pc:sldMk cId="973849255" sldId="281"/>
            <ac:picMk id="12" creationId="{1B5E6F13-540C-4F61-83A0-EC7175D0E3E6}"/>
          </ac:picMkLst>
        </pc:picChg>
        <pc:picChg chg="add mod">
          <ac:chgData name="ali aiman afar" userId="8daa305de66d1ca2" providerId="LiveId" clId="{40F8B840-F412-4E66-B2F0-922E6D5FD578}" dt="2022-03-12T10:24:28.969" v="1702" actId="1076"/>
          <ac:picMkLst>
            <pc:docMk/>
            <pc:sldMk cId="973849255" sldId="281"/>
            <ac:picMk id="4098" creationId="{DCF1F174-F547-4708-82E1-6066C43AE17B}"/>
          </ac:picMkLst>
        </pc:picChg>
      </pc:sldChg>
      <pc:sldChg chg="addSp modSp new mod">
        <pc:chgData name="ali aiman afar" userId="8daa305de66d1ca2" providerId="LiveId" clId="{40F8B840-F412-4E66-B2F0-922E6D5FD578}" dt="2022-03-12T07:56:55.791" v="1555" actId="1076"/>
        <pc:sldMkLst>
          <pc:docMk/>
          <pc:sldMk cId="985008456" sldId="282"/>
        </pc:sldMkLst>
        <pc:spChg chg="mod">
          <ac:chgData name="ali aiman afar" userId="8daa305de66d1ca2" providerId="LiveId" clId="{40F8B840-F412-4E66-B2F0-922E6D5FD578}" dt="2022-03-12T06:34:04.732" v="1295" actId="2711"/>
          <ac:spMkLst>
            <pc:docMk/>
            <pc:sldMk cId="985008456" sldId="282"/>
            <ac:spMk id="2" creationId="{F5C93C22-AF39-4327-BCB5-ED2F515AD7B8}"/>
          </ac:spMkLst>
        </pc:spChg>
        <pc:spChg chg="mod">
          <ac:chgData name="ali aiman afar" userId="8daa305de66d1ca2" providerId="LiveId" clId="{40F8B840-F412-4E66-B2F0-922E6D5FD578}" dt="2022-03-12T06:34:04.732" v="1295" actId="2711"/>
          <ac:spMkLst>
            <pc:docMk/>
            <pc:sldMk cId="985008456" sldId="282"/>
            <ac:spMk id="3" creationId="{23433D85-B2B9-45EF-ADA1-471F4CCE276D}"/>
          </ac:spMkLst>
        </pc:spChg>
        <pc:spChg chg="mod">
          <ac:chgData name="ali aiman afar" userId="8daa305de66d1ca2" providerId="LiveId" clId="{40F8B840-F412-4E66-B2F0-922E6D5FD578}" dt="2022-03-12T06:34:04.732" v="1295" actId="2711"/>
          <ac:spMkLst>
            <pc:docMk/>
            <pc:sldMk cId="985008456" sldId="282"/>
            <ac:spMk id="4" creationId="{91706E97-75C9-4B9B-A038-16148A5A9EF4}"/>
          </ac:spMkLst>
        </pc:spChg>
        <pc:spChg chg="add mod">
          <ac:chgData name="ali aiman afar" userId="8daa305de66d1ca2" providerId="LiveId" clId="{40F8B840-F412-4E66-B2F0-922E6D5FD578}" dt="2022-03-12T07:56:47.376" v="1553" actId="14100"/>
          <ac:spMkLst>
            <pc:docMk/>
            <pc:sldMk cId="985008456" sldId="282"/>
            <ac:spMk id="5" creationId="{0AEBE461-4F7F-4B16-B2A1-361E22435202}"/>
          </ac:spMkLst>
        </pc:spChg>
        <pc:spChg chg="add mod">
          <ac:chgData name="ali aiman afar" userId="8daa305de66d1ca2" providerId="LiveId" clId="{40F8B840-F412-4E66-B2F0-922E6D5FD578}" dt="2022-03-12T06:21:30.361" v="1224"/>
          <ac:spMkLst>
            <pc:docMk/>
            <pc:sldMk cId="985008456" sldId="282"/>
            <ac:spMk id="6" creationId="{98BD0A2A-37C8-40A5-A120-255B3CE0F133}"/>
          </ac:spMkLst>
        </pc:spChg>
        <pc:picChg chg="add mod">
          <ac:chgData name="ali aiman afar" userId="8daa305de66d1ca2" providerId="LiveId" clId="{40F8B840-F412-4E66-B2F0-922E6D5FD578}" dt="2022-03-12T07:56:55.791" v="1555" actId="1076"/>
          <ac:picMkLst>
            <pc:docMk/>
            <pc:sldMk cId="985008456" sldId="282"/>
            <ac:picMk id="1026" creationId="{5BDBD71F-180C-4A8A-95B0-D832064CA5B6}"/>
          </ac:picMkLst>
        </pc:picChg>
        <pc:picChg chg="add mod">
          <ac:chgData name="ali aiman afar" userId="8daa305de66d1ca2" providerId="LiveId" clId="{40F8B840-F412-4E66-B2F0-922E6D5FD578}" dt="2022-03-12T07:56:53.408" v="1554" actId="1076"/>
          <ac:picMkLst>
            <pc:docMk/>
            <pc:sldMk cId="985008456" sldId="282"/>
            <ac:picMk id="1028" creationId="{5C58BDD2-F1BD-47EE-870F-217CA5157C5E}"/>
          </ac:picMkLst>
        </pc:picChg>
      </pc:sldChg>
      <pc:sldChg chg="addSp delSp modSp new mod">
        <pc:chgData name="ali aiman afar" userId="8daa305de66d1ca2" providerId="LiveId" clId="{40F8B840-F412-4E66-B2F0-922E6D5FD578}" dt="2022-03-12T12:10:30.269" v="1842" actId="207"/>
        <pc:sldMkLst>
          <pc:docMk/>
          <pc:sldMk cId="2037863783" sldId="283"/>
        </pc:sldMkLst>
        <pc:spChg chg="mod">
          <ac:chgData name="ali aiman afar" userId="8daa305de66d1ca2" providerId="LiveId" clId="{40F8B840-F412-4E66-B2F0-922E6D5FD578}" dt="2022-03-12T06:53:04.666" v="1388" actId="2711"/>
          <ac:spMkLst>
            <pc:docMk/>
            <pc:sldMk cId="2037863783" sldId="283"/>
            <ac:spMk id="2" creationId="{C6183771-3006-4C56-8B82-88C355B4680C}"/>
          </ac:spMkLst>
        </pc:spChg>
        <pc:spChg chg="mod">
          <ac:chgData name="ali aiman afar" userId="8daa305de66d1ca2" providerId="LiveId" clId="{40F8B840-F412-4E66-B2F0-922E6D5FD578}" dt="2022-03-12T06:53:04.666" v="1388" actId="2711"/>
          <ac:spMkLst>
            <pc:docMk/>
            <pc:sldMk cId="2037863783" sldId="283"/>
            <ac:spMk id="3" creationId="{C9B96F20-6FFE-43C8-A1DE-7FAC979A8801}"/>
          </ac:spMkLst>
        </pc:spChg>
        <pc:spChg chg="mod">
          <ac:chgData name="ali aiman afar" userId="8daa305de66d1ca2" providerId="LiveId" clId="{40F8B840-F412-4E66-B2F0-922E6D5FD578}" dt="2022-03-12T06:53:04.666" v="1388" actId="2711"/>
          <ac:spMkLst>
            <pc:docMk/>
            <pc:sldMk cId="2037863783" sldId="283"/>
            <ac:spMk id="4" creationId="{AF1A15B0-3A73-4990-9A1B-6874CFAC145E}"/>
          </ac:spMkLst>
        </pc:spChg>
        <pc:spChg chg="add mod">
          <ac:chgData name="ali aiman afar" userId="8daa305de66d1ca2" providerId="LiveId" clId="{40F8B840-F412-4E66-B2F0-922E6D5FD578}" dt="2022-03-12T12:10:30.269" v="1842" actId="207"/>
          <ac:spMkLst>
            <pc:docMk/>
            <pc:sldMk cId="2037863783" sldId="283"/>
            <ac:spMk id="5" creationId="{FCAB2DDA-1CB5-401D-A6F0-E09B7BB848CA}"/>
          </ac:spMkLst>
        </pc:spChg>
        <pc:spChg chg="add del mod">
          <ac:chgData name="ali aiman afar" userId="8daa305de66d1ca2" providerId="LiveId" clId="{40F8B840-F412-4E66-B2F0-922E6D5FD578}" dt="2022-03-12T06:51:55.975" v="1372" actId="21"/>
          <ac:spMkLst>
            <pc:docMk/>
            <pc:sldMk cId="2037863783" sldId="283"/>
            <ac:spMk id="6" creationId="{B3528A75-6C74-4789-9792-268F75B52942}"/>
          </ac:spMkLst>
        </pc:spChg>
        <pc:spChg chg="add mod">
          <ac:chgData name="ali aiman afar" userId="8daa305de66d1ca2" providerId="LiveId" clId="{40F8B840-F412-4E66-B2F0-922E6D5FD578}" dt="2022-03-12T06:47:47.158" v="1355"/>
          <ac:spMkLst>
            <pc:docMk/>
            <pc:sldMk cId="2037863783" sldId="283"/>
            <ac:spMk id="7" creationId="{378C0A38-4DB5-4DBF-BFBE-BD88BE596072}"/>
          </ac:spMkLst>
        </pc:spChg>
        <pc:picChg chg="add mod">
          <ac:chgData name="ali aiman afar" userId="8daa305de66d1ca2" providerId="LiveId" clId="{40F8B840-F412-4E66-B2F0-922E6D5FD578}" dt="2022-03-12T06:52:49.146" v="1384" actId="1076"/>
          <ac:picMkLst>
            <pc:docMk/>
            <pc:sldMk cId="2037863783" sldId="283"/>
            <ac:picMk id="3074" creationId="{5DF89B2E-846B-4156-8ABD-DB3F97ACEA97}"/>
          </ac:picMkLst>
        </pc:picChg>
      </pc:sldChg>
      <pc:sldChg chg="addSp delSp modSp new mod">
        <pc:chgData name="ali aiman afar" userId="8daa305de66d1ca2" providerId="LiveId" clId="{40F8B840-F412-4E66-B2F0-922E6D5FD578}" dt="2022-03-12T12:35:14.005" v="1871" actId="478"/>
        <pc:sldMkLst>
          <pc:docMk/>
          <pc:sldMk cId="1957099504" sldId="284"/>
        </pc:sldMkLst>
        <pc:spChg chg="mod">
          <ac:chgData name="ali aiman afar" userId="8daa305de66d1ca2" providerId="LiveId" clId="{40F8B840-F412-4E66-B2F0-922E6D5FD578}" dt="2022-03-12T12:33:04.965" v="1863" actId="1076"/>
          <ac:spMkLst>
            <pc:docMk/>
            <pc:sldMk cId="1957099504" sldId="284"/>
            <ac:spMk id="2" creationId="{16F95126-8EA8-436F-A79F-E9ED14BDCBC0}"/>
          </ac:spMkLst>
        </pc:spChg>
        <pc:spChg chg="mod">
          <ac:chgData name="ali aiman afar" userId="8daa305de66d1ca2" providerId="LiveId" clId="{40F8B840-F412-4E66-B2F0-922E6D5FD578}" dt="2022-03-12T12:33:10.091" v="1864" actId="1076"/>
          <ac:spMkLst>
            <pc:docMk/>
            <pc:sldMk cId="1957099504" sldId="284"/>
            <ac:spMk id="3" creationId="{78EEB2D9-7186-4CA8-8505-7A54E92D5192}"/>
          </ac:spMkLst>
        </pc:spChg>
        <pc:spChg chg="mod">
          <ac:chgData name="ali aiman afar" userId="8daa305de66d1ca2" providerId="LiveId" clId="{40F8B840-F412-4E66-B2F0-922E6D5FD578}" dt="2022-03-12T12:32:46.429" v="1857" actId="14100"/>
          <ac:spMkLst>
            <pc:docMk/>
            <pc:sldMk cId="1957099504" sldId="284"/>
            <ac:spMk id="4" creationId="{9D6AF022-17B6-4835-89BA-03BFEF948065}"/>
          </ac:spMkLst>
        </pc:spChg>
        <pc:spChg chg="add del mod">
          <ac:chgData name="ali aiman afar" userId="8daa305de66d1ca2" providerId="LiveId" clId="{40F8B840-F412-4E66-B2F0-922E6D5FD578}" dt="2022-03-12T07:07:13.414" v="1434" actId="21"/>
          <ac:spMkLst>
            <pc:docMk/>
            <pc:sldMk cId="1957099504" sldId="284"/>
            <ac:spMk id="5" creationId="{1BA5A3C0-269D-4B20-B474-AB657B799617}"/>
          </ac:spMkLst>
        </pc:spChg>
        <pc:spChg chg="add mod">
          <ac:chgData name="ali aiman afar" userId="8daa305de66d1ca2" providerId="LiveId" clId="{40F8B840-F412-4E66-B2F0-922E6D5FD578}" dt="2022-03-12T07:52:58.261" v="1522"/>
          <ac:spMkLst>
            <pc:docMk/>
            <pc:sldMk cId="1957099504" sldId="284"/>
            <ac:spMk id="6" creationId="{CE81B8D9-D2EA-4C0F-A2D3-C1A120EEC331}"/>
          </ac:spMkLst>
        </pc:spChg>
        <pc:spChg chg="add mod">
          <ac:chgData name="ali aiman afar" userId="8daa305de66d1ca2" providerId="LiveId" clId="{40F8B840-F412-4E66-B2F0-922E6D5FD578}" dt="2022-03-12T12:11:52.553" v="1845" actId="14100"/>
          <ac:spMkLst>
            <pc:docMk/>
            <pc:sldMk cId="1957099504" sldId="284"/>
            <ac:spMk id="7" creationId="{F8A698EB-8E50-41C0-B0ED-3286D64E5660}"/>
          </ac:spMkLst>
        </pc:spChg>
        <pc:picChg chg="add del mod">
          <ac:chgData name="ali aiman afar" userId="8daa305de66d1ca2" providerId="LiveId" clId="{40F8B840-F412-4E66-B2F0-922E6D5FD578}" dt="2022-03-12T07:09:36.996" v="1458" actId="21"/>
          <ac:picMkLst>
            <pc:docMk/>
            <pc:sldMk cId="1957099504" sldId="284"/>
            <ac:picMk id="6" creationId="{08696951-9F24-499A-A9CE-0DBC8CD78FAD}"/>
          </ac:picMkLst>
        </pc:picChg>
        <pc:picChg chg="add mod">
          <ac:chgData name="ali aiman afar" userId="8daa305de66d1ca2" providerId="LiveId" clId="{40F8B840-F412-4E66-B2F0-922E6D5FD578}" dt="2022-03-12T12:32:38.083" v="1853" actId="1076"/>
          <ac:picMkLst>
            <pc:docMk/>
            <pc:sldMk cId="1957099504" sldId="284"/>
            <ac:picMk id="8" creationId="{18DAA93E-9678-4C74-811C-F457B7C35838}"/>
          </ac:picMkLst>
        </pc:picChg>
        <pc:picChg chg="add mod">
          <ac:chgData name="ali aiman afar" userId="8daa305de66d1ca2" providerId="LiveId" clId="{40F8B840-F412-4E66-B2F0-922E6D5FD578}" dt="2022-03-12T12:33:00.307" v="1862" actId="14100"/>
          <ac:picMkLst>
            <pc:docMk/>
            <pc:sldMk cId="1957099504" sldId="284"/>
            <ac:picMk id="5122" creationId="{DF98B305-F31F-4E08-95C0-1528AC92A353}"/>
          </ac:picMkLst>
        </pc:picChg>
        <pc:picChg chg="add del mod">
          <ac:chgData name="ali aiman afar" userId="8daa305de66d1ca2" providerId="LiveId" clId="{40F8B840-F412-4E66-B2F0-922E6D5FD578}" dt="2022-03-12T12:35:14.005" v="1871" actId="478"/>
          <ac:picMkLst>
            <pc:docMk/>
            <pc:sldMk cId="1957099504" sldId="284"/>
            <ac:picMk id="5124" creationId="{C6BB1B33-87B9-4EB8-B6C9-C506F1CA52D9}"/>
          </ac:picMkLst>
        </pc:picChg>
      </pc:sldChg>
      <pc:sldChg chg="addSp delSp modSp new mod">
        <pc:chgData name="ali aiman afar" userId="8daa305de66d1ca2" providerId="LiveId" clId="{40F8B840-F412-4E66-B2F0-922E6D5FD578}" dt="2022-03-12T06:46:59.237" v="1354" actId="1076"/>
        <pc:sldMkLst>
          <pc:docMk/>
          <pc:sldMk cId="1781053658" sldId="285"/>
        </pc:sldMkLst>
        <pc:spChg chg="mod">
          <ac:chgData name="ali aiman afar" userId="8daa305de66d1ca2" providerId="LiveId" clId="{40F8B840-F412-4E66-B2F0-922E6D5FD578}" dt="2022-03-12T06:41:11.142" v="1320" actId="1076"/>
          <ac:spMkLst>
            <pc:docMk/>
            <pc:sldMk cId="1781053658" sldId="285"/>
            <ac:spMk id="2" creationId="{FE0A67D2-041A-4546-9C6A-E6B4F23DB30C}"/>
          </ac:spMkLst>
        </pc:spChg>
        <pc:spChg chg="mod">
          <ac:chgData name="ali aiman afar" userId="8daa305de66d1ca2" providerId="LiveId" clId="{40F8B840-F412-4E66-B2F0-922E6D5FD578}" dt="2022-03-12T06:41:07.018" v="1319" actId="1076"/>
          <ac:spMkLst>
            <pc:docMk/>
            <pc:sldMk cId="1781053658" sldId="285"/>
            <ac:spMk id="3" creationId="{3DDFE3B6-5541-4E6A-A4CF-B8B380A6F6CB}"/>
          </ac:spMkLst>
        </pc:spChg>
        <pc:spChg chg="mod">
          <ac:chgData name="ali aiman afar" userId="8daa305de66d1ca2" providerId="LiveId" clId="{40F8B840-F412-4E66-B2F0-922E6D5FD578}" dt="2022-03-12T06:41:14.397" v="1321" actId="1076"/>
          <ac:spMkLst>
            <pc:docMk/>
            <pc:sldMk cId="1781053658" sldId="285"/>
            <ac:spMk id="4" creationId="{0116EC77-7F01-4C9F-9030-EDE64CBE57BB}"/>
          </ac:spMkLst>
        </pc:spChg>
        <pc:spChg chg="add mod">
          <ac:chgData name="ali aiman afar" userId="8daa305de66d1ca2" providerId="LiveId" clId="{40F8B840-F412-4E66-B2F0-922E6D5FD578}" dt="2022-03-12T06:35:04.763" v="1303" actId="207"/>
          <ac:spMkLst>
            <pc:docMk/>
            <pc:sldMk cId="1781053658" sldId="285"/>
            <ac:spMk id="6" creationId="{651655CA-B238-4D9E-AAF2-5FBB0933215B}"/>
          </ac:spMkLst>
        </pc:spChg>
        <pc:spChg chg="add mod">
          <ac:chgData name="ali aiman afar" userId="8daa305de66d1ca2" providerId="LiveId" clId="{40F8B840-F412-4E66-B2F0-922E6D5FD578}" dt="2022-03-12T06:34:15.352" v="1296"/>
          <ac:spMkLst>
            <pc:docMk/>
            <pc:sldMk cId="1781053658" sldId="285"/>
            <ac:spMk id="7" creationId="{B14C5027-7221-4E14-BCD1-E56F865C191F}"/>
          </ac:spMkLst>
        </pc:spChg>
        <pc:picChg chg="add mod">
          <ac:chgData name="ali aiman afar" userId="8daa305de66d1ca2" providerId="LiveId" clId="{40F8B840-F412-4E66-B2F0-922E6D5FD578}" dt="2022-03-12T06:46:59.237" v="1354" actId="1076"/>
          <ac:picMkLst>
            <pc:docMk/>
            <pc:sldMk cId="1781053658" sldId="285"/>
            <ac:picMk id="8" creationId="{7A90A503-B482-48E0-A6BC-819F7BDD5C8A}"/>
          </ac:picMkLst>
        </pc:picChg>
        <pc:picChg chg="add del mod">
          <ac:chgData name="ali aiman afar" userId="8daa305de66d1ca2" providerId="LiveId" clId="{40F8B840-F412-4E66-B2F0-922E6D5FD578}" dt="2022-03-12T06:37:36.176" v="1312" actId="478"/>
          <ac:picMkLst>
            <pc:docMk/>
            <pc:sldMk cId="1781053658" sldId="285"/>
            <ac:picMk id="2050" creationId="{D53AF969-B5A6-4CD2-BB41-14F61B3B7783}"/>
          </ac:picMkLst>
        </pc:picChg>
        <pc:picChg chg="add del mod">
          <ac:chgData name="ali aiman afar" userId="8daa305de66d1ca2" providerId="LiveId" clId="{40F8B840-F412-4E66-B2F0-922E6D5FD578}" dt="2022-03-12T06:41:32.231" v="1327" actId="478"/>
          <ac:picMkLst>
            <pc:docMk/>
            <pc:sldMk cId="1781053658" sldId="285"/>
            <ac:picMk id="2052" creationId="{4DBB09B3-6656-4F48-A04C-1346E9440235}"/>
          </ac:picMkLst>
        </pc:picChg>
        <pc:picChg chg="add mod">
          <ac:chgData name="ali aiman afar" userId="8daa305de66d1ca2" providerId="LiveId" clId="{40F8B840-F412-4E66-B2F0-922E6D5FD578}" dt="2022-03-12T06:46:40.692" v="1349" actId="1076"/>
          <ac:picMkLst>
            <pc:docMk/>
            <pc:sldMk cId="1781053658" sldId="285"/>
            <ac:picMk id="2054" creationId="{6B581EB1-B60F-4F2D-91A7-917C26DDF61E}"/>
          </ac:picMkLst>
        </pc:picChg>
        <pc:picChg chg="add mod">
          <ac:chgData name="ali aiman afar" userId="8daa305de66d1ca2" providerId="LiveId" clId="{40F8B840-F412-4E66-B2F0-922E6D5FD578}" dt="2022-03-12T06:46:52.058" v="1353" actId="1076"/>
          <ac:picMkLst>
            <pc:docMk/>
            <pc:sldMk cId="1781053658" sldId="285"/>
            <ac:picMk id="2056" creationId="{D4B98267-3CBB-46EB-AAB3-E319DC3A9DE0}"/>
          </ac:picMkLst>
        </pc:picChg>
      </pc:sldChg>
      <pc:sldChg chg="addSp delSp modSp new mod ord">
        <pc:chgData name="ali aiman afar" userId="8daa305de66d1ca2" providerId="LiveId" clId="{40F8B840-F412-4E66-B2F0-922E6D5FD578}" dt="2022-03-12T12:11:31.067" v="1844" actId="1035"/>
        <pc:sldMkLst>
          <pc:docMk/>
          <pc:sldMk cId="717534837" sldId="286"/>
        </pc:sldMkLst>
        <pc:spChg chg="mod">
          <ac:chgData name="ali aiman afar" userId="8daa305de66d1ca2" providerId="LiveId" clId="{40F8B840-F412-4E66-B2F0-922E6D5FD578}" dt="2022-03-12T07:02:51.442" v="1421" actId="207"/>
          <ac:spMkLst>
            <pc:docMk/>
            <pc:sldMk cId="717534837" sldId="286"/>
            <ac:spMk id="2" creationId="{6B29F856-84DC-4573-B429-46680844847C}"/>
          </ac:spMkLst>
        </pc:spChg>
        <pc:spChg chg="mod">
          <ac:chgData name="ali aiman afar" userId="8daa305de66d1ca2" providerId="LiveId" clId="{40F8B840-F412-4E66-B2F0-922E6D5FD578}" dt="2022-03-12T07:02:51.442" v="1421" actId="207"/>
          <ac:spMkLst>
            <pc:docMk/>
            <pc:sldMk cId="717534837" sldId="286"/>
            <ac:spMk id="3" creationId="{8791D811-2E34-4582-B316-809775DB6B01}"/>
          </ac:spMkLst>
        </pc:spChg>
        <pc:spChg chg="mod">
          <ac:chgData name="ali aiman afar" userId="8daa305de66d1ca2" providerId="LiveId" clId="{40F8B840-F412-4E66-B2F0-922E6D5FD578}" dt="2022-03-12T07:02:51.442" v="1421" actId="207"/>
          <ac:spMkLst>
            <pc:docMk/>
            <pc:sldMk cId="717534837" sldId="286"/>
            <ac:spMk id="4" creationId="{BD75626C-E276-457D-BA51-E5974F818AA8}"/>
          </ac:spMkLst>
        </pc:spChg>
        <pc:spChg chg="add mod">
          <ac:chgData name="ali aiman afar" userId="8daa305de66d1ca2" providerId="LiveId" clId="{40F8B840-F412-4E66-B2F0-922E6D5FD578}" dt="2022-03-12T07:10:59.182" v="1486" actId="14100"/>
          <ac:spMkLst>
            <pc:docMk/>
            <pc:sldMk cId="717534837" sldId="286"/>
            <ac:spMk id="5" creationId="{30D476FE-D53D-4535-B67B-58921FFF2A06}"/>
          </ac:spMkLst>
        </pc:spChg>
        <pc:spChg chg="add mod">
          <ac:chgData name="ali aiman afar" userId="8daa305de66d1ca2" providerId="LiveId" clId="{40F8B840-F412-4E66-B2F0-922E6D5FD578}" dt="2022-03-12T07:54:05.529" v="1527" actId="1076"/>
          <ac:spMkLst>
            <pc:docMk/>
            <pc:sldMk cId="717534837" sldId="286"/>
            <ac:spMk id="6" creationId="{EA0A5589-D7EA-45F5-B1D2-4AA85F443C55}"/>
          </ac:spMkLst>
        </pc:spChg>
        <pc:spChg chg="add mod">
          <ac:chgData name="ali aiman afar" userId="8daa305de66d1ca2" providerId="LiveId" clId="{40F8B840-F412-4E66-B2F0-922E6D5FD578}" dt="2022-03-12T12:11:31.067" v="1844" actId="1035"/>
          <ac:spMkLst>
            <pc:docMk/>
            <pc:sldMk cId="717534837" sldId="286"/>
            <ac:spMk id="8" creationId="{07DFAB8C-FC54-4C5B-9FCC-8566BE020A89}"/>
          </ac:spMkLst>
        </pc:spChg>
        <pc:spChg chg="add del mod">
          <ac:chgData name="ali aiman afar" userId="8daa305de66d1ca2" providerId="LiveId" clId="{40F8B840-F412-4E66-B2F0-922E6D5FD578}" dt="2022-03-12T07:09:04.419" v="1451" actId="21"/>
          <ac:spMkLst>
            <pc:docMk/>
            <pc:sldMk cId="717534837" sldId="286"/>
            <ac:spMk id="10" creationId="{5B295CEE-F269-48EB-BE34-028EB1D29F14}"/>
          </ac:spMkLst>
        </pc:spChg>
        <pc:spChg chg="add mod">
          <ac:chgData name="ali aiman afar" userId="8daa305de66d1ca2" providerId="LiveId" clId="{40F8B840-F412-4E66-B2F0-922E6D5FD578}" dt="2022-03-12T07:53:50.700" v="1526" actId="1076"/>
          <ac:spMkLst>
            <pc:docMk/>
            <pc:sldMk cId="717534837" sldId="286"/>
            <ac:spMk id="13" creationId="{E95EF3D4-1D96-40A6-A160-2E0AB2FFBEA3}"/>
          </ac:spMkLst>
        </pc:spChg>
        <pc:picChg chg="add mod">
          <ac:chgData name="ali aiman afar" userId="8daa305de66d1ca2" providerId="LiveId" clId="{40F8B840-F412-4E66-B2F0-922E6D5FD578}" dt="2022-03-12T07:11:16.279" v="1490" actId="1076"/>
          <ac:picMkLst>
            <pc:docMk/>
            <pc:sldMk cId="717534837" sldId="286"/>
            <ac:picMk id="11" creationId="{6457A786-6B8D-4DC6-8FC3-2B84242AE643}"/>
          </ac:picMkLst>
        </pc:picChg>
        <pc:picChg chg="add mod">
          <ac:chgData name="ali aiman afar" userId="8daa305de66d1ca2" providerId="LiveId" clId="{40F8B840-F412-4E66-B2F0-922E6D5FD578}" dt="2022-03-12T07:09:47.709" v="1462" actId="1076"/>
          <ac:picMkLst>
            <pc:docMk/>
            <pc:sldMk cId="717534837" sldId="286"/>
            <ac:picMk id="4098" creationId="{B998CEAF-A0D9-40D4-9A5E-C625DF934BCA}"/>
          </ac:picMkLst>
        </pc:picChg>
      </pc:sldChg>
      <pc:sldChg chg="addSp modSp new mod">
        <pc:chgData name="ali aiman afar" userId="8daa305de66d1ca2" providerId="LiveId" clId="{40F8B840-F412-4E66-B2F0-922E6D5FD578}" dt="2022-03-12T09:14:34.976" v="1628" actId="207"/>
        <pc:sldMkLst>
          <pc:docMk/>
          <pc:sldMk cId="1882663970" sldId="287"/>
        </pc:sldMkLst>
        <pc:spChg chg="mod">
          <ac:chgData name="ali aiman afar" userId="8daa305de66d1ca2" providerId="LiveId" clId="{40F8B840-F412-4E66-B2F0-922E6D5FD578}" dt="2022-03-12T09:13:25.052" v="1616" actId="2711"/>
          <ac:spMkLst>
            <pc:docMk/>
            <pc:sldMk cId="1882663970" sldId="287"/>
            <ac:spMk id="2" creationId="{E4A59054-0C87-4E5C-A65D-EDDC704FDC87}"/>
          </ac:spMkLst>
        </pc:spChg>
        <pc:spChg chg="mod">
          <ac:chgData name="ali aiman afar" userId="8daa305de66d1ca2" providerId="LiveId" clId="{40F8B840-F412-4E66-B2F0-922E6D5FD578}" dt="2022-03-12T09:13:25.052" v="1616" actId="2711"/>
          <ac:spMkLst>
            <pc:docMk/>
            <pc:sldMk cId="1882663970" sldId="287"/>
            <ac:spMk id="3" creationId="{064FFEC7-6F50-47E3-812B-F22A4E467CDA}"/>
          </ac:spMkLst>
        </pc:spChg>
        <pc:spChg chg="mod">
          <ac:chgData name="ali aiman afar" userId="8daa305de66d1ca2" providerId="LiveId" clId="{40F8B840-F412-4E66-B2F0-922E6D5FD578}" dt="2022-03-12T09:14:01.922" v="1622" actId="2711"/>
          <ac:spMkLst>
            <pc:docMk/>
            <pc:sldMk cId="1882663970" sldId="287"/>
            <ac:spMk id="4" creationId="{2E986604-D6F8-40FA-87A7-41FBDCD3A2E4}"/>
          </ac:spMkLst>
        </pc:spChg>
        <pc:spChg chg="add mod">
          <ac:chgData name="ali aiman afar" userId="8daa305de66d1ca2" providerId="LiveId" clId="{40F8B840-F412-4E66-B2F0-922E6D5FD578}" dt="2022-03-12T09:12:43.334" v="1605"/>
          <ac:spMkLst>
            <pc:docMk/>
            <pc:sldMk cId="1882663970" sldId="287"/>
            <ac:spMk id="6" creationId="{ECF7C00C-8680-4DBE-A8EB-660F443DA4AD}"/>
          </ac:spMkLst>
        </pc:spChg>
        <pc:spChg chg="add mod">
          <ac:chgData name="ali aiman afar" userId="8daa305de66d1ca2" providerId="LiveId" clId="{40F8B840-F412-4E66-B2F0-922E6D5FD578}" dt="2022-03-12T09:14:34.976" v="1628" actId="207"/>
          <ac:spMkLst>
            <pc:docMk/>
            <pc:sldMk cId="1882663970" sldId="287"/>
            <ac:spMk id="8" creationId="{C731E3FD-B746-452E-9E55-2C718FF3DEC0}"/>
          </ac:spMkLst>
        </pc:spChg>
        <pc:picChg chg="add mod">
          <ac:chgData name="ali aiman afar" userId="8daa305de66d1ca2" providerId="LiveId" clId="{40F8B840-F412-4E66-B2F0-922E6D5FD578}" dt="2022-03-12T09:14:06.748" v="1624" actId="14100"/>
          <ac:picMkLst>
            <pc:docMk/>
            <pc:sldMk cId="1882663970" sldId="287"/>
            <ac:picMk id="1026" creationId="{C1AE6936-D771-44B1-A500-365595D3CDAC}"/>
          </ac:picMkLst>
        </pc:picChg>
      </pc:sldChg>
      <pc:sldChg chg="addSp modSp new mod">
        <pc:chgData name="ali aiman afar" userId="8daa305de66d1ca2" providerId="LiveId" clId="{40F8B840-F412-4E66-B2F0-922E6D5FD578}" dt="2022-03-12T12:07:51.643" v="1841" actId="14100"/>
        <pc:sldMkLst>
          <pc:docMk/>
          <pc:sldMk cId="693557460" sldId="288"/>
        </pc:sldMkLst>
        <pc:spChg chg="mod">
          <ac:chgData name="ali aiman afar" userId="8daa305de66d1ca2" providerId="LiveId" clId="{40F8B840-F412-4E66-B2F0-922E6D5FD578}" dt="2022-03-12T12:07:43.603" v="1838" actId="1076"/>
          <ac:spMkLst>
            <pc:docMk/>
            <pc:sldMk cId="693557460" sldId="288"/>
            <ac:spMk id="2" creationId="{4554EBF2-294B-4484-93E5-94CE5B83CF87}"/>
          </ac:spMkLst>
        </pc:spChg>
        <pc:spChg chg="mod">
          <ac:chgData name="ali aiman afar" userId="8daa305de66d1ca2" providerId="LiveId" clId="{40F8B840-F412-4E66-B2F0-922E6D5FD578}" dt="2022-03-12T12:07:47.103" v="1839" actId="1076"/>
          <ac:spMkLst>
            <pc:docMk/>
            <pc:sldMk cId="693557460" sldId="288"/>
            <ac:spMk id="3" creationId="{CF9D6170-88A6-4D23-974C-278476ECDD1A}"/>
          </ac:spMkLst>
        </pc:spChg>
        <pc:spChg chg="mod">
          <ac:chgData name="ali aiman afar" userId="8daa305de66d1ca2" providerId="LiveId" clId="{40F8B840-F412-4E66-B2F0-922E6D5FD578}" dt="2022-03-12T12:02:30.021" v="1820" actId="207"/>
          <ac:spMkLst>
            <pc:docMk/>
            <pc:sldMk cId="693557460" sldId="288"/>
            <ac:spMk id="4" creationId="{0F96A820-E891-47E9-8C8B-5F3F3ED1467F}"/>
          </ac:spMkLst>
        </pc:spChg>
        <pc:spChg chg="add mod">
          <ac:chgData name="ali aiman afar" userId="8daa305de66d1ca2" providerId="LiveId" clId="{40F8B840-F412-4E66-B2F0-922E6D5FD578}" dt="2022-03-12T12:07:40.666" v="1837" actId="14100"/>
          <ac:spMkLst>
            <pc:docMk/>
            <pc:sldMk cId="693557460" sldId="288"/>
            <ac:spMk id="6" creationId="{5D557EE9-41E4-466D-8231-24C2DC8D5856}"/>
          </ac:spMkLst>
        </pc:spChg>
        <pc:spChg chg="add mod">
          <ac:chgData name="ali aiman afar" userId="8daa305de66d1ca2" providerId="LiveId" clId="{40F8B840-F412-4E66-B2F0-922E6D5FD578}" dt="2022-03-12T12:01:35.546" v="1808" actId="1036"/>
          <ac:spMkLst>
            <pc:docMk/>
            <pc:sldMk cId="693557460" sldId="288"/>
            <ac:spMk id="7" creationId="{DC3DCEF5-558C-4C8A-BD0B-A847383FF46A}"/>
          </ac:spMkLst>
        </pc:spChg>
        <pc:spChg chg="add mod">
          <ac:chgData name="ali aiman afar" userId="8daa305de66d1ca2" providerId="LiveId" clId="{40F8B840-F412-4E66-B2F0-922E6D5FD578}" dt="2022-03-12T12:02:21.243" v="1816" actId="571"/>
          <ac:spMkLst>
            <pc:docMk/>
            <pc:sldMk cId="693557460" sldId="288"/>
            <ac:spMk id="8" creationId="{00037ACB-11E2-4D07-82DC-C75F76E4B0FD}"/>
          </ac:spMkLst>
        </pc:spChg>
        <pc:spChg chg="add mod">
          <ac:chgData name="ali aiman afar" userId="8daa305de66d1ca2" providerId="LiveId" clId="{40F8B840-F412-4E66-B2F0-922E6D5FD578}" dt="2022-03-12T12:02:21.243" v="1816" actId="571"/>
          <ac:spMkLst>
            <pc:docMk/>
            <pc:sldMk cId="693557460" sldId="288"/>
            <ac:spMk id="9" creationId="{52BD3266-BAE5-4D07-A417-BF94A7E6E444}"/>
          </ac:spMkLst>
        </pc:spChg>
        <pc:picChg chg="add mod">
          <ac:chgData name="ali aiman afar" userId="8daa305de66d1ca2" providerId="LiveId" clId="{40F8B840-F412-4E66-B2F0-922E6D5FD578}" dt="2022-03-12T12:07:51.643" v="1841" actId="14100"/>
          <ac:picMkLst>
            <pc:docMk/>
            <pc:sldMk cId="693557460" sldId="288"/>
            <ac:picMk id="10" creationId="{BBCCE374-BA9C-4119-9089-A96ACD21E216}"/>
          </ac:picMkLst>
        </pc:picChg>
      </pc:sldChg>
      <pc:sldChg chg="addSp modSp new mod">
        <pc:chgData name="ali aiman afar" userId="8daa305de66d1ca2" providerId="LiveId" clId="{40F8B840-F412-4E66-B2F0-922E6D5FD578}" dt="2022-03-12T12:00:03.149" v="1794" actId="207"/>
        <pc:sldMkLst>
          <pc:docMk/>
          <pc:sldMk cId="1434531177" sldId="289"/>
        </pc:sldMkLst>
        <pc:spChg chg="mod">
          <ac:chgData name="ali aiman afar" userId="8daa305de66d1ca2" providerId="LiveId" clId="{40F8B840-F412-4E66-B2F0-922E6D5FD578}" dt="2022-03-12T11:56:25.779" v="1775" actId="113"/>
          <ac:spMkLst>
            <pc:docMk/>
            <pc:sldMk cId="1434531177" sldId="289"/>
            <ac:spMk id="2" creationId="{E7E4C494-B253-4599-827E-DD2D2A5EF1A2}"/>
          </ac:spMkLst>
        </pc:spChg>
        <pc:spChg chg="mod">
          <ac:chgData name="ali aiman afar" userId="8daa305de66d1ca2" providerId="LiveId" clId="{40F8B840-F412-4E66-B2F0-922E6D5FD578}" dt="2022-03-12T11:56:25.779" v="1775" actId="113"/>
          <ac:spMkLst>
            <pc:docMk/>
            <pc:sldMk cId="1434531177" sldId="289"/>
            <ac:spMk id="3" creationId="{AA2300C2-3939-4845-8E1C-EE4E1CF5983C}"/>
          </ac:spMkLst>
        </pc:spChg>
        <pc:spChg chg="mod">
          <ac:chgData name="ali aiman afar" userId="8daa305de66d1ca2" providerId="LiveId" clId="{40F8B840-F412-4E66-B2F0-922E6D5FD578}" dt="2022-03-12T11:56:58.680" v="1786" actId="14100"/>
          <ac:spMkLst>
            <pc:docMk/>
            <pc:sldMk cId="1434531177" sldId="289"/>
            <ac:spMk id="4" creationId="{EF8AD98B-861B-47E0-A9F0-F8FD8173D8F6}"/>
          </ac:spMkLst>
        </pc:spChg>
        <pc:spChg chg="add mod">
          <ac:chgData name="ali aiman afar" userId="8daa305de66d1ca2" providerId="LiveId" clId="{40F8B840-F412-4E66-B2F0-922E6D5FD578}" dt="2022-03-12T11:57:17.334" v="1788" actId="1076"/>
          <ac:spMkLst>
            <pc:docMk/>
            <pc:sldMk cId="1434531177" sldId="289"/>
            <ac:spMk id="6" creationId="{328E75A4-6CB4-49D2-8783-C24081506780}"/>
          </ac:spMkLst>
        </pc:spChg>
        <pc:spChg chg="add mod">
          <ac:chgData name="ali aiman afar" userId="8daa305de66d1ca2" providerId="LiveId" clId="{40F8B840-F412-4E66-B2F0-922E6D5FD578}" dt="2022-03-12T12:00:03.149" v="1794" actId="207"/>
          <ac:spMkLst>
            <pc:docMk/>
            <pc:sldMk cId="1434531177" sldId="289"/>
            <ac:spMk id="8" creationId="{26660F2A-A6FA-455A-9F29-0834C65F0D2E}"/>
          </ac:spMkLst>
        </pc:spChg>
        <pc:picChg chg="add mod">
          <ac:chgData name="ali aiman afar" userId="8daa305de66d1ca2" providerId="LiveId" clId="{40F8B840-F412-4E66-B2F0-922E6D5FD578}" dt="2022-03-12T11:57:21.454" v="1789" actId="14100"/>
          <ac:picMkLst>
            <pc:docMk/>
            <pc:sldMk cId="1434531177" sldId="289"/>
            <ac:picMk id="7" creationId="{92D53272-36FB-4E7D-BA8B-3381FAB865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9FEBC-5591-4F91-AB5D-EB6BDA7052D6}" type="datetimeFigureOut">
              <a:rPr lang="en-GB" smtClean="0"/>
              <a:pPr/>
              <a:t>12/03/2022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11019-DCC6-44A6-9FFE-DB7D59EDFF9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68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11019-DCC6-44A6-9FFE-DB7D59EDFF9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71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11019-DCC6-44A6-9FFE-DB7D59EDFF9F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98242"/>
            <a:ext cx="822960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PERIPHERAL NERVOUS  SYSTEM 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OPTIC NERVE , VISUAL PATHWAY AND OLFACTORY PATHWAYS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19400" y="5730875"/>
            <a:ext cx="3810000" cy="365125"/>
          </a:xfrm>
        </p:spPr>
        <p:txBody>
          <a:bodyPr/>
          <a:lstStyle/>
          <a:p>
            <a:r>
              <a:rPr lang="en-US" sz="2800" b="1" i="1" dirty="0">
                <a:solidFill>
                  <a:srgbClr val="00FF00"/>
                </a:solidFill>
                <a:latin typeface="Candara" pitchFamily="34" charset="0"/>
              </a:rPr>
              <a:t>Sunday 13 March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21086"/>
            <a:ext cx="8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lower retinal quadrants (upper ﬁeld of vision) </a:t>
            </a:r>
            <a:r>
              <a:rPr lang="en-GB" sz="2400" b="1" i="1" dirty="0">
                <a:latin typeface="Candara" pitchFamily="34" charset="0"/>
              </a:rPr>
              <a:t>project on the lower wall of the calcarine sulcus, while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upper retinal quadrants (lower ﬁeld of vision) </a:t>
            </a:r>
            <a:r>
              <a:rPr lang="en-GB" sz="2400" b="1" i="1" dirty="0">
                <a:latin typeface="Candara" pitchFamily="34" charset="0"/>
              </a:rPr>
              <a:t>project on the upper wall of the sulcus.</a:t>
            </a:r>
            <a:endParaRPr lang="ar-JO" sz="2400" b="1" i="1" dirty="0"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97930" y="50050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Sunday 13 March 2022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85531"/>
            <a:ext cx="394261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219200" y="528818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Dr. Aiman Qais Afar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37659A-5E08-437C-BCDA-527C7E5F55FF}"/>
              </a:ext>
            </a:extLst>
          </p:cNvPr>
          <p:cNvSpPr/>
          <p:nvPr/>
        </p:nvSpPr>
        <p:spPr>
          <a:xfrm>
            <a:off x="76200" y="86380"/>
            <a:ext cx="7924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Neurons of the Visual Pathway and Binocular Vision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20357-C288-41CF-A188-D7943959F7ED}"/>
              </a:ext>
            </a:extLst>
          </p:cNvPr>
          <p:cNvSpPr txBox="1"/>
          <p:nvPr/>
        </p:nvSpPr>
        <p:spPr>
          <a:xfrm>
            <a:off x="76200" y="5950803"/>
            <a:ext cx="92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Note also that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macula lutea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 represented on the posterior part of area 17,and the periphery of the retina is represented anteriorly.</a:t>
            </a:r>
          </a:p>
        </p:txBody>
      </p:sp>
      <p:pic>
        <p:nvPicPr>
          <p:cNvPr id="2050" name="Picture 2" descr="The Optic Nerve - Visual Pathway - Chiasm - Tract - TeachMeAnatomy">
            <a:extLst>
              <a:ext uri="{FF2B5EF4-FFF2-40B4-BE49-F238E27FC236}">
                <a16:creationId xmlns:a16="http://schemas.microsoft.com/office/drawing/2014/main" id="{B0D1E55B-B0D3-406B-8266-6BD919A7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63" y="1946949"/>
            <a:ext cx="6173453" cy="404674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0360"/>
            <a:ext cx="2791149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1. Visual Reflexes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95192" y="681335"/>
            <a:ext cx="50529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Direct and Consensual Light Reflexes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5043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If a light is shone into one eye, the pupils of both eyes normally constrict.</a:t>
            </a:r>
          </a:p>
        </p:txBody>
      </p:sp>
      <p:pic>
        <p:nvPicPr>
          <p:cNvPr id="26626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246" y="1749850"/>
            <a:ext cx="6465554" cy="363687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5489396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constriction of the pupil on which the light is shone is called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direct light reflex; </a:t>
            </a:r>
            <a:r>
              <a:rPr lang="en-GB" sz="2400" b="1" i="1" dirty="0">
                <a:latin typeface="Candara" pitchFamily="34" charset="0"/>
              </a:rPr>
              <a:t>the constriction of the opposite pupil, even though no light fell on that eye, is called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consensual light reﬂex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05600" y="56514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82000" y="2735997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96000" y="31621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429296"/>
            <a:ext cx="3925652" cy="230832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Here, a small number of ﬁbers leave the optic tract and synapse on nerve cells in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pretectal nucleus</a:t>
            </a:r>
            <a:r>
              <a:rPr lang="en-GB" sz="2400" b="1" i="1" dirty="0">
                <a:latin typeface="Candara" pitchFamily="34" charset="0"/>
              </a:rPr>
              <a:t>, which lies close to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superior colliculus.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01025"/>
            <a:ext cx="282962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1. Visual Reflexes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152400"/>
            <a:ext cx="50529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Direct and Consensual Light Reflexes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81000" y="6457164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0988" y="1043344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04135" y="905816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 l="29283" t="15625" r="29722" b="6250"/>
          <a:stretch>
            <a:fillRect/>
          </a:stretch>
        </p:blipFill>
        <p:spPr bwMode="auto">
          <a:xfrm>
            <a:off x="10287000" y="2362200"/>
            <a:ext cx="1518033" cy="162646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60329A-60EB-4A5E-AB90-3EE555BD9E6E}"/>
              </a:ext>
            </a:extLst>
          </p:cNvPr>
          <p:cNvSpPr txBox="1"/>
          <p:nvPr/>
        </p:nvSpPr>
        <p:spPr>
          <a:xfrm>
            <a:off x="55984" y="634892"/>
            <a:ext cx="9088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afferent impulses travel through the optic nerve, optic chiasma, and optic tract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A4886-839C-4971-99D8-F6825EBED52E}"/>
              </a:ext>
            </a:extLst>
          </p:cNvPr>
          <p:cNvSpPr txBox="1"/>
          <p:nvPr/>
        </p:nvSpPr>
        <p:spPr>
          <a:xfrm>
            <a:off x="104448" y="3951201"/>
            <a:ext cx="3874077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impulses are passed by axons of the pretectal nerve cells to the parasympathetic nuclei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EdingerWestphal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nuclei)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of the third cranial nerve on both sides.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E42A10-71F0-4104-AA06-5A1E4122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34" y="1313577"/>
            <a:ext cx="4142074" cy="536705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525BE-723E-405B-B35F-29BA9888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4670792"/>
            <a:ext cx="2133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13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A3FDB-6377-4395-B1F2-8C874EEB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4" y="4425107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68802-1323-40E0-A076-56A675CB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13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473E-E1D5-4BBC-871F-E275DD374B29}"/>
              </a:ext>
            </a:extLst>
          </p:cNvPr>
          <p:cNvSpPr txBox="1"/>
          <p:nvPr/>
        </p:nvSpPr>
        <p:spPr>
          <a:xfrm>
            <a:off x="93306" y="703927"/>
            <a:ext cx="8957388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Here, the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fibers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synapse and the parasympathetic nerves travel through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third cranial nerve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to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ciliary ganglion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 the orbit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83D3A-7578-43F9-AA52-BE35494C4ECC}"/>
              </a:ext>
            </a:extLst>
          </p:cNvPr>
          <p:cNvSpPr txBox="1"/>
          <p:nvPr/>
        </p:nvSpPr>
        <p:spPr>
          <a:xfrm>
            <a:off x="160953" y="5581471"/>
            <a:ext cx="8822094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Finally, postganglionic parasympathetic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ﬁbers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pass through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short ciliary nerves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to the eyeball and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constrictor pupillae muscle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of the iris.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22788-CDEC-49CC-AB55-E91692942605}"/>
              </a:ext>
            </a:extLst>
          </p:cNvPr>
          <p:cNvSpPr/>
          <p:nvPr/>
        </p:nvSpPr>
        <p:spPr>
          <a:xfrm>
            <a:off x="76200" y="101025"/>
            <a:ext cx="2791149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1. Visual Reflexes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74B4D1-02DD-484E-950A-BC97C10155E6}"/>
              </a:ext>
            </a:extLst>
          </p:cNvPr>
          <p:cNvSpPr/>
          <p:nvPr/>
        </p:nvSpPr>
        <p:spPr>
          <a:xfrm>
            <a:off x="3124200" y="152400"/>
            <a:ext cx="50529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Direct and Consensual Light Reflexes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B5E6F13-540C-4F61-83A0-EC7175D0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283" t="15625" r="29722" b="6250"/>
          <a:stretch>
            <a:fillRect/>
          </a:stretch>
        </p:blipFill>
        <p:spPr bwMode="auto">
          <a:xfrm>
            <a:off x="9525000" y="2057400"/>
            <a:ext cx="2075262" cy="222349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4098" name="Picture 2" descr="The pupillary pathway. The afferent pupillary pathway comprises the... |  Download Scientific Diagram">
            <a:extLst>
              <a:ext uri="{FF2B5EF4-FFF2-40B4-BE49-F238E27FC236}">
                <a16:creationId xmlns:a16="http://schemas.microsoft.com/office/drawing/2014/main" id="{DCF1F174-F547-4708-82E1-6066C43A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7263"/>
            <a:ext cx="5562600" cy="379405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4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191136"/>
            <a:ext cx="3581400" cy="452431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FF3399"/>
                </a:solidFill>
                <a:latin typeface="Candara" pitchFamily="34" charset="0"/>
              </a:rPr>
              <a:t>Both pupils constrict </a:t>
            </a:r>
            <a:r>
              <a:rPr lang="en-GB" sz="2400" b="1" i="1" dirty="0">
                <a:latin typeface="Candara" pitchFamily="34" charset="0"/>
              </a:rPr>
              <a:t>in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consensual light reﬂex </a:t>
            </a:r>
            <a:r>
              <a:rPr lang="en-GB" sz="2400" b="1" i="1" dirty="0">
                <a:latin typeface="Candara" pitchFamily="34" charset="0"/>
              </a:rPr>
              <a:t>because the pretectal nucleus sends ﬁbers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to the parasympathetic nuclei on both sides</a:t>
            </a:r>
            <a:r>
              <a:rPr lang="en-GB" sz="2400" b="1" i="1" dirty="0">
                <a:latin typeface="Candara" pitchFamily="34" charset="0"/>
              </a:rPr>
              <a:t> of the midbrain </a:t>
            </a:r>
          </a:p>
          <a:p>
            <a:pPr>
              <a:buFont typeface="Wingdings" pitchFamily="2" charset="2"/>
              <a:buChar char="ü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ﬁbers that cross the median plane do so close to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cerebral aqueduct </a:t>
            </a:r>
            <a:r>
              <a:rPr lang="en-GB" sz="2400" b="1" i="1" dirty="0">
                <a:latin typeface="Candara" pitchFamily="34" charset="0"/>
              </a:rPr>
              <a:t>in the posterior commissure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01025"/>
            <a:ext cx="2791149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1. Visual Reflexes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5600" y="129828"/>
            <a:ext cx="50529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Direct and Consensual Light Reflexes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34553" t="16667" r="34993" b="21875"/>
          <a:stretch>
            <a:fillRect/>
          </a:stretch>
        </p:blipFill>
        <p:spPr bwMode="auto">
          <a:xfrm>
            <a:off x="3886200" y="1101722"/>
            <a:ext cx="4953002" cy="561975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0960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43054" y="6132531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53" y="135404"/>
            <a:ext cx="463139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Accommodation Reflex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853" y="802336"/>
            <a:ext cx="902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When the eyes are directed from a distant to a near object</a:t>
            </a:r>
            <a:r>
              <a:rPr lang="en-GB" sz="2400" b="1" i="1" dirty="0">
                <a:solidFill>
                  <a:srgbClr val="002060"/>
                </a:solidFill>
                <a:latin typeface="Candara" pitchFamily="34" charset="0"/>
              </a:rPr>
              <a:t>, </a:t>
            </a:r>
            <a:r>
              <a:rPr lang="en-GB" sz="2400" b="1" i="1" u="sng" dirty="0">
                <a:solidFill>
                  <a:srgbClr val="0000FF"/>
                </a:solidFill>
                <a:latin typeface="Candara" pitchFamily="34" charset="0"/>
              </a:rPr>
              <a:t>contraction of the medial </a:t>
            </a:r>
            <a:r>
              <a:rPr lang="en-GB" sz="2400" b="1" i="1" u="sng" dirty="0" err="1">
                <a:solidFill>
                  <a:srgbClr val="0000FF"/>
                </a:solidFill>
                <a:latin typeface="Candara" pitchFamily="34" charset="0"/>
              </a:rPr>
              <a:t>recti</a:t>
            </a:r>
            <a:r>
              <a:rPr lang="en-GB" sz="2400" b="1" i="1" u="sng" dirty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brings about convergence of the ocular axes; </a:t>
            </a:r>
            <a:r>
              <a:rPr lang="en-GB" sz="2400" b="1" i="1" u="sng" dirty="0">
                <a:solidFill>
                  <a:srgbClr val="0000FF"/>
                </a:solidFill>
                <a:latin typeface="Candara" pitchFamily="34" charset="0"/>
              </a:rPr>
              <a:t>the lens thickens </a:t>
            </a:r>
            <a:r>
              <a:rPr lang="en-GB" sz="2400" b="1" i="1" dirty="0">
                <a:latin typeface="Candara" pitchFamily="34" charset="0"/>
              </a:rPr>
              <a:t>to increase its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refractive power </a:t>
            </a:r>
            <a:r>
              <a:rPr lang="en-GB" sz="2400" b="1" i="1" dirty="0">
                <a:latin typeface="Candara" pitchFamily="34" charset="0"/>
              </a:rPr>
              <a:t>by contraction of the ciliary muscle; and </a:t>
            </a:r>
            <a:r>
              <a:rPr lang="en-GB" sz="2400" b="1" i="1" u="sng" dirty="0">
                <a:solidFill>
                  <a:srgbClr val="0000FF"/>
                </a:solidFill>
                <a:latin typeface="Candara" pitchFamily="34" charset="0"/>
              </a:rPr>
              <a:t>the pupils constrict </a:t>
            </a:r>
            <a:r>
              <a:rPr lang="en-GB" sz="2400" b="1" i="1" dirty="0">
                <a:latin typeface="Candara" pitchFamily="34" charset="0"/>
              </a:rPr>
              <a:t>to</a:t>
            </a:r>
            <a:r>
              <a:rPr lang="en-GB" sz="2400" b="1" i="1" u="sng" dirty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restrict the light waves to the thickest central part of the lens.</a:t>
            </a:r>
          </a:p>
        </p:txBody>
      </p:sp>
      <p:pic>
        <p:nvPicPr>
          <p:cNvPr id="7" name="Picture 2" descr="نتيجة بحث الصور عن ‪Accommodation Reflex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86" y="3041580"/>
            <a:ext cx="8467680" cy="362526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4756" y="135404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1692"/>
            <a:ext cx="348642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25547" y="-46038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Lens Accommodation Stock Photo - Alamy">
            <a:extLst>
              <a:ext uri="{FF2B5EF4-FFF2-40B4-BE49-F238E27FC236}">
                <a16:creationId xmlns:a16="http://schemas.microsoft.com/office/drawing/2014/main" id="{A1F9C94B-F95D-43B4-AAE7-30A4EE87C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3"/>
          <a:stretch/>
        </p:blipFill>
        <p:spPr bwMode="auto">
          <a:xfrm>
            <a:off x="9220200" y="3067575"/>
            <a:ext cx="2575434" cy="1938992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6200"/>
            <a:ext cx="420499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2. Accommodation Reflex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915269"/>
            <a:ext cx="365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afferent impulses travel through</a:t>
            </a:r>
            <a:r>
              <a:rPr lang="en-GB" sz="2400" b="1" i="1" dirty="0">
                <a:solidFill>
                  <a:srgbClr val="FF3399"/>
                </a:solidFill>
                <a:latin typeface="Candara" pitchFamily="34" charset="0"/>
              </a:rPr>
              <a:t> the optic nerve, the optic chiasma, the optic tract, the lateral geniculate body, and the optic radiation to the visual cortex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. </a:t>
            </a:r>
          </a:p>
          <a:p>
            <a:endParaRPr lang="en-GB" sz="2400" b="1" i="1" dirty="0">
              <a:solidFill>
                <a:srgbClr val="7030A0"/>
              </a:solidFill>
              <a:latin typeface="Candara" pitchFamily="34" charset="0"/>
            </a:endParaRPr>
          </a:p>
          <a:p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visual cortex is connected to the eye ﬁeld of the frontal cortex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29283" t="15625" r="29722" b="6250"/>
          <a:stretch>
            <a:fillRect/>
          </a:stretch>
        </p:blipFill>
        <p:spPr bwMode="auto">
          <a:xfrm>
            <a:off x="3666941" y="772009"/>
            <a:ext cx="5324659" cy="570499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324600" y="111251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629400" y="64770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75618" y="-24539"/>
            <a:ext cx="2895600" cy="66075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54EBF2-294B-4484-93E5-94CE5B83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5776" y="427037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D6170-88A6-4D23-974C-278476EC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3776" y="244474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6A820-E891-47E9-8C8B-5F3F3ED1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17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57EE9-41E4-466D-8231-24C2DC8D5856}"/>
              </a:ext>
            </a:extLst>
          </p:cNvPr>
          <p:cNvSpPr txBox="1"/>
          <p:nvPr/>
        </p:nvSpPr>
        <p:spPr>
          <a:xfrm>
            <a:off x="152400" y="914400"/>
            <a:ext cx="3962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From here, cortical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ﬁbers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descend through the internal capsule to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oculomotor nuclei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 the midbrain.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oculomotor nerve travels to the medial recti muscles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Some of the descending cortical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ﬁbers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synapse with the parasympathetic nuclei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(Edinger-Westphal nuclei)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of the third cranial nerve on both sides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DCEF5-558C-4C8A-BD0B-A847383FF46A}"/>
              </a:ext>
            </a:extLst>
          </p:cNvPr>
          <p:cNvSpPr/>
          <p:nvPr/>
        </p:nvSpPr>
        <p:spPr>
          <a:xfrm>
            <a:off x="152400" y="86380"/>
            <a:ext cx="420499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2. Accommodation Reflex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BBCCE374-BA9C-4119-9089-A96ACD21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283" t="15625" r="29722" b="6250"/>
          <a:stretch>
            <a:fillRect/>
          </a:stretch>
        </p:blipFill>
        <p:spPr bwMode="auto">
          <a:xfrm>
            <a:off x="4226982" y="1238179"/>
            <a:ext cx="4776960" cy="511817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355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955" y="804637"/>
            <a:ext cx="350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itchFamily="34" charset="0"/>
              </a:rPr>
              <a:t> Here, the fibers synapse, and the parasympathetic nerves travel through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third cranial nerve</a:t>
            </a:r>
            <a:r>
              <a:rPr lang="en-GB" sz="2400" b="1" i="1" dirty="0">
                <a:latin typeface="Candara" pitchFamily="34" charset="0"/>
              </a:rPr>
              <a:t> to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ciliary ganglion </a:t>
            </a:r>
            <a:r>
              <a:rPr lang="en-GB" sz="2400" b="1" i="1" dirty="0">
                <a:latin typeface="Candara" pitchFamily="34" charset="0"/>
              </a:rPr>
              <a:t>in the orbit.</a:t>
            </a:r>
          </a:p>
          <a:p>
            <a:pPr>
              <a:buFont typeface="Wingdings" pitchFamily="2" charset="2"/>
              <a:buChar char="q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itchFamily="34" charset="0"/>
              </a:rPr>
              <a:t>Finally, postganglionic parasympathetic fibers pass through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short ciliary nerves </a:t>
            </a:r>
            <a:r>
              <a:rPr lang="en-GB" sz="2400" b="1" i="1" dirty="0">
                <a:latin typeface="Candara" pitchFamily="34" charset="0"/>
              </a:rPr>
              <a:t>to </a:t>
            </a:r>
            <a:r>
              <a:rPr lang="en-GB" sz="2400" b="1" i="1" dirty="0">
                <a:solidFill>
                  <a:srgbClr val="00FF00"/>
                </a:solidFill>
                <a:latin typeface="Candara" pitchFamily="34" charset="0"/>
              </a:rPr>
              <a:t>the ciliary muscle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FF3399"/>
                </a:solidFill>
                <a:latin typeface="Candara" pitchFamily="34" charset="0"/>
              </a:rPr>
              <a:t>the constrictor pupillae muscle of the iris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06" y="75495"/>
            <a:ext cx="463139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Accommodation Reflex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29283" t="15625" r="29722" b="6250"/>
          <a:stretch>
            <a:fillRect/>
          </a:stretch>
        </p:blipFill>
        <p:spPr bwMode="auto">
          <a:xfrm>
            <a:off x="3810000" y="804637"/>
            <a:ext cx="5181600" cy="555171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7" y="49319"/>
            <a:ext cx="3241593" cy="584775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  <a:latin typeface="Candara" pitchFamily="34" charset="0"/>
              </a:rPr>
              <a:t>3. Corneal Reflex </a:t>
            </a:r>
          </a:p>
        </p:txBody>
      </p:sp>
      <p:sp>
        <p:nvSpPr>
          <p:cNvPr id="3" name="Rectangle 2"/>
          <p:cNvSpPr/>
          <p:nvPr/>
        </p:nvSpPr>
        <p:spPr>
          <a:xfrm>
            <a:off x="55984" y="696651"/>
            <a:ext cx="9088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Light touching of the cornea or conjunctiva results in </a:t>
            </a:r>
            <a:r>
              <a:rPr lang="en-GB" sz="2000" b="1" i="1" dirty="0">
                <a:solidFill>
                  <a:srgbClr val="0066FF"/>
                </a:solidFill>
                <a:latin typeface="Candara" pitchFamily="34" charset="0"/>
              </a:rPr>
              <a:t>blinking of the eyelids.</a:t>
            </a:r>
          </a:p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Afferent impulses from the cornea or conjunctiva travel through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the ophthalmic division of the trigeminal nerve </a:t>
            </a:r>
            <a:r>
              <a:rPr lang="en-GB" sz="2000" b="1" i="1" dirty="0">
                <a:latin typeface="Candara" pitchFamily="34" charset="0"/>
              </a:rPr>
              <a:t>to the sensory nucleus of the trigeminal nerve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967" y="537561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 err="1">
                <a:solidFill>
                  <a:srgbClr val="FF0000"/>
                </a:solidFill>
                <a:latin typeface="Candara" pitchFamily="34" charset="0"/>
              </a:rPr>
              <a:t>Internuncial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 neurons </a:t>
            </a:r>
            <a:r>
              <a:rPr lang="en-GB" sz="2000" b="1" i="1" dirty="0">
                <a:latin typeface="Candara" pitchFamily="34" charset="0"/>
              </a:rPr>
              <a:t>connect with the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motor nucleus of the facial nerve </a:t>
            </a:r>
            <a:r>
              <a:rPr lang="en-GB" sz="2000" b="1" i="1" dirty="0">
                <a:latin typeface="Candara" pitchFamily="34" charset="0"/>
              </a:rPr>
              <a:t>on both sides through the medial longitudinal fasciculus. </a:t>
            </a:r>
          </a:p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The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facial nerve </a:t>
            </a:r>
            <a:r>
              <a:rPr lang="en-GB" sz="2000" b="1" i="1" dirty="0">
                <a:latin typeface="Candara" pitchFamily="34" charset="0"/>
              </a:rPr>
              <a:t>and its branches supply </a:t>
            </a:r>
            <a:r>
              <a:rPr lang="en-GB" sz="2000" b="1" i="1" dirty="0">
                <a:solidFill>
                  <a:srgbClr val="FF3399"/>
                </a:solidFill>
                <a:latin typeface="Candara" pitchFamily="34" charset="0"/>
              </a:rPr>
              <a:t>the orbicularis oculi muscle</a:t>
            </a:r>
            <a:r>
              <a:rPr lang="en-GB" sz="2000" b="1" i="1" dirty="0">
                <a:latin typeface="Candara" pitchFamily="34" charset="0"/>
              </a:rPr>
              <a:t>, which causes closure of the eyelids.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4597" t="22917" r="21523" b="30208"/>
          <a:stretch>
            <a:fillRect/>
          </a:stretch>
        </p:blipFill>
        <p:spPr bwMode="auto">
          <a:xfrm>
            <a:off x="914400" y="1774871"/>
            <a:ext cx="7086600" cy="346627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5626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768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62484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OPTIC NERVE (CRANIAL NERVE II)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349514"/>
            <a:ext cx="4267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ﬁbers of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optic nerve </a:t>
            </a:r>
            <a:r>
              <a:rPr lang="en-GB" sz="2400" b="1" i="1" dirty="0">
                <a:latin typeface="Candara" pitchFamily="34" charset="0"/>
              </a:rPr>
              <a:t>are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axons of the cells in the </a:t>
            </a:r>
            <a:r>
              <a:rPr lang="en-GB" sz="2400" b="1" i="1" dirty="0" err="1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ganglionic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layer </a:t>
            </a:r>
            <a:r>
              <a:rPr lang="en-GB" sz="2400" b="1" i="1" dirty="0">
                <a:latin typeface="Candara" pitchFamily="34" charset="0"/>
              </a:rPr>
              <a:t>of the retina.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335" y="762000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7030A0"/>
                </a:solidFill>
                <a:latin typeface="Candara" pitchFamily="34" charset="0"/>
              </a:rPr>
              <a:t>Origin of the Optic Nerve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726829"/>
            <a:ext cx="419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They converge on the optic disc and exit from the eye,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about 3 or 4 mm </a:t>
            </a:r>
            <a:r>
              <a:rPr lang="en-GB" sz="2400" b="1" i="1" dirty="0">
                <a:latin typeface="Candara" pitchFamily="34" charset="0"/>
              </a:rPr>
              <a:t>to the nasal side of its center, as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optic nerve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454" t="18750" r="41435" b="16667"/>
          <a:stretch>
            <a:fillRect/>
          </a:stretch>
        </p:blipFill>
        <p:spPr bwMode="auto">
          <a:xfrm>
            <a:off x="4568538" y="974725"/>
            <a:ext cx="4365523" cy="56388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4842808"/>
            <a:ext cx="43399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optic nerve leaves the orbital cavity through the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optic canal </a:t>
            </a:r>
            <a:r>
              <a:rPr lang="en-GB" sz="2400" b="1" i="1" dirty="0">
                <a:latin typeface="Candara" pitchFamily="34" charset="0"/>
              </a:rPr>
              <a:t>and unites with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optic nerve </a:t>
            </a:r>
            <a:r>
              <a:rPr lang="en-GB" sz="2400" b="1" i="1" dirty="0">
                <a:latin typeface="Candara" pitchFamily="34" charset="0"/>
              </a:rPr>
              <a:t>of the opposite side to form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optic chiasma.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05600" y="53340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4572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19800" y="304800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59" y="95707"/>
            <a:ext cx="4184159" cy="584775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  <a:latin typeface="Candara" pitchFamily="34" charset="0"/>
              </a:rPr>
              <a:t>4. Visual Body Reflexes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14400"/>
            <a:ext cx="388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FF3399"/>
                </a:solidFill>
                <a:latin typeface="Candara" pitchFamily="34" charset="0"/>
              </a:rPr>
              <a:t>The automatic scanning movements of the eyes and head that are made when reading</a:t>
            </a:r>
            <a:r>
              <a:rPr lang="en-GB" sz="2400" b="1" i="1" dirty="0">
                <a:latin typeface="Candara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the automatic movement of the eyes , head, and neck toward the source of the visual stimulus, </a:t>
            </a:r>
            <a:r>
              <a:rPr lang="en-GB" sz="2400" b="1" i="1" dirty="0">
                <a:latin typeface="Candara" pitchFamily="34" charset="0"/>
              </a:rPr>
              <a:t>and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FF3399"/>
                </a:solidFill>
                <a:latin typeface="Candara" pitchFamily="34" charset="0"/>
              </a:rPr>
              <a:t>the protective closing of the eyes </a:t>
            </a:r>
            <a:r>
              <a:rPr lang="en-GB" sz="2400" b="1" i="1" dirty="0">
                <a:latin typeface="Candara" pitchFamily="34" charset="0"/>
              </a:rPr>
              <a:t>and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even the raising of the arm for protection </a:t>
            </a:r>
            <a:r>
              <a:rPr lang="en-GB" sz="2400" b="1" i="1" dirty="0">
                <a:latin typeface="Candara" pitchFamily="34" charset="0"/>
              </a:rPr>
              <a:t>are reflex actions that involve the following reflex arcs: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30454" t="26042" r="26208" b="9375"/>
          <a:stretch>
            <a:fillRect/>
          </a:stretch>
        </p:blipFill>
        <p:spPr bwMode="auto">
          <a:xfrm>
            <a:off x="3856703" y="1828800"/>
            <a:ext cx="5024813" cy="420997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915539" y="16178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3369" y="-46038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4C494-B253-4599-827E-DD2D2A5E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Sunday 13 March 2022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300C2-3939-4845-8E1C-EE4E1CF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04800" y="617378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AD98B-861B-47E0-A9F0-F8FD8173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ln>
            <a:noFill/>
          </a:ln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</a:rPr>
              <a:pPr/>
              <a:t>21</a:t>
            </a:fld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E75A4-6CB4-49D2-8783-C24081506780}"/>
              </a:ext>
            </a:extLst>
          </p:cNvPr>
          <p:cNvSpPr txBox="1"/>
          <p:nvPr/>
        </p:nvSpPr>
        <p:spPr>
          <a:xfrm>
            <a:off x="0" y="680482"/>
            <a:ext cx="8686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visual impulses follow the optic nerves, optic chiasma ,and optic tracts to the superior colliculi. Here, the impulses are relayed to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tectospinal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tectobulbar</a:t>
            </a:r>
            <a:r>
              <a:rPr lang="en-GB" sz="2400" b="1" i="1" dirty="0">
                <a:latin typeface="Candara" pitchFamily="34" charset="0"/>
              </a:rPr>
              <a:t> (</a:t>
            </a:r>
            <a:r>
              <a:rPr lang="en-GB" sz="2400" b="1" i="1" dirty="0" err="1">
                <a:latin typeface="Candara" pitchFamily="34" charset="0"/>
              </a:rPr>
              <a:t>tectonuclear</a:t>
            </a:r>
            <a:r>
              <a:rPr lang="en-GB" sz="2400" b="1" i="1" dirty="0">
                <a:latin typeface="Candara" pitchFamily="34" charset="0"/>
              </a:rPr>
              <a:t>) tracts and to the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neurons of the anterior </a:t>
            </a:r>
            <a:r>
              <a:rPr lang="en-GB" sz="2400" b="1" i="1" dirty="0" err="1">
                <a:solidFill>
                  <a:srgbClr val="0000FF"/>
                </a:solidFill>
                <a:latin typeface="Candara" pitchFamily="34" charset="0"/>
              </a:rPr>
              <a:t>gray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 columns of the spinal cord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cranial motor nuclei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D53272-36FB-4E7D-BA8B-3381FAB8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0454" t="26042" r="26208" b="9375"/>
          <a:stretch>
            <a:fillRect/>
          </a:stretch>
        </p:blipFill>
        <p:spPr bwMode="auto">
          <a:xfrm>
            <a:off x="2895600" y="2400174"/>
            <a:ext cx="5112885" cy="428376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660F2A-A6FA-455A-9F29-0834C65F0D2E}"/>
              </a:ext>
            </a:extLst>
          </p:cNvPr>
          <p:cNvSpPr/>
          <p:nvPr/>
        </p:nvSpPr>
        <p:spPr>
          <a:xfrm>
            <a:off x="63759" y="95707"/>
            <a:ext cx="4184159" cy="584775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  <a:latin typeface="Candara" pitchFamily="34" charset="0"/>
              </a:rPr>
              <a:t>4. Visual Body Reflexes </a:t>
            </a:r>
          </a:p>
        </p:txBody>
      </p:sp>
    </p:spTree>
    <p:extLst>
      <p:ext uri="{BB962C8B-B14F-4D97-AF65-F5344CB8AC3E}">
        <p14:creationId xmlns:p14="http://schemas.microsoft.com/office/powerpoint/2010/main" val="143453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419057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C00000"/>
                </a:solidFill>
                <a:latin typeface="Candara" pitchFamily="34" charset="0"/>
              </a:rPr>
              <a:t>5. Pupillary Skin Reflex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16" y="660975"/>
            <a:ext cx="9047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u="sng" dirty="0">
                <a:solidFill>
                  <a:srgbClr val="0000FF"/>
                </a:solidFill>
                <a:latin typeface="Candara" pitchFamily="34" charset="0"/>
              </a:rPr>
              <a:t>The pupil will dilate if the skin is painfully stimulated by pinching. </a:t>
            </a:r>
            <a:r>
              <a:rPr lang="en-GB" sz="2400" b="1" i="1" dirty="0">
                <a:latin typeface="Candara" pitchFamily="34" charset="0"/>
              </a:rPr>
              <a:t>The afferent sensory ﬁbers are believed to have connections with the efferent preganglionic sympathetic neurons in the lateral gray columns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ﬁrst and second thoracic segments of the spinal cord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40" y="2333685"/>
            <a:ext cx="4504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white rami communicantes of these segments pass to the sympathetic trunk, and the preganglionic ﬁbers ascend to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superior cervical sympathetic ganglion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The postganglionic ﬁbers pass through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internal carotid plexus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the long ciliary nerves </a:t>
            </a:r>
            <a:r>
              <a:rPr lang="en-GB" sz="2400" b="1" i="1" dirty="0">
                <a:latin typeface="Candara" pitchFamily="34" charset="0"/>
              </a:rPr>
              <a:t>to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dilator pupillae muscle of the iris</a:t>
            </a:r>
          </a:p>
        </p:txBody>
      </p:sp>
      <p:pic>
        <p:nvPicPr>
          <p:cNvPr id="1026" name="Picture 2" descr="نتيجة بحث الصور عن ‪Pupillary Skin Reflex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39348"/>
            <a:ext cx="3629025" cy="443040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19800" y="11142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10200" y="381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93C22-AF39-4327-BCB5-ED2F515A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33D85-B2B9-45EF-ADA1-471F4CCE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06E97-75C9-4B9B-A038-16148A5A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00FF"/>
                </a:solidFill>
                <a:latin typeface="Candara" panose="020E0502030303020204" pitchFamily="34" charset="0"/>
              </a:rPr>
              <a:pPr/>
              <a:t>23</a:t>
            </a:fld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BE461-4F7F-4B16-B2A1-361E22435202}"/>
              </a:ext>
            </a:extLst>
          </p:cNvPr>
          <p:cNvSpPr txBox="1"/>
          <p:nvPr/>
        </p:nvSpPr>
        <p:spPr>
          <a:xfrm>
            <a:off x="1555" y="609600"/>
            <a:ext cx="9142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Olfactory receptor in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olfactory mucosa </a:t>
            </a:r>
            <a:r>
              <a:rPr lang="en-US" sz="2400" b="1" i="1" dirty="0">
                <a:latin typeface="Candara" panose="020E0502030303020204" pitchFamily="34" charset="0"/>
              </a:rPr>
              <a:t>of the upper part of the nose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Bundles of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olfactory nerve </a:t>
            </a:r>
            <a:r>
              <a:rPr lang="en-US" sz="2400" b="1" i="1" dirty="0">
                <a:latin typeface="Candara" panose="020E0502030303020204" pitchFamily="34" charset="0"/>
              </a:rPr>
              <a:t>(first cranial nerve and the shortest one) pass through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cribriform plate </a:t>
            </a:r>
            <a:r>
              <a:rPr lang="en-US" sz="2400" b="1" i="1" dirty="0">
                <a:latin typeface="Candara" panose="020E0502030303020204" pitchFamily="34" charset="0"/>
              </a:rPr>
              <a:t>of the ethmoid to olfactory bulb.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D0A2A-37C8-40A5-A120-255B3CE0F133}"/>
              </a:ext>
            </a:extLst>
          </p:cNvPr>
          <p:cNvSpPr txBox="1"/>
          <p:nvPr/>
        </p:nvSpPr>
        <p:spPr>
          <a:xfrm>
            <a:off x="76200" y="86380"/>
            <a:ext cx="3124200" cy="5232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Olfactory pathways</a:t>
            </a:r>
          </a:p>
        </p:txBody>
      </p:sp>
      <p:pic>
        <p:nvPicPr>
          <p:cNvPr id="1026" name="Picture 2" descr="Olfactory system - Wikipedia">
            <a:extLst>
              <a:ext uri="{FF2B5EF4-FFF2-40B4-BE49-F238E27FC236}">
                <a16:creationId xmlns:a16="http://schemas.microsoft.com/office/drawing/2014/main" id="{5BDBD71F-180C-4A8A-95B0-D832064C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51" y="2219325"/>
            <a:ext cx="4287773" cy="393858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atomy of the Nose and Olfactory Nerve">
            <a:extLst>
              <a:ext uri="{FF2B5EF4-FFF2-40B4-BE49-F238E27FC236}">
                <a16:creationId xmlns:a16="http://schemas.microsoft.com/office/drawing/2014/main" id="{5C58BDD2-F1BD-47EE-870F-217CA515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8" y="2219325"/>
            <a:ext cx="4416042" cy="241935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0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0A67D2-041A-4546-9C6A-E6B4F23D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22328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DFE3B6-5541-4E6A-A4CF-B8B380A6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1200" y="33831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6EC77-7F01-4C9F-9030-EDE64CBE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17198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00FF"/>
                </a:solidFill>
                <a:latin typeface="Candara" panose="020E0502030303020204" pitchFamily="34" charset="0"/>
              </a:rPr>
              <a:pPr/>
              <a:t>24</a:t>
            </a:fld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655CA-B238-4D9E-AAF2-5FBB0933215B}"/>
              </a:ext>
            </a:extLst>
          </p:cNvPr>
          <p:cNvSpPr txBox="1"/>
          <p:nvPr/>
        </p:nvSpPr>
        <p:spPr>
          <a:xfrm>
            <a:off x="76200" y="685800"/>
            <a:ext cx="853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Olfactory bulb contain special neurons called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mitral cells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axons of these cells form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olfactory tract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Each olfactory tract at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anterior perforated substances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divided into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lateral and medial stria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C5027-7221-4E14-BCD1-E56F865C191F}"/>
              </a:ext>
            </a:extLst>
          </p:cNvPr>
          <p:cNvSpPr txBox="1"/>
          <p:nvPr/>
        </p:nvSpPr>
        <p:spPr>
          <a:xfrm>
            <a:off x="76200" y="86380"/>
            <a:ext cx="3124200" cy="5232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Olfactory pathways</a:t>
            </a:r>
          </a:p>
        </p:txBody>
      </p:sp>
      <p:pic>
        <p:nvPicPr>
          <p:cNvPr id="2054" name="Picture 6" descr="Cranial Nerve 1:Olfactory Nerve -">
            <a:extLst>
              <a:ext uri="{FF2B5EF4-FFF2-40B4-BE49-F238E27FC236}">
                <a16:creationId xmlns:a16="http://schemas.microsoft.com/office/drawing/2014/main" id="{6B581EB1-B60F-4F2D-91A7-917C26DD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37108"/>
            <a:ext cx="2964200" cy="183409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0A503-B482-48E0-A6BC-819F7BDD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19400"/>
            <a:ext cx="5086822" cy="3785790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2056" name="Picture 8" descr="Anatomy of the Olfactory System | Ento Key">
            <a:extLst>
              <a:ext uri="{FF2B5EF4-FFF2-40B4-BE49-F238E27FC236}">
                <a16:creationId xmlns:a16="http://schemas.microsoft.com/office/drawing/2014/main" id="{D4B98267-3CBB-46EB-AAB3-E319DC3A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42" y="2964691"/>
            <a:ext cx="3772399" cy="327570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053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83771-3006-4C56-8B82-88C355B4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96F20-6FFE-43C8-A1DE-7FAC979A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A15B0-3A73-4990-9A1B-6874CFAC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25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B2DDA-1CB5-401D-A6F0-E09B7BB848CA}"/>
              </a:ext>
            </a:extLst>
          </p:cNvPr>
          <p:cNvSpPr txBox="1"/>
          <p:nvPr/>
        </p:nvSpPr>
        <p:spPr>
          <a:xfrm>
            <a:off x="56254" y="914400"/>
            <a:ext cx="46478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Medial stria </a:t>
            </a:r>
            <a:r>
              <a:rPr lang="en-US" sz="2400" b="1" i="1" dirty="0">
                <a:latin typeface="Candara" panose="020E0502030303020204" pitchFamily="34" charset="0"/>
              </a:rPr>
              <a:t>crosses midline through the anterior commissure to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olfactory bulb of the opposite side 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Lateral stria </a:t>
            </a:r>
            <a:r>
              <a:rPr lang="en-US" sz="2400" b="1" i="1" dirty="0">
                <a:latin typeface="Candara" panose="020E0502030303020204" pitchFamily="34" charset="0"/>
              </a:rPr>
              <a:t>passes to </a:t>
            </a:r>
            <a:r>
              <a:rPr lang="en-US" sz="24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uncus </a:t>
            </a:r>
            <a:r>
              <a:rPr lang="en-US" sz="2400" b="1" i="1" dirty="0">
                <a:latin typeface="Candara" panose="020E0502030303020204" pitchFamily="34" charset="0"/>
              </a:rPr>
              <a:t>of the temporal lobe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(primary olfactory cortex)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C0A38-4DB5-4DBF-BFBE-BD88BE596072}"/>
              </a:ext>
            </a:extLst>
          </p:cNvPr>
          <p:cNvSpPr txBox="1"/>
          <p:nvPr/>
        </p:nvSpPr>
        <p:spPr>
          <a:xfrm>
            <a:off x="76200" y="86380"/>
            <a:ext cx="3124200" cy="5232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Olfactory pathways</a:t>
            </a:r>
          </a:p>
        </p:txBody>
      </p:sp>
      <p:pic>
        <p:nvPicPr>
          <p:cNvPr id="3074" name="Picture 2" descr="JaypeeDigital | eBook Reader">
            <a:extLst>
              <a:ext uri="{FF2B5EF4-FFF2-40B4-BE49-F238E27FC236}">
                <a16:creationId xmlns:a16="http://schemas.microsoft.com/office/drawing/2014/main" id="{5DF89B2E-846B-4156-8ABD-DB3F97AC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00566"/>
            <a:ext cx="3982670" cy="585686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86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9F856-84DC-4573-B429-46680844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1D811-2E34-4582-B316-809775DB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5626C-E276-457D-BA51-E5974F818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00FF"/>
                </a:solidFill>
                <a:latin typeface="Candara" panose="020E0502030303020204" pitchFamily="34" charset="0"/>
              </a:rPr>
              <a:pPr/>
              <a:t>26</a:t>
            </a:fld>
            <a:endParaRPr lang="en-US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476FE-D53D-4535-B67B-58921FFF2A06}"/>
              </a:ext>
            </a:extLst>
          </p:cNvPr>
          <p:cNvSpPr txBox="1"/>
          <p:nvPr/>
        </p:nvSpPr>
        <p:spPr>
          <a:xfrm>
            <a:off x="129074" y="1388616"/>
            <a:ext cx="8938725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1.Hypothalamus and amygdaloid body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(Limbic system)…</a:t>
            </a:r>
            <a:r>
              <a:rPr lang="en-US" sz="2400" b="1" i="1" dirty="0">
                <a:latin typeface="Candara" panose="020E0502030303020204" pitchFamily="34" charset="0"/>
              </a:rPr>
              <a:t>Emotional response to smell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0A5589-D7EA-45F5-B1D2-4AA85F443C55}"/>
              </a:ext>
            </a:extLst>
          </p:cNvPr>
          <p:cNvSpPr txBox="1"/>
          <p:nvPr/>
        </p:nvSpPr>
        <p:spPr>
          <a:xfrm>
            <a:off x="108858" y="70829"/>
            <a:ext cx="3276600" cy="5232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Olfactory pathways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FAB8C-FC54-4C5B-9FCC-8566BE020A89}"/>
              </a:ext>
            </a:extLst>
          </p:cNvPr>
          <p:cNvSpPr txBox="1"/>
          <p:nvPr/>
        </p:nvSpPr>
        <p:spPr>
          <a:xfrm>
            <a:off x="76200" y="2667000"/>
            <a:ext cx="2614125" cy="34163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2. Reticular formation </a:t>
            </a:r>
            <a:r>
              <a:rPr lang="en-US" sz="2400" b="1" i="1" dirty="0">
                <a:latin typeface="Candara" panose="020E0502030303020204" pitchFamily="34" charset="0"/>
              </a:rPr>
              <a:t>…..autonomic response to smell as gastric secretion</a:t>
            </a:r>
          </a:p>
          <a:p>
            <a:endParaRPr lang="en-US" sz="2400" b="1" i="1" dirty="0">
              <a:latin typeface="Candara" panose="020E0502030303020204" pitchFamily="34" charset="0"/>
            </a:endParaRPr>
          </a:p>
          <a:p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3. Hippocampus </a:t>
            </a:r>
            <a:r>
              <a:rPr lang="en-US" sz="2400" b="1" i="1" dirty="0">
                <a:latin typeface="Candara" panose="020E0502030303020204" pitchFamily="34" charset="0"/>
              </a:rPr>
              <a:t>……Olfactory memory</a:t>
            </a:r>
          </a:p>
        </p:txBody>
      </p:sp>
      <p:pic>
        <p:nvPicPr>
          <p:cNvPr id="4098" name="Picture 2" descr="Physiology of Taste &amp; Smell - ppt download">
            <a:extLst>
              <a:ext uri="{FF2B5EF4-FFF2-40B4-BE49-F238E27FC236}">
                <a16:creationId xmlns:a16="http://schemas.microsoft.com/office/drawing/2014/main" id="{B998CEAF-A0D9-40D4-9A5E-C625DF93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522742"/>
            <a:ext cx="2166553" cy="1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pecial Senses: Smell (Olfaction) | Anatomy and Physiology I">
            <a:extLst>
              <a:ext uri="{FF2B5EF4-FFF2-40B4-BE49-F238E27FC236}">
                <a16:creationId xmlns:a16="http://schemas.microsoft.com/office/drawing/2014/main" id="{6457A786-6B8D-4DC6-8FC3-2B84242A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99" y="2354235"/>
            <a:ext cx="6173115" cy="4417385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5EF3D4-1D96-40A6-A160-2E0AB2FFBEA3}"/>
              </a:ext>
            </a:extLst>
          </p:cNvPr>
          <p:cNvSpPr txBox="1"/>
          <p:nvPr/>
        </p:nvSpPr>
        <p:spPr>
          <a:xfrm>
            <a:off x="-32658" y="594049"/>
            <a:ext cx="906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mitral cells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olfactory bulb send information through lateral stria to ….</a:t>
            </a:r>
          </a:p>
        </p:txBody>
      </p:sp>
    </p:spTree>
    <p:extLst>
      <p:ext uri="{BB962C8B-B14F-4D97-AF65-F5344CB8AC3E}">
        <p14:creationId xmlns:p14="http://schemas.microsoft.com/office/powerpoint/2010/main" val="717534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95126-8EA8-436F-A79F-E9ED14BD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6800" y="323196"/>
            <a:ext cx="2133600" cy="365125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Sunday 13 March 2022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EEB2D9-7186-4CA8-8505-7A54E92D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109368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Dr. Aiman Qais Afar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AF022-17B6-4835-89BA-03BFEF94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26066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FF"/>
                </a:solidFill>
              </a:rPr>
              <a:pPr/>
              <a:t>27</a:t>
            </a:fld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698EB-8E50-41C0-B0ED-3286D64E5660}"/>
              </a:ext>
            </a:extLst>
          </p:cNvPr>
          <p:cNvSpPr txBox="1"/>
          <p:nvPr/>
        </p:nvSpPr>
        <p:spPr>
          <a:xfrm>
            <a:off x="83976" y="688321"/>
            <a:ext cx="8983824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latin typeface="Candara" panose="020E0502030303020204" pitchFamily="34" charset="0"/>
              </a:rPr>
              <a:t>Olfaction is a link between </a:t>
            </a: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smell ,memory and emotion</a:t>
            </a:r>
            <a:endParaRPr lang="en-US" sz="2400" b="1" i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mitral cells </a:t>
            </a:r>
            <a:r>
              <a:rPr lang="en-US" sz="2400" b="1" i="1" dirty="0">
                <a:latin typeface="Candara" panose="020E0502030303020204" pitchFamily="34" charset="0"/>
              </a:rPr>
              <a:t>of olfactory bulb send information through the medial stria to the olfactory </a:t>
            </a:r>
            <a:r>
              <a:rPr lang="en-US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bulb of the opposite side </a:t>
            </a:r>
            <a:endParaRPr lang="en-US" sz="2400" b="1" i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i="1" dirty="0">
                <a:solidFill>
                  <a:srgbClr val="FF3399"/>
                </a:solidFill>
                <a:latin typeface="Candara" panose="020E0502030303020204" pitchFamily="34" charset="0"/>
              </a:rPr>
              <a:t>Each olfactory center receive smell sensation from both halves of the nasal cavity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1B8D9-D2EA-4C0F-A2D3-C1A120EEC331}"/>
              </a:ext>
            </a:extLst>
          </p:cNvPr>
          <p:cNvSpPr txBox="1"/>
          <p:nvPr/>
        </p:nvSpPr>
        <p:spPr>
          <a:xfrm>
            <a:off x="76200" y="86380"/>
            <a:ext cx="3276600" cy="5232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Olfactory pathways</a:t>
            </a:r>
          </a:p>
        </p:txBody>
      </p:sp>
      <p:pic>
        <p:nvPicPr>
          <p:cNvPr id="8" name="Picture 2" descr="Olfaction | Concise Medical Knowledge">
            <a:extLst>
              <a:ext uri="{FF2B5EF4-FFF2-40B4-BE49-F238E27FC236}">
                <a16:creationId xmlns:a16="http://schemas.microsoft.com/office/drawing/2014/main" id="{18DAA93E-9678-4C74-811C-F457B7C3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031642"/>
            <a:ext cx="1973114" cy="1645849"/>
          </a:xfrm>
          <a:prstGeom prst="rect">
            <a:avLst/>
          </a:prstGeom>
          <a:noFill/>
          <a:ln w="571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nse of Smell | PSYCHOLOGY">
            <a:extLst>
              <a:ext uri="{FF2B5EF4-FFF2-40B4-BE49-F238E27FC236}">
                <a16:creationId xmlns:a16="http://schemas.microsoft.com/office/drawing/2014/main" id="{DF98B305-F31F-4E08-95C0-1528AC92A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86" y="2819400"/>
            <a:ext cx="4617208" cy="393317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9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13 March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7"/>
          <p:cNvSpPr txBox="1">
            <a:spLocks/>
          </p:cNvSpPr>
          <p:nvPr/>
        </p:nvSpPr>
        <p:spPr>
          <a:xfrm>
            <a:off x="76200" y="5105400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 pitchFamily="34" charset="0"/>
              </a:rPr>
              <a:t>Dr. Aiman Qais  Afar</a:t>
            </a:r>
          </a:p>
        </p:txBody>
      </p:sp>
      <p:sp>
        <p:nvSpPr>
          <p:cNvPr id="9" name="Date Placeholder 5"/>
          <p:cNvSpPr txBox="1">
            <a:spLocks/>
          </p:cNvSpPr>
          <p:nvPr/>
        </p:nvSpPr>
        <p:spPr>
          <a:xfrm>
            <a:off x="76200" y="5715000"/>
            <a:ext cx="563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>
                <a:solidFill>
                  <a:srgbClr val="FFFF00"/>
                </a:solidFill>
                <a:latin typeface="Candara" pitchFamily="34" charset="0"/>
              </a:rPr>
              <a:t>Sunday 13 March 2022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52400"/>
            <a:ext cx="6279092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OPTIC NERVE (CRANIAL NERVE II)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Optic Chiasma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325701"/>
            <a:ext cx="45386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The optic chiasma is situated at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junction of the anterior wall and floor of the third ventricle. </a:t>
            </a:r>
          </a:p>
          <a:p>
            <a:pPr>
              <a:buFont typeface="Wingdings" pitchFamily="2" charset="2"/>
              <a:buChar char="v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Its anterolateral angles are continuous with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optic nerves</a:t>
            </a:r>
            <a:r>
              <a:rPr lang="en-GB" sz="2400" b="1" i="1" dirty="0">
                <a:latin typeface="Candara" pitchFamily="34" charset="0"/>
              </a:rPr>
              <a:t>, and the posterolateral angles are continuous with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optic tracts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860190"/>
            <a:ext cx="8763000" cy="193899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 In the chiasma,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fibers from the nasal (medial) half of each retina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including the nasal half of the macula</a:t>
            </a:r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, </a:t>
            </a:r>
            <a:r>
              <a:rPr lang="en-GB" sz="2400" b="1" i="1" u="sng" dirty="0">
                <a:latin typeface="Candara" pitchFamily="34" charset="0"/>
              </a:rPr>
              <a:t>cross the midline and enter the optic tract of the opposite side</a:t>
            </a:r>
            <a:r>
              <a:rPr lang="en-GB" sz="2400" b="1" i="1" dirty="0">
                <a:latin typeface="Candara" pitchFamily="34" charset="0"/>
              </a:rPr>
              <a:t>, while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ﬁbers from the temporal (lateral) half of each retina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including the temporal half of the macula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u="sng" dirty="0">
                <a:latin typeface="Candara" pitchFamily="34" charset="0"/>
              </a:rPr>
              <a:t>pass posteriorly in the optic tract of the same side.</a:t>
            </a:r>
          </a:p>
        </p:txBody>
      </p:sp>
      <p:pic>
        <p:nvPicPr>
          <p:cNvPr id="5122" name="Picture 2" descr="نتيجة بحث الصور عن ‪Optic Chiasma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08" y="889575"/>
            <a:ext cx="4255084" cy="382957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818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15200" y="3810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340" y="104106"/>
            <a:ext cx="6248400" cy="523220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OPTIC NERVE (CRANIAL NERVE II)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993" y="741716"/>
            <a:ext cx="1634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Optic Tract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61" y="1185857"/>
            <a:ext cx="44100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optic tract emerges from 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optic chiasma </a:t>
            </a:r>
            <a:r>
              <a:rPr lang="en-GB" sz="2400" b="1" i="1" dirty="0">
                <a:latin typeface="Candara" pitchFamily="34" charset="0"/>
              </a:rPr>
              <a:t>and passes Posterolaterally around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cerebral peduncle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Most of the ﬁbers now terminate by synapsing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with nerve cells</a:t>
            </a:r>
            <a:r>
              <a:rPr lang="en-GB" sz="2400" b="1" i="1" dirty="0">
                <a:latin typeface="Candara" pitchFamily="34" charset="0"/>
              </a:rPr>
              <a:t> in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lateral geniculate body,</a:t>
            </a:r>
            <a:r>
              <a:rPr lang="en-GB" sz="2400" b="1" i="1" dirty="0">
                <a:latin typeface="Candara" pitchFamily="34" charset="0"/>
              </a:rPr>
              <a:t> which is a small projection from </a:t>
            </a:r>
            <a:r>
              <a:rPr lang="en-GB" sz="2400" b="1" i="1" dirty="0">
                <a:solidFill>
                  <a:srgbClr val="0000FF"/>
                </a:solidFill>
                <a:latin typeface="Candara" pitchFamily="34" charset="0"/>
              </a:rPr>
              <a:t>the posterior part of the thalamus.(pulvinar)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0454" t="18750" r="41435" b="16667"/>
          <a:stretch>
            <a:fillRect/>
          </a:stretch>
        </p:blipFill>
        <p:spPr bwMode="auto">
          <a:xfrm>
            <a:off x="4751438" y="763109"/>
            <a:ext cx="3989438" cy="515302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228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94438" y="91315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F29612EF-8117-4150-A1CB-EF4BE15E1913}"/>
              </a:ext>
            </a:extLst>
          </p:cNvPr>
          <p:cNvSpPr txBox="1">
            <a:spLocks/>
          </p:cNvSpPr>
          <p:nvPr/>
        </p:nvSpPr>
        <p:spPr>
          <a:xfrm>
            <a:off x="6607276" y="245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  <a:latin typeface="Candara" panose="020E0502030303020204" pitchFamily="34" charset="0"/>
              </a:rPr>
              <a:t>Thursday 4 March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F80C5-61B0-4F03-A034-01631A485793}"/>
              </a:ext>
            </a:extLst>
          </p:cNvPr>
          <p:cNvSpPr txBox="1"/>
          <p:nvPr/>
        </p:nvSpPr>
        <p:spPr>
          <a:xfrm>
            <a:off x="85781" y="5932972"/>
            <a:ext cx="8905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 few of the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ﬁbers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pass to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pretectal nucleus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and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superior colliculus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of the midbrain and are concerned with light reﬂexes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3913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7030A0"/>
                </a:solidFill>
                <a:latin typeface="Candara" pitchFamily="34" charset="0"/>
              </a:rPr>
              <a:t>Lateral Geniculate Body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6248400" cy="584775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OPTIC NERVE (CRANIAL NERVE II)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1348979"/>
            <a:ext cx="304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lateral geniculate body is a small, </a:t>
            </a:r>
            <a:r>
              <a:rPr lang="en-GB" sz="2400" b="1" i="1" dirty="0">
                <a:solidFill>
                  <a:srgbClr val="260D8F"/>
                </a:solidFill>
                <a:latin typeface="Candara" pitchFamily="34" charset="0"/>
              </a:rPr>
              <a:t>oval swelling projecting from the pulvinar of the thalamus. </a:t>
            </a:r>
          </a:p>
          <a:p>
            <a:pPr>
              <a:buFont typeface="Wingdings" pitchFamily="2" charset="2"/>
              <a:buChar char="ü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It consists of six layers of cells, on which synapse the axons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optic tract.</a:t>
            </a:r>
          </a:p>
        </p:txBody>
      </p:sp>
      <p:pic>
        <p:nvPicPr>
          <p:cNvPr id="22530" name="Picture 2" descr="نتيجة بحث الصور عن ‪Lateral Geniculate Bod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161" y="1618093"/>
            <a:ext cx="6079439" cy="411495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3720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13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36094" y="13652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99816-503D-41AE-A76A-5A40F0253CE8}"/>
              </a:ext>
            </a:extLst>
          </p:cNvPr>
          <p:cNvSpPr txBox="1"/>
          <p:nvPr/>
        </p:nvSpPr>
        <p:spPr>
          <a:xfrm>
            <a:off x="48781" y="5968574"/>
            <a:ext cx="8942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axons of the nerve cells within the geniculate body leave it to form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optic radiation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48154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Optic Radiation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76200"/>
            <a:ext cx="6248400" cy="523220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OPTIC NERVE (CRANIAL NERVE II)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399" y="1041767"/>
            <a:ext cx="46482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itchFamily="34" charset="0"/>
              </a:rPr>
              <a:t>The ﬁbers of the optic radiation are the axons of the nerve cells of the lateral geniculate body.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itchFamily="34" charset="0"/>
              </a:rPr>
              <a:t>The tract passes posteriorly through 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GB" sz="24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retrolenticular</a:t>
            </a:r>
            <a:r>
              <a:rPr lang="en-GB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part of the internal capsule</a:t>
            </a:r>
            <a:r>
              <a:rPr lang="en-GB" sz="2400" b="1" i="1" dirty="0">
                <a:latin typeface="Candara" panose="020E0502030303020204" pitchFamily="34" charset="0"/>
              </a:rPr>
              <a:t> and terminates in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visual cortex (area 17)</a:t>
            </a:r>
            <a:r>
              <a:rPr lang="en-GB" sz="2400" b="1" i="1" dirty="0">
                <a:latin typeface="Candara" panose="020E0502030303020204" pitchFamily="34" charset="0"/>
              </a:rPr>
              <a:t>, which occupies the upper and lower lips of </a:t>
            </a:r>
            <a:r>
              <a:rPr lang="en-GB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calcarine sulcus </a:t>
            </a:r>
            <a:r>
              <a:rPr lang="en-GB" sz="2400" b="1" i="1" dirty="0">
                <a:latin typeface="Candara" panose="020E0502030303020204" pitchFamily="34" charset="0"/>
              </a:rPr>
              <a:t>on </a:t>
            </a:r>
            <a:r>
              <a:rPr lang="en-GB" sz="2400" b="1" i="1" dirty="0">
                <a:solidFill>
                  <a:srgbClr val="FF3399"/>
                </a:solidFill>
                <a:latin typeface="Candara" panose="020E0502030303020204" pitchFamily="34" charset="0"/>
              </a:rPr>
              <a:t>the medial surface of the cerebral hemisphere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0454" t="18750" r="41435" b="16667"/>
          <a:stretch>
            <a:fillRect/>
          </a:stretch>
        </p:blipFill>
        <p:spPr bwMode="auto">
          <a:xfrm>
            <a:off x="5029200" y="770619"/>
            <a:ext cx="3945895" cy="509678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08838" y="6032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2135" y="160509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3048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C76B7-1D8C-471D-945A-AF3862C4A3BC}"/>
              </a:ext>
            </a:extLst>
          </p:cNvPr>
          <p:cNvSpPr txBox="1"/>
          <p:nvPr/>
        </p:nvSpPr>
        <p:spPr>
          <a:xfrm>
            <a:off x="127819" y="5909101"/>
            <a:ext cx="8888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visual association cortex (areas 18 and 19)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responsible for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recognition of objects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perception of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color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Neurons of the Visual Pathway and Binocular Vision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59" y="1513743"/>
            <a:ext cx="34320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260D8F"/>
                </a:solidFill>
                <a:latin typeface="Candara" panose="020E0502030303020204" pitchFamily="34" charset="0"/>
              </a:rPr>
              <a:t>(2) bipolar neurons</a:t>
            </a:r>
            <a:r>
              <a:rPr lang="en-GB" sz="2400" b="1" i="1" dirty="0">
                <a:latin typeface="Candara" pitchFamily="34" charset="0"/>
              </a:rPr>
              <a:t>, which connect the rods and cones to the ganglion cells;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260D8F"/>
                </a:solidFill>
                <a:latin typeface="Candara" panose="020E0502030303020204" pitchFamily="34" charset="0"/>
              </a:rPr>
              <a:t>(3) ganglion cells</a:t>
            </a:r>
            <a:r>
              <a:rPr lang="en-GB" sz="2400" b="1" i="1" dirty="0">
                <a:latin typeface="Candara" pitchFamily="34" charset="0"/>
              </a:rPr>
              <a:t>, whose axons pass to the lateral geniculate body; and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260D8F"/>
                </a:solidFill>
                <a:latin typeface="Candara" panose="020E0502030303020204" pitchFamily="34" charset="0"/>
              </a:rPr>
              <a:t>(4) neurons of the lateral geniculate body</a:t>
            </a:r>
            <a:r>
              <a:rPr lang="en-GB" sz="2400" b="1" i="1" dirty="0">
                <a:latin typeface="Candara" panose="020E0502030303020204" pitchFamily="34" charset="0"/>
              </a:rPr>
              <a:t>, whose axons pass to the cerebral cortex. </a:t>
            </a:r>
          </a:p>
        </p:txBody>
      </p:sp>
      <p:pic>
        <p:nvPicPr>
          <p:cNvPr id="1026" name="Picture 2" descr="نتيجة بحث الصور عن ‪Neurons of the Visual Pathway and Binocular Vision‬‏"/>
          <p:cNvPicPr>
            <a:picLocks noChangeAspect="1" noChangeArrowheads="1"/>
          </p:cNvPicPr>
          <p:nvPr/>
        </p:nvPicPr>
        <p:blipFill>
          <a:blip r:embed="rId2" cstate="print"/>
          <a:srcRect l="5833" t="3333" r="3333" b="5556"/>
          <a:stretch>
            <a:fillRect/>
          </a:stretch>
        </p:blipFill>
        <p:spPr bwMode="auto">
          <a:xfrm>
            <a:off x="3448309" y="1842627"/>
            <a:ext cx="5552583" cy="417717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-76200" y="660975"/>
            <a:ext cx="933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Four neurons conduct visual impulses to the visual cortex:</a:t>
            </a:r>
          </a:p>
          <a:p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260D8F"/>
                </a:solidFill>
                <a:latin typeface="Candara" panose="020E0502030303020204" pitchFamily="34" charset="0"/>
              </a:rPr>
              <a:t>(1) rods and cones</a:t>
            </a:r>
            <a:r>
              <a:rPr lang="en-GB" sz="2400" b="1" i="1" dirty="0">
                <a:latin typeface="Candara" panose="020E0502030303020204" pitchFamily="34" charset="0"/>
              </a:rPr>
              <a:t>, which are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specialized receptor neurons in the retina</a:t>
            </a:r>
            <a:r>
              <a:rPr lang="en-GB" sz="2400" b="1" i="1" dirty="0">
                <a:latin typeface="Candara" panose="020E0502030303020204" pitchFamily="34" charset="0"/>
              </a:rPr>
              <a:t>;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21862" y="649287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Sunday 13 March 2022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7</a:t>
            </a:fld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2" y="6322952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7225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Neurons of the Visual Pathway and Binocular Vision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520" y="906601"/>
            <a:ext cx="48002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In binocular vision</a:t>
            </a:r>
            <a:r>
              <a:rPr lang="en-GB" sz="2400" b="1" i="1" dirty="0">
                <a:latin typeface="Candara" pitchFamily="34" charset="0"/>
              </a:rPr>
              <a:t>, the right and left </a:t>
            </a:r>
            <a:r>
              <a:rPr lang="en-GB" sz="2400" b="1" i="1" dirty="0" err="1">
                <a:latin typeface="Candara" pitchFamily="34" charset="0"/>
              </a:rPr>
              <a:t>ﬁelds</a:t>
            </a:r>
            <a:r>
              <a:rPr lang="en-GB" sz="2400" b="1" i="1" dirty="0">
                <a:latin typeface="Candara" pitchFamily="34" charset="0"/>
              </a:rPr>
              <a:t> of vision are projected on portions of both </a:t>
            </a:r>
            <a:r>
              <a:rPr lang="en-GB" sz="2400" b="1" i="1" dirty="0" err="1">
                <a:latin typeface="Candara" pitchFamily="34" charset="0"/>
              </a:rPr>
              <a:t>retinae</a:t>
            </a:r>
            <a:r>
              <a:rPr lang="en-GB" sz="2400" b="1" i="1" dirty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image of an object in the right </a:t>
            </a:r>
            <a:r>
              <a:rPr lang="en-GB" sz="2400" b="1" i="1" dirty="0" err="1">
                <a:solidFill>
                  <a:srgbClr val="7030A0"/>
                </a:solidFill>
                <a:latin typeface="Candara" pitchFamily="34" charset="0"/>
              </a:rPr>
              <a:t>ﬁeld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 of vision is projected on the nasal half of the right retina and the temporal half of the left retina.</a:t>
            </a:r>
          </a:p>
          <a:p>
            <a:pPr>
              <a:buFont typeface="Wingdings" pitchFamily="2" charset="2"/>
              <a:buChar char="q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latin typeface="Candara" pitchFamily="34" charset="0"/>
              </a:rPr>
              <a:t>In the optic chiasma, the axons from these two retinal halves are combined to form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left optic tract</a:t>
            </a:r>
          </a:p>
        </p:txBody>
      </p:sp>
      <p:pic>
        <p:nvPicPr>
          <p:cNvPr id="22530" name="Picture 2" descr="نتيجة بحث الصور عن ‪Neurons of the Visual Pathway and Binocular Vision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08" y="1066800"/>
            <a:ext cx="4003443" cy="5334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32550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</a:rPr>
              <a:t>Sunday 13 March 2022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</a:rPr>
              <a:pPr/>
              <a:t>8</a:t>
            </a:fld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3255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</a:rPr>
              <a:t>Dr. Aiman Qais Afar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59054-0C87-4E5C-A65D-EDDC704F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  <a:latin typeface="Candara" panose="020E0502030303020204" pitchFamily="34" charset="0"/>
              </a:rPr>
              <a:t>Sunday 13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FFEC7-6F50-47E3-812B-F22A4E46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52400" y="6053396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86604-D6F8-40FA-87A7-41FBDCD3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6538912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C00000"/>
                </a:solidFill>
                <a:latin typeface="Candara" panose="020E0502030303020204" pitchFamily="34" charset="0"/>
              </a:rPr>
              <a:pPr/>
              <a:t>9</a:t>
            </a:fld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Left And Right Visual Cortex, HD Png Download - kindpng">
            <a:extLst>
              <a:ext uri="{FF2B5EF4-FFF2-40B4-BE49-F238E27FC236}">
                <a16:creationId xmlns:a16="http://schemas.microsoft.com/office/drawing/2014/main" id="{C1AE6936-D771-44B1-A500-365595D3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905245"/>
            <a:ext cx="5264020" cy="486637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F7C00C-8680-4DBE-A8EB-660F443DA4AD}"/>
              </a:ext>
            </a:extLst>
          </p:cNvPr>
          <p:cNvSpPr/>
          <p:nvPr/>
        </p:nvSpPr>
        <p:spPr>
          <a:xfrm>
            <a:off x="76200" y="86380"/>
            <a:ext cx="7924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Neurons of the Visual Pathway and Binocular Vision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1E3FD-B746-452E-9E55-2C718FF3DEC0}"/>
              </a:ext>
            </a:extLst>
          </p:cNvPr>
          <p:cNvSpPr txBox="1"/>
          <p:nvPr/>
        </p:nvSpPr>
        <p:spPr>
          <a:xfrm>
            <a:off x="74645" y="622041"/>
            <a:ext cx="8707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lateral geniculate body neurons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now project the complete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right ﬁeld of vision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on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visual cortex of the left hemisphere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and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left visual ﬁeld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on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visual cortex of the right hemisphere</a:t>
            </a:r>
            <a:endParaRPr kumimoji="0" lang="ar-JO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ndara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63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4DEC8E445B34EBC59E779B35B56D8" ma:contentTypeVersion="2" ma:contentTypeDescription="Create a new document." ma:contentTypeScope="" ma:versionID="e975103b2a83264f9340b189e132c73f">
  <xsd:schema xmlns:xsd="http://www.w3.org/2001/XMLSchema" xmlns:xs="http://www.w3.org/2001/XMLSchema" xmlns:p="http://schemas.microsoft.com/office/2006/metadata/properties" xmlns:ns2="6a3f449c-a14d-4432-a343-639e28b44219" targetNamespace="http://schemas.microsoft.com/office/2006/metadata/properties" ma:root="true" ma:fieldsID="f82d03f781f132c536ca665118d1c39a" ns2:_="">
    <xsd:import namespace="6a3f449c-a14d-4432-a343-639e28b44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f449c-a14d-4432-a343-639e28b44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545820-5957-4301-9CD6-673F7B7B980E}"/>
</file>

<file path=customXml/itemProps2.xml><?xml version="1.0" encoding="utf-8"?>
<ds:datastoreItem xmlns:ds="http://schemas.openxmlformats.org/officeDocument/2006/customXml" ds:itemID="{48D4DA06-7BF8-4F05-BE97-9A0410DE6D09}"/>
</file>

<file path=customXml/itemProps3.xml><?xml version="1.0" encoding="utf-8"?>
<ds:datastoreItem xmlns:ds="http://schemas.openxmlformats.org/officeDocument/2006/customXml" ds:itemID="{C4D7B2EB-4D56-417D-AF38-EC7320DD93D7}"/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2004</Words>
  <Application>Microsoft Office PowerPoint</Application>
  <PresentationFormat>On-screen Show (4:3)</PresentationFormat>
  <Paragraphs>216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ali aiman afar</cp:lastModifiedBy>
  <cp:revision>52</cp:revision>
  <dcterms:created xsi:type="dcterms:W3CDTF">2006-08-16T00:00:00Z</dcterms:created>
  <dcterms:modified xsi:type="dcterms:W3CDTF">2022-03-12T13:51:07Z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0x010100F7F4DEC8E445B34EBC59E779B35B56D8</vt:lpwstr>
  </property>
</Properties>
</file>