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Lst>
  <p:notesMasterIdLst>
    <p:notesMasterId r:id="rId31"/>
  </p:notesMasterIdLst>
  <p:sldIdLst>
    <p:sldId id="582" r:id="rId3"/>
    <p:sldId id="257" r:id="rId4"/>
    <p:sldId id="261" r:id="rId5"/>
    <p:sldId id="258" r:id="rId6"/>
    <p:sldId id="307" r:id="rId7"/>
    <p:sldId id="260" r:id="rId8"/>
    <p:sldId id="262" r:id="rId9"/>
    <p:sldId id="266" r:id="rId10"/>
    <p:sldId id="259" r:id="rId11"/>
    <p:sldId id="268" r:id="rId12"/>
    <p:sldId id="769" r:id="rId13"/>
    <p:sldId id="271" r:id="rId14"/>
    <p:sldId id="272" r:id="rId15"/>
    <p:sldId id="269" r:id="rId16"/>
    <p:sldId id="273" r:id="rId17"/>
    <p:sldId id="275" r:id="rId18"/>
    <p:sldId id="768" r:id="rId19"/>
    <p:sldId id="276" r:id="rId20"/>
    <p:sldId id="790" r:id="rId21"/>
    <p:sldId id="791" r:id="rId22"/>
    <p:sldId id="770" r:id="rId23"/>
    <p:sldId id="771" r:id="rId24"/>
    <p:sldId id="773" r:id="rId25"/>
    <p:sldId id="774" r:id="rId26"/>
    <p:sldId id="775" r:id="rId27"/>
    <p:sldId id="776" r:id="rId28"/>
    <p:sldId id="777" r:id="rId29"/>
    <p:sldId id="78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01B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420F7A-7C8A-4D74-942C-65AE37BBD81B}" type="datetimeFigureOut">
              <a:rPr lang="en-US" smtClean="0"/>
              <a:pPr/>
              <a:t>4/4/2019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1D1725-A879-4F42-A989-02B8A9CA1719}" type="slidenum">
              <a:rPr lang="en-US" smtClean="0"/>
              <a:pPr/>
              <a:t>‹#›</a:t>
            </a:fld>
            <a:endParaRPr lang="en-US"/>
          </a:p>
        </p:txBody>
      </p:sp>
    </p:spTree>
    <p:extLst>
      <p:ext uri="{BB962C8B-B14F-4D97-AF65-F5344CB8AC3E}">
        <p14:creationId xmlns:p14="http://schemas.microsoft.com/office/powerpoint/2010/main" xmlns="" val="1984763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xmlns="" id="{A0AAEC68-C8EA-450C-9179-F2F94333DB6E}"/>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xmlns="" id="{31E30685-92BA-43A0-B9F8-3FCE52E2E3EE}"/>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ar-SA" altLang="en-US">
              <a:latin typeface="Arial" panose="020B0604020202020204" pitchFamily="34" charset="0"/>
              <a:cs typeface="Arial" panose="020B0604020202020204" pitchFamily="34" charset="0"/>
            </a:endParaRPr>
          </a:p>
        </p:txBody>
      </p:sp>
      <p:sp>
        <p:nvSpPr>
          <p:cNvPr id="55300" name="Slide Number Placeholder 3">
            <a:extLst>
              <a:ext uri="{FF2B5EF4-FFF2-40B4-BE49-F238E27FC236}">
                <a16:creationId xmlns:a16="http://schemas.microsoft.com/office/drawing/2014/main" xmlns="" id="{47B5DEA8-F931-4374-9537-49880BABBC4D}"/>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F35015-4DAF-4A50-AC53-81131254F6D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6A593B-AE78-4DED-A29D-80F0CFF935C5}"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668D6-43DE-408E-9AAB-32F7ACCF3630}" type="slidenum">
              <a:rPr lang="en-US" smtClean="0"/>
              <a:pPr/>
              <a:t>‹#›</a:t>
            </a:fld>
            <a:endParaRPr lang="en-US"/>
          </a:p>
        </p:txBody>
      </p:sp>
    </p:spTree>
    <p:extLst>
      <p:ext uri="{BB962C8B-B14F-4D97-AF65-F5344CB8AC3E}">
        <p14:creationId xmlns:p14="http://schemas.microsoft.com/office/powerpoint/2010/main" xmlns="" val="2734386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A593B-AE78-4DED-A29D-80F0CFF935C5}"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668D6-43DE-408E-9AAB-32F7ACCF3630}" type="slidenum">
              <a:rPr lang="en-US" smtClean="0"/>
              <a:pPr/>
              <a:t>‹#›</a:t>
            </a:fld>
            <a:endParaRPr lang="en-US"/>
          </a:p>
        </p:txBody>
      </p:sp>
    </p:spTree>
    <p:extLst>
      <p:ext uri="{BB962C8B-B14F-4D97-AF65-F5344CB8AC3E}">
        <p14:creationId xmlns:p14="http://schemas.microsoft.com/office/powerpoint/2010/main" xmlns="" val="4027573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A593B-AE78-4DED-A29D-80F0CFF935C5}"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668D6-43DE-408E-9AAB-32F7ACCF3630}" type="slidenum">
              <a:rPr lang="en-US" smtClean="0"/>
              <a:pPr/>
              <a:t>‹#›</a:t>
            </a:fld>
            <a:endParaRPr lang="en-US"/>
          </a:p>
        </p:txBody>
      </p:sp>
    </p:spTree>
    <p:extLst>
      <p:ext uri="{BB962C8B-B14F-4D97-AF65-F5344CB8AC3E}">
        <p14:creationId xmlns:p14="http://schemas.microsoft.com/office/powerpoint/2010/main" xmlns="" val="2366009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54133B22-39A8-440A-904F-C905522AAF20}"/>
              </a:ext>
            </a:extLst>
          </p:cNvPr>
          <p:cNvSpPr>
            <a:spLocks noGrp="1"/>
          </p:cNvSpPr>
          <p:nvPr>
            <p:ph type="dt" sz="half" idx="10"/>
          </p:nvPr>
        </p:nvSpPr>
        <p:spPr/>
        <p:txBody>
          <a:bodyPr/>
          <a:lstStyle>
            <a:lvl1pPr>
              <a:defRPr/>
            </a:lvl1pPr>
          </a:lstStyle>
          <a:p>
            <a:pPr>
              <a:defRPr/>
            </a:pPr>
            <a:fld id="{F673CEEA-D158-4A07-9ECD-4027BF3621F7}" type="datetimeFigureOut">
              <a:rPr lang="en-US"/>
              <a:pPr>
                <a:defRPr/>
              </a:pPr>
              <a:t>4/4/2019</a:t>
            </a:fld>
            <a:endParaRPr lang="en-US"/>
          </a:p>
        </p:txBody>
      </p:sp>
      <p:sp>
        <p:nvSpPr>
          <p:cNvPr id="5" name="Footer Placeholder 4">
            <a:extLst>
              <a:ext uri="{FF2B5EF4-FFF2-40B4-BE49-F238E27FC236}">
                <a16:creationId xmlns:a16="http://schemas.microsoft.com/office/drawing/2014/main" xmlns="" id="{3E1156A5-4C42-4A91-96D0-6416386889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6B0EE827-C3A4-4226-A381-7CF2C532EF42}"/>
              </a:ext>
            </a:extLst>
          </p:cNvPr>
          <p:cNvSpPr>
            <a:spLocks noGrp="1"/>
          </p:cNvSpPr>
          <p:nvPr>
            <p:ph type="sldNum" sz="quarter" idx="12"/>
          </p:nvPr>
        </p:nvSpPr>
        <p:spPr/>
        <p:txBody>
          <a:bodyPr/>
          <a:lstStyle>
            <a:lvl1pPr>
              <a:defRPr/>
            </a:lvl1pPr>
          </a:lstStyle>
          <a:p>
            <a:pPr>
              <a:defRPr/>
            </a:pPr>
            <a:fld id="{F7A57804-DECC-4997-85FF-E51A98D4A4B5}" type="slidenum">
              <a:rPr lang="en-US" altLang="en-US"/>
              <a:pPr>
                <a:defRPr/>
              </a:pPr>
              <a:t>‹#›</a:t>
            </a:fld>
            <a:endParaRPr lang="en-US" altLang="en-US"/>
          </a:p>
        </p:txBody>
      </p:sp>
    </p:spTree>
    <p:extLst>
      <p:ext uri="{BB962C8B-B14F-4D97-AF65-F5344CB8AC3E}">
        <p14:creationId xmlns:p14="http://schemas.microsoft.com/office/powerpoint/2010/main" xmlns="" val="3749959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A30B81B-8F5F-4E5F-A255-67DB80ECEA2C}"/>
              </a:ext>
            </a:extLst>
          </p:cNvPr>
          <p:cNvSpPr>
            <a:spLocks noGrp="1"/>
          </p:cNvSpPr>
          <p:nvPr>
            <p:ph type="dt" sz="half" idx="10"/>
          </p:nvPr>
        </p:nvSpPr>
        <p:spPr/>
        <p:txBody>
          <a:bodyPr/>
          <a:lstStyle>
            <a:lvl1pPr>
              <a:defRPr/>
            </a:lvl1pPr>
          </a:lstStyle>
          <a:p>
            <a:pPr>
              <a:defRPr/>
            </a:pPr>
            <a:fld id="{4F4C6BEB-9D88-4331-B4FC-02D5EB8868FB}" type="datetimeFigureOut">
              <a:rPr lang="en-US"/>
              <a:pPr>
                <a:defRPr/>
              </a:pPr>
              <a:t>4/4/2019</a:t>
            </a:fld>
            <a:endParaRPr lang="en-US"/>
          </a:p>
        </p:txBody>
      </p:sp>
      <p:sp>
        <p:nvSpPr>
          <p:cNvPr id="5" name="Footer Placeholder 4">
            <a:extLst>
              <a:ext uri="{FF2B5EF4-FFF2-40B4-BE49-F238E27FC236}">
                <a16:creationId xmlns:a16="http://schemas.microsoft.com/office/drawing/2014/main" xmlns="" id="{3AB55AD0-5067-4D3F-B6A9-CC44C19333E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E229A8E9-EF61-49E7-98EC-A2B2B620E306}"/>
              </a:ext>
            </a:extLst>
          </p:cNvPr>
          <p:cNvSpPr>
            <a:spLocks noGrp="1"/>
          </p:cNvSpPr>
          <p:nvPr>
            <p:ph type="sldNum" sz="quarter" idx="12"/>
          </p:nvPr>
        </p:nvSpPr>
        <p:spPr/>
        <p:txBody>
          <a:bodyPr/>
          <a:lstStyle>
            <a:lvl1pPr>
              <a:defRPr/>
            </a:lvl1pPr>
          </a:lstStyle>
          <a:p>
            <a:pPr>
              <a:defRPr/>
            </a:pPr>
            <a:fld id="{B7F08D10-66C5-4BCC-A98C-49CBE40E4912}" type="slidenum">
              <a:rPr lang="en-US" altLang="en-US"/>
              <a:pPr>
                <a:defRPr/>
              </a:pPr>
              <a:t>‹#›</a:t>
            </a:fld>
            <a:endParaRPr lang="en-US" altLang="en-US"/>
          </a:p>
        </p:txBody>
      </p:sp>
    </p:spTree>
    <p:extLst>
      <p:ext uri="{BB962C8B-B14F-4D97-AF65-F5344CB8AC3E}">
        <p14:creationId xmlns:p14="http://schemas.microsoft.com/office/powerpoint/2010/main" xmlns="" val="4089601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8C46F68-4A76-4B6B-946C-A1E04664E2A9}"/>
              </a:ext>
            </a:extLst>
          </p:cNvPr>
          <p:cNvSpPr>
            <a:spLocks noGrp="1"/>
          </p:cNvSpPr>
          <p:nvPr>
            <p:ph type="dt" sz="half" idx="10"/>
          </p:nvPr>
        </p:nvSpPr>
        <p:spPr/>
        <p:txBody>
          <a:bodyPr/>
          <a:lstStyle>
            <a:lvl1pPr>
              <a:defRPr/>
            </a:lvl1pPr>
          </a:lstStyle>
          <a:p>
            <a:pPr>
              <a:defRPr/>
            </a:pPr>
            <a:fld id="{2C565A42-9DEA-4BA1-A829-38D631599B3B}" type="datetimeFigureOut">
              <a:rPr lang="en-US"/>
              <a:pPr>
                <a:defRPr/>
              </a:pPr>
              <a:t>4/4/2019</a:t>
            </a:fld>
            <a:endParaRPr lang="en-US"/>
          </a:p>
        </p:txBody>
      </p:sp>
      <p:sp>
        <p:nvSpPr>
          <p:cNvPr id="5" name="Footer Placeholder 4">
            <a:extLst>
              <a:ext uri="{FF2B5EF4-FFF2-40B4-BE49-F238E27FC236}">
                <a16:creationId xmlns:a16="http://schemas.microsoft.com/office/drawing/2014/main" xmlns="" id="{058F0F68-E20C-4388-B691-E72259FC90B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DCD405D1-E8FB-4299-8CAA-9E85CB47F70C}"/>
              </a:ext>
            </a:extLst>
          </p:cNvPr>
          <p:cNvSpPr>
            <a:spLocks noGrp="1"/>
          </p:cNvSpPr>
          <p:nvPr>
            <p:ph type="sldNum" sz="quarter" idx="12"/>
          </p:nvPr>
        </p:nvSpPr>
        <p:spPr/>
        <p:txBody>
          <a:bodyPr/>
          <a:lstStyle>
            <a:lvl1pPr>
              <a:defRPr/>
            </a:lvl1pPr>
          </a:lstStyle>
          <a:p>
            <a:pPr>
              <a:defRPr/>
            </a:pPr>
            <a:fld id="{A5A0B314-E7D7-44B0-8B70-4A50CF1FF027}" type="slidenum">
              <a:rPr lang="en-US" altLang="en-US"/>
              <a:pPr>
                <a:defRPr/>
              </a:pPr>
              <a:t>‹#›</a:t>
            </a:fld>
            <a:endParaRPr lang="en-US" altLang="en-US"/>
          </a:p>
        </p:txBody>
      </p:sp>
    </p:spTree>
    <p:extLst>
      <p:ext uri="{BB962C8B-B14F-4D97-AF65-F5344CB8AC3E}">
        <p14:creationId xmlns:p14="http://schemas.microsoft.com/office/powerpoint/2010/main" xmlns="" val="309257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010DE1D3-146E-4EDE-9A35-0C49E87DC719}"/>
              </a:ext>
            </a:extLst>
          </p:cNvPr>
          <p:cNvSpPr>
            <a:spLocks noGrp="1"/>
          </p:cNvSpPr>
          <p:nvPr>
            <p:ph type="dt" sz="half" idx="10"/>
          </p:nvPr>
        </p:nvSpPr>
        <p:spPr/>
        <p:txBody>
          <a:bodyPr/>
          <a:lstStyle>
            <a:lvl1pPr>
              <a:defRPr/>
            </a:lvl1pPr>
          </a:lstStyle>
          <a:p>
            <a:pPr>
              <a:defRPr/>
            </a:pPr>
            <a:fld id="{D36061B9-2211-4D21-B910-052AB959B746}" type="datetimeFigureOut">
              <a:rPr lang="en-US"/>
              <a:pPr>
                <a:defRPr/>
              </a:pPr>
              <a:t>4/4/2019</a:t>
            </a:fld>
            <a:endParaRPr lang="en-US"/>
          </a:p>
        </p:txBody>
      </p:sp>
      <p:sp>
        <p:nvSpPr>
          <p:cNvPr id="6" name="Footer Placeholder 4">
            <a:extLst>
              <a:ext uri="{FF2B5EF4-FFF2-40B4-BE49-F238E27FC236}">
                <a16:creationId xmlns:a16="http://schemas.microsoft.com/office/drawing/2014/main" xmlns="" id="{FFA09DB9-DF67-4695-8575-2CE9B73A093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C0B44727-5C68-4921-99C3-214A5F3725F2}"/>
              </a:ext>
            </a:extLst>
          </p:cNvPr>
          <p:cNvSpPr>
            <a:spLocks noGrp="1"/>
          </p:cNvSpPr>
          <p:nvPr>
            <p:ph type="sldNum" sz="quarter" idx="12"/>
          </p:nvPr>
        </p:nvSpPr>
        <p:spPr/>
        <p:txBody>
          <a:bodyPr/>
          <a:lstStyle>
            <a:lvl1pPr>
              <a:defRPr/>
            </a:lvl1pPr>
          </a:lstStyle>
          <a:p>
            <a:pPr>
              <a:defRPr/>
            </a:pPr>
            <a:fld id="{19653F93-444C-41DC-BCF8-80CD5C80293B}" type="slidenum">
              <a:rPr lang="en-US" altLang="en-US"/>
              <a:pPr>
                <a:defRPr/>
              </a:pPr>
              <a:t>‹#›</a:t>
            </a:fld>
            <a:endParaRPr lang="en-US" altLang="en-US"/>
          </a:p>
        </p:txBody>
      </p:sp>
    </p:spTree>
    <p:extLst>
      <p:ext uri="{BB962C8B-B14F-4D97-AF65-F5344CB8AC3E}">
        <p14:creationId xmlns:p14="http://schemas.microsoft.com/office/powerpoint/2010/main" xmlns="" val="273686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A79DDCCC-79AB-420B-AEAD-4749BDFE0B5F}"/>
              </a:ext>
            </a:extLst>
          </p:cNvPr>
          <p:cNvSpPr>
            <a:spLocks noGrp="1"/>
          </p:cNvSpPr>
          <p:nvPr>
            <p:ph type="dt" sz="half" idx="10"/>
          </p:nvPr>
        </p:nvSpPr>
        <p:spPr/>
        <p:txBody>
          <a:bodyPr/>
          <a:lstStyle>
            <a:lvl1pPr>
              <a:defRPr/>
            </a:lvl1pPr>
          </a:lstStyle>
          <a:p>
            <a:pPr>
              <a:defRPr/>
            </a:pPr>
            <a:fld id="{D6B73757-A1F6-4A93-9A04-2DEE87355C63}" type="datetimeFigureOut">
              <a:rPr lang="en-US"/>
              <a:pPr>
                <a:defRPr/>
              </a:pPr>
              <a:t>4/4/2019</a:t>
            </a:fld>
            <a:endParaRPr lang="en-US"/>
          </a:p>
        </p:txBody>
      </p:sp>
      <p:sp>
        <p:nvSpPr>
          <p:cNvPr id="8" name="Footer Placeholder 4">
            <a:extLst>
              <a:ext uri="{FF2B5EF4-FFF2-40B4-BE49-F238E27FC236}">
                <a16:creationId xmlns:a16="http://schemas.microsoft.com/office/drawing/2014/main" xmlns="" id="{8F1A1892-B9E8-4931-9C4F-DA0BEECC9E8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E71FEEC7-9116-4FDD-B151-B51CBA0AB3EF}"/>
              </a:ext>
            </a:extLst>
          </p:cNvPr>
          <p:cNvSpPr>
            <a:spLocks noGrp="1"/>
          </p:cNvSpPr>
          <p:nvPr>
            <p:ph type="sldNum" sz="quarter" idx="12"/>
          </p:nvPr>
        </p:nvSpPr>
        <p:spPr/>
        <p:txBody>
          <a:bodyPr/>
          <a:lstStyle>
            <a:lvl1pPr>
              <a:defRPr/>
            </a:lvl1pPr>
          </a:lstStyle>
          <a:p>
            <a:pPr>
              <a:defRPr/>
            </a:pPr>
            <a:fld id="{BCF4E933-774B-4710-B15C-F0447779F6E8}" type="slidenum">
              <a:rPr lang="en-US" altLang="en-US"/>
              <a:pPr>
                <a:defRPr/>
              </a:pPr>
              <a:t>‹#›</a:t>
            </a:fld>
            <a:endParaRPr lang="en-US" altLang="en-US"/>
          </a:p>
        </p:txBody>
      </p:sp>
    </p:spTree>
    <p:extLst>
      <p:ext uri="{BB962C8B-B14F-4D97-AF65-F5344CB8AC3E}">
        <p14:creationId xmlns:p14="http://schemas.microsoft.com/office/powerpoint/2010/main" xmlns="" val="3413151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DEABC937-8A6E-4446-977E-BFC274563CB1}"/>
              </a:ext>
            </a:extLst>
          </p:cNvPr>
          <p:cNvSpPr>
            <a:spLocks noGrp="1"/>
          </p:cNvSpPr>
          <p:nvPr>
            <p:ph type="dt" sz="half" idx="10"/>
          </p:nvPr>
        </p:nvSpPr>
        <p:spPr/>
        <p:txBody>
          <a:bodyPr/>
          <a:lstStyle>
            <a:lvl1pPr>
              <a:defRPr/>
            </a:lvl1pPr>
          </a:lstStyle>
          <a:p>
            <a:pPr>
              <a:defRPr/>
            </a:pPr>
            <a:fld id="{4E41166C-4A3F-452C-8FC1-F9909F86FDAB}" type="datetimeFigureOut">
              <a:rPr lang="en-US"/>
              <a:pPr>
                <a:defRPr/>
              </a:pPr>
              <a:t>4/4/2019</a:t>
            </a:fld>
            <a:endParaRPr lang="en-US"/>
          </a:p>
        </p:txBody>
      </p:sp>
      <p:sp>
        <p:nvSpPr>
          <p:cNvPr id="4" name="Footer Placeholder 4">
            <a:extLst>
              <a:ext uri="{FF2B5EF4-FFF2-40B4-BE49-F238E27FC236}">
                <a16:creationId xmlns:a16="http://schemas.microsoft.com/office/drawing/2014/main" xmlns="" id="{B2A06E1F-CDFD-4CF1-89FD-7776C1F5D3B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937C28EE-2EF8-4A7A-8210-0EC2EA809838}"/>
              </a:ext>
            </a:extLst>
          </p:cNvPr>
          <p:cNvSpPr>
            <a:spLocks noGrp="1"/>
          </p:cNvSpPr>
          <p:nvPr>
            <p:ph type="sldNum" sz="quarter" idx="12"/>
          </p:nvPr>
        </p:nvSpPr>
        <p:spPr/>
        <p:txBody>
          <a:bodyPr/>
          <a:lstStyle>
            <a:lvl1pPr>
              <a:defRPr/>
            </a:lvl1pPr>
          </a:lstStyle>
          <a:p>
            <a:pPr>
              <a:defRPr/>
            </a:pPr>
            <a:fld id="{17CAD467-2C2A-4383-B7DA-042E3DB46978}" type="slidenum">
              <a:rPr lang="en-US" altLang="en-US"/>
              <a:pPr>
                <a:defRPr/>
              </a:pPr>
              <a:t>‹#›</a:t>
            </a:fld>
            <a:endParaRPr lang="en-US" altLang="en-US"/>
          </a:p>
        </p:txBody>
      </p:sp>
    </p:spTree>
    <p:extLst>
      <p:ext uri="{BB962C8B-B14F-4D97-AF65-F5344CB8AC3E}">
        <p14:creationId xmlns:p14="http://schemas.microsoft.com/office/powerpoint/2010/main" xmlns="" val="1153876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444AE85C-129A-4E08-A347-6C08431A9FA8}"/>
              </a:ext>
            </a:extLst>
          </p:cNvPr>
          <p:cNvSpPr>
            <a:spLocks noGrp="1"/>
          </p:cNvSpPr>
          <p:nvPr>
            <p:ph type="dt" sz="half" idx="10"/>
          </p:nvPr>
        </p:nvSpPr>
        <p:spPr/>
        <p:txBody>
          <a:bodyPr/>
          <a:lstStyle>
            <a:lvl1pPr>
              <a:defRPr/>
            </a:lvl1pPr>
          </a:lstStyle>
          <a:p>
            <a:pPr>
              <a:defRPr/>
            </a:pPr>
            <a:fld id="{D3AB05A2-83E3-4A40-B5CD-A856C85BC707}" type="datetimeFigureOut">
              <a:rPr lang="en-US"/>
              <a:pPr>
                <a:defRPr/>
              </a:pPr>
              <a:t>4/4/2019</a:t>
            </a:fld>
            <a:endParaRPr lang="en-US"/>
          </a:p>
        </p:txBody>
      </p:sp>
      <p:sp>
        <p:nvSpPr>
          <p:cNvPr id="3" name="Footer Placeholder 4">
            <a:extLst>
              <a:ext uri="{FF2B5EF4-FFF2-40B4-BE49-F238E27FC236}">
                <a16:creationId xmlns:a16="http://schemas.microsoft.com/office/drawing/2014/main" xmlns="" id="{B413ECAE-111C-40AE-B8FC-F979FAE6AF5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247FFC76-9B8A-4B34-82A0-74B35BAB8A33}"/>
              </a:ext>
            </a:extLst>
          </p:cNvPr>
          <p:cNvSpPr>
            <a:spLocks noGrp="1"/>
          </p:cNvSpPr>
          <p:nvPr>
            <p:ph type="sldNum" sz="quarter" idx="12"/>
          </p:nvPr>
        </p:nvSpPr>
        <p:spPr/>
        <p:txBody>
          <a:bodyPr/>
          <a:lstStyle>
            <a:lvl1pPr>
              <a:defRPr/>
            </a:lvl1pPr>
          </a:lstStyle>
          <a:p>
            <a:pPr>
              <a:defRPr/>
            </a:pPr>
            <a:fld id="{0B844F81-4EFB-4C9D-91D6-2DDDE47D2C5A}" type="slidenum">
              <a:rPr lang="en-US" altLang="en-US"/>
              <a:pPr>
                <a:defRPr/>
              </a:pPr>
              <a:t>‹#›</a:t>
            </a:fld>
            <a:endParaRPr lang="en-US" altLang="en-US"/>
          </a:p>
        </p:txBody>
      </p:sp>
    </p:spTree>
    <p:extLst>
      <p:ext uri="{BB962C8B-B14F-4D97-AF65-F5344CB8AC3E}">
        <p14:creationId xmlns:p14="http://schemas.microsoft.com/office/powerpoint/2010/main" xmlns="" val="1626279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79C1B487-8AD3-48E4-8C83-7B98139AAED0}"/>
              </a:ext>
            </a:extLst>
          </p:cNvPr>
          <p:cNvSpPr>
            <a:spLocks noGrp="1"/>
          </p:cNvSpPr>
          <p:nvPr>
            <p:ph type="dt" sz="half" idx="10"/>
          </p:nvPr>
        </p:nvSpPr>
        <p:spPr/>
        <p:txBody>
          <a:bodyPr/>
          <a:lstStyle>
            <a:lvl1pPr>
              <a:defRPr/>
            </a:lvl1pPr>
          </a:lstStyle>
          <a:p>
            <a:pPr>
              <a:defRPr/>
            </a:pPr>
            <a:fld id="{3B6A9256-E141-4AE5-BC96-26D9CAC873B2}" type="datetimeFigureOut">
              <a:rPr lang="en-US"/>
              <a:pPr>
                <a:defRPr/>
              </a:pPr>
              <a:t>4/4/2019</a:t>
            </a:fld>
            <a:endParaRPr lang="en-US"/>
          </a:p>
        </p:txBody>
      </p:sp>
      <p:sp>
        <p:nvSpPr>
          <p:cNvPr id="6" name="Footer Placeholder 4">
            <a:extLst>
              <a:ext uri="{FF2B5EF4-FFF2-40B4-BE49-F238E27FC236}">
                <a16:creationId xmlns:a16="http://schemas.microsoft.com/office/drawing/2014/main" xmlns="" id="{06CB4EA3-5FB1-49F4-AFC0-7520A587966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CD677E0E-75BF-4B2B-86BB-63A2BE667B01}"/>
              </a:ext>
            </a:extLst>
          </p:cNvPr>
          <p:cNvSpPr>
            <a:spLocks noGrp="1"/>
          </p:cNvSpPr>
          <p:nvPr>
            <p:ph type="sldNum" sz="quarter" idx="12"/>
          </p:nvPr>
        </p:nvSpPr>
        <p:spPr/>
        <p:txBody>
          <a:bodyPr/>
          <a:lstStyle>
            <a:lvl1pPr>
              <a:defRPr/>
            </a:lvl1pPr>
          </a:lstStyle>
          <a:p>
            <a:pPr>
              <a:defRPr/>
            </a:pPr>
            <a:fld id="{8FEE107B-8A04-4E1E-A0CF-06AEC6C9CA82}" type="slidenum">
              <a:rPr lang="en-US" altLang="en-US"/>
              <a:pPr>
                <a:defRPr/>
              </a:pPr>
              <a:t>‹#›</a:t>
            </a:fld>
            <a:endParaRPr lang="en-US" altLang="en-US"/>
          </a:p>
        </p:txBody>
      </p:sp>
    </p:spTree>
    <p:extLst>
      <p:ext uri="{BB962C8B-B14F-4D97-AF65-F5344CB8AC3E}">
        <p14:creationId xmlns:p14="http://schemas.microsoft.com/office/powerpoint/2010/main" xmlns="" val="2153122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A593B-AE78-4DED-A29D-80F0CFF935C5}"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668D6-43DE-408E-9AAB-32F7ACCF3630}" type="slidenum">
              <a:rPr lang="en-US" smtClean="0"/>
              <a:pPr/>
              <a:t>‹#›</a:t>
            </a:fld>
            <a:endParaRPr lang="en-US"/>
          </a:p>
        </p:txBody>
      </p:sp>
    </p:spTree>
    <p:extLst>
      <p:ext uri="{BB962C8B-B14F-4D97-AF65-F5344CB8AC3E}">
        <p14:creationId xmlns:p14="http://schemas.microsoft.com/office/powerpoint/2010/main" xmlns="" val="1084198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CE2F4712-D4DD-492F-A4C2-3BA072056E88}"/>
              </a:ext>
            </a:extLst>
          </p:cNvPr>
          <p:cNvSpPr>
            <a:spLocks noGrp="1"/>
          </p:cNvSpPr>
          <p:nvPr>
            <p:ph type="dt" sz="half" idx="10"/>
          </p:nvPr>
        </p:nvSpPr>
        <p:spPr/>
        <p:txBody>
          <a:bodyPr/>
          <a:lstStyle>
            <a:lvl1pPr>
              <a:defRPr/>
            </a:lvl1pPr>
          </a:lstStyle>
          <a:p>
            <a:pPr>
              <a:defRPr/>
            </a:pPr>
            <a:fld id="{0DD7D91B-7592-4753-B6C5-7EB00076269B}" type="datetimeFigureOut">
              <a:rPr lang="en-US"/>
              <a:pPr>
                <a:defRPr/>
              </a:pPr>
              <a:t>4/4/2019</a:t>
            </a:fld>
            <a:endParaRPr lang="en-US"/>
          </a:p>
        </p:txBody>
      </p:sp>
      <p:sp>
        <p:nvSpPr>
          <p:cNvPr id="6" name="Footer Placeholder 4">
            <a:extLst>
              <a:ext uri="{FF2B5EF4-FFF2-40B4-BE49-F238E27FC236}">
                <a16:creationId xmlns:a16="http://schemas.microsoft.com/office/drawing/2014/main" xmlns="" id="{03A320AE-015F-4612-9F1F-0B322D46EA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92D437F1-A98F-4CFD-9C42-4AAA57FB36C5}"/>
              </a:ext>
            </a:extLst>
          </p:cNvPr>
          <p:cNvSpPr>
            <a:spLocks noGrp="1"/>
          </p:cNvSpPr>
          <p:nvPr>
            <p:ph type="sldNum" sz="quarter" idx="12"/>
          </p:nvPr>
        </p:nvSpPr>
        <p:spPr/>
        <p:txBody>
          <a:bodyPr/>
          <a:lstStyle>
            <a:lvl1pPr>
              <a:defRPr/>
            </a:lvl1pPr>
          </a:lstStyle>
          <a:p>
            <a:pPr>
              <a:defRPr/>
            </a:pPr>
            <a:fld id="{AD3DBA0C-96A5-4C38-94AD-5098DD61CDFB}" type="slidenum">
              <a:rPr lang="en-US" altLang="en-US"/>
              <a:pPr>
                <a:defRPr/>
              </a:pPr>
              <a:t>‹#›</a:t>
            </a:fld>
            <a:endParaRPr lang="en-US" altLang="en-US"/>
          </a:p>
        </p:txBody>
      </p:sp>
    </p:spTree>
    <p:extLst>
      <p:ext uri="{BB962C8B-B14F-4D97-AF65-F5344CB8AC3E}">
        <p14:creationId xmlns:p14="http://schemas.microsoft.com/office/powerpoint/2010/main" xmlns="" val="628946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853A069-3E9F-4B50-A78C-D65275CB6FDB}"/>
              </a:ext>
            </a:extLst>
          </p:cNvPr>
          <p:cNvSpPr>
            <a:spLocks noGrp="1"/>
          </p:cNvSpPr>
          <p:nvPr>
            <p:ph type="dt" sz="half" idx="10"/>
          </p:nvPr>
        </p:nvSpPr>
        <p:spPr/>
        <p:txBody>
          <a:bodyPr/>
          <a:lstStyle>
            <a:lvl1pPr>
              <a:defRPr/>
            </a:lvl1pPr>
          </a:lstStyle>
          <a:p>
            <a:pPr>
              <a:defRPr/>
            </a:pPr>
            <a:fld id="{DD04911F-AE6F-43B0-87E5-712FE41AFF70}" type="datetimeFigureOut">
              <a:rPr lang="en-US"/>
              <a:pPr>
                <a:defRPr/>
              </a:pPr>
              <a:t>4/4/2019</a:t>
            </a:fld>
            <a:endParaRPr lang="en-US"/>
          </a:p>
        </p:txBody>
      </p:sp>
      <p:sp>
        <p:nvSpPr>
          <p:cNvPr id="5" name="Footer Placeholder 4">
            <a:extLst>
              <a:ext uri="{FF2B5EF4-FFF2-40B4-BE49-F238E27FC236}">
                <a16:creationId xmlns:a16="http://schemas.microsoft.com/office/drawing/2014/main" xmlns="" id="{13446F90-5CAA-47FA-98B7-300099414DE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E58A7B1-7C99-4DFF-A1EC-A0B68842B7D6}"/>
              </a:ext>
            </a:extLst>
          </p:cNvPr>
          <p:cNvSpPr>
            <a:spLocks noGrp="1"/>
          </p:cNvSpPr>
          <p:nvPr>
            <p:ph type="sldNum" sz="quarter" idx="12"/>
          </p:nvPr>
        </p:nvSpPr>
        <p:spPr/>
        <p:txBody>
          <a:bodyPr/>
          <a:lstStyle>
            <a:lvl1pPr>
              <a:defRPr/>
            </a:lvl1pPr>
          </a:lstStyle>
          <a:p>
            <a:pPr>
              <a:defRPr/>
            </a:pPr>
            <a:fld id="{457E79FF-B106-4944-B980-9FE355C1678B}" type="slidenum">
              <a:rPr lang="en-US" altLang="en-US"/>
              <a:pPr>
                <a:defRPr/>
              </a:pPr>
              <a:t>‹#›</a:t>
            </a:fld>
            <a:endParaRPr lang="en-US" altLang="en-US"/>
          </a:p>
        </p:txBody>
      </p:sp>
    </p:spTree>
    <p:extLst>
      <p:ext uri="{BB962C8B-B14F-4D97-AF65-F5344CB8AC3E}">
        <p14:creationId xmlns:p14="http://schemas.microsoft.com/office/powerpoint/2010/main" xmlns="" val="12803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D4C535A-3DF4-4D06-B146-87548D047BF9}"/>
              </a:ext>
            </a:extLst>
          </p:cNvPr>
          <p:cNvSpPr>
            <a:spLocks noGrp="1"/>
          </p:cNvSpPr>
          <p:nvPr>
            <p:ph type="dt" sz="half" idx="10"/>
          </p:nvPr>
        </p:nvSpPr>
        <p:spPr/>
        <p:txBody>
          <a:bodyPr/>
          <a:lstStyle>
            <a:lvl1pPr>
              <a:defRPr/>
            </a:lvl1pPr>
          </a:lstStyle>
          <a:p>
            <a:pPr>
              <a:defRPr/>
            </a:pPr>
            <a:fld id="{73C0465C-D1FD-48B2-8BE9-B603139D547E}" type="datetimeFigureOut">
              <a:rPr lang="en-US"/>
              <a:pPr>
                <a:defRPr/>
              </a:pPr>
              <a:t>4/4/2019</a:t>
            </a:fld>
            <a:endParaRPr lang="en-US"/>
          </a:p>
        </p:txBody>
      </p:sp>
      <p:sp>
        <p:nvSpPr>
          <p:cNvPr id="5" name="Footer Placeholder 4">
            <a:extLst>
              <a:ext uri="{FF2B5EF4-FFF2-40B4-BE49-F238E27FC236}">
                <a16:creationId xmlns:a16="http://schemas.microsoft.com/office/drawing/2014/main" xmlns="" id="{466FC7CA-0624-4D8A-B5E0-76B7C04C78C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045FBE9C-D4EB-4ED7-AC0A-A1CCBB83363A}"/>
              </a:ext>
            </a:extLst>
          </p:cNvPr>
          <p:cNvSpPr>
            <a:spLocks noGrp="1"/>
          </p:cNvSpPr>
          <p:nvPr>
            <p:ph type="sldNum" sz="quarter" idx="12"/>
          </p:nvPr>
        </p:nvSpPr>
        <p:spPr/>
        <p:txBody>
          <a:bodyPr/>
          <a:lstStyle>
            <a:lvl1pPr>
              <a:defRPr/>
            </a:lvl1pPr>
          </a:lstStyle>
          <a:p>
            <a:pPr>
              <a:defRPr/>
            </a:pPr>
            <a:fld id="{8B3D3504-87EC-4A94-B81A-871134CA6377}" type="slidenum">
              <a:rPr lang="en-US" altLang="en-US"/>
              <a:pPr>
                <a:defRPr/>
              </a:pPr>
              <a:t>‹#›</a:t>
            </a:fld>
            <a:endParaRPr lang="en-US" altLang="en-US"/>
          </a:p>
        </p:txBody>
      </p:sp>
    </p:spTree>
    <p:extLst>
      <p:ext uri="{BB962C8B-B14F-4D97-AF65-F5344CB8AC3E}">
        <p14:creationId xmlns:p14="http://schemas.microsoft.com/office/powerpoint/2010/main" xmlns="" val="329960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6A593B-AE78-4DED-A29D-80F0CFF935C5}"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668D6-43DE-408E-9AAB-32F7ACCF3630}" type="slidenum">
              <a:rPr lang="en-US" smtClean="0"/>
              <a:pPr/>
              <a:t>‹#›</a:t>
            </a:fld>
            <a:endParaRPr lang="en-US"/>
          </a:p>
        </p:txBody>
      </p:sp>
    </p:spTree>
    <p:extLst>
      <p:ext uri="{BB962C8B-B14F-4D97-AF65-F5344CB8AC3E}">
        <p14:creationId xmlns:p14="http://schemas.microsoft.com/office/powerpoint/2010/main" xmlns="" val="3054020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6A593B-AE78-4DED-A29D-80F0CFF935C5}" type="datetimeFigureOut">
              <a:rPr lang="en-US" smtClean="0"/>
              <a:pPr/>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668D6-43DE-408E-9AAB-32F7ACCF3630}" type="slidenum">
              <a:rPr lang="en-US" smtClean="0"/>
              <a:pPr/>
              <a:t>‹#›</a:t>
            </a:fld>
            <a:endParaRPr lang="en-US"/>
          </a:p>
        </p:txBody>
      </p:sp>
    </p:spTree>
    <p:extLst>
      <p:ext uri="{BB962C8B-B14F-4D97-AF65-F5344CB8AC3E}">
        <p14:creationId xmlns:p14="http://schemas.microsoft.com/office/powerpoint/2010/main" xmlns="" val="3373714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6A593B-AE78-4DED-A29D-80F0CFF935C5}" type="datetimeFigureOut">
              <a:rPr lang="en-US" smtClean="0"/>
              <a:pPr/>
              <a:t>4/4/2019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0668D6-43DE-408E-9AAB-32F7ACCF3630}" type="slidenum">
              <a:rPr lang="en-US" smtClean="0"/>
              <a:pPr/>
              <a:t>‹#›</a:t>
            </a:fld>
            <a:endParaRPr lang="en-US"/>
          </a:p>
        </p:txBody>
      </p:sp>
    </p:spTree>
    <p:extLst>
      <p:ext uri="{BB962C8B-B14F-4D97-AF65-F5344CB8AC3E}">
        <p14:creationId xmlns:p14="http://schemas.microsoft.com/office/powerpoint/2010/main" xmlns="" val="1003941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6A593B-AE78-4DED-A29D-80F0CFF935C5}" type="datetimeFigureOut">
              <a:rPr lang="en-US" smtClean="0"/>
              <a:pPr/>
              <a:t>4/4/2019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0668D6-43DE-408E-9AAB-32F7ACCF3630}" type="slidenum">
              <a:rPr lang="en-US" smtClean="0"/>
              <a:pPr/>
              <a:t>‹#›</a:t>
            </a:fld>
            <a:endParaRPr lang="en-US"/>
          </a:p>
        </p:txBody>
      </p:sp>
    </p:spTree>
    <p:extLst>
      <p:ext uri="{BB962C8B-B14F-4D97-AF65-F5344CB8AC3E}">
        <p14:creationId xmlns:p14="http://schemas.microsoft.com/office/powerpoint/2010/main" xmlns="" val="194755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A593B-AE78-4DED-A29D-80F0CFF935C5}" type="datetimeFigureOut">
              <a:rPr lang="en-US" smtClean="0"/>
              <a:pPr/>
              <a:t>4/4/2019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0668D6-43DE-408E-9AAB-32F7ACCF3630}" type="slidenum">
              <a:rPr lang="en-US" smtClean="0"/>
              <a:pPr/>
              <a:t>‹#›</a:t>
            </a:fld>
            <a:endParaRPr lang="en-US"/>
          </a:p>
        </p:txBody>
      </p:sp>
    </p:spTree>
    <p:extLst>
      <p:ext uri="{BB962C8B-B14F-4D97-AF65-F5344CB8AC3E}">
        <p14:creationId xmlns:p14="http://schemas.microsoft.com/office/powerpoint/2010/main" xmlns="" val="1518035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6A593B-AE78-4DED-A29D-80F0CFF935C5}" type="datetimeFigureOut">
              <a:rPr lang="en-US" smtClean="0"/>
              <a:pPr/>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668D6-43DE-408E-9AAB-32F7ACCF3630}" type="slidenum">
              <a:rPr lang="en-US" smtClean="0"/>
              <a:pPr/>
              <a:t>‹#›</a:t>
            </a:fld>
            <a:endParaRPr lang="en-US"/>
          </a:p>
        </p:txBody>
      </p:sp>
    </p:spTree>
    <p:extLst>
      <p:ext uri="{BB962C8B-B14F-4D97-AF65-F5344CB8AC3E}">
        <p14:creationId xmlns:p14="http://schemas.microsoft.com/office/powerpoint/2010/main" xmlns="" val="1747434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6A593B-AE78-4DED-A29D-80F0CFF935C5}" type="datetimeFigureOut">
              <a:rPr lang="en-US" smtClean="0"/>
              <a:pPr/>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668D6-43DE-408E-9AAB-32F7ACCF3630}" type="slidenum">
              <a:rPr lang="en-US" smtClean="0"/>
              <a:pPr/>
              <a:t>‹#›</a:t>
            </a:fld>
            <a:endParaRPr lang="en-US"/>
          </a:p>
        </p:txBody>
      </p:sp>
    </p:spTree>
    <p:extLst>
      <p:ext uri="{BB962C8B-B14F-4D97-AF65-F5344CB8AC3E}">
        <p14:creationId xmlns:p14="http://schemas.microsoft.com/office/powerpoint/2010/main" xmlns="" val="1020944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A593B-AE78-4DED-A29D-80F0CFF935C5}" type="datetimeFigureOut">
              <a:rPr lang="en-US" smtClean="0"/>
              <a:pPr/>
              <a:t>4/4/2019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668D6-43DE-408E-9AAB-32F7ACCF3630}" type="slidenum">
              <a:rPr lang="en-US" smtClean="0"/>
              <a:pPr/>
              <a:t>‹#›</a:t>
            </a:fld>
            <a:endParaRPr lang="en-US"/>
          </a:p>
        </p:txBody>
      </p:sp>
    </p:spTree>
    <p:extLst>
      <p:ext uri="{BB962C8B-B14F-4D97-AF65-F5344CB8AC3E}">
        <p14:creationId xmlns:p14="http://schemas.microsoft.com/office/powerpoint/2010/main" xmlns="" val="4290934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xmlns="" id="{C4B93593-474B-4721-9A4E-BD031C98231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a:extLst>
              <a:ext uri="{FF2B5EF4-FFF2-40B4-BE49-F238E27FC236}">
                <a16:creationId xmlns:a16="http://schemas.microsoft.com/office/drawing/2014/main" xmlns="" id="{B8F46945-06B4-4406-A1C1-E069B658B4BD}"/>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2ADE4748-0A7F-4FEA-9BB5-8A899AA3C65C}"/>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rtl="0" eaLnBrk="1" fontAlgn="auto" hangingPunct="1">
              <a:spcBef>
                <a:spcPts val="0"/>
              </a:spcBef>
              <a:spcAft>
                <a:spcPts val="0"/>
              </a:spcAft>
              <a:defRPr sz="1200">
                <a:solidFill>
                  <a:prstClr val="black">
                    <a:tint val="75000"/>
                  </a:prstClr>
                </a:solidFill>
                <a:latin typeface="+mn-lt"/>
                <a:cs typeface="+mn-cs"/>
              </a:defRPr>
            </a:lvl1pPr>
          </a:lstStyle>
          <a:p>
            <a:pPr>
              <a:defRPr/>
            </a:pPr>
            <a:fld id="{04ABF817-23B9-43FC-8E06-0BD19F6F8EA4}" type="datetimeFigureOut">
              <a:rPr lang="en-US"/>
              <a:pPr>
                <a:defRPr/>
              </a:pPr>
              <a:t>4/4/2019</a:t>
            </a:fld>
            <a:endParaRPr lang="en-US"/>
          </a:p>
        </p:txBody>
      </p:sp>
      <p:sp>
        <p:nvSpPr>
          <p:cNvPr id="5" name="Footer Placeholder 4">
            <a:extLst>
              <a:ext uri="{FF2B5EF4-FFF2-40B4-BE49-F238E27FC236}">
                <a16:creationId xmlns:a16="http://schemas.microsoft.com/office/drawing/2014/main" xmlns="" id="{4DF4B801-2459-4892-B138-972AE5344AE7}"/>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rtl="0"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45B7386D-821C-4E6D-82FE-85AA0A4573ED}"/>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B7E8F1FC-B040-4E90-A5C9-A4F8C4327DC7}" type="slidenum">
              <a:rPr lang="en-US" altLang="en-US"/>
              <a:pPr>
                <a:defRPr/>
              </a:pPr>
              <a:t>‹#›</a:t>
            </a:fld>
            <a:endParaRPr lang="en-US" altLang="en-US"/>
          </a:p>
        </p:txBody>
      </p:sp>
    </p:spTree>
    <p:extLst>
      <p:ext uri="{BB962C8B-B14F-4D97-AF65-F5344CB8AC3E}">
        <p14:creationId xmlns:p14="http://schemas.microsoft.com/office/powerpoint/2010/main" xmlns="" val="42918567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a:extLst>
              <a:ext uri="{FF2B5EF4-FFF2-40B4-BE49-F238E27FC236}">
                <a16:creationId xmlns:a16="http://schemas.microsoft.com/office/drawing/2014/main" xmlns="" id="{41E5EAB7-D5E3-4FA8-AB4D-247FA0F6DF76}"/>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062164" y="-30163"/>
            <a:ext cx="8067675" cy="3459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3">
            <a:extLst>
              <a:ext uri="{FF2B5EF4-FFF2-40B4-BE49-F238E27FC236}">
                <a16:creationId xmlns:a16="http://schemas.microsoft.com/office/drawing/2014/main" xmlns="" id="{4258CE3F-9F34-41E4-A82E-1F166008ECF0}"/>
              </a:ext>
            </a:extLst>
          </p:cNvPr>
          <p:cNvSpPr txBox="1">
            <a:spLocks noChangeArrowheads="1"/>
          </p:cNvSpPr>
          <p:nvPr/>
        </p:nvSpPr>
        <p:spPr bwMode="auto">
          <a:xfrm>
            <a:off x="1768475" y="3141663"/>
            <a:ext cx="8713788" cy="3429000"/>
          </a:xfrm>
          <a:prstGeom prst="rect">
            <a:avLst/>
          </a:prstGeom>
          <a:solidFill>
            <a:schemeClr val="accent5">
              <a:lumMod val="20000"/>
              <a:lumOff val="80000"/>
            </a:schemeClr>
          </a:solidFill>
          <a:ln>
            <a:noFill/>
          </a:ln>
          <a:extLst/>
        </p:spPr>
        <p:txBody>
          <a:bodyPr rtlCol="1">
            <a:normAutofit fontScale="32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80000"/>
              </a:lnSpc>
              <a:spcBef>
                <a:spcPct val="20000"/>
              </a:spcBef>
              <a:spcAft>
                <a:spcPts val="0"/>
              </a:spcAft>
              <a:buClrTx/>
              <a:buSzTx/>
              <a:buFont typeface="Arial" panose="020B0604020202020204" pitchFamily="34" charset="0"/>
              <a:buNone/>
              <a:tabLst/>
              <a:defRPr/>
            </a:pPr>
            <a:endParaRPr kumimoji="0" lang="ar-SA" sz="135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ctr" defTabSz="914400" rtl="0" eaLnBrk="1" fontAlgn="auto" latinLnBrk="0" hangingPunct="1">
              <a:lnSpc>
                <a:spcPct val="80000"/>
              </a:lnSpc>
              <a:spcBef>
                <a:spcPct val="20000"/>
              </a:spcBef>
              <a:spcAft>
                <a:spcPts val="0"/>
              </a:spcAft>
              <a:buClrTx/>
              <a:buSzTx/>
              <a:buFont typeface="Arial" panose="020B0604020202020204" pitchFamily="34" charset="0"/>
              <a:buNone/>
              <a:tabLst/>
              <a:defRPr/>
            </a:pPr>
            <a:r>
              <a:rPr kumimoji="0" lang="ar-EG" sz="135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الأستاذ </a:t>
            </a:r>
            <a:r>
              <a:rPr kumimoji="0" lang="ar-SA" sz="135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الدكتور</a:t>
            </a:r>
            <a:r>
              <a:rPr kumimoji="0" lang="ar-EG" sz="135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 يوسف حسين</a:t>
            </a:r>
          </a:p>
          <a:p>
            <a:pPr marL="0" marR="0" lvl="0" indent="0" algn="ctr" defTabSz="914400" rtl="0" eaLnBrk="1" fontAlgn="auto" latinLnBrk="0" hangingPunct="1">
              <a:lnSpc>
                <a:spcPct val="80000"/>
              </a:lnSpc>
              <a:spcBef>
                <a:spcPct val="20000"/>
              </a:spcBef>
              <a:spcAft>
                <a:spcPts val="0"/>
              </a:spcAft>
              <a:buClrTx/>
              <a:buSzTx/>
              <a:buFont typeface="Arial" panose="020B0604020202020204" pitchFamily="34" charset="0"/>
              <a:buNone/>
              <a:tabLst/>
              <a:defRPr/>
            </a:pPr>
            <a:endParaRPr kumimoji="0" lang="ar-EG" sz="51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a:p>
            <a:pPr marL="0" marR="0" lvl="0" indent="0" algn="ctr" defTabSz="914400" rtl="0" eaLnBrk="1" fontAlgn="auto" latinLnBrk="0" hangingPunct="1">
              <a:lnSpc>
                <a:spcPct val="80000"/>
              </a:lnSpc>
              <a:spcBef>
                <a:spcPct val="20000"/>
              </a:spcBef>
              <a:spcAft>
                <a:spcPts val="0"/>
              </a:spcAft>
              <a:buClrTx/>
              <a:buSzTx/>
              <a:buFont typeface="Arial" panose="020B0604020202020204" pitchFamily="34" charset="0"/>
              <a:buNone/>
              <a:tabLst/>
              <a:defRPr/>
            </a:pPr>
            <a:r>
              <a:rPr kumimoji="0" lang="ar-EG" sz="8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أستاذ</a:t>
            </a:r>
            <a:r>
              <a:rPr kumimoji="0" lang="ar-EG" sz="86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 </a:t>
            </a:r>
            <a:r>
              <a:rPr kumimoji="0" lang="ar-EG" sz="8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التشريح وعلم الأجنة</a:t>
            </a:r>
            <a:r>
              <a:rPr kumimoji="0" lang="ar-EG" sz="8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en-US" sz="8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80000"/>
              </a:lnSpc>
              <a:spcBef>
                <a:spcPct val="20000"/>
              </a:spcBef>
              <a:spcAft>
                <a:spcPts val="0"/>
              </a:spcAft>
              <a:buClrTx/>
              <a:buSzTx/>
              <a:buFont typeface="Arial" panose="020B0604020202020204" pitchFamily="34" charset="0"/>
              <a:buNone/>
              <a:tabLst/>
              <a:defRPr/>
            </a:pPr>
            <a:endParaRPr kumimoji="0" lang="ar-EG" sz="86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a:p>
            <a:pPr marL="0" marR="0" lvl="0" indent="0" algn="ctr" defTabSz="914400" rtl="0" eaLnBrk="1" fontAlgn="auto" latinLnBrk="0" hangingPunct="1">
              <a:lnSpc>
                <a:spcPct val="80000"/>
              </a:lnSpc>
              <a:spcBef>
                <a:spcPct val="20000"/>
              </a:spcBef>
              <a:spcAft>
                <a:spcPts val="0"/>
              </a:spcAft>
              <a:buClrTx/>
              <a:buSzTx/>
              <a:buFont typeface="Arial" panose="020B0604020202020204" pitchFamily="34" charset="0"/>
              <a:buNone/>
              <a:tabLst/>
              <a:defRPr/>
            </a:pPr>
            <a:r>
              <a:rPr kumimoji="0" lang="ar-EG" sz="8600"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كلية الطب – </a:t>
            </a:r>
            <a:r>
              <a:rPr kumimoji="0" lang="ar-EG" sz="8600" b="1" i="1"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جامعة </a:t>
            </a:r>
            <a:r>
              <a:rPr kumimoji="0" lang="ar-EG" sz="8600"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الزقازيق- مصر</a:t>
            </a:r>
          </a:p>
          <a:p>
            <a:pPr marL="0" marR="0" lvl="0" indent="0" algn="ctr" defTabSz="914400" rtl="0" eaLnBrk="1" fontAlgn="auto" latinLnBrk="0" hangingPunct="1">
              <a:lnSpc>
                <a:spcPct val="80000"/>
              </a:lnSpc>
              <a:spcBef>
                <a:spcPct val="20000"/>
              </a:spcBef>
              <a:spcAft>
                <a:spcPts val="0"/>
              </a:spcAft>
              <a:buClrTx/>
              <a:buSzTx/>
              <a:buFont typeface="Arial" panose="020B0604020202020204" pitchFamily="34" charset="0"/>
              <a:buNone/>
              <a:tabLst/>
              <a:defRPr/>
            </a:pPr>
            <a:r>
              <a:rPr kumimoji="0" lang="ar-EG" sz="86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دكتوراة</a:t>
            </a:r>
            <a:r>
              <a:rPr kumimoji="0" lang="ar-EG" sz="86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 </a:t>
            </a:r>
            <a:r>
              <a:rPr kumimoji="0" lang="ar-EG" sz="86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من جامعة كولونيا المانيا</a:t>
            </a:r>
          </a:p>
          <a:p>
            <a:pPr marL="0" marR="0" lvl="0" indent="0" algn="ctr" defTabSz="914400" rtl="1" eaLnBrk="1" fontAlgn="auto" latinLnBrk="0" hangingPunct="1">
              <a:lnSpc>
                <a:spcPct val="80000"/>
              </a:lnSpc>
              <a:spcBef>
                <a:spcPct val="20000"/>
              </a:spcBef>
              <a:spcAft>
                <a:spcPts val="0"/>
              </a:spcAft>
              <a:buClrTx/>
              <a:buSzTx/>
              <a:buFont typeface="Arial" panose="020B0604020202020204" pitchFamily="34" charset="0"/>
              <a:buNone/>
              <a:tabLst/>
              <a:defRPr/>
            </a:pPr>
            <a:r>
              <a:rPr kumimoji="0" lang="ar-EG" sz="86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جروب الفيس </a:t>
            </a:r>
          </a:p>
          <a:p>
            <a:pPr marL="0" marR="0" lvl="0" indent="0" algn="ctr" defTabSz="914400" rtl="1" eaLnBrk="1" fontAlgn="auto" latinLnBrk="0" hangingPunct="1">
              <a:lnSpc>
                <a:spcPct val="80000"/>
              </a:lnSpc>
              <a:spcBef>
                <a:spcPct val="20000"/>
              </a:spcBef>
              <a:spcAft>
                <a:spcPts val="0"/>
              </a:spcAft>
              <a:buClrTx/>
              <a:buSzTx/>
              <a:buFont typeface="Arial" panose="020B0604020202020204" pitchFamily="34" charset="0"/>
              <a:buNone/>
              <a:tabLst/>
              <a:defRPr/>
            </a:pPr>
            <a:r>
              <a:rPr kumimoji="0" lang="ar-EG" sz="86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د. يوسف حسين (استاذ التشريح)</a:t>
            </a:r>
          </a:p>
          <a:p>
            <a:pPr marL="0" marR="0" lvl="0" indent="0" algn="ctr" defTabSz="914400" rtl="0" eaLnBrk="1" fontAlgn="auto" latinLnBrk="0" hangingPunct="1">
              <a:lnSpc>
                <a:spcPct val="80000"/>
              </a:lnSpc>
              <a:spcBef>
                <a:spcPct val="20000"/>
              </a:spcBef>
              <a:spcAft>
                <a:spcPts val="0"/>
              </a:spcAft>
              <a:buClrTx/>
              <a:buSzTx/>
              <a:buFont typeface="Arial" panose="020B0604020202020204" pitchFamily="34" charset="0"/>
              <a:buNone/>
              <a:tabLst/>
              <a:defRPr/>
            </a:pPr>
            <a:endParaRPr kumimoji="0" lang="ar-EG" sz="3100"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endParaRPr>
          </a:p>
        </p:txBody>
      </p:sp>
      <p:sp>
        <p:nvSpPr>
          <p:cNvPr id="12292" name="TextBox 1">
            <a:extLst>
              <a:ext uri="{FF2B5EF4-FFF2-40B4-BE49-F238E27FC236}">
                <a16:creationId xmlns:a16="http://schemas.microsoft.com/office/drawing/2014/main" xmlns="" id="{2C31ED69-C1D2-404C-9D9A-1D3848A3E53A}"/>
              </a:ext>
            </a:extLst>
          </p:cNvPr>
          <p:cNvSpPr txBox="1">
            <a:spLocks noChangeArrowheads="1"/>
          </p:cNvSpPr>
          <p:nvPr/>
        </p:nvSpPr>
        <p:spPr bwMode="auto">
          <a:xfrm>
            <a:off x="8401051" y="1"/>
            <a:ext cx="2087563"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EG" altLang="en-US" sz="5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أهلا</a:t>
            </a:r>
            <a:endParaRPr kumimoji="0" lang="en-US" altLang="en-US" sz="5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2293" name="TextBox 3">
            <a:extLst>
              <a:ext uri="{FF2B5EF4-FFF2-40B4-BE49-F238E27FC236}">
                <a16:creationId xmlns:a16="http://schemas.microsoft.com/office/drawing/2014/main" xmlns="" id="{3BAB2CA8-2E1B-4DD1-9915-6A356C80CC69}"/>
              </a:ext>
            </a:extLst>
          </p:cNvPr>
          <p:cNvSpPr txBox="1">
            <a:spLocks noChangeArrowheads="1"/>
          </p:cNvSpPr>
          <p:nvPr/>
        </p:nvSpPr>
        <p:spPr bwMode="auto">
          <a:xfrm>
            <a:off x="1703388" y="1"/>
            <a:ext cx="230505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EG" altLang="en-US" sz="48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وسهلا</a:t>
            </a:r>
            <a:endParaRPr kumimoji="0" lang="en-US" altLang="en-US" sz="48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1A4A5BB-2C94-4053-877B-844E4D7D451A}"/>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1853" t="9327" r="3961" b="14044"/>
          <a:stretch/>
        </p:blipFill>
        <p:spPr>
          <a:xfrm>
            <a:off x="3425668" y="113221"/>
            <a:ext cx="8619577" cy="6868956"/>
          </a:xfrm>
          <a:prstGeom prst="rect">
            <a:avLst/>
          </a:prstGeom>
        </p:spPr>
      </p:pic>
      <p:sp>
        <p:nvSpPr>
          <p:cNvPr id="4" name="Rectangle 3">
            <a:extLst>
              <a:ext uri="{FF2B5EF4-FFF2-40B4-BE49-F238E27FC236}">
                <a16:creationId xmlns:a16="http://schemas.microsoft.com/office/drawing/2014/main" xmlns="" id="{00DEA427-6F8F-4DCA-81E1-1B7109F52E63}"/>
              </a:ext>
            </a:extLst>
          </p:cNvPr>
          <p:cNvSpPr/>
          <p:nvPr/>
        </p:nvSpPr>
        <p:spPr>
          <a:xfrm>
            <a:off x="146755" y="1892995"/>
            <a:ext cx="3921662" cy="3656065"/>
          </a:xfrm>
          <a:prstGeom prst="rect">
            <a:avLst/>
          </a:prstGeom>
          <a:solidFill>
            <a:schemeClr val="accent4">
              <a:lumMod val="20000"/>
              <a:lumOff val="80000"/>
            </a:schemeClr>
          </a:solidFill>
        </p:spPr>
        <p:txBody>
          <a:bodyPr wrap="square">
            <a:spAutoFit/>
          </a:bodyPr>
          <a:lstStyle/>
          <a:p>
            <a:pPr marL="342900" lvl="0" indent="-342900" algn="ctr">
              <a:lnSpc>
                <a:spcPct val="122000"/>
              </a:lnSpc>
              <a:buFont typeface="Symbol" panose="05050102010706020507" pitchFamily="18" charset="2"/>
              <a:buChar char=""/>
              <a:tabLst>
                <a:tab pos="129540" algn="l"/>
                <a:tab pos="457200" algn="l"/>
              </a:tabLst>
            </a:pPr>
            <a:r>
              <a:rPr lang="en-US" sz="2400" b="1" dirty="0">
                <a:solidFill>
                  <a:srgbClr val="1C01BB"/>
                </a:solidFill>
                <a:latin typeface="Arial" panose="020B0604020202020204" pitchFamily="34" charset="0"/>
                <a:ea typeface="Times New Roman" panose="02020603050405020304" pitchFamily="18" charset="0"/>
              </a:rPr>
              <a:t>Sacrum</a:t>
            </a:r>
            <a:endParaRPr lang="en-US" sz="2400" b="1" dirty="0">
              <a:solidFill>
                <a:srgbClr val="1C01BB"/>
              </a:solidFill>
              <a:latin typeface="Times New Roman" panose="02020603050405020304" pitchFamily="18" charset="0"/>
              <a:ea typeface="Times New Roman" panose="02020603050405020304" pitchFamily="18" charset="0"/>
            </a:endParaRPr>
          </a:p>
          <a:p>
            <a:pPr algn="justLow">
              <a:lnSpc>
                <a:spcPct val="122000"/>
              </a:lnSpc>
              <a:tabLst>
                <a:tab pos="172720" algn="l"/>
              </a:tabLst>
            </a:pPr>
            <a:r>
              <a:rPr lang="en-US" sz="2400" b="1" dirty="0">
                <a:latin typeface="Arial" panose="020B0604020202020204" pitchFamily="34" charset="0"/>
                <a:ea typeface="Times New Roman" panose="02020603050405020304" pitchFamily="18" charset="0"/>
              </a:rPr>
              <a:t>- This is a triangular bone formed by fusion of 5 sacral vertebrae. </a:t>
            </a:r>
            <a:endParaRPr lang="en-US" sz="2400" b="1" dirty="0">
              <a:latin typeface="Times New Roman" panose="02020603050405020304" pitchFamily="18" charset="0"/>
              <a:ea typeface="Times New Roman" panose="02020603050405020304" pitchFamily="18" charset="0"/>
            </a:endParaRPr>
          </a:p>
          <a:p>
            <a:pPr algn="justLow">
              <a:lnSpc>
                <a:spcPct val="122000"/>
              </a:lnSpc>
              <a:tabLst>
                <a:tab pos="172720" algn="l"/>
              </a:tabLst>
            </a:pPr>
            <a:r>
              <a:rPr lang="en-US" sz="2400" b="1" dirty="0">
                <a:latin typeface="Arial" panose="020B0604020202020204" pitchFamily="34" charset="0"/>
                <a:ea typeface="Times New Roman" panose="02020603050405020304" pitchFamily="18" charset="0"/>
              </a:rPr>
              <a:t>- It has an apex which is directed downwards.</a:t>
            </a:r>
            <a:endParaRPr lang="en-US" sz="2400" b="1" dirty="0">
              <a:latin typeface="Times New Roman" panose="02020603050405020304" pitchFamily="18" charset="0"/>
              <a:ea typeface="Times New Roman" panose="02020603050405020304" pitchFamily="18" charset="0"/>
            </a:endParaRPr>
          </a:p>
          <a:p>
            <a:pPr algn="justLow">
              <a:lnSpc>
                <a:spcPct val="122000"/>
              </a:lnSpc>
              <a:tabLst>
                <a:tab pos="172720" algn="l"/>
              </a:tabLst>
            </a:pPr>
            <a:r>
              <a:rPr lang="en-US" sz="2400" b="1" dirty="0">
                <a:latin typeface="Arial" panose="020B0604020202020204" pitchFamily="34" charset="0"/>
                <a:ea typeface="Times New Roman" panose="02020603050405020304" pitchFamily="18" charset="0"/>
              </a:rPr>
              <a:t>- Base is directed upwards.</a:t>
            </a:r>
            <a:endParaRPr lang="en-US" sz="2400" b="1" dirty="0">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xmlns="" id="{DA8A4A59-8FCF-42CA-8A77-1CCD7BC8A445}"/>
              </a:ext>
            </a:extLst>
          </p:cNvPr>
          <p:cNvSpPr txBox="1"/>
          <p:nvPr/>
        </p:nvSpPr>
        <p:spPr>
          <a:xfrm>
            <a:off x="146755" y="508000"/>
            <a:ext cx="2833511" cy="1384995"/>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Anterior surface of sacrum</a:t>
            </a:r>
          </a:p>
        </p:txBody>
      </p:sp>
      <p:sp>
        <p:nvSpPr>
          <p:cNvPr id="2" name="TextBox 1">
            <a:extLst>
              <a:ext uri="{FF2B5EF4-FFF2-40B4-BE49-F238E27FC236}">
                <a16:creationId xmlns:a16="http://schemas.microsoft.com/office/drawing/2014/main" xmlns="" id="{E742FF78-1083-4E23-8225-E817BE3C02BD}"/>
              </a:ext>
            </a:extLst>
          </p:cNvPr>
          <p:cNvSpPr txBox="1"/>
          <p:nvPr/>
        </p:nvSpPr>
        <p:spPr>
          <a:xfrm>
            <a:off x="6970643" y="0"/>
            <a:ext cx="1987827" cy="400110"/>
          </a:xfrm>
          <a:prstGeom prst="rect">
            <a:avLst/>
          </a:prstGeom>
          <a:solidFill>
            <a:schemeClr val="bg1"/>
          </a:solidFill>
        </p:spPr>
        <p:txBody>
          <a:bodyPr wrap="square" rtlCol="0">
            <a:spAutoFit/>
          </a:bodyPr>
          <a:lstStyle/>
          <a:p>
            <a:r>
              <a:rPr lang="en-US" sz="2000" b="1" dirty="0">
                <a:solidFill>
                  <a:srgbClr val="FF0000"/>
                </a:solidFill>
              </a:rPr>
              <a:t>Base of sacrum</a:t>
            </a:r>
          </a:p>
        </p:txBody>
      </p:sp>
      <p:sp>
        <p:nvSpPr>
          <p:cNvPr id="6" name="TextBox 5">
            <a:extLst>
              <a:ext uri="{FF2B5EF4-FFF2-40B4-BE49-F238E27FC236}">
                <a16:creationId xmlns:a16="http://schemas.microsoft.com/office/drawing/2014/main" xmlns="" id="{53B4B0BD-C457-44F5-9941-0BC41B6CC3B9}"/>
              </a:ext>
            </a:extLst>
          </p:cNvPr>
          <p:cNvSpPr txBox="1"/>
          <p:nvPr/>
        </p:nvSpPr>
        <p:spPr>
          <a:xfrm>
            <a:off x="6741542" y="846554"/>
            <a:ext cx="2374480" cy="400110"/>
          </a:xfrm>
          <a:prstGeom prst="rect">
            <a:avLst/>
          </a:prstGeom>
          <a:solidFill>
            <a:schemeClr val="bg1"/>
          </a:solidFill>
        </p:spPr>
        <p:txBody>
          <a:bodyPr wrap="square" rtlCol="0">
            <a:spAutoFit/>
          </a:bodyPr>
          <a:lstStyle/>
          <a:p>
            <a:pPr algn="ctr"/>
            <a:r>
              <a:rPr lang="en-US" sz="2000" b="1" dirty="0">
                <a:solidFill>
                  <a:srgbClr val="FF0000"/>
                </a:solidFill>
              </a:rPr>
              <a:t>Lumbosacral angle</a:t>
            </a:r>
          </a:p>
        </p:txBody>
      </p:sp>
      <p:sp>
        <p:nvSpPr>
          <p:cNvPr id="7" name="TextBox 6">
            <a:extLst>
              <a:ext uri="{FF2B5EF4-FFF2-40B4-BE49-F238E27FC236}">
                <a16:creationId xmlns:a16="http://schemas.microsoft.com/office/drawing/2014/main" xmlns="" id="{ED78916A-D7DE-4D5D-BEC8-7F80F1D2B6E4}"/>
              </a:ext>
            </a:extLst>
          </p:cNvPr>
          <p:cNvSpPr txBox="1"/>
          <p:nvPr/>
        </p:nvSpPr>
        <p:spPr>
          <a:xfrm>
            <a:off x="10204173" y="1371600"/>
            <a:ext cx="1987827" cy="707886"/>
          </a:xfrm>
          <a:prstGeom prst="rect">
            <a:avLst/>
          </a:prstGeom>
          <a:solidFill>
            <a:schemeClr val="bg1"/>
          </a:solidFill>
        </p:spPr>
        <p:txBody>
          <a:bodyPr wrap="square" rtlCol="0">
            <a:spAutoFit/>
          </a:bodyPr>
          <a:lstStyle/>
          <a:p>
            <a:r>
              <a:rPr lang="en-US" sz="2000" b="1" dirty="0">
                <a:solidFill>
                  <a:srgbClr val="FF0000"/>
                </a:solidFill>
              </a:rPr>
              <a:t>Superior articular process</a:t>
            </a:r>
          </a:p>
        </p:txBody>
      </p:sp>
      <p:sp>
        <p:nvSpPr>
          <p:cNvPr id="8" name="TextBox 7">
            <a:extLst>
              <a:ext uri="{FF2B5EF4-FFF2-40B4-BE49-F238E27FC236}">
                <a16:creationId xmlns:a16="http://schemas.microsoft.com/office/drawing/2014/main" xmlns="" id="{677727B5-6A07-42FF-A218-08F79CD89318}"/>
              </a:ext>
            </a:extLst>
          </p:cNvPr>
          <p:cNvSpPr txBox="1"/>
          <p:nvPr/>
        </p:nvSpPr>
        <p:spPr>
          <a:xfrm>
            <a:off x="10204173" y="2097156"/>
            <a:ext cx="1987827" cy="400110"/>
          </a:xfrm>
          <a:prstGeom prst="rect">
            <a:avLst/>
          </a:prstGeom>
          <a:solidFill>
            <a:schemeClr val="bg1"/>
          </a:solidFill>
        </p:spPr>
        <p:txBody>
          <a:bodyPr wrap="square" rtlCol="0">
            <a:spAutoFit/>
          </a:bodyPr>
          <a:lstStyle/>
          <a:p>
            <a:r>
              <a:rPr lang="en-US" sz="2000" b="1" dirty="0">
                <a:solidFill>
                  <a:srgbClr val="FF0000"/>
                </a:solidFill>
              </a:rPr>
              <a:t>Ala of sacrum</a:t>
            </a:r>
          </a:p>
        </p:txBody>
      </p:sp>
      <p:sp>
        <p:nvSpPr>
          <p:cNvPr id="9" name="TextBox 8">
            <a:extLst>
              <a:ext uri="{FF2B5EF4-FFF2-40B4-BE49-F238E27FC236}">
                <a16:creationId xmlns:a16="http://schemas.microsoft.com/office/drawing/2014/main" xmlns="" id="{58083FDF-52DB-4969-902E-B72A27BF5465}"/>
              </a:ext>
            </a:extLst>
          </p:cNvPr>
          <p:cNvSpPr txBox="1"/>
          <p:nvPr/>
        </p:nvSpPr>
        <p:spPr>
          <a:xfrm>
            <a:off x="10316817" y="2557861"/>
            <a:ext cx="1875183" cy="400110"/>
          </a:xfrm>
          <a:prstGeom prst="rect">
            <a:avLst/>
          </a:prstGeom>
          <a:solidFill>
            <a:schemeClr val="bg1"/>
          </a:solidFill>
        </p:spPr>
        <p:txBody>
          <a:bodyPr wrap="square" rtlCol="0">
            <a:spAutoFit/>
          </a:bodyPr>
          <a:lstStyle/>
          <a:p>
            <a:r>
              <a:rPr lang="en-US" sz="2000" b="1" dirty="0">
                <a:solidFill>
                  <a:srgbClr val="FF0000"/>
                </a:solidFill>
              </a:rPr>
              <a:t>Promontory</a:t>
            </a:r>
          </a:p>
        </p:txBody>
      </p:sp>
      <p:sp>
        <p:nvSpPr>
          <p:cNvPr id="10" name="TextBox 9">
            <a:extLst>
              <a:ext uri="{FF2B5EF4-FFF2-40B4-BE49-F238E27FC236}">
                <a16:creationId xmlns:a16="http://schemas.microsoft.com/office/drawing/2014/main" xmlns="" id="{33620BC2-7E01-48BF-9FDA-EF2A0DC4F7E4}"/>
              </a:ext>
            </a:extLst>
          </p:cNvPr>
          <p:cNvSpPr txBox="1"/>
          <p:nvPr/>
        </p:nvSpPr>
        <p:spPr>
          <a:xfrm>
            <a:off x="3770244" y="5665453"/>
            <a:ext cx="1987827" cy="400110"/>
          </a:xfrm>
          <a:prstGeom prst="rect">
            <a:avLst/>
          </a:prstGeom>
          <a:solidFill>
            <a:schemeClr val="bg1"/>
          </a:solidFill>
        </p:spPr>
        <p:txBody>
          <a:bodyPr wrap="square" rtlCol="0">
            <a:spAutoFit/>
          </a:bodyPr>
          <a:lstStyle/>
          <a:p>
            <a:pPr algn="r"/>
            <a:r>
              <a:rPr lang="en-US" sz="2000" b="1" dirty="0">
                <a:solidFill>
                  <a:srgbClr val="FF0000"/>
                </a:solidFill>
              </a:rPr>
              <a:t>Ridges</a:t>
            </a:r>
          </a:p>
        </p:txBody>
      </p:sp>
      <p:sp>
        <p:nvSpPr>
          <p:cNvPr id="11" name="TextBox 10">
            <a:extLst>
              <a:ext uri="{FF2B5EF4-FFF2-40B4-BE49-F238E27FC236}">
                <a16:creationId xmlns:a16="http://schemas.microsoft.com/office/drawing/2014/main" xmlns="" id="{941E72F4-3E89-4898-A560-BEBA88E0443F}"/>
              </a:ext>
            </a:extLst>
          </p:cNvPr>
          <p:cNvSpPr txBox="1"/>
          <p:nvPr/>
        </p:nvSpPr>
        <p:spPr>
          <a:xfrm>
            <a:off x="8958470" y="6457890"/>
            <a:ext cx="1987827" cy="400110"/>
          </a:xfrm>
          <a:prstGeom prst="rect">
            <a:avLst/>
          </a:prstGeom>
          <a:solidFill>
            <a:schemeClr val="bg1"/>
          </a:solidFill>
        </p:spPr>
        <p:txBody>
          <a:bodyPr wrap="square" rtlCol="0">
            <a:spAutoFit/>
          </a:bodyPr>
          <a:lstStyle/>
          <a:p>
            <a:r>
              <a:rPr lang="en-US" sz="2000" b="1" dirty="0">
                <a:solidFill>
                  <a:srgbClr val="FF0000"/>
                </a:solidFill>
              </a:rPr>
              <a:t>Apex of sacrum</a:t>
            </a:r>
          </a:p>
        </p:txBody>
      </p:sp>
      <p:sp>
        <p:nvSpPr>
          <p:cNvPr id="12" name="TextBox 11">
            <a:extLst>
              <a:ext uri="{FF2B5EF4-FFF2-40B4-BE49-F238E27FC236}">
                <a16:creationId xmlns:a16="http://schemas.microsoft.com/office/drawing/2014/main" xmlns="" id="{60EB2549-FD46-44E7-93E3-2A6791384CC6}"/>
              </a:ext>
            </a:extLst>
          </p:cNvPr>
          <p:cNvSpPr txBox="1"/>
          <p:nvPr/>
        </p:nvSpPr>
        <p:spPr>
          <a:xfrm>
            <a:off x="9925879" y="4778515"/>
            <a:ext cx="1987827" cy="707886"/>
          </a:xfrm>
          <a:prstGeom prst="rect">
            <a:avLst/>
          </a:prstGeom>
          <a:solidFill>
            <a:schemeClr val="bg1"/>
          </a:solidFill>
        </p:spPr>
        <p:txBody>
          <a:bodyPr wrap="square" rtlCol="0">
            <a:spAutoFit/>
          </a:bodyPr>
          <a:lstStyle/>
          <a:p>
            <a:r>
              <a:rPr lang="en-US" sz="2000" b="1" dirty="0">
                <a:solidFill>
                  <a:srgbClr val="FF0000"/>
                </a:solidFill>
              </a:rPr>
              <a:t>Ant. Sacral foramina</a:t>
            </a:r>
          </a:p>
        </p:txBody>
      </p:sp>
    </p:spTree>
    <p:extLst>
      <p:ext uri="{BB962C8B-B14F-4D97-AF65-F5344CB8AC3E}">
        <p14:creationId xmlns:p14="http://schemas.microsoft.com/office/powerpoint/2010/main" xmlns="" val="848502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3A78C82-C712-431E-A60F-5196254922AD}"/>
              </a:ext>
            </a:extLst>
          </p:cNvPr>
          <p:cNvPicPr>
            <a:picLocks noChangeAspect="1"/>
          </p:cNvPicPr>
          <p:nvPr/>
        </p:nvPicPr>
        <p:blipFill rotWithShape="1">
          <a:blip r:embed="rId2"/>
          <a:srcRect l="16002" t="8116" r="46435" b="63864"/>
          <a:stretch/>
        </p:blipFill>
        <p:spPr>
          <a:xfrm>
            <a:off x="549965" y="273141"/>
            <a:ext cx="5963480" cy="6311717"/>
          </a:xfrm>
          <a:prstGeom prst="rect">
            <a:avLst/>
          </a:prstGeom>
        </p:spPr>
      </p:pic>
      <p:sp>
        <p:nvSpPr>
          <p:cNvPr id="3" name="TextBox 2">
            <a:extLst>
              <a:ext uri="{FF2B5EF4-FFF2-40B4-BE49-F238E27FC236}">
                <a16:creationId xmlns:a16="http://schemas.microsoft.com/office/drawing/2014/main" xmlns="" id="{9C4CB025-C767-49BE-82FB-C6E5B8019AD6}"/>
              </a:ext>
            </a:extLst>
          </p:cNvPr>
          <p:cNvSpPr txBox="1"/>
          <p:nvPr/>
        </p:nvSpPr>
        <p:spPr>
          <a:xfrm>
            <a:off x="4923184" y="4838331"/>
            <a:ext cx="1590261" cy="461665"/>
          </a:xfrm>
          <a:prstGeom prst="rect">
            <a:avLst/>
          </a:prstGeom>
          <a:noFill/>
        </p:spPr>
        <p:txBody>
          <a:bodyPr wrap="square" rtlCol="0">
            <a:spAutoFit/>
          </a:bodyPr>
          <a:lstStyle/>
          <a:p>
            <a:r>
              <a:rPr lang="en-US" sz="2400" b="1" dirty="0">
                <a:solidFill>
                  <a:srgbClr val="1C01BB"/>
                </a:solidFill>
              </a:rPr>
              <a:t>Coccygeus</a:t>
            </a:r>
          </a:p>
        </p:txBody>
      </p:sp>
      <p:sp>
        <p:nvSpPr>
          <p:cNvPr id="4" name="TextBox 3">
            <a:extLst>
              <a:ext uri="{FF2B5EF4-FFF2-40B4-BE49-F238E27FC236}">
                <a16:creationId xmlns:a16="http://schemas.microsoft.com/office/drawing/2014/main" xmlns="" id="{B4FC014F-C38B-4E85-ADEE-55C112F4F2F6}"/>
              </a:ext>
            </a:extLst>
          </p:cNvPr>
          <p:cNvSpPr txBox="1"/>
          <p:nvPr/>
        </p:nvSpPr>
        <p:spPr>
          <a:xfrm>
            <a:off x="6476999" y="2378765"/>
            <a:ext cx="2020957" cy="584775"/>
          </a:xfrm>
          <a:prstGeom prst="rect">
            <a:avLst/>
          </a:prstGeom>
          <a:noFill/>
        </p:spPr>
        <p:txBody>
          <a:bodyPr wrap="square" rtlCol="0">
            <a:spAutoFit/>
          </a:bodyPr>
          <a:lstStyle/>
          <a:p>
            <a:r>
              <a:rPr lang="en-US" sz="3200" b="1" dirty="0">
                <a:solidFill>
                  <a:srgbClr val="FF0000"/>
                </a:solidFill>
              </a:rPr>
              <a:t>Piriformis</a:t>
            </a:r>
          </a:p>
        </p:txBody>
      </p:sp>
      <p:sp>
        <p:nvSpPr>
          <p:cNvPr id="5" name="TextBox 4">
            <a:extLst>
              <a:ext uri="{FF2B5EF4-FFF2-40B4-BE49-F238E27FC236}">
                <a16:creationId xmlns:a16="http://schemas.microsoft.com/office/drawing/2014/main" xmlns="" id="{1167AC3B-06ED-4FE2-B83D-2AD7CA91A650}"/>
              </a:ext>
            </a:extLst>
          </p:cNvPr>
          <p:cNvSpPr txBox="1"/>
          <p:nvPr/>
        </p:nvSpPr>
        <p:spPr>
          <a:xfrm rot="20111819">
            <a:off x="3710609" y="585405"/>
            <a:ext cx="1590261" cy="461665"/>
          </a:xfrm>
          <a:prstGeom prst="rect">
            <a:avLst/>
          </a:prstGeom>
          <a:noFill/>
        </p:spPr>
        <p:txBody>
          <a:bodyPr wrap="square" rtlCol="0">
            <a:spAutoFit/>
          </a:bodyPr>
          <a:lstStyle/>
          <a:p>
            <a:r>
              <a:rPr lang="en-US" sz="2400" b="1" dirty="0">
                <a:solidFill>
                  <a:srgbClr val="FF0000"/>
                </a:solidFill>
              </a:rPr>
              <a:t>Iliacus</a:t>
            </a:r>
          </a:p>
        </p:txBody>
      </p:sp>
      <p:sp>
        <p:nvSpPr>
          <p:cNvPr id="6" name="TextBox 5">
            <a:extLst>
              <a:ext uri="{FF2B5EF4-FFF2-40B4-BE49-F238E27FC236}">
                <a16:creationId xmlns:a16="http://schemas.microsoft.com/office/drawing/2014/main" xmlns="" id="{E52CF7A4-8D85-4A83-BF55-0045B6FCAD0F}"/>
              </a:ext>
            </a:extLst>
          </p:cNvPr>
          <p:cNvSpPr txBox="1"/>
          <p:nvPr/>
        </p:nvSpPr>
        <p:spPr>
          <a:xfrm>
            <a:off x="5115339" y="5299996"/>
            <a:ext cx="1361660" cy="63697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xmlns="" val="562578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8D00D19-8E13-41BC-A471-580AFCB0855F}"/>
              </a:ext>
            </a:extLst>
          </p:cNvPr>
          <p:cNvSpPr/>
          <p:nvPr/>
        </p:nvSpPr>
        <p:spPr>
          <a:xfrm>
            <a:off x="135467" y="124178"/>
            <a:ext cx="11977511" cy="6045886"/>
          </a:xfrm>
          <a:prstGeom prst="rect">
            <a:avLst/>
          </a:prstGeom>
        </p:spPr>
        <p:txBody>
          <a:bodyPr wrap="square">
            <a:spAutoFit/>
          </a:bodyPr>
          <a:lstStyle/>
          <a:p>
            <a:pPr algn="ctr">
              <a:lnSpc>
                <a:spcPct val="122000"/>
              </a:lnSpc>
              <a:tabLst>
                <a:tab pos="233680" algn="l"/>
                <a:tab pos="273050" algn="l"/>
              </a:tabLst>
            </a:pPr>
            <a:r>
              <a:rPr lang="en-US" sz="3200" b="1" dirty="0">
                <a:solidFill>
                  <a:srgbClr val="1C01BB"/>
                </a:solidFill>
                <a:latin typeface="Arial" panose="020B0604020202020204" pitchFamily="34" charset="0"/>
                <a:ea typeface="Times New Roman" panose="02020603050405020304" pitchFamily="18" charset="0"/>
              </a:rPr>
              <a:t>Base of the sacrum</a:t>
            </a:r>
            <a:endParaRPr lang="en-US" sz="3200" dirty="0">
              <a:solidFill>
                <a:srgbClr val="1C01BB"/>
              </a:solidFill>
              <a:latin typeface="Times New Roman" panose="02020603050405020304" pitchFamily="18" charset="0"/>
              <a:ea typeface="Times New Roman" panose="02020603050405020304" pitchFamily="18" charset="0"/>
            </a:endParaRPr>
          </a:p>
          <a:p>
            <a:pPr algn="justLow">
              <a:lnSpc>
                <a:spcPct val="122000"/>
              </a:lnSpc>
              <a:tabLst>
                <a:tab pos="172720" algn="l"/>
              </a:tabLst>
            </a:pPr>
            <a:r>
              <a:rPr lang="en-US" sz="3200" dirty="0">
                <a:latin typeface="Arial" panose="020B0604020202020204" pitchFamily="34" charset="0"/>
                <a:ea typeface="Times New Roman" panose="02020603050405020304" pitchFamily="18" charset="0"/>
              </a:rPr>
              <a:t>- It is formed by the </a:t>
            </a:r>
            <a:r>
              <a:rPr lang="en-US" sz="3200" b="1" dirty="0">
                <a:latin typeface="Arial" panose="020B0604020202020204" pitchFamily="34" charset="0"/>
                <a:ea typeface="Times New Roman" panose="02020603050405020304" pitchFamily="18" charset="0"/>
              </a:rPr>
              <a:t>first </a:t>
            </a:r>
            <a:r>
              <a:rPr lang="en-US" sz="3200" dirty="0">
                <a:latin typeface="Arial" panose="020B0604020202020204" pitchFamily="34" charset="0"/>
                <a:ea typeface="Times New Roman" panose="02020603050405020304" pitchFamily="18" charset="0"/>
              </a:rPr>
              <a:t>sacral piece. </a:t>
            </a:r>
            <a:endParaRPr lang="en-US" sz="3200" dirty="0">
              <a:latin typeface="Times New Roman" panose="02020603050405020304" pitchFamily="18" charset="0"/>
              <a:ea typeface="Times New Roman" panose="02020603050405020304" pitchFamily="18" charset="0"/>
            </a:endParaRPr>
          </a:p>
          <a:p>
            <a:pPr algn="justLow">
              <a:lnSpc>
                <a:spcPct val="122000"/>
              </a:lnSpc>
              <a:tabLst>
                <a:tab pos="172720" algn="l"/>
              </a:tabLst>
            </a:pPr>
            <a:r>
              <a:rPr lang="en-US" sz="3200" dirty="0">
                <a:latin typeface="Arial" panose="020B0604020202020204" pitchFamily="34" charset="0"/>
                <a:ea typeface="Times New Roman" panose="02020603050405020304" pitchFamily="18" charset="0"/>
              </a:rPr>
              <a:t>- The anterior border of its body forms </a:t>
            </a:r>
            <a:r>
              <a:rPr lang="en-US" sz="3200" dirty="0">
                <a:solidFill>
                  <a:srgbClr val="FF0000"/>
                </a:solidFill>
                <a:latin typeface="Arial" panose="020B0604020202020204" pitchFamily="34" charset="0"/>
                <a:ea typeface="Times New Roman" panose="02020603050405020304" pitchFamily="18" charset="0"/>
              </a:rPr>
              <a:t>the </a:t>
            </a:r>
            <a:r>
              <a:rPr lang="en-US" sz="3200" b="1" dirty="0">
                <a:solidFill>
                  <a:srgbClr val="FF0000"/>
                </a:solidFill>
                <a:highlight>
                  <a:srgbClr val="FFFF00"/>
                </a:highlight>
                <a:latin typeface="Arial" panose="020B0604020202020204" pitchFamily="34" charset="0"/>
                <a:ea typeface="Times New Roman" panose="02020603050405020304" pitchFamily="18" charset="0"/>
              </a:rPr>
              <a:t>promontory</a:t>
            </a:r>
            <a:r>
              <a:rPr lang="en-US" sz="3200" b="1" dirty="0">
                <a:latin typeface="Arial" panose="020B0604020202020204" pitchFamily="34" charset="0"/>
                <a:ea typeface="Times New Roman" panose="02020603050405020304" pitchFamily="18" charset="0"/>
              </a:rPr>
              <a:t> </a:t>
            </a:r>
            <a:r>
              <a:rPr lang="en-US" sz="3200" dirty="0">
                <a:latin typeface="Arial" panose="020B0604020202020204" pitchFamily="34" charset="0"/>
                <a:ea typeface="Times New Roman" panose="02020603050405020304" pitchFamily="18" charset="0"/>
              </a:rPr>
              <a:t>of the sacrum.</a:t>
            </a:r>
            <a:endParaRPr lang="en-US" sz="3200" dirty="0">
              <a:latin typeface="Times New Roman" panose="02020603050405020304" pitchFamily="18" charset="0"/>
              <a:ea typeface="Times New Roman" panose="02020603050405020304" pitchFamily="18" charset="0"/>
            </a:endParaRPr>
          </a:p>
          <a:p>
            <a:pPr algn="justLow">
              <a:lnSpc>
                <a:spcPct val="122000"/>
              </a:lnSpc>
              <a:tabLst>
                <a:tab pos="172720" algn="l"/>
              </a:tabLst>
            </a:pPr>
            <a:r>
              <a:rPr lang="en-US" sz="3200" dirty="0">
                <a:latin typeface="Arial" panose="020B0604020202020204" pitchFamily="34" charset="0"/>
                <a:ea typeface="Times New Roman" panose="02020603050405020304" pitchFamily="18" charset="0"/>
              </a:rPr>
              <a:t>- The expanded sides of the base called </a:t>
            </a:r>
            <a:r>
              <a:rPr lang="en-US" sz="3200" b="1" dirty="0">
                <a:solidFill>
                  <a:srgbClr val="FF0000"/>
                </a:solidFill>
                <a:latin typeface="Arial" panose="020B0604020202020204" pitchFamily="34" charset="0"/>
                <a:ea typeface="Times New Roman" panose="02020603050405020304" pitchFamily="18" charset="0"/>
              </a:rPr>
              <a:t>ala of the sacrum </a:t>
            </a:r>
            <a:r>
              <a:rPr lang="en-US" sz="3200" b="1" dirty="0">
                <a:latin typeface="Arial" panose="020B0604020202020204" pitchFamily="34" charset="0"/>
                <a:ea typeface="Times New Roman" panose="02020603050405020304" pitchFamily="18" charset="0"/>
              </a:rPr>
              <a:t>gives</a:t>
            </a:r>
            <a:r>
              <a:rPr lang="en-US" sz="3200" b="1" dirty="0">
                <a:solidFill>
                  <a:srgbClr val="FF0000"/>
                </a:solidFill>
                <a:latin typeface="Arial" panose="020B0604020202020204" pitchFamily="34" charset="0"/>
                <a:ea typeface="Times New Roman" panose="02020603050405020304" pitchFamily="18" charset="0"/>
              </a:rPr>
              <a:t> origin to </a:t>
            </a:r>
            <a:r>
              <a:rPr lang="en-US" sz="3200" b="1" dirty="0">
                <a:solidFill>
                  <a:srgbClr val="1C01BB"/>
                </a:solidFill>
                <a:latin typeface="Arial" panose="020B0604020202020204" pitchFamily="34" charset="0"/>
                <a:ea typeface="Times New Roman" panose="02020603050405020304" pitchFamily="18" charset="0"/>
              </a:rPr>
              <a:t>iliacus</a:t>
            </a:r>
            <a:r>
              <a:rPr lang="en-US" sz="3200" b="1" dirty="0">
                <a:solidFill>
                  <a:srgbClr val="FF0000"/>
                </a:solidFill>
                <a:latin typeface="Arial" panose="020B0604020202020204" pitchFamily="34" charset="0"/>
                <a:ea typeface="Times New Roman" panose="02020603050405020304" pitchFamily="18" charset="0"/>
              </a:rPr>
              <a:t> muscle</a:t>
            </a:r>
            <a:r>
              <a:rPr lang="en-US" sz="3200" dirty="0">
                <a:latin typeface="Arial" panose="020B0604020202020204" pitchFamily="34"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gn="justLow">
              <a:lnSpc>
                <a:spcPct val="122000"/>
              </a:lnSpc>
              <a:tabLst>
                <a:tab pos="129540" algn="l"/>
              </a:tabLst>
            </a:pPr>
            <a:r>
              <a:rPr lang="en-US" sz="3200" dirty="0">
                <a:latin typeface="Arial" panose="020B0604020202020204" pitchFamily="34" charset="0"/>
                <a:ea typeface="Times New Roman" panose="02020603050405020304" pitchFamily="18" charset="0"/>
              </a:rPr>
              <a:t>- The body articulates with the 5th lumbar vertebrae, this articulation forms the </a:t>
            </a:r>
            <a:r>
              <a:rPr lang="en-US" sz="3200" b="1" dirty="0">
                <a:latin typeface="Arial" panose="020B0604020202020204" pitchFamily="34" charset="0"/>
                <a:ea typeface="Times New Roman" panose="02020603050405020304" pitchFamily="18" charset="0"/>
              </a:rPr>
              <a:t>lumbosacral angle.</a:t>
            </a:r>
            <a:endParaRPr lang="en-US" sz="3200" dirty="0">
              <a:latin typeface="Times New Roman" panose="02020603050405020304" pitchFamily="18" charset="0"/>
              <a:ea typeface="Times New Roman" panose="02020603050405020304" pitchFamily="18" charset="0"/>
            </a:endParaRPr>
          </a:p>
          <a:p>
            <a:pPr algn="justLow">
              <a:lnSpc>
                <a:spcPct val="122000"/>
              </a:lnSpc>
              <a:tabLst>
                <a:tab pos="129540" algn="l"/>
              </a:tabLst>
            </a:pPr>
            <a:r>
              <a:rPr lang="en-US" sz="3200" dirty="0">
                <a:latin typeface="Arial" panose="020B0604020202020204" pitchFamily="34" charset="0"/>
                <a:ea typeface="Times New Roman" panose="02020603050405020304" pitchFamily="18" charset="0"/>
              </a:rPr>
              <a:t>- The </a:t>
            </a:r>
            <a:r>
              <a:rPr lang="en-US" sz="3200" b="1" dirty="0">
                <a:solidFill>
                  <a:srgbClr val="FF0000"/>
                </a:solidFill>
                <a:highlight>
                  <a:srgbClr val="FFFF00"/>
                </a:highlight>
                <a:latin typeface="Arial" panose="020B0604020202020204" pitchFamily="34" charset="0"/>
                <a:ea typeface="Times New Roman" panose="02020603050405020304" pitchFamily="18" charset="0"/>
              </a:rPr>
              <a:t>superior articular processes</a:t>
            </a:r>
            <a:r>
              <a:rPr lang="en-US" sz="3200" dirty="0">
                <a:latin typeface="Arial" panose="020B0604020202020204" pitchFamily="34" charset="0"/>
                <a:ea typeface="Times New Roman" panose="02020603050405020304" pitchFamily="18" charset="0"/>
              </a:rPr>
              <a:t> of the first piece articulate with the inferior articular processes of the fifth lumbar vertebra.</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224209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2FC20C9-B877-4A9C-B586-86DDBA2D1C64}"/>
              </a:ext>
            </a:extLst>
          </p:cNvPr>
          <p:cNvSpPr/>
          <p:nvPr/>
        </p:nvSpPr>
        <p:spPr>
          <a:xfrm>
            <a:off x="0" y="79022"/>
            <a:ext cx="12192000" cy="6045886"/>
          </a:xfrm>
          <a:prstGeom prst="rect">
            <a:avLst/>
          </a:prstGeom>
        </p:spPr>
        <p:txBody>
          <a:bodyPr wrap="square">
            <a:spAutoFit/>
          </a:bodyPr>
          <a:lstStyle/>
          <a:p>
            <a:pPr algn="ctr">
              <a:lnSpc>
                <a:spcPct val="122000"/>
              </a:lnSpc>
              <a:tabLst>
                <a:tab pos="384810" algn="l"/>
              </a:tabLst>
            </a:pPr>
            <a:r>
              <a:rPr lang="en-US" sz="3200" b="1" dirty="0">
                <a:latin typeface="Arial" panose="020B0604020202020204" pitchFamily="34" charset="0"/>
                <a:ea typeface="Times New Roman" panose="02020603050405020304" pitchFamily="18" charset="0"/>
              </a:rPr>
              <a:t>Anterior (Ventral or pelvic) surface</a:t>
            </a:r>
            <a:endParaRPr lang="en-US" sz="3200" dirty="0">
              <a:latin typeface="Times New Roman" panose="02020603050405020304" pitchFamily="18" charset="0"/>
              <a:ea typeface="Times New Roman" panose="02020603050405020304" pitchFamily="18" charset="0"/>
            </a:endParaRPr>
          </a:p>
          <a:p>
            <a:pPr algn="justLow">
              <a:lnSpc>
                <a:spcPct val="122000"/>
              </a:lnSpc>
              <a:tabLst>
                <a:tab pos="172720" algn="l"/>
              </a:tabLst>
            </a:pPr>
            <a:r>
              <a:rPr lang="en-US" sz="3200" dirty="0">
                <a:latin typeface="Arial" panose="020B0604020202020204" pitchFamily="34" charset="0"/>
                <a:ea typeface="Times New Roman" panose="02020603050405020304" pitchFamily="18" charset="0"/>
              </a:rPr>
              <a:t>- This is a concave and relatively smooth surface.</a:t>
            </a:r>
            <a:endParaRPr lang="en-US" sz="3200" dirty="0">
              <a:latin typeface="Times New Roman" panose="02020603050405020304" pitchFamily="18" charset="0"/>
              <a:ea typeface="Times New Roman" panose="02020603050405020304" pitchFamily="18" charset="0"/>
            </a:endParaRPr>
          </a:p>
          <a:p>
            <a:pPr algn="justLow">
              <a:lnSpc>
                <a:spcPct val="122000"/>
              </a:lnSpc>
              <a:tabLst>
                <a:tab pos="172720" algn="l"/>
              </a:tabLst>
            </a:pPr>
            <a:r>
              <a:rPr lang="en-US" sz="3200" dirty="0">
                <a:latin typeface="Arial" panose="020B0604020202020204" pitchFamily="34" charset="0"/>
                <a:ea typeface="Times New Roman" panose="02020603050405020304" pitchFamily="18" charset="0"/>
              </a:rPr>
              <a:t>- It presents </a:t>
            </a:r>
            <a:r>
              <a:rPr lang="en-US" sz="3200" b="1" dirty="0">
                <a:solidFill>
                  <a:srgbClr val="1C01BB"/>
                </a:solidFill>
                <a:latin typeface="Arial" panose="020B0604020202020204" pitchFamily="34" charset="0"/>
                <a:ea typeface="Times New Roman" panose="02020603050405020304" pitchFamily="18" charset="0"/>
              </a:rPr>
              <a:t>ridges</a:t>
            </a:r>
            <a:r>
              <a:rPr lang="en-US" sz="3200" dirty="0">
                <a:latin typeface="Arial" panose="020B0604020202020204" pitchFamily="34" charset="0"/>
                <a:ea typeface="Times New Roman" panose="02020603050405020304" pitchFamily="18" charset="0"/>
              </a:rPr>
              <a:t> which mark the lines of fusion of the sacral vertebral bodies.</a:t>
            </a:r>
            <a:endParaRPr lang="en-US" sz="3200" dirty="0">
              <a:latin typeface="Times New Roman" panose="02020603050405020304" pitchFamily="18" charset="0"/>
              <a:ea typeface="Times New Roman" panose="02020603050405020304" pitchFamily="18" charset="0"/>
            </a:endParaRPr>
          </a:p>
          <a:p>
            <a:pPr algn="justLow">
              <a:lnSpc>
                <a:spcPct val="122000"/>
              </a:lnSpc>
              <a:tabLst>
                <a:tab pos="172720" algn="l"/>
              </a:tabLst>
            </a:pPr>
            <a:r>
              <a:rPr lang="en-US" sz="3200" dirty="0">
                <a:latin typeface="Arial" panose="020B0604020202020204" pitchFamily="34" charset="0"/>
                <a:ea typeface="Times New Roman" panose="02020603050405020304" pitchFamily="18" charset="0"/>
              </a:rPr>
              <a:t>-  It presents </a:t>
            </a:r>
            <a:r>
              <a:rPr lang="en-US" sz="3200" b="1" dirty="0">
                <a:solidFill>
                  <a:srgbClr val="1C01BB"/>
                </a:solidFill>
                <a:latin typeface="Arial" panose="020B0604020202020204" pitchFamily="34" charset="0"/>
                <a:ea typeface="Times New Roman" panose="02020603050405020304" pitchFamily="18" charset="0"/>
              </a:rPr>
              <a:t>four anterior (ventral) sacral foramina </a:t>
            </a:r>
            <a:r>
              <a:rPr lang="en-US" sz="3200" dirty="0">
                <a:latin typeface="Arial" panose="020B0604020202020204" pitchFamily="34" charset="0"/>
                <a:ea typeface="Times New Roman" panose="02020603050405020304" pitchFamily="18" charset="0"/>
              </a:rPr>
              <a:t>on each side that give Exit for the ventral rami of the upper four </a:t>
            </a:r>
            <a:r>
              <a:rPr lang="en-US" sz="3200" b="1" dirty="0">
                <a:solidFill>
                  <a:srgbClr val="1C01BB"/>
                </a:solidFill>
                <a:latin typeface="Arial" panose="020B0604020202020204" pitchFamily="34" charset="0"/>
                <a:ea typeface="Times New Roman" panose="02020603050405020304" pitchFamily="18" charset="0"/>
              </a:rPr>
              <a:t>sacral nerves</a:t>
            </a:r>
            <a:r>
              <a:rPr lang="en-US" sz="3200" dirty="0">
                <a:latin typeface="Arial" panose="020B0604020202020204" pitchFamily="34" charset="0"/>
                <a:ea typeface="Times New Roman" panose="02020603050405020304" pitchFamily="18" charset="0"/>
              </a:rPr>
              <a:t> to form </a:t>
            </a:r>
            <a:r>
              <a:rPr lang="en-US" sz="3200" b="1" dirty="0">
                <a:solidFill>
                  <a:srgbClr val="1C01BB"/>
                </a:solidFill>
                <a:latin typeface="Arial" panose="020B0604020202020204" pitchFamily="34" charset="0"/>
                <a:ea typeface="Times New Roman" panose="02020603050405020304" pitchFamily="18" charset="0"/>
              </a:rPr>
              <a:t>sacral plexus</a:t>
            </a:r>
            <a:r>
              <a:rPr lang="en-US" sz="3200" dirty="0">
                <a:latin typeface="Arial" panose="020B0604020202020204" pitchFamily="34"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a:p>
            <a:pPr algn="justLow">
              <a:lnSpc>
                <a:spcPct val="122000"/>
              </a:lnSpc>
              <a:tabLst>
                <a:tab pos="129540" algn="l"/>
              </a:tabLst>
            </a:pPr>
            <a:r>
              <a:rPr lang="en-US" sz="3200" dirty="0">
                <a:latin typeface="Arial" panose="020B0604020202020204" pitchFamily="34" charset="0"/>
                <a:ea typeface="Times New Roman" panose="02020603050405020304" pitchFamily="18" charset="0"/>
              </a:rPr>
              <a:t>- The middle three pieces give origin to the </a:t>
            </a:r>
            <a:r>
              <a:rPr lang="en-US" sz="3200" b="1" dirty="0">
                <a:solidFill>
                  <a:srgbClr val="FF0000"/>
                </a:solidFill>
                <a:highlight>
                  <a:srgbClr val="FFFF00"/>
                </a:highlight>
                <a:latin typeface="Arial" panose="020B0604020202020204" pitchFamily="34" charset="0"/>
                <a:ea typeface="Times New Roman" panose="02020603050405020304" pitchFamily="18" charset="0"/>
              </a:rPr>
              <a:t>piriformis muscle</a:t>
            </a:r>
            <a:r>
              <a:rPr lang="en-US" sz="3200" dirty="0">
                <a:latin typeface="Arial" panose="020B0604020202020204" pitchFamily="34"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gn="justLow">
              <a:lnSpc>
                <a:spcPct val="122000"/>
              </a:lnSpc>
              <a:tabLst>
                <a:tab pos="129540" algn="l"/>
              </a:tabLst>
            </a:pPr>
            <a:r>
              <a:rPr lang="en-US" sz="3200" dirty="0">
                <a:latin typeface="Arial" panose="020B0604020202020204" pitchFamily="34" charset="0"/>
                <a:ea typeface="Times New Roman" panose="02020603050405020304" pitchFamily="18" charset="0"/>
              </a:rPr>
              <a:t>- The </a:t>
            </a:r>
            <a:r>
              <a:rPr lang="en-US" sz="3200" b="1" dirty="0" err="1">
                <a:solidFill>
                  <a:srgbClr val="FF0000"/>
                </a:solidFill>
                <a:highlight>
                  <a:srgbClr val="FFFF00"/>
                </a:highlight>
                <a:latin typeface="Arial" panose="020B0604020202020204" pitchFamily="34" charset="0"/>
                <a:ea typeface="Times New Roman" panose="02020603050405020304" pitchFamily="18" charset="0"/>
              </a:rPr>
              <a:t>cococygeus</a:t>
            </a:r>
            <a:r>
              <a:rPr lang="en-US" sz="3200" b="1" dirty="0">
                <a:solidFill>
                  <a:srgbClr val="FF0000"/>
                </a:solidFill>
                <a:highlight>
                  <a:srgbClr val="FFFF00"/>
                </a:highlight>
                <a:latin typeface="Arial" panose="020B0604020202020204" pitchFamily="34" charset="0"/>
                <a:ea typeface="Times New Roman" panose="02020603050405020304" pitchFamily="18" charset="0"/>
              </a:rPr>
              <a:t> muscle</a:t>
            </a:r>
            <a:r>
              <a:rPr lang="en-US" sz="3200" dirty="0">
                <a:latin typeface="Arial" panose="020B0604020202020204" pitchFamily="34" charset="0"/>
                <a:ea typeface="Times New Roman" panose="02020603050405020304" pitchFamily="18" charset="0"/>
              </a:rPr>
              <a:t> inserted into the lower part of anterior surface.</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794418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C63A692-0AB7-4023-B257-6BD451F13F84}"/>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8120" r="2500" b="17445"/>
          <a:stretch/>
        </p:blipFill>
        <p:spPr>
          <a:xfrm>
            <a:off x="2777065" y="90987"/>
            <a:ext cx="8839200" cy="6767013"/>
          </a:xfrm>
          <a:prstGeom prst="rect">
            <a:avLst/>
          </a:prstGeom>
        </p:spPr>
      </p:pic>
      <p:sp>
        <p:nvSpPr>
          <p:cNvPr id="4" name="TextBox 3">
            <a:extLst>
              <a:ext uri="{FF2B5EF4-FFF2-40B4-BE49-F238E27FC236}">
                <a16:creationId xmlns:a16="http://schemas.microsoft.com/office/drawing/2014/main" xmlns="" id="{0435D590-BA89-4EAE-9819-BF2BE667BEF5}"/>
              </a:ext>
            </a:extLst>
          </p:cNvPr>
          <p:cNvSpPr txBox="1"/>
          <p:nvPr/>
        </p:nvSpPr>
        <p:spPr>
          <a:xfrm>
            <a:off x="294002" y="744635"/>
            <a:ext cx="2833511" cy="1384995"/>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Posterior surface of sacrum</a:t>
            </a:r>
          </a:p>
        </p:txBody>
      </p:sp>
      <p:sp>
        <p:nvSpPr>
          <p:cNvPr id="5" name="AutoShape 10">
            <a:extLst>
              <a:ext uri="{FF2B5EF4-FFF2-40B4-BE49-F238E27FC236}">
                <a16:creationId xmlns:a16="http://schemas.microsoft.com/office/drawing/2014/main" xmlns="" id="{2E2DE6FE-2B8B-413E-B4E0-9359DE225E65}"/>
              </a:ext>
            </a:extLst>
          </p:cNvPr>
          <p:cNvSpPr>
            <a:spLocks/>
          </p:cNvSpPr>
          <p:nvPr/>
        </p:nvSpPr>
        <p:spPr bwMode="auto">
          <a:xfrm flipH="1">
            <a:off x="2379043" y="363921"/>
            <a:ext cx="3536333" cy="761429"/>
          </a:xfrm>
          <a:prstGeom prst="borderCallout2">
            <a:avLst>
              <a:gd name="adj1" fmla="val 50962"/>
              <a:gd name="adj2" fmla="val 819"/>
              <a:gd name="adj3" fmla="val 18344"/>
              <a:gd name="adj4" fmla="val -29613"/>
              <a:gd name="adj5" fmla="val 189402"/>
              <a:gd name="adj6" fmla="val -45581"/>
            </a:avLst>
          </a:prstGeom>
          <a:solidFill>
            <a:schemeClr val="bg1"/>
          </a:solidFill>
          <a:ln w="57150">
            <a:solidFill>
              <a:srgbClr val="FF0000"/>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charset="0"/>
                <a:ea typeface="+mn-ea"/>
                <a:cs typeface="Arial" charset="0"/>
              </a:rPr>
              <a:t>Sacral canal</a:t>
            </a:r>
          </a:p>
        </p:txBody>
      </p:sp>
      <p:sp>
        <p:nvSpPr>
          <p:cNvPr id="6" name="AutoShape 10">
            <a:extLst>
              <a:ext uri="{FF2B5EF4-FFF2-40B4-BE49-F238E27FC236}">
                <a16:creationId xmlns:a16="http://schemas.microsoft.com/office/drawing/2014/main" xmlns="" id="{ED38CFC4-C00D-4562-8DE2-67C0F30F5B50}"/>
              </a:ext>
            </a:extLst>
          </p:cNvPr>
          <p:cNvSpPr>
            <a:spLocks/>
          </p:cNvSpPr>
          <p:nvPr/>
        </p:nvSpPr>
        <p:spPr bwMode="auto">
          <a:xfrm flipH="1">
            <a:off x="2559667" y="5122187"/>
            <a:ext cx="3536333" cy="761429"/>
          </a:xfrm>
          <a:prstGeom prst="borderCallout2">
            <a:avLst>
              <a:gd name="adj1" fmla="val 50962"/>
              <a:gd name="adj2" fmla="val 819"/>
              <a:gd name="adj3" fmla="val 18344"/>
              <a:gd name="adj4" fmla="val -29613"/>
              <a:gd name="adj5" fmla="val 189402"/>
              <a:gd name="adj6" fmla="val -45581"/>
            </a:avLst>
          </a:prstGeom>
          <a:solidFill>
            <a:schemeClr val="bg1"/>
          </a:solidFill>
          <a:ln w="57150">
            <a:solidFill>
              <a:srgbClr val="FF0000"/>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charset="0"/>
                <a:ea typeface="+mn-ea"/>
                <a:cs typeface="Arial" charset="0"/>
              </a:rPr>
              <a:t>Sacral hiatus</a:t>
            </a:r>
          </a:p>
        </p:txBody>
      </p:sp>
      <p:sp>
        <p:nvSpPr>
          <p:cNvPr id="7" name="TextBox 6">
            <a:extLst>
              <a:ext uri="{FF2B5EF4-FFF2-40B4-BE49-F238E27FC236}">
                <a16:creationId xmlns:a16="http://schemas.microsoft.com/office/drawing/2014/main" xmlns="" id="{0A0F5AF5-9F5B-4B0C-9921-E05656B978A6}"/>
              </a:ext>
            </a:extLst>
          </p:cNvPr>
          <p:cNvSpPr txBox="1"/>
          <p:nvPr/>
        </p:nvSpPr>
        <p:spPr>
          <a:xfrm>
            <a:off x="9939131" y="5122187"/>
            <a:ext cx="1987827" cy="707886"/>
          </a:xfrm>
          <a:prstGeom prst="rect">
            <a:avLst/>
          </a:prstGeom>
          <a:solidFill>
            <a:schemeClr val="bg1"/>
          </a:solidFill>
        </p:spPr>
        <p:txBody>
          <a:bodyPr wrap="square" rtlCol="0">
            <a:spAutoFit/>
          </a:bodyPr>
          <a:lstStyle/>
          <a:p>
            <a:r>
              <a:rPr lang="en-US" sz="2000" b="1" dirty="0">
                <a:solidFill>
                  <a:srgbClr val="FF0000"/>
                </a:solidFill>
              </a:rPr>
              <a:t>Post. Sacral foramina</a:t>
            </a:r>
          </a:p>
        </p:txBody>
      </p:sp>
      <p:sp>
        <p:nvSpPr>
          <p:cNvPr id="2" name="TextBox 1">
            <a:extLst>
              <a:ext uri="{FF2B5EF4-FFF2-40B4-BE49-F238E27FC236}">
                <a16:creationId xmlns:a16="http://schemas.microsoft.com/office/drawing/2014/main" xmlns="" id="{AF8C53C9-0D69-4F08-A0C5-B8E4C0BD0185}"/>
              </a:ext>
            </a:extLst>
          </p:cNvPr>
          <p:cNvSpPr txBox="1"/>
          <p:nvPr/>
        </p:nvSpPr>
        <p:spPr>
          <a:xfrm>
            <a:off x="689113" y="3710609"/>
            <a:ext cx="3855155" cy="461665"/>
          </a:xfrm>
          <a:prstGeom prst="rect">
            <a:avLst/>
          </a:prstGeom>
          <a:solidFill>
            <a:schemeClr val="bg1"/>
          </a:solidFill>
        </p:spPr>
        <p:txBody>
          <a:bodyPr wrap="square" rtlCol="0">
            <a:spAutoFit/>
          </a:bodyPr>
          <a:lstStyle/>
          <a:p>
            <a:r>
              <a:rPr lang="en-US" sz="2400" b="1" dirty="0">
                <a:solidFill>
                  <a:srgbClr val="FF0000"/>
                </a:solidFill>
              </a:rPr>
              <a:t>Median sacral crest = spines</a:t>
            </a:r>
          </a:p>
        </p:txBody>
      </p:sp>
      <p:sp>
        <p:nvSpPr>
          <p:cNvPr id="8" name="TextBox 7">
            <a:extLst>
              <a:ext uri="{FF2B5EF4-FFF2-40B4-BE49-F238E27FC236}">
                <a16:creationId xmlns:a16="http://schemas.microsoft.com/office/drawing/2014/main" xmlns="" id="{7BD75620-1286-4409-8323-8EF4D15A2A1F}"/>
              </a:ext>
            </a:extLst>
          </p:cNvPr>
          <p:cNvSpPr txBox="1"/>
          <p:nvPr/>
        </p:nvSpPr>
        <p:spPr>
          <a:xfrm>
            <a:off x="927651" y="4253224"/>
            <a:ext cx="4055165" cy="830997"/>
          </a:xfrm>
          <a:prstGeom prst="rect">
            <a:avLst/>
          </a:prstGeom>
          <a:solidFill>
            <a:schemeClr val="bg1"/>
          </a:solidFill>
        </p:spPr>
        <p:txBody>
          <a:bodyPr wrap="square" rtlCol="0">
            <a:spAutoFit/>
          </a:bodyPr>
          <a:lstStyle/>
          <a:p>
            <a:pPr algn="r"/>
            <a:r>
              <a:rPr lang="en-US" sz="2400" b="1" dirty="0">
                <a:solidFill>
                  <a:srgbClr val="1C01BB"/>
                </a:solidFill>
              </a:rPr>
              <a:t>Intermediate sacral crest = A. processes</a:t>
            </a:r>
          </a:p>
        </p:txBody>
      </p:sp>
      <p:sp>
        <p:nvSpPr>
          <p:cNvPr id="9" name="TextBox 8">
            <a:extLst>
              <a:ext uri="{FF2B5EF4-FFF2-40B4-BE49-F238E27FC236}">
                <a16:creationId xmlns:a16="http://schemas.microsoft.com/office/drawing/2014/main" xmlns="" id="{B3CEDCB1-6411-45AE-B57A-31A7204F2DCA}"/>
              </a:ext>
            </a:extLst>
          </p:cNvPr>
          <p:cNvSpPr txBox="1"/>
          <p:nvPr/>
        </p:nvSpPr>
        <p:spPr>
          <a:xfrm>
            <a:off x="1245704" y="2966254"/>
            <a:ext cx="3359933" cy="830997"/>
          </a:xfrm>
          <a:prstGeom prst="rect">
            <a:avLst/>
          </a:prstGeom>
          <a:solidFill>
            <a:schemeClr val="bg1"/>
          </a:solidFill>
        </p:spPr>
        <p:txBody>
          <a:bodyPr wrap="square" rtlCol="0">
            <a:spAutoFit/>
          </a:bodyPr>
          <a:lstStyle/>
          <a:p>
            <a:pPr algn="r"/>
            <a:r>
              <a:rPr lang="en-US" sz="2400" b="1" dirty="0">
                <a:solidFill>
                  <a:srgbClr val="1C01BB"/>
                </a:solidFill>
              </a:rPr>
              <a:t>Lateral sacral crest = T. processes</a:t>
            </a:r>
          </a:p>
        </p:txBody>
      </p:sp>
    </p:spTree>
    <p:extLst>
      <p:ext uri="{BB962C8B-B14F-4D97-AF65-F5344CB8AC3E}">
        <p14:creationId xmlns:p14="http://schemas.microsoft.com/office/powerpoint/2010/main" xmlns="" val="35143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FD24636-662E-4ED7-8338-F0C481A16E39}"/>
              </a:ext>
            </a:extLst>
          </p:cNvPr>
          <p:cNvSpPr/>
          <p:nvPr/>
        </p:nvSpPr>
        <p:spPr>
          <a:xfrm>
            <a:off x="112889" y="0"/>
            <a:ext cx="11954933" cy="6045886"/>
          </a:xfrm>
          <a:prstGeom prst="rect">
            <a:avLst/>
          </a:prstGeom>
        </p:spPr>
        <p:txBody>
          <a:bodyPr wrap="square">
            <a:spAutoFit/>
          </a:bodyPr>
          <a:lstStyle/>
          <a:p>
            <a:pPr algn="ctr">
              <a:lnSpc>
                <a:spcPct val="122000"/>
              </a:lnSpc>
              <a:tabLst>
                <a:tab pos="129540" algn="l"/>
              </a:tabLst>
            </a:pPr>
            <a:r>
              <a:rPr lang="en-US" sz="3200" b="1" dirty="0">
                <a:latin typeface="Arial" panose="020B0604020202020204" pitchFamily="34" charset="0"/>
                <a:ea typeface="Times New Roman" panose="02020603050405020304" pitchFamily="18" charset="0"/>
              </a:rPr>
              <a:t>Posterior (Dorsal) surface</a:t>
            </a:r>
            <a:endParaRPr lang="en-US" sz="3200" dirty="0">
              <a:latin typeface="Times New Roman" panose="02020603050405020304" pitchFamily="18" charset="0"/>
              <a:ea typeface="Times New Roman" panose="02020603050405020304" pitchFamily="18" charset="0"/>
            </a:endParaRPr>
          </a:p>
          <a:p>
            <a:pPr algn="justLow">
              <a:lnSpc>
                <a:spcPct val="122000"/>
              </a:lnSpc>
              <a:tabLst>
                <a:tab pos="781050" algn="l"/>
              </a:tabLst>
            </a:pPr>
            <a:r>
              <a:rPr lang="en-US" sz="3200" dirty="0">
                <a:latin typeface="Arial" panose="020B0604020202020204" pitchFamily="34" charset="0"/>
                <a:ea typeface="Times New Roman" panose="02020603050405020304" pitchFamily="18" charset="0"/>
              </a:rPr>
              <a:t>1- This is a convex rough surface.</a:t>
            </a:r>
            <a:endParaRPr lang="en-US" sz="3200" dirty="0">
              <a:latin typeface="Times New Roman" panose="02020603050405020304" pitchFamily="18" charset="0"/>
              <a:ea typeface="Times New Roman" panose="02020603050405020304" pitchFamily="18" charset="0"/>
            </a:endParaRPr>
          </a:p>
          <a:p>
            <a:pPr algn="justLow">
              <a:lnSpc>
                <a:spcPct val="122000"/>
              </a:lnSpc>
              <a:tabLst>
                <a:tab pos="781050" algn="l"/>
              </a:tabLst>
            </a:pPr>
            <a:r>
              <a:rPr lang="en-US" sz="3200" dirty="0">
                <a:latin typeface="Arial" panose="020B0604020202020204" pitchFamily="34" charset="0"/>
                <a:ea typeface="Times New Roman" panose="02020603050405020304" pitchFamily="18" charset="0"/>
              </a:rPr>
              <a:t>2- </a:t>
            </a:r>
            <a:r>
              <a:rPr lang="en-US" sz="3200" b="1" dirty="0">
                <a:latin typeface="Arial" panose="020B0604020202020204" pitchFamily="34" charset="0"/>
                <a:ea typeface="Times New Roman" panose="02020603050405020304" pitchFamily="18" charset="0"/>
              </a:rPr>
              <a:t>four posterior (dorsal) sacral foramina</a:t>
            </a:r>
            <a:r>
              <a:rPr lang="en-US" sz="3200" dirty="0">
                <a:latin typeface="Arial" panose="020B0604020202020204" pitchFamily="34" charset="0"/>
                <a:ea typeface="Times New Roman" panose="02020603050405020304" pitchFamily="18" charset="0"/>
              </a:rPr>
              <a:t> on each side.</a:t>
            </a:r>
            <a:endParaRPr lang="en-US" sz="3200" dirty="0">
              <a:latin typeface="Times New Roman" panose="02020603050405020304" pitchFamily="18" charset="0"/>
              <a:ea typeface="Times New Roman" panose="02020603050405020304" pitchFamily="18" charset="0"/>
            </a:endParaRPr>
          </a:p>
          <a:p>
            <a:pPr algn="justLow">
              <a:lnSpc>
                <a:spcPct val="122000"/>
              </a:lnSpc>
              <a:tabLst>
                <a:tab pos="781050" algn="l"/>
              </a:tabLst>
            </a:pPr>
            <a:r>
              <a:rPr lang="en-US" sz="3200" dirty="0">
                <a:latin typeface="Arial" panose="020B0604020202020204" pitchFamily="34" charset="0"/>
                <a:ea typeface="Times New Roman" panose="02020603050405020304" pitchFamily="18" charset="0"/>
              </a:rPr>
              <a:t>3- </a:t>
            </a:r>
            <a:r>
              <a:rPr lang="en-US" sz="3200" b="1" dirty="0">
                <a:solidFill>
                  <a:srgbClr val="FF0000"/>
                </a:solidFill>
                <a:highlight>
                  <a:srgbClr val="FFFF00"/>
                </a:highlight>
                <a:latin typeface="Arial" panose="020B0604020202020204" pitchFamily="34" charset="0"/>
                <a:ea typeface="Times New Roman" panose="02020603050405020304" pitchFamily="18" charset="0"/>
              </a:rPr>
              <a:t>Median sacral crest</a:t>
            </a:r>
            <a:r>
              <a:rPr lang="en-US" sz="3200" dirty="0">
                <a:latin typeface="Arial" panose="020B0604020202020204" pitchFamily="34" charset="0"/>
                <a:ea typeface="Times New Roman" panose="02020603050405020304" pitchFamily="18" charset="0"/>
              </a:rPr>
              <a:t> are produced by fusion of </a:t>
            </a:r>
            <a:r>
              <a:rPr lang="en-US" sz="3200" b="1" dirty="0">
                <a:solidFill>
                  <a:srgbClr val="1C01BB"/>
                </a:solidFill>
                <a:latin typeface="Arial" panose="020B0604020202020204" pitchFamily="34" charset="0"/>
                <a:ea typeface="Times New Roman" panose="02020603050405020304" pitchFamily="18" charset="0"/>
              </a:rPr>
              <a:t>spines</a:t>
            </a:r>
            <a:r>
              <a:rPr lang="en-US" sz="3200" b="1" dirty="0">
                <a:latin typeface="Arial" panose="020B0604020202020204" pitchFamily="34"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gn="justLow">
              <a:lnSpc>
                <a:spcPct val="122000"/>
              </a:lnSpc>
              <a:tabLst>
                <a:tab pos="781050" algn="l"/>
              </a:tabLst>
            </a:pPr>
            <a:r>
              <a:rPr lang="en-US" sz="3200" b="1" dirty="0">
                <a:latin typeface="Arial" panose="020B0604020202020204" pitchFamily="34" charset="0"/>
                <a:ea typeface="Times New Roman" panose="02020603050405020304" pitchFamily="18" charset="0"/>
              </a:rPr>
              <a:t>4- </a:t>
            </a:r>
            <a:r>
              <a:rPr lang="en-US" sz="3200" b="1" dirty="0">
                <a:solidFill>
                  <a:srgbClr val="FF0000"/>
                </a:solidFill>
                <a:highlight>
                  <a:srgbClr val="FFFF00"/>
                </a:highlight>
                <a:latin typeface="Arial" panose="020B0604020202020204" pitchFamily="34" charset="0"/>
                <a:ea typeface="Times New Roman" panose="02020603050405020304" pitchFamily="18" charset="0"/>
              </a:rPr>
              <a:t>Intermediate sacral cres</a:t>
            </a:r>
            <a:r>
              <a:rPr lang="en-US" sz="3200" dirty="0">
                <a:solidFill>
                  <a:srgbClr val="FF0000"/>
                </a:solidFill>
                <a:highlight>
                  <a:srgbClr val="FFFF00"/>
                </a:highlight>
                <a:latin typeface="Arial" panose="020B0604020202020204" pitchFamily="34" charset="0"/>
                <a:ea typeface="Times New Roman" panose="02020603050405020304" pitchFamily="18" charset="0"/>
              </a:rPr>
              <a:t>t</a:t>
            </a:r>
            <a:r>
              <a:rPr lang="en-US" sz="3200" dirty="0">
                <a:latin typeface="Arial" panose="020B0604020202020204" pitchFamily="34" charset="0"/>
                <a:ea typeface="Times New Roman" panose="02020603050405020304" pitchFamily="18" charset="0"/>
              </a:rPr>
              <a:t> on the </a:t>
            </a:r>
            <a:r>
              <a:rPr lang="en-US" sz="3200" b="1" dirty="0">
                <a:latin typeface="Arial" panose="020B0604020202020204" pitchFamily="34" charset="0"/>
                <a:ea typeface="Times New Roman" panose="02020603050405020304" pitchFamily="18" charset="0"/>
              </a:rPr>
              <a:t>medial sides</a:t>
            </a:r>
            <a:r>
              <a:rPr lang="en-US" sz="3200" dirty="0">
                <a:latin typeface="Arial" panose="020B0604020202020204" pitchFamily="34" charset="0"/>
                <a:ea typeface="Times New Roman" panose="02020603050405020304" pitchFamily="18" charset="0"/>
              </a:rPr>
              <a:t> of the posterior sacral foramina are produced by fusion of the </a:t>
            </a:r>
            <a:r>
              <a:rPr lang="en-US" sz="3200" b="1" dirty="0">
                <a:solidFill>
                  <a:srgbClr val="1C01BB"/>
                </a:solidFill>
                <a:latin typeface="Arial" panose="020B0604020202020204" pitchFamily="34" charset="0"/>
                <a:ea typeface="Times New Roman" panose="02020603050405020304" pitchFamily="18" charset="0"/>
              </a:rPr>
              <a:t>articular processes.</a:t>
            </a:r>
            <a:endParaRPr lang="en-US" sz="3200" b="1" dirty="0">
              <a:solidFill>
                <a:srgbClr val="1C01BB"/>
              </a:solidFill>
              <a:latin typeface="Times New Roman" panose="02020603050405020304" pitchFamily="18" charset="0"/>
              <a:ea typeface="Times New Roman" panose="02020603050405020304" pitchFamily="18" charset="0"/>
            </a:endParaRPr>
          </a:p>
          <a:p>
            <a:pPr algn="justLow">
              <a:lnSpc>
                <a:spcPct val="122000"/>
              </a:lnSpc>
              <a:tabLst>
                <a:tab pos="384810" algn="l"/>
              </a:tabLst>
            </a:pPr>
            <a:r>
              <a:rPr lang="en-US" sz="3200" b="1" dirty="0">
                <a:latin typeface="Arial" panose="020B0604020202020204" pitchFamily="34" charset="0"/>
                <a:ea typeface="Times New Roman" panose="02020603050405020304" pitchFamily="18" charset="0"/>
              </a:rPr>
              <a:t>5- </a:t>
            </a:r>
            <a:r>
              <a:rPr lang="en-US" sz="3200" b="1" dirty="0">
                <a:solidFill>
                  <a:srgbClr val="FF0000"/>
                </a:solidFill>
                <a:highlight>
                  <a:srgbClr val="FFFF00"/>
                </a:highlight>
                <a:latin typeface="Arial" panose="020B0604020202020204" pitchFamily="34" charset="0"/>
                <a:ea typeface="Times New Roman" panose="02020603050405020304" pitchFamily="18" charset="0"/>
              </a:rPr>
              <a:t>Lateral sacral crest</a:t>
            </a:r>
            <a:r>
              <a:rPr lang="en-US" sz="3200" dirty="0">
                <a:latin typeface="Arial" panose="020B0604020202020204" pitchFamily="34" charset="0"/>
                <a:ea typeface="Times New Roman" panose="02020603050405020304" pitchFamily="18" charset="0"/>
              </a:rPr>
              <a:t> on the </a:t>
            </a:r>
            <a:r>
              <a:rPr lang="en-US" sz="3200" b="1" dirty="0">
                <a:latin typeface="Arial" panose="020B0604020202020204" pitchFamily="34" charset="0"/>
                <a:ea typeface="Times New Roman" panose="02020603050405020304" pitchFamily="18" charset="0"/>
              </a:rPr>
              <a:t>lateral sides </a:t>
            </a:r>
            <a:r>
              <a:rPr lang="en-US" sz="3200" dirty="0">
                <a:latin typeface="Arial" panose="020B0604020202020204" pitchFamily="34" charset="0"/>
                <a:ea typeface="Times New Roman" panose="02020603050405020304" pitchFamily="18" charset="0"/>
              </a:rPr>
              <a:t>of the posterior sacral foramina are produced by fusion of the </a:t>
            </a:r>
            <a:r>
              <a:rPr lang="en-US" sz="3200" b="1" dirty="0">
                <a:solidFill>
                  <a:srgbClr val="1C01BB"/>
                </a:solidFill>
                <a:latin typeface="Arial" panose="020B0604020202020204" pitchFamily="34" charset="0"/>
                <a:ea typeface="Times New Roman" panose="02020603050405020304" pitchFamily="18" charset="0"/>
              </a:rPr>
              <a:t>transverse processes</a:t>
            </a:r>
            <a:r>
              <a:rPr lang="en-US" sz="3200" dirty="0">
                <a:solidFill>
                  <a:srgbClr val="1C01BB"/>
                </a:solidFill>
                <a:latin typeface="Arial" panose="020B0604020202020204" pitchFamily="34" charset="0"/>
                <a:ea typeface="Times New Roman" panose="02020603050405020304" pitchFamily="18" charset="0"/>
              </a:rPr>
              <a:t>.</a:t>
            </a:r>
            <a:endParaRPr lang="en-US" sz="3200" dirty="0">
              <a:solidFill>
                <a:srgbClr val="1C01BB"/>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255371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8F39154-11E4-4257-AD91-0C051A242F34}"/>
              </a:ext>
            </a:extLst>
          </p:cNvPr>
          <p:cNvSpPr/>
          <p:nvPr/>
        </p:nvSpPr>
        <p:spPr>
          <a:xfrm>
            <a:off x="90311" y="135467"/>
            <a:ext cx="12101689" cy="6266587"/>
          </a:xfrm>
          <a:prstGeom prst="rect">
            <a:avLst/>
          </a:prstGeom>
        </p:spPr>
        <p:txBody>
          <a:bodyPr wrap="square">
            <a:spAutoFit/>
          </a:bodyPr>
          <a:lstStyle/>
          <a:p>
            <a:pPr marL="342900" lvl="0" indent="-342900" algn="ctr">
              <a:lnSpc>
                <a:spcPct val="122000"/>
              </a:lnSpc>
              <a:buFont typeface="Symbol" panose="05050102010706020507" pitchFamily="18" charset="2"/>
              <a:buChar char=""/>
              <a:tabLst>
                <a:tab pos="384810" algn="l"/>
                <a:tab pos="384810" algn="l"/>
                <a:tab pos="457200" algn="l"/>
              </a:tabLst>
            </a:pPr>
            <a:r>
              <a:rPr lang="en-US" sz="2800" b="1" dirty="0">
                <a:solidFill>
                  <a:srgbClr val="FF0000"/>
                </a:solidFill>
                <a:highlight>
                  <a:srgbClr val="FFFF00"/>
                </a:highlight>
                <a:latin typeface="Arial" panose="020B0604020202020204" pitchFamily="34" charset="0"/>
                <a:ea typeface="Times New Roman" panose="02020603050405020304" pitchFamily="18" charset="0"/>
              </a:rPr>
              <a:t>Sacral canal</a:t>
            </a:r>
            <a:endParaRPr lang="en-US" sz="2800" dirty="0">
              <a:latin typeface="Times New Roman" panose="02020603050405020304" pitchFamily="18" charset="0"/>
              <a:ea typeface="Times New Roman" panose="02020603050405020304" pitchFamily="18" charset="0"/>
            </a:endParaRPr>
          </a:p>
          <a:p>
            <a:pPr algn="justLow">
              <a:lnSpc>
                <a:spcPct val="150000"/>
              </a:lnSpc>
              <a:tabLst>
                <a:tab pos="172720" algn="l"/>
              </a:tabLst>
            </a:pPr>
            <a:r>
              <a:rPr lang="en-US" sz="2800" dirty="0">
                <a:latin typeface="Arial" panose="020B0604020202020204" pitchFamily="34" charset="0"/>
                <a:ea typeface="Times New Roman" panose="02020603050405020304" pitchFamily="18" charset="0"/>
              </a:rPr>
              <a:t>- The sacral canal is the lower part of the vertebral canal. </a:t>
            </a:r>
            <a:endParaRPr lang="en-US" sz="2800" dirty="0">
              <a:latin typeface="Times New Roman" panose="02020603050405020304" pitchFamily="18" charset="0"/>
              <a:ea typeface="Times New Roman" panose="02020603050405020304" pitchFamily="18" charset="0"/>
            </a:endParaRPr>
          </a:p>
          <a:p>
            <a:pPr algn="justLow">
              <a:lnSpc>
                <a:spcPct val="150000"/>
              </a:lnSpc>
              <a:tabLst>
                <a:tab pos="172720" algn="l"/>
              </a:tabLst>
            </a:pPr>
            <a:r>
              <a:rPr lang="en-US" sz="2800" dirty="0">
                <a:latin typeface="Arial" panose="020B0604020202020204" pitchFamily="34" charset="0"/>
                <a:ea typeface="Times New Roman" panose="02020603050405020304" pitchFamily="18" charset="0"/>
              </a:rPr>
              <a:t>- The canal ends by an opening called the </a:t>
            </a:r>
            <a:r>
              <a:rPr lang="en-US" sz="2800" b="1" dirty="0">
                <a:latin typeface="Arial" panose="020B0604020202020204" pitchFamily="34" charset="0"/>
                <a:ea typeface="Times New Roman" panose="02020603050405020304" pitchFamily="18" charset="0"/>
              </a:rPr>
              <a:t>sacral hiatus</a:t>
            </a:r>
            <a:r>
              <a:rPr lang="en-US" sz="2800" dirty="0">
                <a:latin typeface="Arial" panose="020B0604020202020204" pitchFamily="34"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algn="justLow">
              <a:lnSpc>
                <a:spcPct val="150000"/>
              </a:lnSpc>
              <a:tabLst>
                <a:tab pos="172720" algn="l"/>
                <a:tab pos="129540" algn="l"/>
                <a:tab pos="172720" algn="l"/>
              </a:tabLst>
            </a:pPr>
            <a:r>
              <a:rPr lang="en-US" sz="2800" b="1" dirty="0">
                <a:latin typeface="Times New Roman" panose="02020603050405020304" pitchFamily="18" charset="0"/>
                <a:ea typeface="Times New Roman" panose="02020603050405020304" pitchFamily="18" charset="0"/>
              </a:rPr>
              <a:t>  </a:t>
            </a:r>
            <a:r>
              <a:rPr lang="ar-SA" sz="2800" b="1" dirty="0">
                <a:latin typeface="Times New Roman" panose="02020603050405020304" pitchFamily="18" charset="0"/>
                <a:ea typeface="Times New Roman" panose="02020603050405020304" pitchFamily="18" charset="0"/>
              </a:rPr>
              <a:t>** </a:t>
            </a:r>
            <a:r>
              <a:rPr lang="en-US" sz="2800" b="1" dirty="0">
                <a:solidFill>
                  <a:srgbClr val="1C01BB"/>
                </a:solidFill>
                <a:latin typeface="Arial" panose="020B0604020202020204" pitchFamily="34" charset="0"/>
                <a:ea typeface="Times New Roman" panose="02020603050405020304" pitchFamily="18" charset="0"/>
              </a:rPr>
              <a:t>Contents</a:t>
            </a:r>
            <a:r>
              <a:rPr lang="en-US" sz="2800" dirty="0">
                <a:solidFill>
                  <a:srgbClr val="1C01BB"/>
                </a:solidFill>
                <a:latin typeface="Arial" panose="020B0604020202020204" pitchFamily="34" charset="0"/>
                <a:ea typeface="Times New Roman" panose="02020603050405020304" pitchFamily="18" charset="0"/>
              </a:rPr>
              <a:t> </a:t>
            </a:r>
            <a:r>
              <a:rPr lang="en-US" sz="2800" b="1" dirty="0">
                <a:solidFill>
                  <a:srgbClr val="1C01BB"/>
                </a:solidFill>
                <a:latin typeface="Arial" panose="020B0604020202020204" pitchFamily="34" charset="0"/>
                <a:ea typeface="Times New Roman" panose="02020603050405020304" pitchFamily="18" charset="0"/>
              </a:rPr>
              <a:t>of the sacral canal</a:t>
            </a:r>
            <a:endParaRPr lang="en-US" sz="2800" dirty="0">
              <a:solidFill>
                <a:srgbClr val="1C01BB"/>
              </a:solidFill>
              <a:latin typeface="Times New Roman" panose="02020603050405020304" pitchFamily="18" charset="0"/>
              <a:ea typeface="Times New Roman" panose="02020603050405020304" pitchFamily="18" charset="0"/>
            </a:endParaRPr>
          </a:p>
          <a:p>
            <a:pPr algn="justLow">
              <a:lnSpc>
                <a:spcPct val="150000"/>
              </a:lnSpc>
              <a:tabLst>
                <a:tab pos="172720" algn="l"/>
                <a:tab pos="172720" algn="l"/>
                <a:tab pos="251460" algn="l"/>
              </a:tabLst>
            </a:pPr>
            <a:r>
              <a:rPr lang="en-US" sz="2800" b="1" dirty="0">
                <a:solidFill>
                  <a:srgbClr val="1C01BB"/>
                </a:solidFill>
                <a:latin typeface="Arial" panose="020B0604020202020204" pitchFamily="34" charset="0"/>
                <a:ea typeface="Times New Roman" panose="02020603050405020304" pitchFamily="18" charset="0"/>
              </a:rPr>
              <a:t>1-</a:t>
            </a:r>
            <a:r>
              <a:rPr lang="en-US" sz="2800" dirty="0">
                <a:solidFill>
                  <a:srgbClr val="1C01BB"/>
                </a:solidFill>
                <a:latin typeface="Arial" panose="020B0604020202020204" pitchFamily="34" charset="0"/>
                <a:ea typeface="Times New Roman" panose="02020603050405020304" pitchFamily="18" charset="0"/>
              </a:rPr>
              <a:t> </a:t>
            </a:r>
            <a:r>
              <a:rPr lang="en-US" sz="2800" b="1" dirty="0">
                <a:solidFill>
                  <a:srgbClr val="1C01BB"/>
                </a:solidFill>
                <a:latin typeface="Arial" panose="020B0604020202020204" pitchFamily="34" charset="0"/>
                <a:ea typeface="Times New Roman" panose="02020603050405020304" pitchFamily="18" charset="0"/>
              </a:rPr>
              <a:t>Cauda equine</a:t>
            </a:r>
            <a:r>
              <a:rPr lang="en-US" sz="2800" b="1" dirty="0">
                <a:latin typeface="Arial" panose="020B0604020202020204" pitchFamily="34" charset="0"/>
                <a:ea typeface="Times New Roman" panose="02020603050405020304" pitchFamily="18" charset="0"/>
              </a:rPr>
              <a:t>,</a:t>
            </a:r>
            <a:r>
              <a:rPr lang="en-US" sz="2800" dirty="0">
                <a:latin typeface="Arial" panose="020B0604020202020204" pitchFamily="34" charset="0"/>
                <a:ea typeface="Times New Roman" panose="02020603050405020304" pitchFamily="18" charset="0"/>
              </a:rPr>
              <a:t> Roots and trunks of the sacral and coccygeal nerves.</a:t>
            </a:r>
            <a:endParaRPr lang="en-US" sz="2800" dirty="0">
              <a:latin typeface="Times New Roman" panose="02020603050405020304" pitchFamily="18" charset="0"/>
              <a:ea typeface="Times New Roman" panose="02020603050405020304" pitchFamily="18" charset="0"/>
            </a:endParaRPr>
          </a:p>
          <a:p>
            <a:pPr algn="justLow">
              <a:lnSpc>
                <a:spcPct val="150000"/>
              </a:lnSpc>
              <a:tabLst>
                <a:tab pos="384810" algn="l"/>
              </a:tabLst>
            </a:pPr>
            <a:r>
              <a:rPr lang="en-US" sz="2800" b="1" dirty="0">
                <a:solidFill>
                  <a:srgbClr val="1C01BB"/>
                </a:solidFill>
                <a:latin typeface="Arial" panose="020B0604020202020204" pitchFamily="34" charset="0"/>
                <a:ea typeface="Times New Roman" panose="02020603050405020304" pitchFamily="18" charset="0"/>
              </a:rPr>
              <a:t>2-</a:t>
            </a:r>
            <a:r>
              <a:rPr lang="en-US" sz="2800" dirty="0">
                <a:solidFill>
                  <a:srgbClr val="1C01BB"/>
                </a:solidFill>
                <a:latin typeface="Arial" panose="020B0604020202020204" pitchFamily="34" charset="0"/>
                <a:ea typeface="Times New Roman" panose="02020603050405020304" pitchFamily="18" charset="0"/>
              </a:rPr>
              <a:t> </a:t>
            </a:r>
            <a:r>
              <a:rPr lang="en-US" sz="2800" b="1" dirty="0">
                <a:solidFill>
                  <a:srgbClr val="1C01BB"/>
                </a:solidFill>
                <a:latin typeface="Arial" panose="020B0604020202020204" pitchFamily="34" charset="0"/>
                <a:ea typeface="Times New Roman" panose="02020603050405020304" pitchFamily="18" charset="0"/>
              </a:rPr>
              <a:t>Filum </a:t>
            </a:r>
            <a:r>
              <a:rPr lang="en-US" sz="2800" b="1" dirty="0" err="1">
                <a:solidFill>
                  <a:srgbClr val="1C01BB"/>
                </a:solidFill>
                <a:latin typeface="Arial" panose="020B0604020202020204" pitchFamily="34" charset="0"/>
                <a:ea typeface="Times New Roman" panose="02020603050405020304" pitchFamily="18" charset="0"/>
              </a:rPr>
              <a:t>terminale</a:t>
            </a:r>
            <a:r>
              <a:rPr lang="en-US" sz="2800" dirty="0">
                <a:solidFill>
                  <a:srgbClr val="1C01BB"/>
                </a:solidFill>
                <a:latin typeface="Arial" panose="020B0604020202020204" pitchFamily="34" charset="0"/>
                <a:ea typeface="Times New Roman" panose="02020603050405020304" pitchFamily="18" charset="0"/>
              </a:rPr>
              <a:t> </a:t>
            </a:r>
            <a:r>
              <a:rPr lang="en-US" sz="2800" dirty="0">
                <a:latin typeface="Arial" panose="020B0604020202020204" pitchFamily="34" charset="0"/>
                <a:ea typeface="Times New Roman" panose="02020603050405020304" pitchFamily="18" charset="0"/>
              </a:rPr>
              <a:t>(extension of the pia matter) to the tip of the coccyx.</a:t>
            </a:r>
            <a:endParaRPr lang="en-US" sz="2800" dirty="0">
              <a:latin typeface="Times New Roman" panose="02020603050405020304" pitchFamily="18" charset="0"/>
              <a:ea typeface="Times New Roman" panose="02020603050405020304" pitchFamily="18" charset="0"/>
            </a:endParaRPr>
          </a:p>
          <a:p>
            <a:pPr algn="justLow">
              <a:lnSpc>
                <a:spcPct val="150000"/>
              </a:lnSpc>
              <a:tabLst>
                <a:tab pos="384810" algn="l"/>
              </a:tabLst>
            </a:pPr>
            <a:r>
              <a:rPr lang="en-US" sz="2800" b="1" dirty="0">
                <a:latin typeface="Arial" panose="020B0604020202020204" pitchFamily="34" charset="0"/>
                <a:ea typeface="Times New Roman" panose="02020603050405020304" pitchFamily="18" charset="0"/>
              </a:rPr>
              <a:t>3-</a:t>
            </a:r>
            <a:r>
              <a:rPr lang="en-US" sz="2800" dirty="0">
                <a:latin typeface="Arial" panose="020B0604020202020204" pitchFamily="34" charset="0"/>
                <a:ea typeface="Times New Roman" panose="02020603050405020304" pitchFamily="18" charset="0"/>
              </a:rPr>
              <a:t> The </a:t>
            </a:r>
            <a:r>
              <a:rPr lang="en-US" sz="2800" b="1" dirty="0">
                <a:solidFill>
                  <a:srgbClr val="1C01BB"/>
                </a:solidFill>
                <a:latin typeface="Arial" panose="020B0604020202020204" pitchFamily="34" charset="0"/>
                <a:ea typeface="Times New Roman" panose="02020603050405020304" pitchFamily="18" charset="0"/>
              </a:rPr>
              <a:t>dura and arachnoid mater</a:t>
            </a:r>
            <a:r>
              <a:rPr lang="en-US" sz="2800" dirty="0">
                <a:solidFill>
                  <a:srgbClr val="1C01BB"/>
                </a:solidFill>
                <a:latin typeface="Arial" panose="020B0604020202020204" pitchFamily="34" charset="0"/>
                <a:ea typeface="Times New Roman" panose="02020603050405020304" pitchFamily="18" charset="0"/>
              </a:rPr>
              <a:t> </a:t>
            </a:r>
            <a:r>
              <a:rPr lang="en-US" sz="2800" dirty="0">
                <a:latin typeface="Arial" panose="020B0604020202020204" pitchFamily="34" charset="0"/>
                <a:ea typeface="Times New Roman" panose="02020603050405020304" pitchFamily="18" charset="0"/>
              </a:rPr>
              <a:t>extending to the 2</a:t>
            </a:r>
            <a:r>
              <a:rPr lang="en-US" sz="2800" baseline="30000" dirty="0">
                <a:latin typeface="Arial" panose="020B0604020202020204" pitchFamily="34" charset="0"/>
                <a:ea typeface="Times New Roman" panose="02020603050405020304" pitchFamily="18" charset="0"/>
              </a:rPr>
              <a:t>nd</a:t>
            </a:r>
            <a:r>
              <a:rPr lang="en-US" sz="2800" dirty="0">
                <a:latin typeface="Arial" panose="020B0604020202020204" pitchFamily="34" charset="0"/>
                <a:ea typeface="Times New Roman" panose="02020603050405020304" pitchFamily="18" charset="0"/>
              </a:rPr>
              <a:t> sacral vertebrae.</a:t>
            </a:r>
            <a:endParaRPr lang="en-US" sz="2800" dirty="0">
              <a:latin typeface="Times New Roman" panose="02020603050405020304" pitchFamily="18" charset="0"/>
              <a:ea typeface="Times New Roman" panose="02020603050405020304" pitchFamily="18" charset="0"/>
            </a:endParaRPr>
          </a:p>
          <a:p>
            <a:pPr algn="justLow">
              <a:lnSpc>
                <a:spcPct val="150000"/>
              </a:lnSpc>
              <a:tabLst>
                <a:tab pos="172720" algn="l"/>
                <a:tab pos="129540" algn="l"/>
                <a:tab pos="172720" algn="l"/>
              </a:tabLst>
            </a:pPr>
            <a:r>
              <a:rPr lang="en-US" sz="2800" b="1" dirty="0">
                <a:solidFill>
                  <a:srgbClr val="1C01BB"/>
                </a:solidFill>
                <a:latin typeface="Arial" panose="020B0604020202020204" pitchFamily="34" charset="0"/>
                <a:ea typeface="Times New Roman" panose="02020603050405020304" pitchFamily="18" charset="0"/>
              </a:rPr>
              <a:t>4- Internal vertebral plexus of veins</a:t>
            </a:r>
            <a:r>
              <a:rPr lang="en-US" sz="2800" dirty="0">
                <a:solidFill>
                  <a:srgbClr val="1C01BB"/>
                </a:solidFill>
                <a:latin typeface="Arial" panose="020B0604020202020204" pitchFamily="34" charset="0"/>
                <a:ea typeface="Times New Roman" panose="02020603050405020304" pitchFamily="18" charset="0"/>
              </a:rPr>
              <a:t>.</a:t>
            </a:r>
            <a:endParaRPr lang="en-US" sz="2800" dirty="0">
              <a:solidFill>
                <a:srgbClr val="1C01BB"/>
              </a:solidFill>
              <a:latin typeface="Times New Roman" panose="02020603050405020304" pitchFamily="18" charset="0"/>
              <a:ea typeface="Times New Roman" panose="02020603050405020304" pitchFamily="18" charset="0"/>
            </a:endParaRPr>
          </a:p>
          <a:p>
            <a:pPr algn="justLow">
              <a:lnSpc>
                <a:spcPct val="150000"/>
              </a:lnSpc>
              <a:tabLst>
                <a:tab pos="222885" algn="l"/>
              </a:tabLst>
            </a:pPr>
            <a:r>
              <a:rPr lang="en-US" sz="2800" b="1" dirty="0">
                <a:solidFill>
                  <a:srgbClr val="1C01BB"/>
                </a:solidFill>
                <a:latin typeface="Arial" panose="020B0604020202020204" pitchFamily="34" charset="0"/>
                <a:ea typeface="Times New Roman" panose="02020603050405020304" pitchFamily="18" charset="0"/>
              </a:rPr>
              <a:t>5-</a:t>
            </a:r>
            <a:r>
              <a:rPr lang="en-US" sz="2800" dirty="0">
                <a:solidFill>
                  <a:srgbClr val="1C01BB"/>
                </a:solidFill>
                <a:latin typeface="Arial" panose="020B0604020202020204" pitchFamily="34" charset="0"/>
                <a:ea typeface="Times New Roman" panose="02020603050405020304" pitchFamily="18" charset="0"/>
              </a:rPr>
              <a:t> </a:t>
            </a:r>
            <a:r>
              <a:rPr lang="en-US" sz="2800" b="1" dirty="0">
                <a:solidFill>
                  <a:srgbClr val="1C01BB"/>
                </a:solidFill>
                <a:latin typeface="Arial" panose="020B0604020202020204" pitchFamily="34" charset="0"/>
                <a:ea typeface="Times New Roman" panose="02020603050405020304" pitchFamily="18" charset="0"/>
              </a:rPr>
              <a:t>Epidural fat</a:t>
            </a:r>
            <a:r>
              <a:rPr lang="en-US" sz="2800" dirty="0">
                <a:solidFill>
                  <a:srgbClr val="1C01BB"/>
                </a:solidFill>
                <a:latin typeface="Arial" panose="020B0604020202020204" pitchFamily="34" charset="0"/>
                <a:ea typeface="Times New Roman" panose="02020603050405020304" pitchFamily="18" charset="0"/>
              </a:rPr>
              <a:t> </a:t>
            </a:r>
            <a:r>
              <a:rPr lang="en-US" sz="2800" dirty="0">
                <a:latin typeface="Arial" panose="020B0604020202020204" pitchFamily="34" charset="0"/>
                <a:ea typeface="Times New Roman" panose="02020603050405020304" pitchFamily="18" charset="0"/>
              </a:rPr>
              <a:t>surrounding all the structures</a:t>
            </a:r>
            <a:endParaRPr lang="en-US" sz="2800" dirty="0">
              <a:latin typeface="Times New Roman" panose="02020603050405020304" pitchFamily="18" charset="0"/>
              <a:ea typeface="Times New Roman" panose="02020603050405020304" pitchFamily="18" charset="0"/>
            </a:endParaRPr>
          </a:p>
          <a:p>
            <a:pPr algn="justLow">
              <a:lnSpc>
                <a:spcPct val="122000"/>
              </a:lnSpc>
              <a:tabLst>
                <a:tab pos="266065" algn="l"/>
                <a:tab pos="421005" algn="l"/>
              </a:tabLst>
            </a:pPr>
            <a:r>
              <a:rPr lang="en-US" sz="2800" b="1" dirty="0">
                <a:latin typeface="Arial" panose="020B0604020202020204" pitchFamily="34"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089280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7D47218-26D7-4738-A679-0AED91D27332}"/>
              </a:ext>
            </a:extLst>
          </p:cNvPr>
          <p:cNvSpPr txBox="1"/>
          <p:nvPr/>
        </p:nvSpPr>
        <p:spPr>
          <a:xfrm rot="3242428">
            <a:off x="6124966" y="4717774"/>
            <a:ext cx="383513" cy="80665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CBEEBDD4-EFE2-40A3-9B23-3EF21C63AE1F}"/>
              </a:ext>
            </a:extLst>
          </p:cNvPr>
          <p:cNvPicPr>
            <a:picLocks noChangeAspect="1"/>
          </p:cNvPicPr>
          <p:nvPr/>
        </p:nvPicPr>
        <p:blipFill rotWithShape="1">
          <a:blip r:embed="rId2"/>
          <a:srcRect l="16550" t="70725" r="21211" b="6860"/>
          <a:stretch/>
        </p:blipFill>
        <p:spPr>
          <a:xfrm>
            <a:off x="154799" y="463826"/>
            <a:ext cx="11721777" cy="5989983"/>
          </a:xfrm>
          <a:prstGeom prst="rect">
            <a:avLst/>
          </a:prstGeom>
        </p:spPr>
      </p:pic>
      <p:sp>
        <p:nvSpPr>
          <p:cNvPr id="2" name="TextBox 1">
            <a:extLst>
              <a:ext uri="{FF2B5EF4-FFF2-40B4-BE49-F238E27FC236}">
                <a16:creationId xmlns:a16="http://schemas.microsoft.com/office/drawing/2014/main" xmlns="" id="{B04E3D24-F4F8-4B85-A7B0-8786BC106F41}"/>
              </a:ext>
            </a:extLst>
          </p:cNvPr>
          <p:cNvSpPr txBox="1"/>
          <p:nvPr/>
        </p:nvSpPr>
        <p:spPr>
          <a:xfrm>
            <a:off x="154799" y="3299791"/>
            <a:ext cx="3622071" cy="1938992"/>
          </a:xfrm>
          <a:prstGeom prst="rect">
            <a:avLst/>
          </a:prstGeom>
          <a:noFill/>
        </p:spPr>
        <p:txBody>
          <a:bodyPr wrap="square" rtlCol="0">
            <a:spAutoFit/>
          </a:bodyPr>
          <a:lstStyle/>
          <a:p>
            <a:r>
              <a:rPr lang="en-US" sz="2400" b="1" dirty="0">
                <a:solidFill>
                  <a:srgbClr val="FF0000"/>
                </a:solidFill>
              </a:rPr>
              <a:t>Origin: powerful </a:t>
            </a:r>
            <a:r>
              <a:rPr lang="en-US" sz="2400" b="1" dirty="0" err="1">
                <a:solidFill>
                  <a:srgbClr val="FF0000"/>
                </a:solidFill>
              </a:rPr>
              <a:t>Ms</a:t>
            </a:r>
            <a:r>
              <a:rPr lang="en-US" sz="2400" b="1" dirty="0">
                <a:solidFill>
                  <a:srgbClr val="FF0000"/>
                </a:solidFill>
              </a:rPr>
              <a:t> on the side of the spines between </a:t>
            </a:r>
            <a:r>
              <a:rPr lang="en-US" sz="2400" b="1" dirty="0">
                <a:solidFill>
                  <a:srgbClr val="00B050"/>
                </a:solidFill>
              </a:rPr>
              <a:t>median</a:t>
            </a:r>
            <a:r>
              <a:rPr lang="en-US" sz="2400" b="1" dirty="0">
                <a:solidFill>
                  <a:srgbClr val="FF0000"/>
                </a:solidFill>
              </a:rPr>
              <a:t> and </a:t>
            </a:r>
            <a:r>
              <a:rPr lang="en-US" sz="2400" b="1" dirty="0">
                <a:solidFill>
                  <a:srgbClr val="00B050"/>
                </a:solidFill>
              </a:rPr>
              <a:t>lateral</a:t>
            </a:r>
            <a:r>
              <a:rPr lang="en-US" sz="2400" b="1" dirty="0">
                <a:solidFill>
                  <a:srgbClr val="FF0000"/>
                </a:solidFill>
              </a:rPr>
              <a:t> crest</a:t>
            </a:r>
          </a:p>
          <a:p>
            <a:r>
              <a:rPr lang="en-US" sz="2400" b="1" dirty="0">
                <a:solidFill>
                  <a:srgbClr val="1C01BB"/>
                </a:solidFill>
              </a:rPr>
              <a:t>Stabilizing of the vertebral joints </a:t>
            </a:r>
          </a:p>
        </p:txBody>
      </p:sp>
      <p:sp>
        <p:nvSpPr>
          <p:cNvPr id="5" name="TextBox 4">
            <a:extLst>
              <a:ext uri="{FF2B5EF4-FFF2-40B4-BE49-F238E27FC236}">
                <a16:creationId xmlns:a16="http://schemas.microsoft.com/office/drawing/2014/main" xmlns="" id="{E4EF67F5-F414-4533-9906-EBB7908DE88E}"/>
              </a:ext>
            </a:extLst>
          </p:cNvPr>
          <p:cNvSpPr txBox="1"/>
          <p:nvPr/>
        </p:nvSpPr>
        <p:spPr>
          <a:xfrm>
            <a:off x="7142922" y="2782092"/>
            <a:ext cx="4293704" cy="1200329"/>
          </a:xfrm>
          <a:prstGeom prst="rect">
            <a:avLst/>
          </a:prstGeom>
          <a:noFill/>
        </p:spPr>
        <p:txBody>
          <a:bodyPr wrap="square" rtlCol="0">
            <a:spAutoFit/>
          </a:bodyPr>
          <a:lstStyle/>
          <a:p>
            <a:r>
              <a:rPr lang="en-US" sz="2400" b="1" dirty="0">
                <a:solidFill>
                  <a:srgbClr val="FF0000"/>
                </a:solidFill>
              </a:rPr>
              <a:t>Powerful Groups of muscles,</a:t>
            </a:r>
            <a:r>
              <a:rPr lang="en-US" sz="2400" b="1" dirty="0">
                <a:solidFill>
                  <a:srgbClr val="1C01BB"/>
                </a:solidFill>
              </a:rPr>
              <a:t>, </a:t>
            </a:r>
            <a:r>
              <a:rPr lang="en-US" sz="2400" b="1" dirty="0">
                <a:solidFill>
                  <a:srgbClr val="FF0000"/>
                </a:solidFill>
              </a:rPr>
              <a:t>from the </a:t>
            </a:r>
            <a:r>
              <a:rPr lang="en-US" sz="2400" b="1" dirty="0">
                <a:solidFill>
                  <a:srgbClr val="00B050"/>
                </a:solidFill>
              </a:rPr>
              <a:t>median</a:t>
            </a:r>
            <a:r>
              <a:rPr lang="en-US" sz="2400" b="1" dirty="0">
                <a:solidFill>
                  <a:srgbClr val="FF0000"/>
                </a:solidFill>
              </a:rPr>
              <a:t> and </a:t>
            </a:r>
            <a:r>
              <a:rPr lang="en-US" sz="2400" b="1" dirty="0">
                <a:solidFill>
                  <a:srgbClr val="00B050"/>
                </a:solidFill>
              </a:rPr>
              <a:t>lateral</a:t>
            </a:r>
            <a:r>
              <a:rPr lang="en-US" sz="2400" b="1" dirty="0">
                <a:solidFill>
                  <a:srgbClr val="FF0000"/>
                </a:solidFill>
              </a:rPr>
              <a:t> crest, </a:t>
            </a:r>
            <a:r>
              <a:rPr lang="en-US" sz="2400" b="1" dirty="0">
                <a:solidFill>
                  <a:srgbClr val="1C01BB"/>
                </a:solidFill>
              </a:rPr>
              <a:t>causes</a:t>
            </a:r>
            <a:r>
              <a:rPr lang="en-US" sz="2400" b="1" dirty="0">
                <a:solidFill>
                  <a:srgbClr val="FF0000"/>
                </a:solidFill>
              </a:rPr>
              <a:t> </a:t>
            </a:r>
            <a:r>
              <a:rPr lang="en-US" sz="2400" b="1" dirty="0">
                <a:solidFill>
                  <a:srgbClr val="1C01BB"/>
                </a:solidFill>
              </a:rPr>
              <a:t>Low back pain </a:t>
            </a:r>
            <a:endParaRPr lang="en-US" sz="2400" b="1" dirty="0">
              <a:solidFill>
                <a:srgbClr val="FF0000"/>
              </a:solidFill>
            </a:endParaRPr>
          </a:p>
        </p:txBody>
      </p:sp>
    </p:spTree>
    <p:extLst>
      <p:ext uri="{BB962C8B-B14F-4D97-AF65-F5344CB8AC3E}">
        <p14:creationId xmlns:p14="http://schemas.microsoft.com/office/powerpoint/2010/main" xmlns="" val="3733996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EF8FE5BB-1255-4AD4-9A92-521045046921}"/>
              </a:ext>
            </a:extLst>
          </p:cNvPr>
          <p:cNvGraphicFramePr>
            <a:graphicFrameLocks noGrp="1"/>
          </p:cNvGraphicFramePr>
          <p:nvPr>
            <p:extLst>
              <p:ext uri="{D42A27DB-BD31-4B8C-83A1-F6EECF244321}">
                <p14:modId xmlns:p14="http://schemas.microsoft.com/office/powerpoint/2010/main" xmlns="" val="1623278113"/>
              </p:ext>
            </p:extLst>
          </p:nvPr>
        </p:nvGraphicFramePr>
        <p:xfrm>
          <a:off x="220132" y="775790"/>
          <a:ext cx="11839345" cy="5621076"/>
        </p:xfrm>
        <a:graphic>
          <a:graphicData uri="http://schemas.openxmlformats.org/drawingml/2006/table">
            <a:tbl>
              <a:tblPr firstRow="1" firstCol="1" lastRow="1" lastCol="1" bandRow="1" bandCol="1"/>
              <a:tblGrid>
                <a:gridCol w="5919009">
                  <a:extLst>
                    <a:ext uri="{9D8B030D-6E8A-4147-A177-3AD203B41FA5}">
                      <a16:colId xmlns:a16="http://schemas.microsoft.com/office/drawing/2014/main" xmlns="" val="4148730085"/>
                    </a:ext>
                  </a:extLst>
                </a:gridCol>
                <a:gridCol w="5920336">
                  <a:extLst>
                    <a:ext uri="{9D8B030D-6E8A-4147-A177-3AD203B41FA5}">
                      <a16:colId xmlns:a16="http://schemas.microsoft.com/office/drawing/2014/main" xmlns="" val="1038931336"/>
                    </a:ext>
                  </a:extLst>
                </a:gridCol>
              </a:tblGrid>
              <a:tr h="717937">
                <a:tc>
                  <a:txBody>
                    <a:bodyPr/>
                    <a:lstStyle/>
                    <a:p>
                      <a:pPr marL="0" marR="0" algn="ctr">
                        <a:lnSpc>
                          <a:spcPct val="122000"/>
                        </a:lnSpc>
                        <a:spcBef>
                          <a:spcPts val="0"/>
                        </a:spcBef>
                        <a:spcAft>
                          <a:spcPts val="0"/>
                        </a:spcAft>
                        <a:tabLst>
                          <a:tab pos="384810" algn="l"/>
                        </a:tabLst>
                      </a:pPr>
                      <a:r>
                        <a:rPr lang="en-US" sz="2800" b="1" dirty="0">
                          <a:solidFill>
                            <a:srgbClr val="FF0000"/>
                          </a:solidFill>
                          <a:effectLst/>
                          <a:latin typeface="Times New Roman" panose="02020603050405020304" pitchFamily="18" charset="0"/>
                          <a:ea typeface="Times New Roman" panose="02020603050405020304" pitchFamily="18" charset="0"/>
                        </a:rPr>
                        <a:t>Male sacrum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2000"/>
                        </a:lnSpc>
                        <a:spcBef>
                          <a:spcPts val="0"/>
                        </a:spcBef>
                        <a:spcAft>
                          <a:spcPts val="0"/>
                        </a:spcAft>
                        <a:tabLst>
                          <a:tab pos="384810" algn="l"/>
                        </a:tabLst>
                      </a:pPr>
                      <a:r>
                        <a:rPr lang="en-US" sz="2800" b="1" dirty="0">
                          <a:solidFill>
                            <a:srgbClr val="FF0000"/>
                          </a:solidFill>
                          <a:effectLst/>
                          <a:latin typeface="Times New Roman" panose="02020603050405020304" pitchFamily="18" charset="0"/>
                          <a:ea typeface="Times New Roman" panose="02020603050405020304" pitchFamily="18" charset="0"/>
                        </a:rPr>
                        <a:t>Female sacrum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53517776"/>
                  </a:ext>
                </a:extLst>
              </a:tr>
              <a:tr h="717937">
                <a:tc>
                  <a:txBody>
                    <a:bodyPr/>
                    <a:lstStyle/>
                    <a:p>
                      <a:pPr marL="0" marR="0" algn="justLow">
                        <a:lnSpc>
                          <a:spcPct val="122000"/>
                        </a:lnSpc>
                        <a:spcBef>
                          <a:spcPts val="0"/>
                        </a:spcBef>
                        <a:spcAft>
                          <a:spcPts val="0"/>
                        </a:spcAft>
                        <a:tabLst>
                          <a:tab pos="384810" algn="l"/>
                        </a:tabLst>
                      </a:pPr>
                      <a:r>
                        <a:rPr lang="en-US" sz="2800" b="1" dirty="0">
                          <a:effectLst/>
                          <a:latin typeface="Times New Roman" panose="02020603050405020304" pitchFamily="18" charset="0"/>
                          <a:ea typeface="Times New Roman" panose="02020603050405020304" pitchFamily="18" charset="0"/>
                        </a:rPr>
                        <a:t>1- long and narrow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a:lnSpc>
                          <a:spcPct val="122000"/>
                        </a:lnSpc>
                        <a:spcBef>
                          <a:spcPts val="0"/>
                        </a:spcBef>
                        <a:spcAft>
                          <a:spcPts val="0"/>
                        </a:spcAft>
                        <a:tabLst>
                          <a:tab pos="384810" algn="l"/>
                        </a:tabLst>
                      </a:pPr>
                      <a:r>
                        <a:rPr lang="en-US" sz="2800" b="1" dirty="0">
                          <a:effectLst/>
                          <a:latin typeface="Times New Roman" panose="02020603050405020304" pitchFamily="18" charset="0"/>
                          <a:ea typeface="Times New Roman" panose="02020603050405020304" pitchFamily="18" charset="0"/>
                        </a:rPr>
                        <a:t>1- </a:t>
                      </a:r>
                      <a:r>
                        <a:rPr lang="en-US" sz="2800" b="1" dirty="0">
                          <a:solidFill>
                            <a:srgbClr val="1C01BB"/>
                          </a:solidFill>
                          <a:effectLst/>
                          <a:latin typeface="Times New Roman" panose="02020603050405020304" pitchFamily="18" charset="0"/>
                          <a:ea typeface="Times New Roman" panose="02020603050405020304" pitchFamily="18" charset="0"/>
                        </a:rPr>
                        <a:t>Short</a:t>
                      </a:r>
                      <a:r>
                        <a:rPr lang="en-US" sz="2800" b="1" dirty="0">
                          <a:effectLst/>
                          <a:latin typeface="Times New Roman" panose="02020603050405020304" pitchFamily="18" charset="0"/>
                          <a:ea typeface="Times New Roman" panose="02020603050405020304" pitchFamily="18" charset="0"/>
                        </a:rPr>
                        <a:t> and wide.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08307359"/>
                  </a:ext>
                </a:extLst>
              </a:tr>
              <a:tr h="1506814">
                <a:tc>
                  <a:txBody>
                    <a:bodyPr/>
                    <a:lstStyle/>
                    <a:p>
                      <a:pPr marL="0" marR="0" algn="justLow">
                        <a:lnSpc>
                          <a:spcPct val="122000"/>
                        </a:lnSpc>
                        <a:spcBef>
                          <a:spcPts val="0"/>
                        </a:spcBef>
                        <a:spcAft>
                          <a:spcPts val="0"/>
                        </a:spcAft>
                        <a:tabLst>
                          <a:tab pos="384810" algn="l"/>
                        </a:tabLst>
                      </a:pPr>
                      <a:r>
                        <a:rPr lang="en-US" sz="2800" b="1" dirty="0">
                          <a:effectLst/>
                          <a:latin typeface="Times New Roman" panose="02020603050405020304" pitchFamily="18" charset="0"/>
                          <a:ea typeface="Times New Roman" panose="02020603050405020304" pitchFamily="18" charset="0"/>
                        </a:rPr>
                        <a:t>2- Curved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a:lnSpc>
                          <a:spcPct val="122000"/>
                        </a:lnSpc>
                        <a:spcBef>
                          <a:spcPts val="0"/>
                        </a:spcBef>
                        <a:spcAft>
                          <a:spcPts val="0"/>
                        </a:spcAft>
                        <a:tabLst>
                          <a:tab pos="384810" algn="l"/>
                        </a:tabLst>
                      </a:pPr>
                      <a:r>
                        <a:rPr lang="en-US" sz="2800" b="1" dirty="0">
                          <a:effectLst/>
                          <a:latin typeface="Times New Roman" panose="02020603050405020304" pitchFamily="18" charset="0"/>
                          <a:ea typeface="Times New Roman" panose="02020603050405020304" pitchFamily="18" charset="0"/>
                        </a:rPr>
                        <a:t>2- </a:t>
                      </a:r>
                      <a:r>
                        <a:rPr lang="en-US" sz="2800" b="1" dirty="0">
                          <a:solidFill>
                            <a:srgbClr val="1C01BB"/>
                          </a:solidFill>
                          <a:effectLst/>
                          <a:latin typeface="Times New Roman" panose="02020603050405020304" pitchFamily="18" charset="0"/>
                          <a:ea typeface="Times New Roman" panose="02020603050405020304" pitchFamily="18" charset="0"/>
                        </a:rPr>
                        <a:t>Straight</a:t>
                      </a:r>
                      <a:r>
                        <a:rPr lang="en-US" sz="2800" b="1" dirty="0">
                          <a:effectLst/>
                          <a:latin typeface="Times New Roman" panose="02020603050405020304" pitchFamily="18" charset="0"/>
                          <a:ea typeface="Times New Roman" panose="02020603050405020304" pitchFamily="18" charset="0"/>
                        </a:rPr>
                        <a:t> (</a:t>
                      </a:r>
                      <a:r>
                        <a:rPr lang="en-US" sz="2800" b="1" dirty="0">
                          <a:solidFill>
                            <a:srgbClr val="00B050"/>
                          </a:solidFill>
                          <a:effectLst/>
                          <a:latin typeface="Times New Roman" panose="02020603050405020304" pitchFamily="18" charset="0"/>
                          <a:ea typeface="Times New Roman" panose="02020603050405020304" pitchFamily="18" charset="0"/>
                        </a:rPr>
                        <a:t>upper</a:t>
                      </a:r>
                      <a:r>
                        <a:rPr lang="en-US" sz="2800" b="1" dirty="0">
                          <a:effectLst/>
                          <a:latin typeface="Times New Roman" panose="02020603050405020304" pitchFamily="18" charset="0"/>
                          <a:ea typeface="Times New Roman" panose="02020603050405020304" pitchFamily="18" charset="0"/>
                        </a:rPr>
                        <a:t> half) but its </a:t>
                      </a:r>
                      <a:r>
                        <a:rPr lang="en-US" sz="2800" b="1" dirty="0">
                          <a:solidFill>
                            <a:srgbClr val="FF0000"/>
                          </a:solidFill>
                          <a:effectLst/>
                          <a:latin typeface="Times New Roman" panose="02020603050405020304" pitchFamily="18" charset="0"/>
                          <a:ea typeface="Times New Roman" panose="02020603050405020304" pitchFamily="18" charset="0"/>
                        </a:rPr>
                        <a:t>lower</a:t>
                      </a:r>
                      <a:r>
                        <a:rPr lang="en-US" sz="2800" b="1" dirty="0">
                          <a:effectLst/>
                          <a:latin typeface="Times New Roman" panose="02020603050405020304" pitchFamily="18" charset="0"/>
                          <a:ea typeface="Times New Roman" panose="02020603050405020304" pitchFamily="18" charset="0"/>
                        </a:rPr>
                        <a:t> half is </a:t>
                      </a:r>
                      <a:r>
                        <a:rPr lang="en-US" sz="2800" b="1" dirty="0">
                          <a:solidFill>
                            <a:srgbClr val="FF0000"/>
                          </a:solidFill>
                          <a:effectLst/>
                          <a:latin typeface="Times New Roman" panose="02020603050405020304" pitchFamily="18" charset="0"/>
                          <a:ea typeface="Times New Roman" panose="02020603050405020304" pitchFamily="18" charset="0"/>
                        </a:rPr>
                        <a:t>curved</a:t>
                      </a:r>
                      <a:r>
                        <a:rPr lang="en-US" sz="2800" b="1"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43081944"/>
                  </a:ext>
                </a:extLst>
              </a:tr>
              <a:tr h="1171574">
                <a:tc>
                  <a:txBody>
                    <a:bodyPr/>
                    <a:lstStyle/>
                    <a:p>
                      <a:pPr marL="0" marR="0" algn="justLow">
                        <a:lnSpc>
                          <a:spcPct val="122000"/>
                        </a:lnSpc>
                        <a:spcBef>
                          <a:spcPts val="0"/>
                        </a:spcBef>
                        <a:spcAft>
                          <a:spcPts val="0"/>
                        </a:spcAft>
                        <a:tabLst>
                          <a:tab pos="384810" algn="l"/>
                        </a:tabLst>
                      </a:pPr>
                      <a:r>
                        <a:rPr lang="en-US" sz="2800" b="1" dirty="0">
                          <a:effectLst/>
                          <a:latin typeface="Times New Roman" panose="02020603050405020304" pitchFamily="18" charset="0"/>
                          <a:ea typeface="Times New Roman" panose="02020603050405020304" pitchFamily="18" charset="0"/>
                        </a:rPr>
                        <a:t>3- the auricular surface of ilium articulates with </a:t>
                      </a:r>
                      <a:r>
                        <a:rPr lang="en-US" sz="2800" b="1" dirty="0">
                          <a:solidFill>
                            <a:srgbClr val="FF0000"/>
                          </a:solidFill>
                          <a:effectLst/>
                          <a:latin typeface="Times New Roman" panose="02020603050405020304" pitchFamily="18" charset="0"/>
                          <a:ea typeface="Times New Roman" panose="02020603050405020304" pitchFamily="18" charset="0"/>
                        </a:rPr>
                        <a:t>2.5 pieces </a:t>
                      </a:r>
                      <a:r>
                        <a:rPr lang="en-US" sz="2800" b="1" dirty="0">
                          <a:effectLst/>
                          <a:latin typeface="Times New Roman" panose="02020603050405020304" pitchFamily="18" charset="0"/>
                          <a:ea typeface="Times New Roman" panose="02020603050405020304" pitchFamily="18" charset="0"/>
                        </a:rPr>
                        <a:t>of sacrum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a:lnSpc>
                          <a:spcPct val="122000"/>
                        </a:lnSpc>
                        <a:spcBef>
                          <a:spcPts val="0"/>
                        </a:spcBef>
                        <a:spcAft>
                          <a:spcPts val="0"/>
                        </a:spcAft>
                        <a:tabLst>
                          <a:tab pos="384810" algn="l"/>
                        </a:tabLst>
                      </a:pPr>
                      <a:r>
                        <a:rPr lang="en-US" sz="2800" b="1" dirty="0">
                          <a:effectLst/>
                          <a:latin typeface="Times New Roman" panose="02020603050405020304" pitchFamily="18" charset="0"/>
                          <a:ea typeface="Times New Roman" panose="02020603050405020304" pitchFamily="18" charset="0"/>
                        </a:rPr>
                        <a:t>3-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The auricular surface of ilium </a:t>
                      </a:r>
                      <a:r>
                        <a:rPr lang="en-US" sz="2800" b="1" dirty="0">
                          <a:effectLst/>
                          <a:latin typeface="Times New Roman" panose="02020603050405020304" pitchFamily="18" charset="0"/>
                          <a:ea typeface="Times New Roman" panose="02020603050405020304" pitchFamily="18" charset="0"/>
                        </a:rPr>
                        <a:t>articulates with </a:t>
                      </a:r>
                      <a:r>
                        <a:rPr lang="en-US" sz="2800" b="1" dirty="0">
                          <a:solidFill>
                            <a:srgbClr val="FF0000"/>
                          </a:solidFill>
                          <a:effectLst/>
                          <a:latin typeface="Times New Roman" panose="02020603050405020304" pitchFamily="18" charset="0"/>
                          <a:ea typeface="Times New Roman" panose="02020603050405020304" pitchFamily="18" charset="0"/>
                        </a:rPr>
                        <a:t>2 pieces </a:t>
                      </a:r>
                      <a:r>
                        <a:rPr lang="en-US" sz="2800" b="1" dirty="0">
                          <a:effectLst/>
                          <a:latin typeface="Times New Roman" panose="02020603050405020304" pitchFamily="18" charset="0"/>
                          <a:ea typeface="Times New Roman" panose="02020603050405020304" pitchFamily="18" charset="0"/>
                        </a:rPr>
                        <a:t>of sacrum.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37368821"/>
                  </a:ext>
                </a:extLst>
              </a:tr>
              <a:tr h="1506814">
                <a:tc>
                  <a:txBody>
                    <a:bodyPr/>
                    <a:lstStyle/>
                    <a:p>
                      <a:pPr marL="0" marR="0" algn="justLow">
                        <a:lnSpc>
                          <a:spcPct val="122000"/>
                        </a:lnSpc>
                        <a:spcBef>
                          <a:spcPts val="0"/>
                        </a:spcBef>
                        <a:spcAft>
                          <a:spcPts val="0"/>
                        </a:spcAft>
                        <a:tabLst>
                          <a:tab pos="384810" algn="l"/>
                        </a:tabLst>
                      </a:pPr>
                      <a:r>
                        <a:rPr lang="en-US" sz="2800" b="1" dirty="0">
                          <a:effectLst/>
                          <a:latin typeface="Times New Roman" panose="02020603050405020304" pitchFamily="18" charset="0"/>
                          <a:ea typeface="Times New Roman" panose="02020603050405020304" pitchFamily="18" charset="0"/>
                        </a:rPr>
                        <a:t>4- the articular surface on the base of sacrum equal </a:t>
                      </a:r>
                      <a:r>
                        <a:rPr lang="en-US" sz="2800" b="1" dirty="0">
                          <a:solidFill>
                            <a:srgbClr val="FF0000"/>
                          </a:solidFill>
                          <a:effectLst/>
                          <a:latin typeface="Times New Roman" panose="02020603050405020304" pitchFamily="18" charset="0"/>
                          <a:ea typeface="Times New Roman" panose="02020603050405020304" pitchFamily="18" charset="0"/>
                        </a:rPr>
                        <a:t>1/2 </a:t>
                      </a:r>
                      <a:r>
                        <a:rPr lang="en-US" sz="2800" b="1" dirty="0">
                          <a:effectLst/>
                          <a:latin typeface="Times New Roman" panose="02020603050405020304" pitchFamily="18" charset="0"/>
                          <a:ea typeface="Times New Roman" panose="02020603050405020304" pitchFamily="18" charset="0"/>
                        </a:rPr>
                        <a:t>the base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a:lnSpc>
                          <a:spcPct val="122000"/>
                        </a:lnSpc>
                        <a:spcBef>
                          <a:spcPts val="0"/>
                        </a:spcBef>
                        <a:spcAft>
                          <a:spcPts val="0"/>
                        </a:spcAft>
                        <a:tabLst>
                          <a:tab pos="384810" algn="l"/>
                        </a:tabLst>
                      </a:pPr>
                      <a:r>
                        <a:rPr lang="en-US" sz="2800" b="1" dirty="0">
                          <a:effectLst/>
                          <a:latin typeface="Times New Roman" panose="02020603050405020304" pitchFamily="18" charset="0"/>
                          <a:ea typeface="Times New Roman" panose="02020603050405020304" pitchFamily="18" charset="0"/>
                        </a:rPr>
                        <a:t>4-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The articular surface on the base of sacrum </a:t>
                      </a:r>
                      <a:r>
                        <a:rPr lang="en-US" sz="2800" b="1" dirty="0">
                          <a:effectLst/>
                          <a:latin typeface="Times New Roman" panose="02020603050405020304" pitchFamily="18" charset="0"/>
                          <a:ea typeface="Times New Roman" panose="02020603050405020304" pitchFamily="18" charset="0"/>
                        </a:rPr>
                        <a:t>Equal </a:t>
                      </a:r>
                      <a:r>
                        <a:rPr lang="en-US" sz="2800" b="1" dirty="0">
                          <a:solidFill>
                            <a:srgbClr val="FF0000"/>
                          </a:solidFill>
                          <a:effectLst/>
                          <a:latin typeface="Times New Roman" panose="02020603050405020304" pitchFamily="18" charset="0"/>
                          <a:ea typeface="Times New Roman" panose="02020603050405020304" pitchFamily="18" charset="0"/>
                        </a:rPr>
                        <a:t>1/3</a:t>
                      </a:r>
                      <a:r>
                        <a:rPr lang="en-US" sz="2800" b="1" dirty="0">
                          <a:effectLst/>
                          <a:latin typeface="Times New Roman" panose="02020603050405020304" pitchFamily="18" charset="0"/>
                          <a:ea typeface="Times New Roman" panose="02020603050405020304" pitchFamily="18" charset="0"/>
                        </a:rPr>
                        <a:t> the base.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40409762"/>
                  </a:ext>
                </a:extLst>
              </a:tr>
            </a:tbl>
          </a:graphicData>
        </a:graphic>
      </p:graphicFrame>
      <p:sp>
        <p:nvSpPr>
          <p:cNvPr id="5" name="Rectangle 4">
            <a:extLst>
              <a:ext uri="{FF2B5EF4-FFF2-40B4-BE49-F238E27FC236}">
                <a16:creationId xmlns:a16="http://schemas.microsoft.com/office/drawing/2014/main" xmlns="" id="{785E6F64-9B6B-4625-87AA-572B6D5F01B9}"/>
              </a:ext>
            </a:extLst>
          </p:cNvPr>
          <p:cNvSpPr/>
          <p:nvPr/>
        </p:nvSpPr>
        <p:spPr>
          <a:xfrm>
            <a:off x="677332" y="0"/>
            <a:ext cx="10600267" cy="775790"/>
          </a:xfrm>
          <a:prstGeom prst="rect">
            <a:avLst/>
          </a:prstGeom>
        </p:spPr>
        <p:txBody>
          <a:bodyPr wrap="square">
            <a:spAutoFit/>
          </a:bodyPr>
          <a:lstStyle/>
          <a:p>
            <a:pPr algn="justLow">
              <a:lnSpc>
                <a:spcPct val="122000"/>
              </a:lnSpc>
              <a:tabLst>
                <a:tab pos="129540" algn="l"/>
              </a:tabLst>
            </a:pPr>
            <a:r>
              <a:rPr lang="en-US" sz="4000" b="1" dirty="0">
                <a:solidFill>
                  <a:srgbClr val="1C01BB"/>
                </a:solidFill>
                <a:latin typeface="Times New Roman" panose="02020603050405020304" pitchFamily="18" charset="0"/>
                <a:ea typeface="Times New Roman" panose="02020603050405020304" pitchFamily="18" charset="0"/>
              </a:rPr>
              <a:t>Differences between male and female sacrum</a:t>
            </a:r>
            <a:endParaRPr lang="en-US" sz="4000" dirty="0">
              <a:solidFill>
                <a:srgbClr val="1C01BB"/>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767370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5126"/>
            <a:ext cx="3683726" cy="1189354"/>
          </a:xfrm>
        </p:spPr>
        <p:txBody>
          <a:bodyPr>
            <a:normAutofit/>
          </a:bodyPr>
          <a:lstStyle/>
          <a:p>
            <a:r>
              <a:rPr lang="en-US" sz="3600" b="1" dirty="0">
                <a:solidFill>
                  <a:srgbClr val="FF0000"/>
                </a:solidFill>
                <a:latin typeface="Arial" panose="020B0604020202020204" pitchFamily="34" charset="0"/>
                <a:cs typeface="Arial" panose="020B0604020202020204" pitchFamily="34" charset="0"/>
              </a:rPr>
              <a:t>Sagittal section in female pelvis</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t="9389" r="1766"/>
          <a:stretch/>
        </p:blipFill>
        <p:spPr>
          <a:xfrm>
            <a:off x="3978347" y="-39420"/>
            <a:ext cx="7281835" cy="6900842"/>
          </a:xfrm>
        </p:spPr>
      </p:pic>
      <p:sp>
        <p:nvSpPr>
          <p:cNvPr id="5" name="Rectangle 4">
            <a:extLst>
              <a:ext uri="{FF2B5EF4-FFF2-40B4-BE49-F238E27FC236}">
                <a16:creationId xmlns:a16="http://schemas.microsoft.com/office/drawing/2014/main" xmlns="" id="{3CD97AAD-BB23-483A-91C8-8A03375D70DE}"/>
              </a:ext>
            </a:extLst>
          </p:cNvPr>
          <p:cNvSpPr/>
          <p:nvPr/>
        </p:nvSpPr>
        <p:spPr>
          <a:xfrm>
            <a:off x="92387" y="1800100"/>
            <a:ext cx="3885959" cy="3862596"/>
          </a:xfrm>
          <a:prstGeom prst="rect">
            <a:avLst/>
          </a:prstGeom>
          <a:solidFill>
            <a:schemeClr val="accent1">
              <a:lumMod val="40000"/>
              <a:lumOff val="60000"/>
            </a:schemeClr>
          </a:solidFill>
        </p:spPr>
        <p:txBody>
          <a:bodyPr wrap="square">
            <a:spAutoFit/>
          </a:bodyPr>
          <a:lstStyle/>
          <a:p>
            <a:pPr marL="342900" marR="0" lvl="0" indent="-342900" algn="ctr" defTabSz="914400" rtl="0" eaLnBrk="1" fontAlgn="auto" latinLnBrk="0" hangingPunct="1">
              <a:lnSpc>
                <a:spcPct val="125000"/>
              </a:lnSpc>
              <a:spcBef>
                <a:spcPts val="0"/>
              </a:spcBef>
              <a:spcAft>
                <a:spcPts val="0"/>
              </a:spcAft>
              <a:buClrTx/>
              <a:buSzTx/>
              <a:buFont typeface="Symbol" panose="05050102010706020507" pitchFamily="18" charset="2"/>
              <a:buChar char=""/>
              <a:tabLst>
                <a:tab pos="129540" algn="l"/>
                <a:tab pos="457200" algn="l"/>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Rectum</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Low" defTabSz="914400" rtl="0" eaLnBrk="1" fontAlgn="auto" latinLnBrk="0" hangingPunct="1">
              <a:lnSpc>
                <a:spcPct val="125000"/>
              </a:lnSpc>
              <a:spcBef>
                <a:spcPts val="0"/>
              </a:spcBef>
              <a:spcAft>
                <a:spcPts val="0"/>
              </a:spcAft>
              <a:buClrTx/>
              <a:buSzTx/>
              <a:buFontTx/>
              <a:buNone/>
              <a:tabLst>
                <a:tab pos="129540" algn="l"/>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continuation of the sigmoid colon at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S 3</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lvl="0" algn="ctr">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FF0000"/>
                </a:solidFill>
              </a:rPr>
              <a:t>End</a:t>
            </a:r>
            <a:r>
              <a:rPr lang="en-US" sz="2800" b="1" dirty="0">
                <a:solidFill>
                  <a:prstClr val="black"/>
                </a:solidFill>
              </a:rPr>
              <a:t>: one inch below and </a:t>
            </a:r>
            <a:r>
              <a:rPr lang="en-US" sz="2800" b="1" dirty="0" err="1">
                <a:solidFill>
                  <a:prstClr val="black"/>
                </a:solidFill>
              </a:rPr>
              <a:t>infront</a:t>
            </a:r>
            <a:r>
              <a:rPr lang="en-US" sz="2800" b="1" dirty="0">
                <a:solidFill>
                  <a:prstClr val="black"/>
                </a:solidFill>
              </a:rPr>
              <a:t> the tip of the coccyx</a:t>
            </a:r>
          </a:p>
          <a:p>
            <a:pPr marL="457200" lvl="0" indent="-457200" algn="ctr">
              <a:buFont typeface="Arial" panose="020B0604020202020204" pitchFamily="34" charset="0"/>
              <a:buChar char="•"/>
              <a:defRPr/>
            </a:pPr>
            <a:r>
              <a:rPr lang="en-US" sz="2800" b="1" dirty="0">
                <a:solidFill>
                  <a:srgbClr val="FF0000"/>
                </a:solidFill>
              </a:rPr>
              <a:t>Anal canal </a:t>
            </a:r>
          </a:p>
          <a:p>
            <a:pPr lvl="0">
              <a:defRPr/>
            </a:pPr>
            <a:r>
              <a:rPr lang="en-US" sz="2800" b="1" dirty="0">
                <a:solidFill>
                  <a:prstClr val="black"/>
                </a:solidFill>
              </a:rPr>
              <a:t>about 4 cm long</a:t>
            </a:r>
          </a:p>
        </p:txBody>
      </p:sp>
    </p:spTree>
    <p:extLst>
      <p:ext uri="{BB962C8B-B14F-4D97-AF65-F5344CB8AC3E}">
        <p14:creationId xmlns:p14="http://schemas.microsoft.com/office/powerpoint/2010/main" xmlns="" val="659356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844FA18-1589-4ECF-A09C-91BEA5419844}"/>
              </a:ext>
            </a:extLst>
          </p:cNvPr>
          <p:cNvPicPr>
            <a:picLocks noChangeAspect="1"/>
          </p:cNvPicPr>
          <p:nvPr/>
        </p:nvPicPr>
        <p:blipFill rotWithShape="1">
          <a:blip r:embed="rId2"/>
          <a:srcRect l="14499" t="5925" r="12398" b="61318"/>
          <a:stretch/>
        </p:blipFill>
        <p:spPr>
          <a:xfrm>
            <a:off x="1106426" y="112030"/>
            <a:ext cx="10475973" cy="6660444"/>
          </a:xfrm>
          <a:prstGeom prst="rect">
            <a:avLst/>
          </a:prstGeom>
        </p:spPr>
      </p:pic>
      <p:sp>
        <p:nvSpPr>
          <p:cNvPr id="3" name="TextBox 2">
            <a:extLst>
              <a:ext uri="{FF2B5EF4-FFF2-40B4-BE49-F238E27FC236}">
                <a16:creationId xmlns:a16="http://schemas.microsoft.com/office/drawing/2014/main" xmlns="" id="{DE197D29-27E1-430B-AEA5-6C1C66883FD3}"/>
              </a:ext>
            </a:extLst>
          </p:cNvPr>
          <p:cNvSpPr txBox="1"/>
          <p:nvPr/>
        </p:nvSpPr>
        <p:spPr>
          <a:xfrm>
            <a:off x="2411896" y="1046922"/>
            <a:ext cx="2955234" cy="768626"/>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xmlns="" id="{45066906-ABCC-4C05-9E07-5D91852E3850}"/>
              </a:ext>
            </a:extLst>
          </p:cNvPr>
          <p:cNvSpPr txBox="1"/>
          <p:nvPr/>
        </p:nvSpPr>
        <p:spPr>
          <a:xfrm rot="19379943" flipH="1">
            <a:off x="5431051" y="1582124"/>
            <a:ext cx="271622" cy="102419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xmlns="" val="2862667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1" t="13231" r="-1676"/>
          <a:stretch/>
        </p:blipFill>
        <p:spPr>
          <a:xfrm>
            <a:off x="4098632" y="0"/>
            <a:ext cx="7364433" cy="6845723"/>
          </a:xfrm>
        </p:spPr>
      </p:pic>
      <p:sp>
        <p:nvSpPr>
          <p:cNvPr id="5" name="Title 1"/>
          <p:cNvSpPr>
            <a:spLocks noGrp="1"/>
          </p:cNvSpPr>
          <p:nvPr>
            <p:ph type="title"/>
          </p:nvPr>
        </p:nvSpPr>
        <p:spPr>
          <a:xfrm>
            <a:off x="0" y="1139687"/>
            <a:ext cx="3683726" cy="1189354"/>
          </a:xfrm>
        </p:spPr>
        <p:txBody>
          <a:bodyPr>
            <a:normAutofit/>
          </a:bodyPr>
          <a:lstStyle/>
          <a:p>
            <a:r>
              <a:rPr lang="en-US" sz="3600" b="1" dirty="0">
                <a:solidFill>
                  <a:srgbClr val="FF0000"/>
                </a:solidFill>
                <a:latin typeface="Arial" panose="020B0604020202020204" pitchFamily="34" charset="0"/>
                <a:cs typeface="Arial" panose="020B0604020202020204" pitchFamily="34" charset="0"/>
              </a:rPr>
              <a:t>Sagittal section in male pelvis</a:t>
            </a:r>
          </a:p>
        </p:txBody>
      </p:sp>
    </p:spTree>
    <p:extLst>
      <p:ext uri="{BB962C8B-B14F-4D97-AF65-F5344CB8AC3E}">
        <p14:creationId xmlns:p14="http://schemas.microsoft.com/office/powerpoint/2010/main" xmlns="" val="1229619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1664" y="110835"/>
            <a:ext cx="8765386" cy="6580909"/>
          </a:xfrm>
          <a:prstGeom prst="rect">
            <a:avLst/>
          </a:prstGeom>
        </p:spPr>
      </p:pic>
      <p:sp>
        <p:nvSpPr>
          <p:cNvPr id="3" name="TextBox 2"/>
          <p:cNvSpPr txBox="1"/>
          <p:nvPr/>
        </p:nvSpPr>
        <p:spPr>
          <a:xfrm>
            <a:off x="0" y="0"/>
            <a:ext cx="7592292" cy="707886"/>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L.S. Sphincters of anal canal</a:t>
            </a:r>
          </a:p>
        </p:txBody>
      </p:sp>
      <p:sp>
        <p:nvSpPr>
          <p:cNvPr id="4" name="TextBox 3"/>
          <p:cNvSpPr txBox="1"/>
          <p:nvPr/>
        </p:nvSpPr>
        <p:spPr>
          <a:xfrm>
            <a:off x="2729345" y="2881745"/>
            <a:ext cx="3851564" cy="769441"/>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Ano</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-rectal ring</a:t>
            </a:r>
          </a:p>
        </p:txBody>
      </p:sp>
      <p:sp>
        <p:nvSpPr>
          <p:cNvPr id="7" name="5-Point Star 6"/>
          <p:cNvSpPr/>
          <p:nvPr/>
        </p:nvSpPr>
        <p:spPr>
          <a:xfrm>
            <a:off x="7841673" y="3401289"/>
            <a:ext cx="346363" cy="394856"/>
          </a:xfrm>
          <a:prstGeom prst="star5">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5-Point Star 7"/>
          <p:cNvSpPr/>
          <p:nvPr/>
        </p:nvSpPr>
        <p:spPr>
          <a:xfrm>
            <a:off x="7994073" y="4641273"/>
            <a:ext cx="346363" cy="429491"/>
          </a:xfrm>
          <a:prstGeom prst="star5">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5-Point Star 8"/>
          <p:cNvSpPr/>
          <p:nvPr/>
        </p:nvSpPr>
        <p:spPr>
          <a:xfrm>
            <a:off x="8797636" y="5805055"/>
            <a:ext cx="498764" cy="471054"/>
          </a:xfrm>
          <a:prstGeom prst="star5">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6844145" y="3448701"/>
            <a:ext cx="9476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Deep</a:t>
            </a:r>
          </a:p>
        </p:txBody>
      </p:sp>
      <p:sp>
        <p:nvSpPr>
          <p:cNvPr id="11" name="TextBox 10"/>
          <p:cNvSpPr txBox="1"/>
          <p:nvPr/>
        </p:nvSpPr>
        <p:spPr>
          <a:xfrm>
            <a:off x="6580909" y="4641273"/>
            <a:ext cx="16071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Superficial</a:t>
            </a:r>
          </a:p>
        </p:txBody>
      </p:sp>
      <p:sp>
        <p:nvSpPr>
          <p:cNvPr id="12" name="TextBox 11"/>
          <p:cNvSpPr txBox="1"/>
          <p:nvPr/>
        </p:nvSpPr>
        <p:spPr>
          <a:xfrm>
            <a:off x="6705600" y="5805055"/>
            <a:ext cx="20920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Subcutaneous</a:t>
            </a:r>
          </a:p>
        </p:txBody>
      </p:sp>
      <p:sp>
        <p:nvSpPr>
          <p:cNvPr id="14" name="TextBox 13"/>
          <p:cNvSpPr txBox="1"/>
          <p:nvPr/>
        </p:nvSpPr>
        <p:spPr>
          <a:xfrm>
            <a:off x="318655" y="5805055"/>
            <a:ext cx="6137563" cy="944489"/>
          </a:xfrm>
          <a:prstGeom prst="rect">
            <a:avLst/>
          </a:prstGeom>
          <a:solidFill>
            <a:schemeClr val="bg2"/>
          </a:solidFill>
        </p:spPr>
        <p:txBody>
          <a:bodyPr wrap="square" rtlCol="0">
            <a:spAutoFit/>
          </a:bodyPr>
          <a:lstStyle/>
          <a:p>
            <a:pPr marL="0" marR="0" lvl="0" indent="0" algn="justLow" defTabSz="914400" rtl="0" eaLnBrk="1" fontAlgn="auto" latinLnBrk="0" hangingPunct="1">
              <a:lnSpc>
                <a:spcPct val="121000"/>
              </a:lnSpc>
              <a:spcBef>
                <a:spcPts val="0"/>
              </a:spcBef>
              <a:spcAft>
                <a:spcPts val="0"/>
              </a:spcAft>
              <a:buClrTx/>
              <a:buSzTx/>
              <a:buFontTx/>
              <a:buNone/>
              <a:tabLst>
                <a:tab pos="391795" algn="l"/>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Surgical importance,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division of the ring produces rectal incontinence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xmlns="" val="98396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BD25083-A233-4536-9179-E65A9F0B8D54}"/>
              </a:ext>
            </a:extLst>
          </p:cNvPr>
          <p:cNvSpPr/>
          <p:nvPr/>
        </p:nvSpPr>
        <p:spPr>
          <a:xfrm>
            <a:off x="191911" y="4562129"/>
            <a:ext cx="12000089" cy="2195794"/>
          </a:xfrm>
          <a:prstGeom prst="rect">
            <a:avLst/>
          </a:prstGeom>
        </p:spPr>
        <p:txBody>
          <a:bodyPr wrap="square">
            <a:spAutoFit/>
          </a:bodyPr>
          <a:lstStyle/>
          <a:p>
            <a:pPr marL="0" marR="0" lvl="0" indent="0" algn="ctr" defTabSz="914400" rtl="0" eaLnBrk="1" fontAlgn="auto" latinLnBrk="0" hangingPunct="1">
              <a:lnSpc>
                <a:spcPct val="125000"/>
              </a:lnSpc>
              <a:spcBef>
                <a:spcPts val="0"/>
              </a:spcBef>
              <a:spcAft>
                <a:spcPts val="0"/>
              </a:spcAft>
              <a:buClrTx/>
              <a:buSzTx/>
              <a:buFontTx/>
              <a:buNone/>
              <a:tabLst>
                <a:tab pos="384810" algn="l"/>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 Parts of the external anal sphincter;</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Low" defTabSz="914400" rtl="0" eaLnBrk="1" fontAlgn="auto" latinLnBrk="0" hangingPunct="1">
              <a:lnSpc>
                <a:spcPct val="125000"/>
              </a:lnSpc>
              <a:spcBef>
                <a:spcPts val="0"/>
              </a:spcBef>
              <a:spcAft>
                <a:spcPts val="0"/>
              </a:spcAft>
              <a:buClrTx/>
              <a:buSzTx/>
              <a:buFontTx/>
              <a:buNone/>
              <a:tabLst>
                <a:tab pos="384810" algn="l"/>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1-</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Subcutaneous</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part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(under the skin),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Low" defTabSz="914400" rtl="0" eaLnBrk="1" fontAlgn="auto" latinLnBrk="0" hangingPunct="1">
              <a:lnSpc>
                <a:spcPct val="125000"/>
              </a:lnSpc>
              <a:spcBef>
                <a:spcPts val="0"/>
              </a:spcBef>
              <a:spcAft>
                <a:spcPts val="0"/>
              </a:spcAft>
              <a:buClrTx/>
              <a:buSzTx/>
              <a:buFontTx/>
              <a:buNone/>
              <a:tabLst>
                <a:tab pos="391795" algn="l"/>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2-</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Superficial part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above the subcutaneous part,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Low" defTabSz="914400" rtl="0" eaLnBrk="1" fontAlgn="auto" latinLnBrk="0" hangingPunct="1">
              <a:lnSpc>
                <a:spcPct val="125000"/>
              </a:lnSpc>
              <a:spcBef>
                <a:spcPts val="0"/>
              </a:spcBef>
              <a:spcAft>
                <a:spcPts val="0"/>
              </a:spcAft>
              <a:buClrTx/>
              <a:buSzTx/>
              <a:buFontTx/>
              <a:buNone/>
              <a:tabLst>
                <a:tab pos="391795" algn="l"/>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3-</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Deep part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above the superficial part.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a:extLst>
              <a:ext uri="{FF2B5EF4-FFF2-40B4-BE49-F238E27FC236}">
                <a16:creationId xmlns:a16="http://schemas.microsoft.com/office/drawing/2014/main" xmlns="" id="{11B5970B-E925-43C1-94B5-8E246922E21C}"/>
              </a:ext>
            </a:extLst>
          </p:cNvPr>
          <p:cNvGraphicFramePr>
            <a:graphicFrameLocks noGrp="1"/>
          </p:cNvGraphicFramePr>
          <p:nvPr>
            <p:extLst>
              <p:ext uri="{D42A27DB-BD31-4B8C-83A1-F6EECF244321}">
                <p14:modId xmlns:p14="http://schemas.microsoft.com/office/powerpoint/2010/main" xmlns="" val="4123238622"/>
              </p:ext>
            </p:extLst>
          </p:nvPr>
        </p:nvGraphicFramePr>
        <p:xfrm>
          <a:off x="191911" y="1100228"/>
          <a:ext cx="10848622" cy="2926080"/>
        </p:xfrm>
        <a:graphic>
          <a:graphicData uri="http://schemas.openxmlformats.org/drawingml/2006/table">
            <a:tbl>
              <a:tblPr firstRow="1" bandRow="1">
                <a:tableStyleId>{5C22544A-7EE6-4342-B048-85BDC9FD1C3A}</a:tableStyleId>
              </a:tblPr>
              <a:tblGrid>
                <a:gridCol w="5424311">
                  <a:extLst>
                    <a:ext uri="{9D8B030D-6E8A-4147-A177-3AD203B41FA5}">
                      <a16:colId xmlns:a16="http://schemas.microsoft.com/office/drawing/2014/main" xmlns="" val="2191794756"/>
                    </a:ext>
                  </a:extLst>
                </a:gridCol>
                <a:gridCol w="5424311">
                  <a:extLst>
                    <a:ext uri="{9D8B030D-6E8A-4147-A177-3AD203B41FA5}">
                      <a16:colId xmlns:a16="http://schemas.microsoft.com/office/drawing/2014/main" xmlns="" val="3876982343"/>
                    </a:ext>
                  </a:extLst>
                </a:gridCol>
              </a:tblGrid>
              <a:tr h="370840">
                <a:tc>
                  <a:txBody>
                    <a:bodyPr/>
                    <a:lstStyle/>
                    <a:p>
                      <a:pPr algn="ctr"/>
                      <a:r>
                        <a:rPr lang="en-US" sz="2800" dirty="0">
                          <a:solidFill>
                            <a:srgbClr val="003399"/>
                          </a:solidFill>
                        </a:rPr>
                        <a:t>Internal</a:t>
                      </a:r>
                      <a:r>
                        <a:rPr lang="en-US" sz="2800" dirty="0"/>
                        <a:t> </a:t>
                      </a:r>
                    </a:p>
                  </a:txBody>
                  <a:tcPr>
                    <a:solidFill>
                      <a:schemeClr val="accent2">
                        <a:lumMod val="20000"/>
                        <a:lumOff val="80000"/>
                      </a:schemeClr>
                    </a:solidFill>
                  </a:tcPr>
                </a:tc>
                <a:tc>
                  <a:txBody>
                    <a:bodyPr/>
                    <a:lstStyle/>
                    <a:p>
                      <a:pPr algn="ctr"/>
                      <a:r>
                        <a:rPr lang="en-US" sz="2800" dirty="0">
                          <a:solidFill>
                            <a:srgbClr val="003399"/>
                          </a:solidFill>
                        </a:rPr>
                        <a:t>External</a:t>
                      </a:r>
                    </a:p>
                  </a:txBody>
                  <a:tcPr>
                    <a:solidFill>
                      <a:schemeClr val="accent2">
                        <a:lumMod val="20000"/>
                        <a:lumOff val="80000"/>
                      </a:schemeClr>
                    </a:solidFill>
                  </a:tcPr>
                </a:tc>
                <a:extLst>
                  <a:ext uri="{0D108BD9-81ED-4DB2-BD59-A6C34878D82A}">
                    <a16:rowId xmlns:a16="http://schemas.microsoft.com/office/drawing/2014/main" xmlns="" val="273492153"/>
                  </a:ext>
                </a:extLst>
              </a:tr>
              <a:tr h="370840">
                <a:tc>
                  <a:txBody>
                    <a:bodyPr/>
                    <a:lstStyle/>
                    <a:p>
                      <a:r>
                        <a:rPr lang="en-US" sz="2800" dirty="0">
                          <a:latin typeface="Arial" panose="020B0604020202020204" pitchFamily="34" charset="0"/>
                          <a:ea typeface="Times New Roman" panose="02020603050405020304" pitchFamily="18" charset="0"/>
                        </a:rPr>
                        <a:t>surrounds the </a:t>
                      </a:r>
                      <a:r>
                        <a:rPr lang="en-US" sz="2800" b="1" dirty="0">
                          <a:solidFill>
                            <a:srgbClr val="003399"/>
                          </a:solidFill>
                          <a:latin typeface="Arial" panose="020B0604020202020204" pitchFamily="34" charset="0"/>
                          <a:ea typeface="Times New Roman" panose="02020603050405020304" pitchFamily="18" charset="0"/>
                        </a:rPr>
                        <a:t>upper 2/3</a:t>
                      </a:r>
                      <a:r>
                        <a:rPr lang="en-US" sz="2800" dirty="0">
                          <a:solidFill>
                            <a:srgbClr val="003399"/>
                          </a:solidFill>
                          <a:latin typeface="Arial" panose="020B0604020202020204" pitchFamily="34" charset="0"/>
                          <a:ea typeface="Times New Roman" panose="02020603050405020304" pitchFamily="18" charset="0"/>
                        </a:rPr>
                        <a:t> </a:t>
                      </a:r>
                      <a:r>
                        <a:rPr lang="en-US" sz="2800" dirty="0">
                          <a:latin typeface="Arial" panose="020B0604020202020204" pitchFamily="34" charset="0"/>
                          <a:ea typeface="Times New Roman" panose="02020603050405020304" pitchFamily="18" charset="0"/>
                        </a:rPr>
                        <a:t>of the anal canal</a:t>
                      </a:r>
                      <a:endParaRPr lang="en-US" sz="2800" dirty="0"/>
                    </a:p>
                  </a:txBody>
                  <a:tcPr>
                    <a:solidFill>
                      <a:schemeClr val="accent2">
                        <a:lumMod val="20000"/>
                        <a:lumOff val="80000"/>
                      </a:schemeClr>
                    </a:solidFill>
                  </a:tcPr>
                </a:tc>
                <a:tc>
                  <a:txBody>
                    <a:bodyPr/>
                    <a:lstStyle/>
                    <a:p>
                      <a:r>
                        <a:rPr lang="en-US" sz="2800" dirty="0">
                          <a:latin typeface="Arial" panose="020B0604020202020204" pitchFamily="34" charset="0"/>
                          <a:ea typeface="Times New Roman" panose="02020603050405020304" pitchFamily="18" charset="0"/>
                        </a:rPr>
                        <a:t>surrounds the </a:t>
                      </a:r>
                      <a:r>
                        <a:rPr lang="en-US" sz="2800" b="1" dirty="0">
                          <a:solidFill>
                            <a:srgbClr val="003399"/>
                          </a:solidFill>
                          <a:latin typeface="Arial" panose="020B0604020202020204" pitchFamily="34" charset="0"/>
                          <a:ea typeface="Times New Roman" panose="02020603050405020304" pitchFamily="18" charset="0"/>
                        </a:rPr>
                        <a:t>whole length</a:t>
                      </a:r>
                      <a:r>
                        <a:rPr lang="en-US" sz="2800" dirty="0">
                          <a:solidFill>
                            <a:srgbClr val="003399"/>
                          </a:solidFill>
                          <a:latin typeface="Arial" panose="020B0604020202020204" pitchFamily="34" charset="0"/>
                          <a:ea typeface="Times New Roman" panose="02020603050405020304" pitchFamily="18" charset="0"/>
                        </a:rPr>
                        <a:t> </a:t>
                      </a:r>
                      <a:r>
                        <a:rPr lang="en-US" sz="2800" dirty="0">
                          <a:latin typeface="Arial" panose="020B0604020202020204" pitchFamily="34" charset="0"/>
                          <a:ea typeface="Times New Roman" panose="02020603050405020304" pitchFamily="18" charset="0"/>
                        </a:rPr>
                        <a:t>of the anal canal</a:t>
                      </a:r>
                      <a:endParaRPr lang="en-US" sz="2800" dirty="0"/>
                    </a:p>
                  </a:txBody>
                  <a:tcPr>
                    <a:solidFill>
                      <a:schemeClr val="accent2">
                        <a:lumMod val="20000"/>
                        <a:lumOff val="80000"/>
                      </a:schemeClr>
                    </a:solidFill>
                  </a:tcPr>
                </a:tc>
                <a:extLst>
                  <a:ext uri="{0D108BD9-81ED-4DB2-BD59-A6C34878D82A}">
                    <a16:rowId xmlns:a16="http://schemas.microsoft.com/office/drawing/2014/main" xmlns="" val="3474429498"/>
                  </a:ext>
                </a:extLst>
              </a:tr>
              <a:tr h="370840">
                <a:tc>
                  <a:txBody>
                    <a:bodyPr/>
                    <a:lstStyle/>
                    <a:p>
                      <a:r>
                        <a:rPr lang="en-US" sz="2800" b="1" dirty="0">
                          <a:latin typeface="Arial" panose="020B0604020202020204" pitchFamily="34" charset="0"/>
                          <a:ea typeface="Times New Roman" panose="02020603050405020304" pitchFamily="18" charset="0"/>
                        </a:rPr>
                        <a:t>circular </a:t>
                      </a:r>
                      <a:r>
                        <a:rPr lang="en-US" sz="2800" b="1" dirty="0">
                          <a:solidFill>
                            <a:srgbClr val="003399"/>
                          </a:solidFill>
                          <a:latin typeface="Arial" panose="020B0604020202020204" pitchFamily="34" charset="0"/>
                          <a:ea typeface="Times New Roman" panose="02020603050405020304" pitchFamily="18" charset="0"/>
                        </a:rPr>
                        <a:t>smooth</a:t>
                      </a:r>
                      <a:r>
                        <a:rPr lang="en-US" sz="2800" b="1" dirty="0">
                          <a:latin typeface="Arial" panose="020B0604020202020204" pitchFamily="34" charset="0"/>
                          <a:ea typeface="Times New Roman" panose="02020603050405020304" pitchFamily="18" charset="0"/>
                        </a:rPr>
                        <a:t> muscle</a:t>
                      </a:r>
                      <a:r>
                        <a:rPr lang="en-US" sz="2800" dirty="0">
                          <a:latin typeface="Arial" panose="020B0604020202020204" pitchFamily="34" charset="0"/>
                          <a:ea typeface="Times New Roman" panose="02020603050405020304" pitchFamily="18" charset="0"/>
                        </a:rPr>
                        <a:t> layer</a:t>
                      </a:r>
                      <a:endParaRPr lang="en-US" sz="2800" dirty="0"/>
                    </a:p>
                  </a:txBody>
                  <a:tcPr>
                    <a:solidFill>
                      <a:schemeClr val="accent2">
                        <a:lumMod val="20000"/>
                        <a:lumOff val="80000"/>
                      </a:schemeClr>
                    </a:solidFill>
                  </a:tcPr>
                </a:tc>
                <a:tc>
                  <a:txBody>
                    <a:bodyPr/>
                    <a:lstStyle/>
                    <a:p>
                      <a:r>
                        <a:rPr lang="en-US" sz="2800" b="1" dirty="0">
                          <a:solidFill>
                            <a:srgbClr val="003399"/>
                          </a:solidFill>
                          <a:latin typeface="Arial" panose="020B0604020202020204" pitchFamily="34" charset="0"/>
                          <a:ea typeface="Times New Roman" panose="02020603050405020304" pitchFamily="18" charset="0"/>
                        </a:rPr>
                        <a:t>striated</a:t>
                      </a:r>
                      <a:r>
                        <a:rPr lang="en-US" sz="2800" b="1" dirty="0">
                          <a:latin typeface="Arial" panose="020B0604020202020204" pitchFamily="34" charset="0"/>
                          <a:ea typeface="Times New Roman" panose="02020603050405020304" pitchFamily="18" charset="0"/>
                        </a:rPr>
                        <a:t> muscle</a:t>
                      </a:r>
                      <a:r>
                        <a:rPr lang="en-US" sz="2800" dirty="0">
                          <a:latin typeface="Arial" panose="020B0604020202020204" pitchFamily="34" charset="0"/>
                          <a:ea typeface="Times New Roman" panose="02020603050405020304" pitchFamily="18" charset="0"/>
                        </a:rPr>
                        <a:t> fibers</a:t>
                      </a:r>
                      <a:endParaRPr lang="en-US" sz="2800" dirty="0"/>
                    </a:p>
                  </a:txBody>
                  <a:tcPr>
                    <a:solidFill>
                      <a:schemeClr val="accent2">
                        <a:lumMod val="20000"/>
                        <a:lumOff val="80000"/>
                      </a:schemeClr>
                    </a:solidFill>
                  </a:tcPr>
                </a:tc>
                <a:extLst>
                  <a:ext uri="{0D108BD9-81ED-4DB2-BD59-A6C34878D82A}">
                    <a16:rowId xmlns:a16="http://schemas.microsoft.com/office/drawing/2014/main" xmlns="" val="1112668716"/>
                  </a:ext>
                </a:extLst>
              </a:tr>
              <a:tr h="370840">
                <a:tc>
                  <a:txBody>
                    <a:bodyPr/>
                    <a:lstStyle/>
                    <a:p>
                      <a:r>
                        <a:rPr lang="en-US" sz="2800" b="1" dirty="0">
                          <a:solidFill>
                            <a:srgbClr val="003399"/>
                          </a:solidFill>
                          <a:latin typeface="Arial" panose="020B0604020202020204" pitchFamily="34" charset="0"/>
                          <a:ea typeface="Times New Roman" panose="02020603050405020304" pitchFamily="18" charset="0"/>
                        </a:rPr>
                        <a:t>involuntary</a:t>
                      </a:r>
                      <a:r>
                        <a:rPr lang="en-US" sz="2800" dirty="0">
                          <a:latin typeface="Arial" panose="020B0604020202020204" pitchFamily="34" charset="0"/>
                          <a:ea typeface="Times New Roman" panose="02020603050405020304" pitchFamily="18" charset="0"/>
                        </a:rPr>
                        <a:t> muscle</a:t>
                      </a:r>
                      <a:endParaRPr lang="en-US" sz="2800" dirty="0"/>
                    </a:p>
                  </a:txBody>
                  <a:tcPr>
                    <a:solidFill>
                      <a:schemeClr val="accent2">
                        <a:lumMod val="20000"/>
                        <a:lumOff val="80000"/>
                      </a:schemeClr>
                    </a:solidFill>
                  </a:tcPr>
                </a:tc>
                <a:tc>
                  <a:txBody>
                    <a:bodyPr/>
                    <a:lstStyle/>
                    <a:p>
                      <a:r>
                        <a:rPr lang="en-US" sz="2800" b="1" dirty="0">
                          <a:solidFill>
                            <a:srgbClr val="003399"/>
                          </a:solidFill>
                          <a:latin typeface="Arial" panose="020B0604020202020204" pitchFamily="34" charset="0"/>
                          <a:ea typeface="Times New Roman" panose="02020603050405020304" pitchFamily="18" charset="0"/>
                        </a:rPr>
                        <a:t>voluntary</a:t>
                      </a:r>
                      <a:r>
                        <a:rPr lang="en-US" sz="2800" dirty="0">
                          <a:latin typeface="Arial" panose="020B0604020202020204" pitchFamily="34" charset="0"/>
                          <a:ea typeface="Times New Roman" panose="02020603050405020304" pitchFamily="18" charset="0"/>
                        </a:rPr>
                        <a:t> muscle supplied by inferior rectal nerve</a:t>
                      </a:r>
                      <a:endParaRPr lang="en-US" sz="2800" dirty="0"/>
                    </a:p>
                  </a:txBody>
                  <a:tcPr>
                    <a:solidFill>
                      <a:schemeClr val="accent2">
                        <a:lumMod val="20000"/>
                        <a:lumOff val="80000"/>
                      </a:schemeClr>
                    </a:solidFill>
                  </a:tcPr>
                </a:tc>
                <a:extLst>
                  <a:ext uri="{0D108BD9-81ED-4DB2-BD59-A6C34878D82A}">
                    <a16:rowId xmlns:a16="http://schemas.microsoft.com/office/drawing/2014/main" xmlns="" val="157932144"/>
                  </a:ext>
                </a:extLst>
              </a:tr>
            </a:tbl>
          </a:graphicData>
        </a:graphic>
      </p:graphicFrame>
      <p:sp>
        <p:nvSpPr>
          <p:cNvPr id="4" name="Rectangle 3">
            <a:extLst>
              <a:ext uri="{FF2B5EF4-FFF2-40B4-BE49-F238E27FC236}">
                <a16:creationId xmlns:a16="http://schemas.microsoft.com/office/drawing/2014/main" xmlns="" id="{4CA16930-9B29-4329-89FF-F9F325E863F7}"/>
              </a:ext>
            </a:extLst>
          </p:cNvPr>
          <p:cNvSpPr/>
          <p:nvPr/>
        </p:nvSpPr>
        <p:spPr>
          <a:xfrm>
            <a:off x="3555583" y="22517"/>
            <a:ext cx="5306261" cy="579967"/>
          </a:xfrm>
          <a:prstGeom prst="rect">
            <a:avLst/>
          </a:prstGeom>
        </p:spPr>
        <p:txBody>
          <a:bodyPr wrap="none">
            <a:spAutoFit/>
          </a:bodyPr>
          <a:lstStyle/>
          <a:p>
            <a:pPr marL="342900" marR="0" lvl="0" indent="-342900" algn="ctr" defTabSz="914400" rtl="0" eaLnBrk="1" fontAlgn="auto" latinLnBrk="0" hangingPunct="1">
              <a:lnSpc>
                <a:spcPct val="125000"/>
              </a:lnSpc>
              <a:spcBef>
                <a:spcPts val="0"/>
              </a:spcBef>
              <a:spcAft>
                <a:spcPts val="0"/>
              </a:spcAft>
              <a:buClr>
                <a:srgbClr val="FF0000"/>
              </a:buClr>
              <a:buSzTx/>
              <a:buFont typeface="Symbol" panose="05050102010706020507" pitchFamily="18" charset="2"/>
              <a:buChar char=""/>
              <a:tabLst>
                <a:tab pos="222885" algn="l"/>
                <a:tab pos="222885" algn="l"/>
                <a:tab pos="457200" algn="l"/>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Sphincters of the anal canal</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xmlns="" val="1367783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03578" cy="1528353"/>
          </a:xfrm>
        </p:spPr>
        <p:txBody>
          <a:bodyPr>
            <a:normAutofit/>
          </a:bodyPr>
          <a:lstStyle/>
          <a:p>
            <a:r>
              <a:rPr lang="en-US" sz="3200" b="1" dirty="0">
                <a:solidFill>
                  <a:srgbClr val="FF0000"/>
                </a:solidFill>
                <a:latin typeface="Arial" panose="020B0604020202020204" pitchFamily="34" charset="0"/>
                <a:cs typeface="Arial" panose="020B0604020202020204" pitchFamily="34" charset="0"/>
              </a:rPr>
              <a:t>Position of urinary bladder</a:t>
            </a:r>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Male </a:t>
            </a:r>
            <a:r>
              <a:rPr lang="en-US" sz="3200" dirty="0">
                <a:solidFill>
                  <a:srgbClr val="002060"/>
                </a:solidFill>
                <a:latin typeface="Arial" panose="020B0604020202020204" pitchFamily="34" charset="0"/>
                <a:cs typeface="Arial" panose="020B0604020202020204" pitchFamily="34" charset="0"/>
              </a:rPr>
              <a:t>between the symphysis pubis and rectum</a:t>
            </a: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Female</a:t>
            </a:r>
            <a:r>
              <a:rPr lang="en-US" sz="3200" dirty="0">
                <a:latin typeface="Arial" panose="020B0604020202020204" pitchFamily="34" charset="0"/>
                <a:cs typeface="Arial" panose="020B0604020202020204" pitchFamily="34" charset="0"/>
              </a:rPr>
              <a:t> </a:t>
            </a:r>
            <a:r>
              <a:rPr lang="en-US" sz="3200" dirty="0">
                <a:solidFill>
                  <a:srgbClr val="002060"/>
                </a:solidFill>
                <a:latin typeface="Arial" panose="020B0604020202020204" pitchFamily="34" charset="0"/>
                <a:cs typeface="Arial" panose="020B0604020202020204" pitchFamily="34" charset="0"/>
              </a:rPr>
              <a:t>between the symphysis pubis and uterus &amp; vagina</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t="10132"/>
          <a:stretch/>
        </p:blipFill>
        <p:spPr>
          <a:xfrm>
            <a:off x="512777" y="1528354"/>
            <a:ext cx="11590801" cy="5329645"/>
          </a:xfrm>
        </p:spPr>
      </p:pic>
    </p:spTree>
    <p:extLst>
      <p:ext uri="{BB962C8B-B14F-4D97-AF65-F5344CB8AC3E}">
        <p14:creationId xmlns:p14="http://schemas.microsoft.com/office/powerpoint/2010/main" xmlns="" val="3021092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4" y="365125"/>
            <a:ext cx="3043646" cy="1325563"/>
          </a:xfrm>
        </p:spPr>
        <p:txBody>
          <a:bodyPr>
            <a:normAutofit/>
          </a:bodyPr>
          <a:lstStyle/>
          <a:p>
            <a:r>
              <a:rPr lang="en-US" sz="3600" b="1" dirty="0">
                <a:solidFill>
                  <a:srgbClr val="FF0000"/>
                </a:solidFill>
                <a:latin typeface="Arial" panose="020B0604020202020204" pitchFamily="34" charset="0"/>
                <a:cs typeface="Arial" panose="020B0604020202020204" pitchFamily="34" charset="0"/>
              </a:rPr>
              <a:t>Surface and angles</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3243" t="24690" r="33939" b="10467"/>
          <a:stretch/>
        </p:blipFill>
        <p:spPr>
          <a:xfrm>
            <a:off x="2939142" y="15798"/>
            <a:ext cx="8735784" cy="6763190"/>
          </a:xfrm>
        </p:spPr>
      </p:pic>
      <p:sp>
        <p:nvSpPr>
          <p:cNvPr id="5" name="AutoShape 13"/>
          <p:cNvSpPr>
            <a:spLocks/>
          </p:cNvSpPr>
          <p:nvPr/>
        </p:nvSpPr>
        <p:spPr bwMode="auto">
          <a:xfrm>
            <a:off x="5003074" y="241700"/>
            <a:ext cx="1267097" cy="786205"/>
          </a:xfrm>
          <a:prstGeom prst="callout2">
            <a:avLst>
              <a:gd name="adj1" fmla="val 55468"/>
              <a:gd name="adj2" fmla="val 80454"/>
              <a:gd name="adj3" fmla="val 71810"/>
              <a:gd name="adj4" fmla="val 85424"/>
              <a:gd name="adj5" fmla="val 285844"/>
              <a:gd name="adj6" fmla="val 5601"/>
            </a:avLst>
          </a:prstGeom>
          <a:noFill/>
          <a:ln w="38100">
            <a:solidFill>
              <a:srgbClr val="00FF00"/>
            </a:solidFill>
            <a:miter lim="800000"/>
            <a:headEnd/>
            <a:tailEnd type="triangle" w="med" len="med"/>
          </a:ln>
          <a:effectLst>
            <a:outerShdw blurRad="50800" dist="38100" dir="10800000" algn="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Apex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w="1905"/>
              <a:solidFill>
                <a:srgbClr val="6600FF"/>
              </a:solidFill>
              <a:effectLst/>
              <a:uLnTx/>
              <a:uFillTx/>
              <a:latin typeface="Arial" pitchFamily="34" charset="0"/>
              <a:ea typeface="+mn-ea"/>
              <a:cs typeface="Arial" pitchFamily="34" charset="0"/>
            </a:endParaRPr>
          </a:p>
        </p:txBody>
      </p:sp>
      <p:sp>
        <p:nvSpPr>
          <p:cNvPr id="6" name="AutoShape 13"/>
          <p:cNvSpPr>
            <a:spLocks/>
          </p:cNvSpPr>
          <p:nvPr/>
        </p:nvSpPr>
        <p:spPr bwMode="auto">
          <a:xfrm>
            <a:off x="7432766" y="241701"/>
            <a:ext cx="1403850" cy="786205"/>
          </a:xfrm>
          <a:prstGeom prst="callout2">
            <a:avLst>
              <a:gd name="adj1" fmla="val 45499"/>
              <a:gd name="adj2" fmla="val 50097"/>
              <a:gd name="adj3" fmla="val 143255"/>
              <a:gd name="adj4" fmla="val 28663"/>
              <a:gd name="adj5" fmla="val 360611"/>
              <a:gd name="adj6" fmla="val 61297"/>
            </a:avLst>
          </a:prstGeom>
          <a:noFill/>
          <a:ln w="38100">
            <a:solidFill>
              <a:srgbClr val="00FF00"/>
            </a:solidFill>
            <a:miter lim="800000"/>
            <a:headEnd/>
            <a:tailEnd type="triangle" w="med" len="med"/>
          </a:ln>
          <a:effectLst>
            <a:outerShdw blurRad="50800" dist="38100" dir="10800000" algn="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Base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w="1905"/>
              <a:solidFill>
                <a:srgbClr val="6600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3011220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76FF9DD-B043-4A0E-9237-025D06BD24D4}"/>
              </a:ext>
            </a:extLst>
          </p:cNvPr>
          <p:cNvSpPr/>
          <p:nvPr/>
        </p:nvSpPr>
        <p:spPr>
          <a:xfrm>
            <a:off x="132522" y="0"/>
            <a:ext cx="12059478" cy="6971909"/>
          </a:xfrm>
          <a:prstGeom prst="rect">
            <a:avLst/>
          </a:prstGeom>
        </p:spPr>
        <p:txBody>
          <a:bodyPr wrap="square">
            <a:spAutoFit/>
          </a:bodyPr>
          <a:lstStyle/>
          <a:p>
            <a:pPr algn="justLow">
              <a:lnSpc>
                <a:spcPct val="125000"/>
              </a:lnSpc>
              <a:tabLst>
                <a:tab pos="129540" algn="l"/>
                <a:tab pos="129540" algn="l"/>
                <a:tab pos="266065" algn="l"/>
              </a:tabLst>
            </a:pP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 Position:</a:t>
            </a:r>
            <a:r>
              <a:rPr lang="en-US"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algn="justLow">
              <a:lnSpc>
                <a:spcPct val="125000"/>
              </a:lnSpc>
              <a:tabLst>
                <a:tab pos="129540" algn="l"/>
                <a:tab pos="129540" algn="l"/>
                <a:tab pos="266065" algn="l"/>
              </a:tabLst>
            </a:pPr>
            <a:r>
              <a:rPr lang="en-US" sz="2400" b="1" dirty="0">
                <a:latin typeface="Arial" panose="020B0604020202020204" pitchFamily="34" charset="0"/>
                <a:ea typeface="Times New Roman" panose="02020603050405020304" pitchFamily="18" charset="0"/>
                <a:cs typeface="Arial" panose="020B0604020202020204" pitchFamily="34" charset="0"/>
              </a:rPr>
              <a:t>1- During childhood,</a:t>
            </a:r>
            <a:r>
              <a:rPr lang="en-US" sz="2400" dirty="0">
                <a:latin typeface="Arial" panose="020B0604020202020204" pitchFamily="34" charset="0"/>
                <a:ea typeface="Times New Roman" panose="02020603050405020304" pitchFamily="18" charset="0"/>
                <a:cs typeface="Arial" panose="020B0604020202020204" pitchFamily="34" charset="0"/>
              </a:rPr>
              <a:t> it is an abdominal organ because the pelvis is narrow.</a:t>
            </a:r>
          </a:p>
          <a:p>
            <a:pPr algn="justLow">
              <a:lnSpc>
                <a:spcPct val="125000"/>
              </a:lnSpc>
              <a:tabLst>
                <a:tab pos="129540" algn="l"/>
                <a:tab pos="129540" algn="l"/>
                <a:tab pos="266065" algn="l"/>
              </a:tabLst>
            </a:pPr>
            <a:r>
              <a:rPr lang="en-US" sz="2400" b="1" dirty="0">
                <a:latin typeface="Arial" panose="020B0604020202020204" pitchFamily="34" charset="0"/>
                <a:ea typeface="Times New Roman" panose="02020603050405020304" pitchFamily="18" charset="0"/>
                <a:cs typeface="Arial" panose="020B0604020202020204" pitchFamily="34" charset="0"/>
              </a:rPr>
              <a:t>2- At puberty</a:t>
            </a:r>
            <a:r>
              <a:rPr lang="en-US" sz="2400" dirty="0">
                <a:latin typeface="Arial" panose="020B0604020202020204" pitchFamily="34" charset="0"/>
                <a:ea typeface="Times New Roman" panose="02020603050405020304" pitchFamily="18" charset="0"/>
                <a:cs typeface="Arial" panose="020B0604020202020204" pitchFamily="34" charset="0"/>
              </a:rPr>
              <a:t>, it lies in the pelvic cavity.</a:t>
            </a:r>
          </a:p>
          <a:p>
            <a:pPr algn="justLow">
              <a:lnSpc>
                <a:spcPct val="125000"/>
              </a:lnSpc>
              <a:tabLst>
                <a:tab pos="129540" algn="l"/>
                <a:tab pos="129540" algn="l"/>
                <a:tab pos="266065" algn="l"/>
              </a:tabLst>
            </a:pPr>
            <a:r>
              <a:rPr lang="en-US" sz="2400" dirty="0">
                <a:latin typeface="Arial" panose="020B0604020202020204" pitchFamily="34" charset="0"/>
                <a:ea typeface="Times New Roman" panose="02020603050405020304" pitchFamily="18" charset="0"/>
                <a:cs typeface="Arial" panose="020B0604020202020204" pitchFamily="34" charset="0"/>
              </a:rPr>
              <a:t> - When the bladder is distended, it raises above the upper border of the symphysis pubis and becomes behind the anterior abdominal wall. Liable to rupture in accident when it is full </a:t>
            </a:r>
          </a:p>
          <a:p>
            <a:pPr algn="justLow">
              <a:lnSpc>
                <a:spcPct val="125000"/>
              </a:lnSpc>
              <a:tabLst>
                <a:tab pos="129540" algn="l"/>
              </a:tabLst>
            </a:pPr>
            <a:r>
              <a:rPr lang="en-US" sz="2400" b="1" dirty="0">
                <a:latin typeface="Arial" panose="020B0604020202020204" pitchFamily="34" charset="0"/>
                <a:ea typeface="Times New Roman" panose="02020603050405020304" pitchFamily="18" charset="0"/>
                <a:cs typeface="Arial" panose="020B0604020202020204" pitchFamily="34" charset="0"/>
              </a:rPr>
              <a:t>** Shape :</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algn="justLow">
              <a:lnSpc>
                <a:spcPct val="125000"/>
              </a:lnSpc>
              <a:tabLst>
                <a:tab pos="129540" algn="l"/>
                <a:tab pos="129540" algn="l"/>
                <a:tab pos="266065" algn="l"/>
              </a:tabLst>
            </a:pPr>
            <a:r>
              <a:rPr lang="en-US" sz="2400" dirty="0">
                <a:latin typeface="Arial" panose="020B0604020202020204" pitchFamily="34" charset="0"/>
                <a:ea typeface="Times New Roman" panose="02020603050405020304" pitchFamily="18" charset="0"/>
                <a:cs typeface="Arial" panose="020B0604020202020204" pitchFamily="34" charset="0"/>
              </a:rPr>
              <a:t>- It has </a:t>
            </a:r>
            <a:r>
              <a:rPr lang="en-US" sz="2400" b="1" dirty="0">
                <a:latin typeface="Arial" panose="020B0604020202020204" pitchFamily="34" charset="0"/>
                <a:ea typeface="Times New Roman" panose="02020603050405020304" pitchFamily="18" charset="0"/>
                <a:cs typeface="Arial" panose="020B0604020202020204" pitchFamily="34" charset="0"/>
              </a:rPr>
              <a:t>4 surfaces,</a:t>
            </a:r>
            <a:r>
              <a:rPr lang="en-US" sz="2400" dirty="0">
                <a:latin typeface="Arial" panose="020B0604020202020204" pitchFamily="34" charset="0"/>
                <a:ea typeface="Times New Roman" panose="02020603050405020304" pitchFamily="18" charset="0"/>
                <a:cs typeface="Arial" panose="020B0604020202020204" pitchFamily="34" charset="0"/>
              </a:rPr>
              <a:t> superior, posterior (base) and right and left inferior-lateral.</a:t>
            </a:r>
          </a:p>
          <a:p>
            <a:pPr algn="justLow">
              <a:lnSpc>
                <a:spcPct val="125000"/>
              </a:lnSpc>
              <a:tabLst>
                <a:tab pos="129540" algn="l"/>
                <a:tab pos="129540" algn="l"/>
                <a:tab pos="266065" algn="l"/>
              </a:tabLst>
            </a:pPr>
            <a:r>
              <a:rPr lang="en-US" sz="2400" dirty="0">
                <a:latin typeface="Arial" panose="020B0604020202020204" pitchFamily="34" charset="0"/>
                <a:ea typeface="Times New Roman" panose="02020603050405020304" pitchFamily="18" charset="0"/>
                <a:cs typeface="Arial" panose="020B0604020202020204" pitchFamily="34" charset="0"/>
              </a:rPr>
              <a:t>          - </a:t>
            </a:r>
            <a:r>
              <a:rPr lang="en-US" sz="2400" b="1" dirty="0">
                <a:latin typeface="Arial" panose="020B0604020202020204" pitchFamily="34" charset="0"/>
                <a:ea typeface="Times New Roman" panose="02020603050405020304" pitchFamily="18" charset="0"/>
                <a:cs typeface="Arial" panose="020B0604020202020204" pitchFamily="34" charset="0"/>
              </a:rPr>
              <a:t>4 angles,</a:t>
            </a:r>
            <a:r>
              <a:rPr lang="en-US" sz="2400" dirty="0">
                <a:latin typeface="Arial" panose="020B0604020202020204" pitchFamily="34" charset="0"/>
                <a:ea typeface="Times New Roman" panose="02020603050405020304" pitchFamily="18" charset="0"/>
                <a:cs typeface="Arial" panose="020B0604020202020204" pitchFamily="34" charset="0"/>
              </a:rPr>
              <a:t> </a:t>
            </a:r>
          </a:p>
          <a:p>
            <a:pPr algn="justLow">
              <a:lnSpc>
                <a:spcPct val="125000"/>
              </a:lnSpc>
              <a:tabLst>
                <a:tab pos="129540" algn="l"/>
                <a:tab pos="129540" algn="l"/>
                <a:tab pos="266065" algn="l"/>
              </a:tabLst>
            </a:pP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1- Apex </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algn="justLow">
              <a:lnSpc>
                <a:spcPct val="125000"/>
              </a:lnSpc>
              <a:tabLst>
                <a:tab pos="770255" algn="l"/>
              </a:tabLst>
            </a:pPr>
            <a:r>
              <a:rPr lang="en-US" sz="2400" dirty="0">
                <a:latin typeface="Arial" panose="020B0604020202020204" pitchFamily="34" charset="0"/>
                <a:ea typeface="Times New Roman" panose="02020603050405020304" pitchFamily="18" charset="0"/>
                <a:cs typeface="Arial" panose="020B0604020202020204" pitchFamily="34" charset="0"/>
              </a:rPr>
              <a:t>- It</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dirty="0">
                <a:latin typeface="Arial" panose="020B0604020202020204" pitchFamily="34" charset="0"/>
                <a:ea typeface="Times New Roman" panose="02020603050405020304" pitchFamily="18" charset="0"/>
                <a:cs typeface="Arial" panose="020B0604020202020204" pitchFamily="34" charset="0"/>
              </a:rPr>
              <a:t>is directed anteriorly and lies behind the upper border of the </a:t>
            </a:r>
            <a:r>
              <a:rPr lang="en-US" sz="2400" dirty="0" err="1">
                <a:latin typeface="Arial" panose="020B0604020202020204" pitchFamily="34" charset="0"/>
                <a:ea typeface="Times New Roman" panose="02020603050405020304" pitchFamily="18" charset="0"/>
                <a:cs typeface="Arial" panose="020B0604020202020204" pitchFamily="34" charset="0"/>
              </a:rPr>
              <a:t>symphsis</a:t>
            </a:r>
            <a:r>
              <a:rPr lang="en-US" sz="2400" dirty="0">
                <a:latin typeface="Arial" panose="020B0604020202020204" pitchFamily="34" charset="0"/>
                <a:ea typeface="Times New Roman" panose="02020603050405020304" pitchFamily="18" charset="0"/>
                <a:cs typeface="Arial" panose="020B0604020202020204" pitchFamily="34" charset="0"/>
              </a:rPr>
              <a:t> pubis. </a:t>
            </a:r>
          </a:p>
          <a:p>
            <a:pPr algn="justLow">
              <a:lnSpc>
                <a:spcPct val="125000"/>
              </a:lnSpc>
              <a:tabLst>
                <a:tab pos="770255" algn="l"/>
              </a:tabLst>
            </a:pPr>
            <a:r>
              <a:rPr lang="en-US" sz="2400" dirty="0">
                <a:latin typeface="Arial" panose="020B0604020202020204" pitchFamily="34" charset="0"/>
                <a:ea typeface="Times New Roman" panose="02020603050405020304" pitchFamily="18" charset="0"/>
                <a:cs typeface="Arial" panose="020B0604020202020204" pitchFamily="34" charset="0"/>
              </a:rPr>
              <a:t>- It is continuous with the umbilicus by a median umbilical ligament (urachus).  </a:t>
            </a:r>
          </a:p>
          <a:p>
            <a:pPr algn="justLow">
              <a:lnSpc>
                <a:spcPct val="125000"/>
              </a:lnSpc>
              <a:tabLst>
                <a:tab pos="719455" algn="l"/>
                <a:tab pos="129540" algn="l"/>
                <a:tab pos="719455" algn="l"/>
              </a:tabLst>
            </a:pP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2- Neck (inferior angle):</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algn="justLow">
              <a:lnSpc>
                <a:spcPct val="125000"/>
              </a:lnSpc>
              <a:tabLst>
                <a:tab pos="500380" algn="l"/>
              </a:tabLst>
            </a:pPr>
            <a:r>
              <a:rPr lang="en-US" sz="2400" dirty="0">
                <a:latin typeface="Arial" panose="020B0604020202020204" pitchFamily="34" charset="0"/>
                <a:ea typeface="Times New Roman" panose="02020603050405020304" pitchFamily="18" charset="0"/>
                <a:cs typeface="Arial" panose="020B0604020202020204" pitchFamily="34" charset="0"/>
              </a:rPr>
              <a:t>- It is pierced by internal urethral orifice.</a:t>
            </a:r>
          </a:p>
          <a:p>
            <a:pPr algn="justLow">
              <a:lnSpc>
                <a:spcPct val="125000"/>
              </a:lnSpc>
              <a:tabLst>
                <a:tab pos="500380" algn="l"/>
              </a:tabLst>
            </a:pP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3- </a:t>
            </a:r>
            <a:r>
              <a:rPr lang="en-US" sz="24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Postero</a:t>
            </a: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-superior angles</a:t>
            </a:r>
            <a:r>
              <a:rPr lang="en-US" sz="2400" dirty="0">
                <a:latin typeface="Arial" panose="020B0604020202020204" pitchFamily="34" charset="0"/>
                <a:ea typeface="Times New Roman" panose="02020603050405020304" pitchFamily="18" charset="0"/>
                <a:cs typeface="Arial" panose="020B0604020202020204" pitchFamily="34" charset="0"/>
              </a:rPr>
              <a:t> receive the ureters.</a:t>
            </a:r>
          </a:p>
        </p:txBody>
      </p:sp>
    </p:spTree>
    <p:extLst>
      <p:ext uri="{BB962C8B-B14F-4D97-AF65-F5344CB8AC3E}">
        <p14:creationId xmlns:p14="http://schemas.microsoft.com/office/powerpoint/2010/main" xmlns="" val="1665812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744" t="7528" r="13534" b="56314"/>
          <a:stretch/>
        </p:blipFill>
        <p:spPr>
          <a:xfrm>
            <a:off x="1542858" y="104503"/>
            <a:ext cx="10594694" cy="6492241"/>
          </a:xfrm>
          <a:prstGeom prst="rect">
            <a:avLst/>
          </a:prstGeom>
        </p:spPr>
      </p:pic>
      <p:sp>
        <p:nvSpPr>
          <p:cNvPr id="5" name="5-Point Star 4"/>
          <p:cNvSpPr/>
          <p:nvPr/>
        </p:nvSpPr>
        <p:spPr>
          <a:xfrm>
            <a:off x="7981406" y="2599508"/>
            <a:ext cx="287383" cy="222069"/>
          </a:xfrm>
          <a:prstGeom prst="star5">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5-Point Star 5"/>
          <p:cNvSpPr/>
          <p:nvPr/>
        </p:nvSpPr>
        <p:spPr>
          <a:xfrm>
            <a:off x="7654834" y="3226525"/>
            <a:ext cx="326572" cy="248195"/>
          </a:xfrm>
          <a:prstGeom prst="star5">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5-Point Star 6"/>
          <p:cNvSpPr/>
          <p:nvPr/>
        </p:nvSpPr>
        <p:spPr>
          <a:xfrm>
            <a:off x="6152606" y="2821577"/>
            <a:ext cx="431074" cy="372291"/>
          </a:xfrm>
          <a:prstGeom prst="star5">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9431383" y="1750423"/>
            <a:ext cx="105809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begin</a:t>
            </a:r>
          </a:p>
        </p:txBody>
      </p:sp>
      <p:sp>
        <p:nvSpPr>
          <p:cNvPr id="9" name="TextBox 8"/>
          <p:cNvSpPr txBox="1"/>
          <p:nvPr/>
        </p:nvSpPr>
        <p:spPr>
          <a:xfrm>
            <a:off x="1288869" y="5573486"/>
            <a:ext cx="105809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end</a:t>
            </a:r>
          </a:p>
        </p:txBody>
      </p:sp>
      <p:sp>
        <p:nvSpPr>
          <p:cNvPr id="10" name="TextBox 9"/>
          <p:cNvSpPr txBox="1"/>
          <p:nvPr/>
        </p:nvSpPr>
        <p:spPr>
          <a:xfrm>
            <a:off x="9960428" y="2950512"/>
            <a:ext cx="1077686" cy="4066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3 cm</a:t>
            </a:r>
          </a:p>
        </p:txBody>
      </p:sp>
      <p:sp>
        <p:nvSpPr>
          <p:cNvPr id="11" name="TextBox 10"/>
          <p:cNvSpPr txBox="1"/>
          <p:nvPr/>
        </p:nvSpPr>
        <p:spPr>
          <a:xfrm>
            <a:off x="9919052" y="3750491"/>
            <a:ext cx="1077686" cy="4066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 cm</a:t>
            </a:r>
          </a:p>
        </p:txBody>
      </p:sp>
      <p:sp>
        <p:nvSpPr>
          <p:cNvPr id="12" name="TextBox 11"/>
          <p:cNvSpPr txBox="1"/>
          <p:nvPr/>
        </p:nvSpPr>
        <p:spPr>
          <a:xfrm>
            <a:off x="9211491" y="4957112"/>
            <a:ext cx="1077686" cy="4066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15 cm</a:t>
            </a:r>
          </a:p>
        </p:txBody>
      </p:sp>
      <p:sp>
        <p:nvSpPr>
          <p:cNvPr id="13" name="TextBox 12"/>
          <p:cNvSpPr txBox="1"/>
          <p:nvPr/>
        </p:nvSpPr>
        <p:spPr>
          <a:xfrm>
            <a:off x="391886" y="124098"/>
            <a:ext cx="2782388" cy="584775"/>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Male urethra</a:t>
            </a:r>
          </a:p>
        </p:txBody>
      </p:sp>
    </p:spTree>
    <p:extLst>
      <p:ext uri="{BB962C8B-B14F-4D97-AF65-F5344CB8AC3E}">
        <p14:creationId xmlns:p14="http://schemas.microsoft.com/office/powerpoint/2010/main" xmlns="" val="642497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081BB368-E909-47B1-9E57-8CB844563F12}"/>
              </a:ext>
            </a:extLst>
          </p:cNvPr>
          <p:cNvGraphicFramePr>
            <a:graphicFrameLocks noGrp="1"/>
          </p:cNvGraphicFramePr>
          <p:nvPr>
            <p:extLst>
              <p:ext uri="{D42A27DB-BD31-4B8C-83A1-F6EECF244321}">
                <p14:modId xmlns:p14="http://schemas.microsoft.com/office/powerpoint/2010/main" xmlns="" val="4035553913"/>
              </p:ext>
            </p:extLst>
          </p:nvPr>
        </p:nvGraphicFramePr>
        <p:xfrm>
          <a:off x="132522" y="794997"/>
          <a:ext cx="11873948" cy="5931047"/>
        </p:xfrm>
        <a:graphic>
          <a:graphicData uri="http://schemas.openxmlformats.org/drawingml/2006/table">
            <a:tbl>
              <a:tblPr/>
              <a:tblGrid>
                <a:gridCol w="5282857">
                  <a:extLst>
                    <a:ext uri="{9D8B030D-6E8A-4147-A177-3AD203B41FA5}">
                      <a16:colId xmlns:a16="http://schemas.microsoft.com/office/drawing/2014/main" xmlns="" val="11492075"/>
                    </a:ext>
                  </a:extLst>
                </a:gridCol>
                <a:gridCol w="6591091">
                  <a:extLst>
                    <a:ext uri="{9D8B030D-6E8A-4147-A177-3AD203B41FA5}">
                      <a16:colId xmlns:a16="http://schemas.microsoft.com/office/drawing/2014/main" xmlns="" val="1661150395"/>
                    </a:ext>
                  </a:extLst>
                </a:gridCol>
              </a:tblGrid>
              <a:tr h="272243">
                <a:tc>
                  <a:txBody>
                    <a:bodyPr/>
                    <a:lstStyle/>
                    <a:p>
                      <a:pPr marL="342900" marR="0" lvl="0" indent="-342900" algn="ctr" rtl="0">
                        <a:lnSpc>
                          <a:spcPct val="150000"/>
                        </a:lnSpc>
                        <a:spcBef>
                          <a:spcPts val="0"/>
                        </a:spcBef>
                        <a:spcAft>
                          <a:spcPts val="0"/>
                        </a:spcAft>
                        <a:buFont typeface="Symbol" panose="05050102010706020507" pitchFamily="18" charset="2"/>
                        <a:buChar char=""/>
                        <a:tabLst>
                          <a:tab pos="129540" algn="l"/>
                          <a:tab pos="457200" algn="l"/>
                        </a:tabLst>
                      </a:pPr>
                      <a:r>
                        <a:rPr lang="en-US" sz="1800" b="1" dirty="0">
                          <a:solidFill>
                            <a:srgbClr val="FF0000"/>
                          </a:solidFill>
                          <a:effectLst/>
                          <a:highlight>
                            <a:srgbClr val="FFFF00"/>
                          </a:highlight>
                          <a:latin typeface="Arial" panose="020B0604020202020204" pitchFamily="34" charset="0"/>
                          <a:ea typeface="Times New Roman" panose="02020603050405020304" pitchFamily="18" charset="0"/>
                        </a:rPr>
                        <a:t>Male Urethra</a:t>
                      </a:r>
                      <a:endParaRPr lang="en-US" sz="1800" b="1" dirty="0">
                        <a:effectLst/>
                        <a:latin typeface="Times New Roman" panose="02020603050405020304" pitchFamily="18" charset="0"/>
                        <a:ea typeface="Times New Roman" panose="02020603050405020304" pitchFamily="18" charset="0"/>
                      </a:endParaRPr>
                    </a:p>
                  </a:txBody>
                  <a:tcPr marL="48549" marR="48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rtl="0">
                        <a:lnSpc>
                          <a:spcPct val="150000"/>
                        </a:lnSpc>
                        <a:spcBef>
                          <a:spcPts val="0"/>
                        </a:spcBef>
                        <a:spcAft>
                          <a:spcPts val="0"/>
                        </a:spcAft>
                        <a:buFont typeface="Symbol" panose="05050102010706020507" pitchFamily="18" charset="2"/>
                        <a:buChar char=""/>
                        <a:tabLst>
                          <a:tab pos="266065" algn="l"/>
                          <a:tab pos="457200" algn="l"/>
                        </a:tabLst>
                      </a:pPr>
                      <a:r>
                        <a:rPr lang="en-US" sz="1800" b="1">
                          <a:solidFill>
                            <a:srgbClr val="FF0000"/>
                          </a:solidFill>
                          <a:effectLst/>
                          <a:highlight>
                            <a:srgbClr val="FFFF00"/>
                          </a:highlight>
                          <a:latin typeface="Arial" panose="020B0604020202020204" pitchFamily="34" charset="0"/>
                          <a:ea typeface="Times New Roman" panose="02020603050405020304" pitchFamily="18" charset="0"/>
                        </a:rPr>
                        <a:t>Female Urethra</a:t>
                      </a:r>
                      <a:endParaRPr lang="en-US" sz="1800" b="1">
                        <a:effectLst/>
                        <a:latin typeface="Times New Roman" panose="02020603050405020304" pitchFamily="18" charset="0"/>
                        <a:ea typeface="Times New Roman" panose="02020603050405020304" pitchFamily="18" charset="0"/>
                      </a:endParaRPr>
                    </a:p>
                  </a:txBody>
                  <a:tcPr marL="48549" marR="48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99751123"/>
                  </a:ext>
                </a:extLst>
              </a:tr>
              <a:tr h="284889">
                <a:tc>
                  <a:txBody>
                    <a:bodyPr/>
                    <a:lstStyle/>
                    <a:p>
                      <a:pPr marL="0" marR="0" algn="justLow">
                        <a:lnSpc>
                          <a:spcPct val="150000"/>
                        </a:lnSpc>
                        <a:spcBef>
                          <a:spcPts val="0"/>
                        </a:spcBef>
                        <a:spcAft>
                          <a:spcPts val="0"/>
                        </a:spcAft>
                        <a:tabLst>
                          <a:tab pos="129540" algn="l"/>
                          <a:tab pos="129540" algn="l"/>
                          <a:tab pos="770255" algn="l"/>
                        </a:tabLst>
                      </a:pPr>
                      <a:r>
                        <a:rPr lang="en-US" sz="1800" b="1" dirty="0">
                          <a:effectLst/>
                          <a:latin typeface="Arial" panose="020B0604020202020204" pitchFamily="34" charset="0"/>
                          <a:ea typeface="Times New Roman" panose="02020603050405020304" pitchFamily="18" charset="0"/>
                        </a:rPr>
                        <a:t>about 18- 20 cm </a:t>
                      </a:r>
                      <a:r>
                        <a:rPr lang="en-US" sz="1800" b="1" dirty="0">
                          <a:solidFill>
                            <a:srgbClr val="FF0000"/>
                          </a:solidFill>
                          <a:effectLst/>
                          <a:latin typeface="Arial" panose="020B0604020202020204" pitchFamily="34" charset="0"/>
                          <a:ea typeface="Times New Roman" panose="02020603050405020304" pitchFamily="18" charset="0"/>
                        </a:rPr>
                        <a:t>long</a:t>
                      </a:r>
                      <a:endParaRPr lang="en-US" sz="1800" b="1" dirty="0">
                        <a:solidFill>
                          <a:srgbClr val="FF0000"/>
                        </a:solidFill>
                        <a:effectLst/>
                        <a:latin typeface="Times New Roman" panose="02020603050405020304" pitchFamily="18" charset="0"/>
                        <a:ea typeface="Times New Roman" panose="02020603050405020304" pitchFamily="18" charset="0"/>
                      </a:endParaRPr>
                    </a:p>
                  </a:txBody>
                  <a:tcPr marL="48549" marR="48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a:lnSpc>
                          <a:spcPct val="150000"/>
                        </a:lnSpc>
                        <a:spcBef>
                          <a:spcPts val="0"/>
                        </a:spcBef>
                        <a:spcAft>
                          <a:spcPts val="0"/>
                        </a:spcAft>
                        <a:tabLst>
                          <a:tab pos="129540" algn="l"/>
                        </a:tabLst>
                      </a:pPr>
                      <a:r>
                        <a:rPr lang="en-US" sz="1800" b="1">
                          <a:effectLst/>
                          <a:latin typeface="Arial" panose="020B0604020202020204" pitchFamily="34" charset="0"/>
                          <a:ea typeface="Times New Roman" panose="02020603050405020304" pitchFamily="18" charset="0"/>
                        </a:rPr>
                        <a:t>about 4 cm long</a:t>
                      </a:r>
                      <a:endParaRPr lang="en-US" sz="1800" b="1">
                        <a:effectLst/>
                        <a:latin typeface="Times New Roman" panose="02020603050405020304" pitchFamily="18" charset="0"/>
                        <a:ea typeface="Times New Roman" panose="02020603050405020304" pitchFamily="18" charset="0"/>
                      </a:endParaRPr>
                    </a:p>
                  </a:txBody>
                  <a:tcPr marL="48549" marR="48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43228690"/>
                  </a:ext>
                </a:extLst>
              </a:tr>
              <a:tr h="304393">
                <a:tc>
                  <a:txBody>
                    <a:bodyPr/>
                    <a:lstStyle/>
                    <a:p>
                      <a:pPr marL="0" marR="0" algn="justLow">
                        <a:lnSpc>
                          <a:spcPct val="150000"/>
                        </a:lnSpc>
                        <a:spcBef>
                          <a:spcPts val="0"/>
                        </a:spcBef>
                        <a:spcAft>
                          <a:spcPts val="0"/>
                        </a:spcAft>
                        <a:tabLst>
                          <a:tab pos="129540" algn="l"/>
                          <a:tab pos="129540" algn="l"/>
                          <a:tab pos="770255" algn="l"/>
                        </a:tabLst>
                      </a:pPr>
                      <a:r>
                        <a:rPr lang="en-US" sz="1800" b="1" dirty="0">
                          <a:effectLst/>
                          <a:latin typeface="Arial" panose="020B0604020202020204" pitchFamily="34" charset="0"/>
                          <a:ea typeface="Times New Roman" panose="02020603050405020304" pitchFamily="18" charset="0"/>
                        </a:rPr>
                        <a:t>Three </a:t>
                      </a:r>
                      <a:r>
                        <a:rPr lang="en-US" sz="1800" b="1" dirty="0">
                          <a:solidFill>
                            <a:srgbClr val="FF0000"/>
                          </a:solidFill>
                          <a:effectLst/>
                          <a:latin typeface="Arial" panose="020B0604020202020204" pitchFamily="34" charset="0"/>
                          <a:ea typeface="Times New Roman" panose="02020603050405020304" pitchFamily="18" charset="0"/>
                        </a:rPr>
                        <a:t>parts</a:t>
                      </a:r>
                      <a:r>
                        <a:rPr lang="en-US" sz="1800" b="1" dirty="0">
                          <a:effectLst/>
                          <a:latin typeface="Arial" panose="020B0604020202020204" pitchFamily="34" charset="0"/>
                          <a:ea typeface="Times New Roman" panose="02020603050405020304" pitchFamily="18" charset="0"/>
                        </a:rPr>
                        <a:t> Prostatic, Membranous and Penile</a:t>
                      </a:r>
                      <a:endParaRPr lang="en-US" sz="1800" b="1" dirty="0">
                        <a:effectLst/>
                        <a:latin typeface="Times New Roman" panose="02020603050405020304" pitchFamily="18" charset="0"/>
                        <a:ea typeface="Times New Roman" panose="02020603050405020304" pitchFamily="18" charset="0"/>
                      </a:endParaRPr>
                    </a:p>
                  </a:txBody>
                  <a:tcPr marL="48549" marR="48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a:lnSpc>
                          <a:spcPct val="150000"/>
                        </a:lnSpc>
                        <a:spcBef>
                          <a:spcPts val="0"/>
                        </a:spcBef>
                        <a:spcAft>
                          <a:spcPts val="0"/>
                        </a:spcAft>
                        <a:tabLst>
                          <a:tab pos="129540" algn="l"/>
                        </a:tabLst>
                      </a:pPr>
                      <a:r>
                        <a:rPr lang="en-US" sz="1800" b="1">
                          <a:effectLst/>
                          <a:latin typeface="Arial" panose="020B0604020202020204" pitchFamily="34" charset="0"/>
                          <a:ea typeface="Times New Roman" panose="02020603050405020304" pitchFamily="18" charset="0"/>
                        </a:rPr>
                        <a:t>One part</a:t>
                      </a:r>
                      <a:endParaRPr lang="en-US" sz="1800" b="1">
                        <a:effectLst/>
                        <a:latin typeface="Times New Roman" panose="02020603050405020304" pitchFamily="18" charset="0"/>
                        <a:ea typeface="Times New Roman" panose="02020603050405020304" pitchFamily="18" charset="0"/>
                      </a:endParaRPr>
                    </a:p>
                  </a:txBody>
                  <a:tcPr marL="48549" marR="48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6462604"/>
                  </a:ext>
                </a:extLst>
              </a:tr>
              <a:tr h="304800">
                <a:tc>
                  <a:txBody>
                    <a:bodyPr/>
                    <a:lstStyle/>
                    <a:p>
                      <a:pPr marL="0" marR="0" algn="justLow">
                        <a:lnSpc>
                          <a:spcPct val="150000"/>
                        </a:lnSpc>
                        <a:spcBef>
                          <a:spcPts val="0"/>
                        </a:spcBef>
                        <a:spcAft>
                          <a:spcPts val="0"/>
                        </a:spcAft>
                        <a:tabLst>
                          <a:tab pos="384810" algn="l"/>
                        </a:tabLst>
                      </a:pPr>
                      <a:r>
                        <a:rPr lang="en-US" sz="1800" b="1" dirty="0">
                          <a:effectLst/>
                          <a:latin typeface="Arial" panose="020B0604020202020204" pitchFamily="34" charset="0"/>
                          <a:ea typeface="Times New Roman" panose="02020603050405020304" pitchFamily="18" charset="0"/>
                        </a:rPr>
                        <a:t>** </a:t>
                      </a:r>
                      <a:r>
                        <a:rPr lang="en-US" sz="1800" b="1" dirty="0">
                          <a:solidFill>
                            <a:srgbClr val="FF0000"/>
                          </a:solidFill>
                          <a:effectLst/>
                          <a:latin typeface="Arial" panose="020B0604020202020204" pitchFamily="34" charset="0"/>
                          <a:ea typeface="Times New Roman" panose="02020603050405020304" pitchFamily="18" charset="0"/>
                        </a:rPr>
                        <a:t>Begins</a:t>
                      </a:r>
                      <a:r>
                        <a:rPr lang="en-US" sz="1800" b="1" dirty="0">
                          <a:effectLst/>
                          <a:latin typeface="Arial" panose="020B0604020202020204" pitchFamily="34" charset="0"/>
                          <a:ea typeface="Times New Roman" panose="02020603050405020304" pitchFamily="18" charset="0"/>
                        </a:rPr>
                        <a:t>, from internal urethral orifice in the urinary bladder.</a:t>
                      </a:r>
                      <a:endParaRPr lang="en-US" sz="1800" b="1" dirty="0">
                        <a:effectLst/>
                        <a:latin typeface="Times New Roman" panose="02020603050405020304" pitchFamily="18" charset="0"/>
                        <a:ea typeface="Times New Roman" panose="02020603050405020304" pitchFamily="18" charset="0"/>
                      </a:endParaRPr>
                    </a:p>
                  </a:txBody>
                  <a:tcPr marL="48549" marR="48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a:lnSpc>
                          <a:spcPct val="150000"/>
                        </a:lnSpc>
                        <a:spcBef>
                          <a:spcPts val="0"/>
                        </a:spcBef>
                        <a:spcAft>
                          <a:spcPts val="0"/>
                        </a:spcAft>
                        <a:tabLst>
                          <a:tab pos="384810" algn="l"/>
                        </a:tabLst>
                      </a:pPr>
                      <a:r>
                        <a:rPr lang="en-US" sz="1800" b="1" dirty="0">
                          <a:effectLst/>
                          <a:latin typeface="Arial" panose="020B0604020202020204" pitchFamily="34" charset="0"/>
                          <a:ea typeface="Times New Roman" panose="02020603050405020304" pitchFamily="18" charset="0"/>
                        </a:rPr>
                        <a:t>** Begins, from internal urethral orifice in the urinary bladder.</a:t>
                      </a:r>
                      <a:endParaRPr lang="en-US" sz="1800" b="1" dirty="0">
                        <a:effectLst/>
                        <a:latin typeface="Times New Roman" panose="02020603050405020304" pitchFamily="18" charset="0"/>
                        <a:ea typeface="Times New Roman" panose="02020603050405020304" pitchFamily="18" charset="0"/>
                      </a:endParaRPr>
                    </a:p>
                  </a:txBody>
                  <a:tcPr marL="48549" marR="48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83957797"/>
                  </a:ext>
                </a:extLst>
              </a:tr>
              <a:tr h="304800">
                <a:tc>
                  <a:txBody>
                    <a:bodyPr/>
                    <a:lstStyle/>
                    <a:p>
                      <a:pPr marL="0" marR="0" algn="justLow">
                        <a:lnSpc>
                          <a:spcPct val="150000"/>
                        </a:lnSpc>
                        <a:spcBef>
                          <a:spcPts val="0"/>
                        </a:spcBef>
                        <a:spcAft>
                          <a:spcPts val="0"/>
                        </a:spcAft>
                        <a:tabLst>
                          <a:tab pos="384810" algn="l"/>
                        </a:tabLst>
                      </a:pPr>
                      <a:r>
                        <a:rPr lang="en-US" sz="1800" b="1" dirty="0">
                          <a:effectLst/>
                          <a:latin typeface="Arial" panose="020B0604020202020204" pitchFamily="34" charset="0"/>
                          <a:ea typeface="Times New Roman" panose="02020603050405020304" pitchFamily="18" charset="0"/>
                        </a:rPr>
                        <a:t>** </a:t>
                      </a:r>
                      <a:r>
                        <a:rPr lang="en-US" sz="1800" b="1" dirty="0">
                          <a:solidFill>
                            <a:srgbClr val="FF0000"/>
                          </a:solidFill>
                          <a:effectLst/>
                          <a:latin typeface="Arial" panose="020B0604020202020204" pitchFamily="34" charset="0"/>
                          <a:ea typeface="Times New Roman" panose="02020603050405020304" pitchFamily="18" charset="0"/>
                        </a:rPr>
                        <a:t>Ends</a:t>
                      </a:r>
                      <a:r>
                        <a:rPr lang="en-US" sz="1800" b="1" dirty="0">
                          <a:effectLst/>
                          <a:latin typeface="Arial" panose="020B0604020202020204" pitchFamily="34" charset="0"/>
                          <a:ea typeface="Times New Roman" panose="02020603050405020304" pitchFamily="18" charset="0"/>
                        </a:rPr>
                        <a:t>: external urethral orifice at the tip of the glans penis. </a:t>
                      </a:r>
                      <a:endParaRPr lang="en-US" sz="1800" b="1" dirty="0">
                        <a:effectLst/>
                        <a:latin typeface="Times New Roman" panose="02020603050405020304" pitchFamily="18" charset="0"/>
                        <a:ea typeface="Times New Roman" panose="02020603050405020304" pitchFamily="18" charset="0"/>
                      </a:endParaRPr>
                    </a:p>
                  </a:txBody>
                  <a:tcPr marL="48549" marR="48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a:lnSpc>
                          <a:spcPct val="150000"/>
                        </a:lnSpc>
                        <a:spcBef>
                          <a:spcPts val="0"/>
                        </a:spcBef>
                        <a:spcAft>
                          <a:spcPts val="0"/>
                        </a:spcAft>
                        <a:tabLst>
                          <a:tab pos="129540" algn="l"/>
                        </a:tabLst>
                      </a:pPr>
                      <a:r>
                        <a:rPr lang="en-US" sz="1800" b="1" dirty="0">
                          <a:effectLst/>
                          <a:latin typeface="Arial" panose="020B0604020202020204" pitchFamily="34" charset="0"/>
                          <a:ea typeface="Times New Roman" panose="02020603050405020304" pitchFamily="18" charset="0"/>
                        </a:rPr>
                        <a:t>** Ends: external urethral orifice into the </a:t>
                      </a:r>
                      <a:r>
                        <a:rPr lang="en-US" sz="1800" b="1" dirty="0" smtClean="0">
                          <a:effectLst/>
                          <a:latin typeface="Arial" panose="020B0604020202020204" pitchFamily="34" charset="0"/>
                          <a:ea typeface="Times New Roman" panose="02020603050405020304" pitchFamily="18" charset="0"/>
                        </a:rPr>
                        <a:t>vestibule. </a:t>
                      </a:r>
                      <a:endParaRPr lang="en-US" sz="1800" b="1" dirty="0">
                        <a:effectLst/>
                        <a:latin typeface="Times New Roman" panose="02020603050405020304" pitchFamily="18" charset="0"/>
                        <a:ea typeface="Times New Roman" panose="02020603050405020304" pitchFamily="18" charset="0"/>
                      </a:endParaRPr>
                    </a:p>
                  </a:txBody>
                  <a:tcPr marL="48549" marR="48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62335487"/>
                  </a:ext>
                </a:extLst>
              </a:tr>
              <a:tr h="993913">
                <a:tc>
                  <a:txBody>
                    <a:bodyPr/>
                    <a:lstStyle/>
                    <a:p>
                      <a:pPr marL="0" marR="0" algn="justLow" rtl="0">
                        <a:lnSpc>
                          <a:spcPct val="150000"/>
                        </a:lnSpc>
                        <a:spcBef>
                          <a:spcPts val="0"/>
                        </a:spcBef>
                        <a:spcAft>
                          <a:spcPts val="0"/>
                        </a:spcAft>
                        <a:tabLst>
                          <a:tab pos="114300" algn="l"/>
                          <a:tab pos="3771900" algn="r"/>
                          <a:tab pos="4114800" algn="r"/>
                        </a:tabLst>
                      </a:pPr>
                      <a:r>
                        <a:rPr lang="en-US" sz="1800" b="1" dirty="0">
                          <a:effectLst/>
                          <a:latin typeface="Arial" panose="020B0604020202020204" pitchFamily="34" charset="0"/>
                          <a:ea typeface="Times New Roman" panose="02020603050405020304" pitchFamily="18" charset="0"/>
                        </a:rPr>
                        <a:t>- It is surrounded by </a:t>
                      </a:r>
                      <a:endParaRPr lang="en-US" sz="1800" b="1" dirty="0">
                        <a:effectLst/>
                        <a:latin typeface="Times New Roman" panose="02020603050405020304" pitchFamily="18" charset="0"/>
                        <a:ea typeface="Times New Roman" panose="02020603050405020304" pitchFamily="18" charset="0"/>
                      </a:endParaRPr>
                    </a:p>
                    <a:p>
                      <a:pPr marL="0" marR="0" algn="justLow">
                        <a:lnSpc>
                          <a:spcPct val="150000"/>
                        </a:lnSpc>
                        <a:spcBef>
                          <a:spcPts val="0"/>
                        </a:spcBef>
                        <a:spcAft>
                          <a:spcPts val="0"/>
                        </a:spcAft>
                        <a:tabLst>
                          <a:tab pos="222885" algn="l"/>
                        </a:tabLst>
                      </a:pPr>
                      <a:r>
                        <a:rPr lang="en-US" sz="1800" b="1" spc="-60" dirty="0">
                          <a:effectLst/>
                          <a:latin typeface="Arial" panose="020B0604020202020204" pitchFamily="34" charset="0"/>
                          <a:ea typeface="Times New Roman" panose="02020603050405020304" pitchFamily="18" charset="0"/>
                        </a:rPr>
                        <a:t>a- </a:t>
                      </a:r>
                      <a:r>
                        <a:rPr lang="en-US" sz="1800" b="1" spc="-60" dirty="0">
                          <a:solidFill>
                            <a:srgbClr val="FF0000"/>
                          </a:solidFill>
                          <a:effectLst/>
                          <a:latin typeface="Arial" panose="020B0604020202020204" pitchFamily="34" charset="0"/>
                          <a:ea typeface="Times New Roman" panose="02020603050405020304" pitchFamily="18" charset="0"/>
                        </a:rPr>
                        <a:t>Internal</a:t>
                      </a:r>
                      <a:r>
                        <a:rPr lang="en-US" sz="1800" b="1" spc="-60" dirty="0">
                          <a:effectLst/>
                          <a:latin typeface="Arial" panose="020B0604020202020204" pitchFamily="34" charset="0"/>
                          <a:ea typeface="Times New Roman" panose="02020603050405020304" pitchFamily="18" charset="0"/>
                        </a:rPr>
                        <a:t> </a:t>
                      </a:r>
                      <a:r>
                        <a:rPr lang="en-US" sz="1800" b="1" spc="-60" dirty="0">
                          <a:solidFill>
                            <a:srgbClr val="FF0000"/>
                          </a:solidFill>
                          <a:effectLst/>
                          <a:latin typeface="Arial" panose="020B0604020202020204" pitchFamily="34" charset="0"/>
                          <a:ea typeface="Times New Roman" panose="02020603050405020304" pitchFamily="18" charset="0"/>
                        </a:rPr>
                        <a:t>sphincter</a:t>
                      </a:r>
                      <a:r>
                        <a:rPr lang="en-US" sz="1800" b="1" spc="-60" dirty="0">
                          <a:effectLst/>
                          <a:latin typeface="Arial" panose="020B0604020202020204" pitchFamily="34" charset="0"/>
                          <a:ea typeface="Times New Roman" panose="02020603050405020304" pitchFamily="18" charset="0"/>
                        </a:rPr>
                        <a:t> at the bladder neck</a:t>
                      </a:r>
                      <a:r>
                        <a:rPr lang="en-US" sz="1800" b="1" dirty="0">
                          <a:effectLst/>
                          <a:latin typeface="Arial" panose="020B0604020202020204" pitchFamily="34" charset="0"/>
                          <a:ea typeface="Times New Roman" panose="02020603050405020304" pitchFamily="18" charset="0"/>
                        </a:rPr>
                        <a:t> (involuntary) to prevent reflux of the semen into the urinary bladder.</a:t>
                      </a:r>
                      <a:endParaRPr lang="en-US" sz="1800" b="1" dirty="0">
                        <a:effectLst/>
                        <a:latin typeface="Times New Roman" panose="02020603050405020304" pitchFamily="18" charset="0"/>
                        <a:ea typeface="Times New Roman" panose="02020603050405020304" pitchFamily="18" charset="0"/>
                      </a:endParaRPr>
                    </a:p>
                    <a:p>
                      <a:pPr marL="0" marR="0" algn="justLow">
                        <a:lnSpc>
                          <a:spcPct val="150000"/>
                        </a:lnSpc>
                        <a:spcBef>
                          <a:spcPts val="0"/>
                        </a:spcBef>
                        <a:spcAft>
                          <a:spcPts val="0"/>
                        </a:spcAft>
                        <a:tabLst>
                          <a:tab pos="129540" algn="l"/>
                        </a:tabLst>
                      </a:pPr>
                      <a:r>
                        <a:rPr lang="en-US" sz="1800" b="1" spc="-65" dirty="0">
                          <a:effectLst/>
                          <a:latin typeface="Arial" panose="020B0604020202020204" pitchFamily="34" charset="0"/>
                          <a:ea typeface="Times New Roman" panose="02020603050405020304" pitchFamily="18" charset="0"/>
                        </a:rPr>
                        <a:t>b- </a:t>
                      </a:r>
                      <a:r>
                        <a:rPr lang="en-US" sz="1800" b="1" spc="-65" dirty="0">
                          <a:solidFill>
                            <a:srgbClr val="FF0000"/>
                          </a:solidFill>
                          <a:effectLst/>
                          <a:latin typeface="Arial" panose="020B0604020202020204" pitchFamily="34" charset="0"/>
                          <a:ea typeface="Times New Roman" panose="02020603050405020304" pitchFamily="18" charset="0"/>
                        </a:rPr>
                        <a:t>External sphincter </a:t>
                      </a:r>
                      <a:r>
                        <a:rPr lang="en-US" sz="1800" b="1" spc="-65" dirty="0">
                          <a:effectLst/>
                          <a:latin typeface="Arial" panose="020B0604020202020204" pitchFamily="34" charset="0"/>
                          <a:ea typeface="Times New Roman" panose="02020603050405020304" pitchFamily="18" charset="0"/>
                        </a:rPr>
                        <a:t>surrounding the membranous part</a:t>
                      </a:r>
                      <a:r>
                        <a:rPr lang="en-US" sz="1800" b="1" spc="-60" dirty="0">
                          <a:effectLst/>
                          <a:latin typeface="Arial" panose="020B0604020202020204" pitchFamily="34" charset="0"/>
                          <a:ea typeface="Times New Roman" panose="02020603050405020304" pitchFamily="18" charset="0"/>
                        </a:rPr>
                        <a:t> (voluntary control</a:t>
                      </a:r>
                      <a:r>
                        <a:rPr lang="en-US" sz="1800" b="1" dirty="0">
                          <a:effectLst/>
                          <a:latin typeface="Arial" panose="020B0604020202020204" pitchFamily="34" charset="0"/>
                          <a:ea typeface="Times New Roman" panose="02020603050405020304" pitchFamily="18" charset="0"/>
                        </a:rPr>
                        <a:t>).</a:t>
                      </a:r>
                      <a:endParaRPr lang="en-US" sz="1800" b="1" dirty="0">
                        <a:effectLst/>
                        <a:latin typeface="Times New Roman" panose="02020603050405020304" pitchFamily="18" charset="0"/>
                        <a:ea typeface="Times New Roman" panose="02020603050405020304" pitchFamily="18" charset="0"/>
                      </a:endParaRPr>
                    </a:p>
                  </a:txBody>
                  <a:tcPr marL="48549" marR="48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a:lnSpc>
                          <a:spcPct val="150000"/>
                        </a:lnSpc>
                        <a:spcBef>
                          <a:spcPts val="0"/>
                        </a:spcBef>
                        <a:spcAft>
                          <a:spcPts val="0"/>
                        </a:spcAft>
                        <a:tabLst>
                          <a:tab pos="129540" algn="l"/>
                        </a:tabLst>
                      </a:pPr>
                      <a:r>
                        <a:rPr lang="en-US" sz="1800" b="1" dirty="0">
                          <a:effectLst/>
                          <a:latin typeface="Arial" panose="020B0604020202020204" pitchFamily="34" charset="0"/>
                          <a:ea typeface="Times New Roman" panose="02020603050405020304" pitchFamily="18" charset="0"/>
                        </a:rPr>
                        <a:t>- It is surrounded by an internal urethral sphincter</a:t>
                      </a:r>
                      <a:r>
                        <a:rPr lang="en-US" sz="1800" b="1" spc="-60" dirty="0">
                          <a:effectLst/>
                          <a:latin typeface="Arial" panose="020B0604020202020204" pitchFamily="34" charset="0"/>
                          <a:ea typeface="Times New Roman" panose="02020603050405020304" pitchFamily="18" charset="0"/>
                        </a:rPr>
                        <a:t> only (voluntary control</a:t>
                      </a:r>
                      <a:r>
                        <a:rPr lang="en-US" sz="1800" b="1" dirty="0">
                          <a:effectLst/>
                          <a:latin typeface="Arial" panose="020B0604020202020204" pitchFamily="34" charset="0"/>
                          <a:ea typeface="Times New Roman" panose="02020603050405020304" pitchFamily="18" charset="0"/>
                        </a:rPr>
                        <a:t>).</a:t>
                      </a:r>
                      <a:endParaRPr lang="en-US" sz="1800" b="1" dirty="0">
                        <a:effectLst/>
                        <a:latin typeface="Times New Roman" panose="02020603050405020304" pitchFamily="18" charset="0"/>
                        <a:ea typeface="Times New Roman" panose="02020603050405020304" pitchFamily="18" charset="0"/>
                      </a:endParaRPr>
                    </a:p>
                    <a:p>
                      <a:pPr marL="0" marR="0" algn="justLow">
                        <a:lnSpc>
                          <a:spcPct val="150000"/>
                        </a:lnSpc>
                        <a:spcBef>
                          <a:spcPts val="0"/>
                        </a:spcBef>
                        <a:spcAft>
                          <a:spcPts val="0"/>
                        </a:spcAft>
                        <a:tabLst>
                          <a:tab pos="129540" algn="l"/>
                        </a:tabLst>
                      </a:pPr>
                      <a:r>
                        <a:rPr lang="en-US" sz="1800" b="1" dirty="0">
                          <a:effectLst/>
                          <a:latin typeface="Arial" panose="020B0604020202020204" pitchFamily="34" charset="0"/>
                          <a:ea typeface="Times New Roman" panose="02020603050405020304" pitchFamily="18" charset="0"/>
                        </a:rPr>
                        <a:t> </a:t>
                      </a:r>
                      <a:endParaRPr lang="en-US" sz="1800" b="1" dirty="0">
                        <a:effectLst/>
                        <a:latin typeface="Times New Roman" panose="02020603050405020304" pitchFamily="18" charset="0"/>
                        <a:ea typeface="Times New Roman" panose="02020603050405020304" pitchFamily="18" charset="0"/>
                      </a:endParaRPr>
                    </a:p>
                  </a:txBody>
                  <a:tcPr marL="48549" marR="48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17939528"/>
                  </a:ext>
                </a:extLst>
              </a:tr>
              <a:tr h="581807">
                <a:tc>
                  <a:txBody>
                    <a:bodyPr/>
                    <a:lstStyle/>
                    <a:p>
                      <a:pPr marL="0" marR="0" algn="justLow">
                        <a:lnSpc>
                          <a:spcPct val="150000"/>
                        </a:lnSpc>
                        <a:spcBef>
                          <a:spcPts val="0"/>
                        </a:spcBef>
                        <a:spcAft>
                          <a:spcPts val="0"/>
                        </a:spcAft>
                        <a:tabLst>
                          <a:tab pos="129540" algn="l"/>
                        </a:tabLst>
                      </a:pPr>
                      <a:r>
                        <a:rPr lang="en-US" sz="1800" b="1" dirty="0">
                          <a:solidFill>
                            <a:srgbClr val="FF0000"/>
                          </a:solidFill>
                          <a:effectLst/>
                          <a:latin typeface="Arial" panose="020B0604020202020204" pitchFamily="34" charset="0"/>
                          <a:ea typeface="Times New Roman" panose="02020603050405020304" pitchFamily="18" charset="0"/>
                        </a:rPr>
                        <a:t>passage</a:t>
                      </a:r>
                      <a:r>
                        <a:rPr lang="en-US" sz="1800" b="1" dirty="0">
                          <a:effectLst/>
                          <a:latin typeface="Arial" panose="020B0604020202020204" pitchFamily="34" charset="0"/>
                          <a:ea typeface="Times New Roman" panose="02020603050405020304" pitchFamily="18" charset="0"/>
                        </a:rPr>
                        <a:t> for the urine and semen.</a:t>
                      </a:r>
                      <a:endParaRPr lang="en-US" sz="1800" b="1" dirty="0">
                        <a:effectLst/>
                        <a:latin typeface="Times New Roman" panose="02020603050405020304" pitchFamily="18" charset="0"/>
                        <a:ea typeface="Times New Roman" panose="02020603050405020304" pitchFamily="18" charset="0"/>
                      </a:endParaRPr>
                    </a:p>
                  </a:txBody>
                  <a:tcPr marL="48549" marR="48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a:lnSpc>
                          <a:spcPct val="150000"/>
                        </a:lnSpc>
                        <a:spcBef>
                          <a:spcPts val="0"/>
                        </a:spcBef>
                        <a:spcAft>
                          <a:spcPts val="0"/>
                        </a:spcAft>
                        <a:tabLst>
                          <a:tab pos="129540" algn="l"/>
                        </a:tabLst>
                      </a:pPr>
                      <a:r>
                        <a:rPr lang="en-US" sz="1800" b="1" dirty="0">
                          <a:effectLst/>
                          <a:latin typeface="Arial" panose="020B0604020202020204" pitchFamily="34" charset="0"/>
                          <a:ea typeface="Times New Roman" panose="02020603050405020304" pitchFamily="18" charset="0"/>
                        </a:rPr>
                        <a:t>passage for the urine only.</a:t>
                      </a:r>
                      <a:endParaRPr lang="en-US" sz="1800" b="1" dirty="0">
                        <a:effectLst/>
                        <a:latin typeface="Times New Roman" panose="02020603050405020304" pitchFamily="18" charset="0"/>
                        <a:ea typeface="Times New Roman" panose="02020603050405020304" pitchFamily="18" charset="0"/>
                      </a:endParaRPr>
                    </a:p>
                  </a:txBody>
                  <a:tcPr marL="48549" marR="48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83009358"/>
                  </a:ext>
                </a:extLst>
              </a:tr>
            </a:tbl>
          </a:graphicData>
        </a:graphic>
      </p:graphicFrame>
      <p:sp>
        <p:nvSpPr>
          <p:cNvPr id="5" name="Rectangle 4">
            <a:extLst>
              <a:ext uri="{FF2B5EF4-FFF2-40B4-BE49-F238E27FC236}">
                <a16:creationId xmlns:a16="http://schemas.microsoft.com/office/drawing/2014/main" xmlns="" id="{891B2DC0-0FB5-41C4-AE5E-1A60B0ABE2D7}"/>
              </a:ext>
            </a:extLst>
          </p:cNvPr>
          <p:cNvSpPr/>
          <p:nvPr/>
        </p:nvSpPr>
        <p:spPr>
          <a:xfrm>
            <a:off x="1757938" y="139255"/>
            <a:ext cx="7818166"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highlight>
                  <a:srgbClr val="FFFF00"/>
                </a:highlight>
                <a:uLnTx/>
                <a:uFillTx/>
                <a:latin typeface="Arial" panose="020B0604020202020204" pitchFamily="34" charset="0"/>
                <a:ea typeface="Times New Roman" panose="02020603050405020304" pitchFamily="18" charset="0"/>
                <a:cs typeface="+mn-cs"/>
              </a:rPr>
              <a:t>Difference between male and female urethra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618900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Object 2">
            <a:extLst>
              <a:ext uri="{FF2B5EF4-FFF2-40B4-BE49-F238E27FC236}">
                <a16:creationId xmlns:a16="http://schemas.microsoft.com/office/drawing/2014/main" xmlns="" id="{D26304A6-9F41-4598-B744-6BF5E1240FEF}"/>
              </a:ext>
            </a:extLst>
          </p:cNvPr>
          <p:cNvGraphicFramePr>
            <a:graphicFrameLocks noChangeAspect="1"/>
          </p:cNvGraphicFramePr>
          <p:nvPr/>
        </p:nvGraphicFramePr>
        <p:xfrm>
          <a:off x="4362450" y="920750"/>
          <a:ext cx="3467100" cy="5018088"/>
        </p:xfrm>
        <a:graphic>
          <a:graphicData uri="http://schemas.openxmlformats.org/presentationml/2006/ole">
            <p:oleObj spid="_x0000_s61442" name="Clip" r:id="rId4" imgW="3467100" imgH="5018088" progId="">
              <p:embed/>
            </p:oleObj>
          </a:graphicData>
        </a:graphic>
      </p:graphicFrame>
      <p:graphicFrame>
        <p:nvGraphicFramePr>
          <p:cNvPr id="54275" name="Object 3">
            <a:extLst>
              <a:ext uri="{FF2B5EF4-FFF2-40B4-BE49-F238E27FC236}">
                <a16:creationId xmlns:a16="http://schemas.microsoft.com/office/drawing/2014/main" xmlns="" id="{3B328D72-5315-415D-ADB1-612CCB2B9CBC}"/>
              </a:ext>
            </a:extLst>
          </p:cNvPr>
          <p:cNvGraphicFramePr>
            <a:graphicFrameLocks noChangeAspect="1"/>
          </p:cNvGraphicFramePr>
          <p:nvPr/>
        </p:nvGraphicFramePr>
        <p:xfrm>
          <a:off x="4514850" y="1073150"/>
          <a:ext cx="3467100" cy="5018088"/>
        </p:xfrm>
        <a:graphic>
          <a:graphicData uri="http://schemas.openxmlformats.org/presentationml/2006/ole">
            <p:oleObj spid="_x0000_s61443" name="Clip" r:id="rId5" imgW="3467100" imgH="5018088" progId="">
              <p:embed/>
            </p:oleObj>
          </a:graphicData>
        </a:graphic>
      </p:graphicFrame>
      <p:graphicFrame>
        <p:nvGraphicFramePr>
          <p:cNvPr id="54276" name="Object 4">
            <a:extLst>
              <a:ext uri="{FF2B5EF4-FFF2-40B4-BE49-F238E27FC236}">
                <a16:creationId xmlns:a16="http://schemas.microsoft.com/office/drawing/2014/main" xmlns="" id="{699AAC19-E98F-4F06-BC8F-21269608F6FD}"/>
              </a:ext>
            </a:extLst>
          </p:cNvPr>
          <p:cNvGraphicFramePr>
            <a:graphicFrameLocks noChangeAspect="1"/>
          </p:cNvGraphicFramePr>
          <p:nvPr/>
        </p:nvGraphicFramePr>
        <p:xfrm>
          <a:off x="4667250" y="1225550"/>
          <a:ext cx="3467100" cy="5018088"/>
        </p:xfrm>
        <a:graphic>
          <a:graphicData uri="http://schemas.openxmlformats.org/presentationml/2006/ole">
            <p:oleObj spid="_x0000_s61444" name="Clip" r:id="rId6" imgW="3467100" imgH="5018088" progId="">
              <p:embed/>
            </p:oleObj>
          </a:graphicData>
        </a:graphic>
      </p:graphicFrame>
      <p:graphicFrame>
        <p:nvGraphicFramePr>
          <p:cNvPr id="54277" name="Object 5">
            <a:extLst>
              <a:ext uri="{FF2B5EF4-FFF2-40B4-BE49-F238E27FC236}">
                <a16:creationId xmlns:a16="http://schemas.microsoft.com/office/drawing/2014/main" xmlns="" id="{CEF9B645-EEF7-4F23-82BF-9859B18E7A77}"/>
              </a:ext>
            </a:extLst>
          </p:cNvPr>
          <p:cNvGraphicFramePr>
            <a:graphicFrameLocks noChangeAspect="1"/>
          </p:cNvGraphicFramePr>
          <p:nvPr/>
        </p:nvGraphicFramePr>
        <p:xfrm>
          <a:off x="4191000" y="838200"/>
          <a:ext cx="3467100" cy="5018088"/>
        </p:xfrm>
        <a:graphic>
          <a:graphicData uri="http://schemas.openxmlformats.org/presentationml/2006/ole">
            <p:oleObj spid="_x0000_s61445" name="Clip" r:id="rId7" imgW="3467100" imgH="5018088" progId="">
              <p:embed/>
            </p:oleObj>
          </a:graphicData>
        </a:graphic>
      </p:graphicFrame>
      <p:graphicFrame>
        <p:nvGraphicFramePr>
          <p:cNvPr id="54278" name="Object 6">
            <a:extLst>
              <a:ext uri="{FF2B5EF4-FFF2-40B4-BE49-F238E27FC236}">
                <a16:creationId xmlns:a16="http://schemas.microsoft.com/office/drawing/2014/main" xmlns="" id="{441094A4-888E-45F2-95E5-1E88436AE044}"/>
              </a:ext>
            </a:extLst>
          </p:cNvPr>
          <p:cNvGraphicFramePr>
            <a:graphicFrameLocks noChangeAspect="1"/>
          </p:cNvGraphicFramePr>
          <p:nvPr/>
        </p:nvGraphicFramePr>
        <p:xfrm>
          <a:off x="5334000" y="228600"/>
          <a:ext cx="3467100" cy="5018088"/>
        </p:xfrm>
        <a:graphic>
          <a:graphicData uri="http://schemas.openxmlformats.org/presentationml/2006/ole">
            <p:oleObj spid="_x0000_s61446" name="Clip" r:id="rId8" imgW="3467100" imgH="5018088" progId="">
              <p:embed/>
            </p:oleObj>
          </a:graphicData>
        </a:graphic>
      </p:graphicFrame>
      <p:graphicFrame>
        <p:nvGraphicFramePr>
          <p:cNvPr id="54279" name="Object 7">
            <a:extLst>
              <a:ext uri="{FF2B5EF4-FFF2-40B4-BE49-F238E27FC236}">
                <a16:creationId xmlns:a16="http://schemas.microsoft.com/office/drawing/2014/main" xmlns="" id="{E87F6512-5707-444E-8F2E-6F9572D78BBB}"/>
              </a:ext>
            </a:extLst>
          </p:cNvPr>
          <p:cNvGraphicFramePr>
            <a:graphicFrameLocks noChangeAspect="1"/>
          </p:cNvGraphicFramePr>
          <p:nvPr/>
        </p:nvGraphicFramePr>
        <p:xfrm>
          <a:off x="1828800" y="838200"/>
          <a:ext cx="3467100" cy="5018088"/>
        </p:xfrm>
        <a:graphic>
          <a:graphicData uri="http://schemas.openxmlformats.org/presentationml/2006/ole">
            <p:oleObj spid="_x0000_s61447" name="Clip" r:id="rId9" imgW="3467100" imgH="5018088" progId="">
              <p:embed/>
            </p:oleObj>
          </a:graphicData>
        </a:graphic>
      </p:graphicFrame>
      <p:sp>
        <p:nvSpPr>
          <p:cNvPr id="54280" name="Text Box 8">
            <a:extLst>
              <a:ext uri="{FF2B5EF4-FFF2-40B4-BE49-F238E27FC236}">
                <a16:creationId xmlns:a16="http://schemas.microsoft.com/office/drawing/2014/main" xmlns="" id="{CE884A71-6E79-4338-8F88-1B5EBFE2C4C8}"/>
              </a:ext>
            </a:extLst>
          </p:cNvPr>
          <p:cNvSpPr txBox="1">
            <a:spLocks noChangeArrowheads="1"/>
          </p:cNvSpPr>
          <p:nvPr/>
        </p:nvSpPr>
        <p:spPr bwMode="auto">
          <a:xfrm>
            <a:off x="9601200" y="6643688"/>
            <a:ext cx="106680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I/Azzam - 2004</a:t>
            </a:r>
          </a:p>
        </p:txBody>
      </p:sp>
      <p:sp>
        <p:nvSpPr>
          <p:cNvPr id="370697" name="Text Box 9">
            <a:extLst>
              <a:ext uri="{FF2B5EF4-FFF2-40B4-BE49-F238E27FC236}">
                <a16:creationId xmlns:a16="http://schemas.microsoft.com/office/drawing/2014/main" xmlns="" id="{8CFBC2E5-EFB9-4A5D-A21E-BF95A3997C6D}"/>
              </a:ext>
            </a:extLst>
          </p:cNvPr>
          <p:cNvSpPr txBox="1">
            <a:spLocks noChangeArrowheads="1"/>
          </p:cNvSpPr>
          <p:nvPr/>
        </p:nvSpPr>
        <p:spPr bwMode="auto">
          <a:xfrm rot="1856420">
            <a:off x="5084763" y="2833689"/>
            <a:ext cx="5181600" cy="3773487"/>
          </a:xfrm>
          <a:prstGeom prst="rect">
            <a:avLst/>
          </a:prstGeom>
          <a:noFill/>
          <a:ln w="9525">
            <a:noFill/>
            <a:miter lim="800000"/>
            <a:headEnd/>
            <a:tailEnd/>
          </a:ln>
          <a:effectLst/>
        </p:spPr>
        <p:txBody>
          <a:bodyPr lIns="91436" tIns="45718" rIns="91436" bIns="45718">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1" i="0" u="none" strike="noStrike" kern="1200" cap="none" spc="0" normalizeH="0" baseline="0" noProof="0">
                <a:ln>
                  <a:noFill/>
                </a:ln>
                <a:solidFill>
                  <a:srgbClr val="00CCFF"/>
                </a:solidFill>
                <a:effectLst>
                  <a:outerShdw blurRad="38100" dist="38100" dir="2700000" algn="tl">
                    <a:srgbClr val="C0C0C0"/>
                  </a:outerShdw>
                </a:effectLst>
                <a:uLnTx/>
                <a:uFillTx/>
                <a:latin typeface="Monotype Corsiva" pitchFamily="66" charset="0"/>
                <a:ea typeface="+mn-ea"/>
                <a:cs typeface="Arial" charset="0"/>
              </a:rPr>
              <a:t>Thank you </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600" b="1" i="0" u="none" strike="noStrike" kern="1200" cap="none" spc="0" normalizeH="0" baseline="0" noProof="0">
              <a:ln>
                <a:noFill/>
              </a:ln>
              <a:solidFill>
                <a:srgbClr val="00CCFF"/>
              </a:solidFill>
              <a:effectLst>
                <a:outerShdw blurRad="38100" dist="38100" dir="2700000" algn="tl">
                  <a:srgbClr val="C0C0C0"/>
                </a:outerShdw>
              </a:effectLst>
              <a:uLnTx/>
              <a:uFillTx/>
              <a:latin typeface="Monotype Corsiva" pitchFamily="66" charset="0"/>
              <a:ea typeface="+mn-ea"/>
              <a:cs typeface="Arial" charset="0"/>
            </a:endParaRPr>
          </a:p>
        </p:txBody>
      </p:sp>
      <p:sp>
        <p:nvSpPr>
          <p:cNvPr id="370698" name="Text Box 10">
            <a:extLst>
              <a:ext uri="{FF2B5EF4-FFF2-40B4-BE49-F238E27FC236}">
                <a16:creationId xmlns:a16="http://schemas.microsoft.com/office/drawing/2014/main" xmlns="" id="{BE20D328-95D7-4C10-BA8F-361C86866142}"/>
              </a:ext>
            </a:extLst>
          </p:cNvPr>
          <p:cNvSpPr txBox="1">
            <a:spLocks noChangeArrowheads="1"/>
          </p:cNvSpPr>
          <p:nvPr/>
        </p:nvSpPr>
        <p:spPr bwMode="auto">
          <a:xfrm rot="1856420">
            <a:off x="4125913" y="4357688"/>
            <a:ext cx="5181600" cy="3751262"/>
          </a:xfrm>
          <a:prstGeom prst="rect">
            <a:avLst/>
          </a:prstGeom>
          <a:noFill/>
          <a:ln w="9525">
            <a:noFill/>
            <a:miter lim="800000"/>
            <a:headEnd/>
            <a:tailEnd/>
          </a:ln>
          <a:effectLst/>
        </p:spPr>
        <p:txBody>
          <a:bodyPr lIns="91436" tIns="45718" rIns="91436" bIns="45718">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1" i="1" u="none" strike="noStrike" kern="1200" cap="none" spc="0" normalizeH="0" baseline="0" noProof="0">
                <a:ln>
                  <a:noFill/>
                </a:ln>
                <a:solidFill>
                  <a:srgbClr val="FF0000"/>
                </a:solidFill>
                <a:effectLst>
                  <a:outerShdw blurRad="38100" dist="38100" dir="2700000" algn="tl">
                    <a:srgbClr val="C0C0C0"/>
                  </a:outerShdw>
                </a:effectLst>
                <a:uLnTx/>
                <a:uFillTx/>
                <a:latin typeface="Monotype Corsiva" pitchFamily="66" charset="0"/>
                <a:ea typeface="+mn-ea"/>
                <a:cs typeface="Arial" charset="0"/>
              </a:rPr>
              <a:t>Questions </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600" b="1" i="0" u="none" strike="noStrike" kern="1200" cap="none" spc="0" normalizeH="0" baseline="0" noProof="0">
              <a:ln>
                <a:noFill/>
              </a:ln>
              <a:solidFill>
                <a:srgbClr val="FF0000"/>
              </a:solidFill>
              <a:effectLst>
                <a:outerShdw blurRad="38100" dist="38100" dir="2700000" algn="tl">
                  <a:srgbClr val="C0C0C0"/>
                </a:outerShdw>
              </a:effectLst>
              <a:uLnTx/>
              <a:uFillTx/>
              <a:latin typeface="Monotype Corsiva" pitchFamily="66" charset="0"/>
              <a:ea typeface="+mn-ea"/>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70697">
                                            <p:txEl>
                                              <p:pRg st="0" end="0"/>
                                            </p:txEl>
                                          </p:spTgt>
                                        </p:tgtEl>
                                        <p:attrNameLst>
                                          <p:attrName>style.visibility</p:attrName>
                                        </p:attrNameLst>
                                      </p:cBhvr>
                                      <p:to>
                                        <p:strVal val="visible"/>
                                      </p:to>
                                    </p:set>
                                    <p:animEffect transition="in" filter="wheel(4)">
                                      <p:cBhvr>
                                        <p:cTn id="7" dur="500"/>
                                        <p:tgtEl>
                                          <p:spTgt spid="370697">
                                            <p:txEl>
                                              <p:pRg st="0" end="0"/>
                                            </p:txEl>
                                          </p:spTgt>
                                        </p:tgtEl>
                                      </p:cBhvr>
                                    </p:animEffect>
                                  </p:childTnLst>
                                </p:cTn>
                              </p:par>
                              <p:par>
                                <p:cTn id="8" presetID="0" presetClass="path" presetSubtype="0" accel="50000" decel="50000" fill="hold" grpId="1" nodeType="withEffect">
                                  <p:stCondLst>
                                    <p:cond delay="0"/>
                                  </p:stCondLst>
                                  <p:childTnLst>
                                    <p:animMotion origin="layout" path="M -0.70903 0.26667 C -0.71129 0.25764 -0.7158 0.24954 -0.71945 0.24144 C -0.72066 0.23796 -0.72327 0.23496 -0.72379 0.23102 C -0.72587 0.21898 -0.72553 0.2088 -0.72657 0.19676 C -0.725 0.1831 -0.72917 0.16991 -0.72987 0.15625 C -0.73056 0.14491 -0.72969 0.1331 -0.73021 0.12176 C -0.73125 0.10046 -0.73108 0.12755 -0.73108 0.11158 C -0.73125 0.10695 -0.73073 0.10139 -0.73108 0.09676 C -0.73143 0.09468 -0.73247 0.09329 -0.73247 0.09144 C -0.73316 0.08681 -0.73334 0.08241 -0.73386 0.07708 C -0.73455 0.06783 -0.7323 0.0757 -0.73438 0.06458 C -0.73698 0.05093 -0.73855 0.03843 -0.73785 0.02408 C -0.73178 0.00116 -0.7323 -0.0081 -0.7198 -0.02106 C -0.71493 -0.02616 -0.71303 -0.02847 -0.70678 -0.0287 C -0.69671 -0.03194 -0.69671 -0.03148 -0.68473 -0.02801 C -0.68351 -0.02731 -0.68247 -0.02569 -0.68091 -0.02523 C -0.66737 -0.01967 -0.67171 -0.02199 -0.66684 -0.03912 C -0.66407 -0.05324 -0.65816 -0.075 -0.65938 -0.09143 C -0.65816 -0.10949 -0.65643 -0.13333 -0.65973 -0.15162 C -0.65938 -0.16065 -0.65973 -0.1794 -0.66285 -0.1875 C -0.66337 -0.19444 -0.6632 -0.20116 -0.66528 -0.20787 C -0.66493 -0.21597 -0.66563 -0.22338 -0.66789 -0.23102 C -0.66737 -0.24398 -0.66962 -0.25648 -0.66858 -0.26898 C -0.66789 -0.27569 -0.66632 -0.28889 -0.6665 -0.28866 C -0.65973 -0.31065 -0.65209 -0.33241 -0.63733 -0.34676 C -0.63247 -0.35185 -0.62882 -0.35625 -0.62223 -0.35879 C -0.61841 -0.36273 -0.61667 -0.36342 -0.61198 -0.36435 C -0.60625 -0.36782 -0.60521 -0.36759 -0.59914 -0.36366 C -0.59497 -0.35926 -0.58959 -0.35254 -0.58577 -0.34699 C -0.58282 -0.35301 -0.57813 -0.35417 -0.57327 -0.35741 C -0.56928 -0.36018 -0.56719 -0.3625 -0.56268 -0.36435 C -0.55921 -0.36736 -0.55608 -0.36944 -0.55191 -0.37106 C -0.54549 -0.37685 -0.53768 -0.38032 -0.53073 -0.38472 C -0.52605 -0.3875 -0.52466 -0.39143 -0.51893 -0.3912 C -0.51459 -0.3993 -0.50261 -0.40162 -0.4948 -0.40648 C -0.48976 -0.40208 -0.49011 -0.39491 -0.48629 -0.38912 C -0.48386 -0.38148 -0.47934 -0.37592 -0.47709 -0.36875 C -0.47344 -0.35926 -0.47743 -0.36551 -0.47257 -0.35879 C -0.47084 -0.35278 -0.46962 -0.35 -0.46632 -0.34514 C -0.46337 -0.33333 -0.46007 -0.32199 -0.45816 -0.31018 C -0.45747 -0.30486 -0.45469 -0.30046 -0.45348 -0.29583 C -0.45226 -0.29097 -0.44948 -0.27454 -0.44653 -0.27037 C -0.44584 -0.25995 -0.44306 -0.26157 -0.43941 -0.25231 C -0.43282 -0.23634 -0.43924 -0.24815 -0.42934 -0.23171 C -0.42674 -0.22731 -0.42865 -0.2287 -0.42674 -0.22384 C -0.42379 -0.21782 -0.42136 -0.2118 -0.41771 -0.20764 C -0.4158 -0.19629 -0.41823 -0.20625 -0.41112 -0.19398 C -0.40747 -0.18704 -0.40504 -0.18079 -0.39966 -0.17546 C -0.39375 -0.17708 -0.39254 -0.18217 -0.38976 -0.18819 C -0.38872 -0.19028 -0.38594 -0.19514 -0.38594 -0.19491 C -0.37535 -0.22338 -0.37327 -0.25278 -0.37414 -0.28449 C -0.37344 -0.2868 -0.36997 -0.30254 -0.36563 -0.30486 C -0.35556 -0.31134 -0.34549 -0.31829 -0.33334 -0.31713 C -0.33004 -0.31504 -0.32657 -0.31435 -0.32327 -0.31157 C -0.32171 -0.31018 -0.32118 -0.30787 -0.31997 -0.30602 C -0.31389 -0.29884 -0.30625 -0.29167 -0.29931 -0.28518 C -0.28577 -0.27245 -0.26823 -0.26551 -0.25278 -0.25856 C -0.2507 -0.25671 -0.24827 -0.25486 -0.24618 -0.25301 C -0.24341 -0.25092 -0.23733 -0.24653 -0.23733 -0.24629 C -0.23056 -0.23819 -0.22188 -0.23565 -0.21268 -0.23403 C -0.20712 -0.2375 -0.20209 -0.2419 -0.19618 -0.2456 C -0.19063 -0.25648 -0.18195 -0.26088 -0.17136 -0.26018 C -0.15243 -0.25162 -0.13473 -0.24004 -0.11667 -0.23055 C -0.11268 -0.22662 -0.10921 -0.22361 -0.10625 -0.21921 C -0.104 -0.21018 -0.10174 -0.20486 -0.09792 -0.19676 C -0.09705 -0.19352 -0.09671 -0.19028 -0.09532 -0.18727 C -0.09445 -0.18379 -0.09375 -0.18079 -0.09271 -0.17801 C -0.09237 -0.17639 -0.0915 -0.17315 -0.0915 -0.17315 C -0.0915 -0.17153 -0.09167 -0.17014 -0.09132 -0.16898 C -0.09115 -0.1669 -0.09063 -0.16504 -0.09046 -0.16319 C -0.09046 -0.16042 -0.09115 -0.15741 -0.09132 -0.15486 C -0.09115 -0.15324 -0.09115 -0.15208 -0.09098 -0.15092 C -0.09966 -0.11782 -0.11181 -0.08796 -0.1224 -0.05625 C -0.12605 -0.04375 -0.12969 -0.03472 -0.13351 -0.02361 C -0.13507 -0.01551 -0.13698 -0.00694 -0.13768 0.00139 C -0.13855 0.00533 -0.1382 0.01366 -0.1382 0.01389 C -0.14063 0.03009 -0.14428 0.04908 -0.14323 0.06597 C -0.14358 0.07431 -0.14428 0.08472 -0.14237 0.09306 C -0.14271 0.10324 -0.14341 0.11389 -0.14393 0.12408 C -0.14671 0.14722 -0.1474 0.17662 -0.1625 0.19167 C -0.16528 0.19722 -0.16702 0.20093 -0.17101 0.20509 C -0.175 0.21458 -0.18056 0.22292 -0.18507 0.23264 C -0.18803 0.23912 -0.19063 0.24537 -0.19393 0.25116 C -0.1974 0.25695 -0.19966 0.26482 -0.20573 0.26435 C -0.20712 0.2588 -0.20678 0.25347 -0.20678 0.24769 C -0.20191 0.23033 -0.19358 0.1963 -0.18143 0.18426 C -0.17813 0.17755 -0.1757 0.1706 -0.17101 0.16482 C -0.16441 0.14653 -0.15625 0.12871 -0.14879 0.11111 C -0.14514 0.09861 -0.14167 0.08843 -0.1375 0.07685 C -0.12917 0.03449 -0.12327 -0.00903 -0.1198 -0.05278 C -0.11719 -0.06921 -0.11528 -0.10162 -0.11771 -0.11829 C -0.11858 -0.12569 -0.12084 -0.13333 -0.12153 -0.14051 C -0.12275 -0.15 -0.1224 -0.15926 -0.12483 -0.16829 C -0.12448 -0.17199 -0.12448 -0.17407 -0.12518 -0.17824 C -0.1257 -0.18217 -0.12657 -0.19004 -0.12674 -0.18981 C -0.12553 -0.20208 -0.12709 -0.2162 -0.12709 -0.22893 C -0.12709 -0.23704 -0.1257 -0.24375 -0.12778 -0.25139 C -0.12726 -0.25741 -0.12709 -0.26227 -0.12743 -0.26782 C -0.12709 -0.2706 -0.12657 -0.27361 -0.12657 -0.27592 C -0.12657 -0.27731 -0.12848 -0.27824 -0.12865 -0.27963 C -0.12865 -0.28426 -0.12761 -0.28866 -0.12778 -0.29305 C -0.11841 -0.29583 -0.12639 -0.29051 -0.12327 -0.28611 C -0.12257 -0.28426 -0.12084 -0.28356 -0.11962 -0.28287 C -0.1066 -0.2831 -0.1125 -0.28356 -0.10191 -0.28125 C -0.09393 -0.28125 -0.08733 -0.27893 -0.07987 -0.27685 C -0.0441 -0.26157 -0.01823 -0.25162 0.01336 -0.23379 C 0.02187 -0.22754 0.01354 -0.23356 0.02968 -0.225 C 0.04392 -0.21667 0.05763 -0.20717 0.07204 -0.19954 C 0.07812 -0.19329 0.08437 -0.1875 0.09097 -0.18241 C 0.09444 -0.17917 0.0967 -0.17569 0.10017 -0.17268 C 0.10382 -0.16435 0.09878 -0.17546 0.10538 -0.16528 C 0.10642 -0.16389 0.10677 -0.1618 0.10763 -0.16018 C 0.10833 -0.15879 0.1092 -0.15787 0.11024 -0.15625 C 0.11354 -0.14398 0.10902 -0.15949 0.11423 -0.14792 C 0.11614 -0.14352 0.11632 -0.13727 0.11736 -0.13264 C 0.1177 -0.12708 0.11753 -0.12245 0.11736 -0.11736 C 0.11562 -0.1118 0.11423 -0.10555 0.1125 -0.1 C 0.10972 -0.0919 0.09826 -0.08565 0.09201 -0.08148 C 0.09149 -0.08032 0.09114 -0.07917 0.09045 -0.07847 C 0.08854 -0.07592 0.08593 -0.07477 0.08454 -0.07222 C 0.07864 -0.06204 0.07222 -0.05185 0.06632 -0.0419 C 0.06458 -0.0331 0.06267 -0.02477 0.0618 -0.0162 C 0.06145 -0.01319 0.06354 -0.00903 0.06527 -0.00741 C 0.06979 -0.00231 0.07725 0.00371 0.08229 0.00764 C 0.09132 0.02037 0.09635 0.03889 0.09687 0.05486 C 0.09392 0.06505 0.09375 0.0713 0.0875 0.07755 C 0.0835 0.08542 0.07656 0.09329 0.06944 0.09537 C 0.06458 0.10046 0.05434 0.10695 0.04826 0.10926 C 0.04184 0.11574 0.03125 0.12431 0.02708 0.13287 C 0.02447 0.13727 0.02257 0.14121 0.01961 0.14514 C 0.01597 0.15324 0.01319 0.16158 0.01041 0.17037 C 0.00954 0.18218 0.00989 0.18496 0.01059 0.19537 C 0.00937 0.20533 0.00763 0.21621 0.01059 0.22616 C 0.01024 0.23472 0.01163 0.24213 0.01302 0.2507 C 0.01423 0.25648 0.01267 0.25857 0.01579 0.26412 C 0.01527 0.27269 0.01632 0.28357 0.0184 0.2919 C 0.01857 0.30208 0.01944 0.31181 0.021 0.32199 C 0.021 0.32384 0.02083 0.3257 0.021 0.32732 C 0.02083 0.32917 0.02187 0.33056 0.02204 0.33218 C 0.02274 0.3382 0.0217 0.34306 0.02274 0.34931 C 0.02204 0.35417 0.02118 0.3588 0.02048 0.36366 C 0.02048 0.36644 0.02118 0.37199 0.02118 0.37222 C 0.01875 0.38912 0.01562 0.40556 0.00694 0.41945 C 0.00486 0.42454 0.00347 0.42801 -0.00035 0.43148 C -0.00591 0.4419 -0.01546 0.45278 -0.02466 0.4581 C -0.03108 0.46621 -0.04688 0.47732 -0.05591 0.48125 C -0.06459 0.49283 -0.05348 0.47986 -0.06407 0.48681 C -0.07431 0.49306 -0.05938 0.48935 -0.07223 0.49144 L -0.08473 0.50185 C -0.08473 0.50208 -0.08473 0.50185 -0.08473 0.50208 C -0.09184 0.50949 -0.08803 0.50764 -0.09532 0.5088 C -0.11372 0.52755 -0.14011 0.52176 -0.1625 0.52408 C -0.21059 0.50301 -0.19323 0.51088 -0.21997 0.49375 C -0.22743 0.48634 -0.23386 0.47523 -0.24132 0.46852 C -0.26702 0.43079 -0.29375 0.39445 -0.31337 0.35093 C -0.32032 0.33611 -0.32639 0.32153 -0.33316 0.30695 C -0.33646 0.29954 -0.33959 0.2882 -0.34497 0.2838 C -0.35348 0.27477 -0.3625 0.28171 -0.37153 0.28056 C -0.37882 0.28287 -0.3875 0.28333 -0.39532 0.28333 C -0.4007 0.28519 -0.404 0.28565 -0.41007 0.28426 C -0.42535 0.28472 -0.4257 0.2669 -0.42952 0.25301 C -0.43368 0.23958 -0.43421 0.225 -0.43733 0.21111 C -0.4408 0.19699 -0.44323 0.1838 -0.44636 0.16991 C -0.44671 0.16389 -0.44862 0.15972 -0.44966 0.15463 C -0.45261 0.13704 -0.45365 0.11621 -0.46146 0.1 C -0.46146 0.09283 -0.46389 0.0838 -0.46528 0.07639 C -0.46459 0.06921 -0.46493 0.06458 -0.46563 0.05833 C -0.46511 0.04653 -0.46459 0.03519 -0.46372 0.02431 C -0.46007 0.01273 -0.46007 0.00833 -0.45 0.00857 C -0.44445 0.00278 -0.4415 0.00463 -0.43334 0.00556 C -0.43178 0.00579 -0.42882 0.00602 -0.42882 0.00625 C -0.42153 0.00486 -0.41459 0.00324 -0.4073 0.00208 C -0.39184 -0.0081 -0.41823 0.00903 -0.3974 -0.00208 C -0.38855 -0.00671 -0.38212 -0.01643 -0.37726 -0.02616 C -0.37535 -0.04074 -0.37466 -0.05764 -0.37553 -0.07268 C -0.37587 -0.07639 -0.37622 -0.08333 -0.37709 -0.08704 C -0.37778 -0.09051 -0.37969 -0.09653 -0.37969 -0.09629 C -0.37848 -0.11296 -0.37205 -0.13241 -0.36893 -0.14815 C -0.35643 -0.17963 -0.33855 -0.20717 -0.32466 -0.23842 C -0.32362 -0.24259 -0.3224 -0.24676 -0.32084 -0.25092 C -0.3191 -0.25532 -0.31546 -0.26412 -0.31563 -0.26366 C -0.31285 -0.27847 -0.30868 -0.30023 -0.30973 -0.31551 C -0.30816 -0.32685 -0.30712 -0.33981 -0.30747 -0.35116 C -0.30643 -0.35347 -0.30678 -0.35787 -0.30469 -0.35856 C -0.30278 -0.35879 -0.30087 -0.35486 -0.29896 -0.35324 C -0.29636 -0.35116 -0.28299 -0.34421 -0.2816 -0.34352 C -0.26129 -0.32917 -0.23889 -0.31921 -0.21789 -0.30694 C -0.20886 -0.2993 -0.19688 -0.29514 -0.18646 -0.28889 C -0.18091 -0.28704 -0.16858 -0.2831 -0.16858 -0.28287 " pathEditMode="relative" rAng="1003855" ptsTypes="fffffffffffffffffffffffffffffffffffffffffffffffffffffffffffffffffffffffffffffffffffffffffffffffffffffffffffffffffffffffffffffffffffffffffffffffffffFffffffffffffffffffffffffffffffffffffffffA">
                                      <p:cBhvr>
                                        <p:cTn id="9" dur="2000" fill="hold"/>
                                        <p:tgtEl>
                                          <p:spTgt spid="370697">
                                            <p:txEl>
                                              <p:pRg st="0" end="0"/>
                                            </p:txEl>
                                          </p:spTgt>
                                        </p:tgtEl>
                                        <p:attrNameLst>
                                          <p:attrName>ppt_x</p:attrName>
                                          <p:attrName>ppt_y</p:attrName>
                                        </p:attrNameLst>
                                      </p:cBhvr>
                                      <p:rCtr x="38750" y="-22500"/>
                                    </p:animMotion>
                                  </p:childTnLst>
                                </p:cTn>
                              </p:par>
                              <p:par>
                                <p:cTn id="10" presetID="21" presetClass="entr" presetSubtype="4" fill="hold" grpId="0" nodeType="withEffect">
                                  <p:stCondLst>
                                    <p:cond delay="0"/>
                                  </p:stCondLst>
                                  <p:childTnLst>
                                    <p:set>
                                      <p:cBhvr>
                                        <p:cTn id="11" dur="1" fill="hold">
                                          <p:stCondLst>
                                            <p:cond delay="0"/>
                                          </p:stCondLst>
                                        </p:cTn>
                                        <p:tgtEl>
                                          <p:spTgt spid="370698">
                                            <p:txEl>
                                              <p:pRg st="0" end="0"/>
                                            </p:txEl>
                                          </p:spTgt>
                                        </p:tgtEl>
                                        <p:attrNameLst>
                                          <p:attrName>style.visibility</p:attrName>
                                        </p:attrNameLst>
                                      </p:cBhvr>
                                      <p:to>
                                        <p:strVal val="visible"/>
                                      </p:to>
                                    </p:set>
                                    <p:animEffect transition="in" filter="wheel(4)">
                                      <p:cBhvr>
                                        <p:cTn id="12" dur="500"/>
                                        <p:tgtEl>
                                          <p:spTgt spid="370698">
                                            <p:txEl>
                                              <p:pRg st="0" end="0"/>
                                            </p:txEl>
                                          </p:spTgt>
                                        </p:tgtEl>
                                      </p:cBhvr>
                                    </p:animEffect>
                                  </p:childTnLst>
                                </p:cTn>
                              </p:par>
                              <p:par>
                                <p:cTn id="13" presetID="0" presetClass="path" presetSubtype="0" accel="50000" decel="50000" fill="hold" grpId="1" nodeType="withEffect">
                                  <p:stCondLst>
                                    <p:cond delay="0"/>
                                  </p:stCondLst>
                                  <p:childTnLst>
                                    <p:animMotion origin="layout" path="M -0.70903 0.26667 C -0.71129 0.25764 -0.7158 0.24954 -0.71945 0.24144 C -0.72066 0.23796 -0.72327 0.23496 -0.72379 0.23102 C -0.72587 0.21898 -0.72553 0.2088 -0.72657 0.19676 C -0.725 0.1831 -0.72917 0.16991 -0.72987 0.15625 C -0.73056 0.14491 -0.72969 0.1331 -0.73021 0.12176 C -0.73125 0.10046 -0.73108 0.12755 -0.73108 0.11158 C -0.73125 0.10695 -0.73073 0.10139 -0.73108 0.09676 C -0.73143 0.09468 -0.73247 0.09329 -0.73247 0.09144 C -0.73316 0.08681 -0.73334 0.08241 -0.73386 0.07708 C -0.73455 0.06783 -0.7323 0.0757 -0.73438 0.06458 C -0.73698 0.05093 -0.73855 0.03843 -0.73785 0.02408 C -0.73178 0.00116 -0.7323 -0.0081 -0.7198 -0.02106 C -0.71493 -0.02616 -0.71303 -0.02847 -0.70678 -0.0287 C -0.69671 -0.03194 -0.69671 -0.03148 -0.68473 -0.02801 C -0.68351 -0.02731 -0.68247 -0.02569 -0.68091 -0.02523 C -0.66737 -0.01967 -0.67171 -0.02199 -0.66684 -0.03912 C -0.66407 -0.05324 -0.65816 -0.075 -0.65938 -0.09143 C -0.65816 -0.10949 -0.65643 -0.13333 -0.65973 -0.15162 C -0.65938 -0.16065 -0.65973 -0.1794 -0.66285 -0.1875 C -0.66337 -0.19444 -0.6632 -0.20116 -0.66528 -0.20787 C -0.66493 -0.21597 -0.66563 -0.22338 -0.66789 -0.23102 C -0.66737 -0.24398 -0.66962 -0.25648 -0.66858 -0.26898 C -0.66789 -0.27569 -0.66632 -0.28889 -0.6665 -0.28866 C -0.65973 -0.31065 -0.65209 -0.33241 -0.63733 -0.34676 C -0.63247 -0.35185 -0.62882 -0.35625 -0.62223 -0.35879 C -0.61841 -0.36273 -0.61667 -0.36342 -0.61198 -0.36435 C -0.60625 -0.36782 -0.60521 -0.36759 -0.59914 -0.36366 C -0.59497 -0.35926 -0.58959 -0.35254 -0.58577 -0.34699 C -0.58282 -0.35301 -0.57813 -0.35417 -0.57327 -0.35741 C -0.56928 -0.36018 -0.56719 -0.3625 -0.56268 -0.36435 C -0.55921 -0.36736 -0.55608 -0.36944 -0.55191 -0.37106 C -0.54549 -0.37685 -0.53768 -0.38032 -0.53073 -0.38472 C -0.52605 -0.3875 -0.52466 -0.39143 -0.51893 -0.3912 C -0.51459 -0.3993 -0.50261 -0.40162 -0.4948 -0.40648 C -0.48976 -0.40208 -0.49011 -0.39491 -0.48629 -0.38912 C -0.48386 -0.38148 -0.47934 -0.37592 -0.47709 -0.36875 C -0.47344 -0.35926 -0.47743 -0.36551 -0.47257 -0.35879 C -0.47084 -0.35278 -0.46962 -0.35 -0.46632 -0.34514 C -0.46337 -0.33333 -0.46007 -0.32199 -0.45816 -0.31018 C -0.45747 -0.30486 -0.45469 -0.30046 -0.45348 -0.29583 C -0.45226 -0.29097 -0.44948 -0.27454 -0.44653 -0.27037 C -0.44584 -0.25995 -0.44306 -0.26157 -0.43941 -0.25231 C -0.43282 -0.23634 -0.43924 -0.24815 -0.42934 -0.23171 C -0.42674 -0.22731 -0.42865 -0.2287 -0.42674 -0.22384 C -0.42379 -0.21782 -0.42136 -0.2118 -0.41771 -0.20764 C -0.4158 -0.19629 -0.41823 -0.20625 -0.41112 -0.19398 C -0.40747 -0.18704 -0.40504 -0.18079 -0.39966 -0.17546 C -0.39375 -0.17708 -0.39254 -0.18217 -0.38976 -0.18819 C -0.38872 -0.19028 -0.38594 -0.19514 -0.38594 -0.19491 C -0.37535 -0.22338 -0.37327 -0.25278 -0.37414 -0.28449 C -0.37344 -0.2868 -0.36997 -0.30254 -0.36563 -0.30486 C -0.35556 -0.31134 -0.34549 -0.31829 -0.33334 -0.31713 C -0.33004 -0.31504 -0.32657 -0.31435 -0.32327 -0.31157 C -0.32171 -0.31018 -0.32118 -0.30787 -0.31997 -0.30602 C -0.31389 -0.29884 -0.30625 -0.29167 -0.29931 -0.28518 C -0.28577 -0.27245 -0.26823 -0.26551 -0.25278 -0.25856 C -0.2507 -0.25671 -0.24827 -0.25486 -0.24618 -0.25301 C -0.24341 -0.25092 -0.23733 -0.24653 -0.23733 -0.24629 C -0.23056 -0.23819 -0.22188 -0.23565 -0.21268 -0.23403 C -0.20712 -0.2375 -0.20209 -0.2419 -0.19618 -0.2456 C -0.19063 -0.25648 -0.18195 -0.26088 -0.17136 -0.26018 C -0.15243 -0.25162 -0.13473 -0.24004 -0.11667 -0.23055 C -0.11268 -0.22662 -0.10921 -0.22361 -0.10625 -0.21921 C -0.104 -0.21018 -0.10174 -0.20486 -0.09792 -0.19676 C -0.09705 -0.19352 -0.09671 -0.19028 -0.09532 -0.18727 C -0.09445 -0.18379 -0.09375 -0.18079 -0.09271 -0.17801 C -0.09237 -0.17639 -0.0915 -0.17315 -0.0915 -0.17315 C -0.0915 -0.17153 -0.09167 -0.17014 -0.09132 -0.16898 C -0.09115 -0.1669 -0.09063 -0.16504 -0.09046 -0.16319 C -0.09046 -0.16042 -0.09115 -0.15741 -0.09132 -0.15486 C -0.09115 -0.15324 -0.09115 -0.15208 -0.09098 -0.15092 C -0.09966 -0.11782 -0.11181 -0.08796 -0.1224 -0.05625 C -0.12605 -0.04375 -0.12969 -0.03472 -0.13351 -0.02361 C -0.13507 -0.01551 -0.13698 -0.00694 -0.13768 0.00139 C -0.13855 0.00533 -0.1382 0.01366 -0.1382 0.01389 C -0.14063 0.03009 -0.14428 0.04908 -0.14323 0.06597 C -0.14358 0.07431 -0.14428 0.08472 -0.14237 0.09306 C -0.14271 0.10324 -0.14341 0.11389 -0.14393 0.12408 C -0.14671 0.14722 -0.1474 0.17662 -0.1625 0.19167 C -0.16528 0.19722 -0.16702 0.20093 -0.17101 0.20509 C -0.175 0.21458 -0.18056 0.22292 -0.18507 0.23264 C -0.18803 0.23912 -0.19063 0.24537 -0.19393 0.25116 C -0.1974 0.25695 -0.19966 0.26482 -0.20573 0.26435 C -0.20712 0.2588 -0.20678 0.25347 -0.20678 0.24769 C -0.20191 0.23033 -0.19358 0.1963 -0.18143 0.18426 C -0.17813 0.17755 -0.1757 0.1706 -0.17101 0.16482 C -0.16441 0.14653 -0.15625 0.12871 -0.14879 0.11111 C -0.14514 0.09861 -0.14167 0.08843 -0.1375 0.07685 C -0.12917 0.03449 -0.12327 -0.00903 -0.1198 -0.05278 C -0.11719 -0.06921 -0.11528 -0.10162 -0.11771 -0.11829 C -0.11858 -0.12569 -0.12084 -0.13333 -0.12153 -0.14051 C -0.12275 -0.15 -0.1224 -0.15926 -0.12483 -0.16829 C -0.12448 -0.17199 -0.12448 -0.17407 -0.12518 -0.17824 C -0.1257 -0.18217 -0.12657 -0.19004 -0.12674 -0.18981 C -0.12553 -0.20208 -0.12709 -0.2162 -0.12709 -0.22893 C -0.12709 -0.23704 -0.1257 -0.24375 -0.12778 -0.25139 C -0.12726 -0.25741 -0.12709 -0.26227 -0.12743 -0.26782 C -0.12709 -0.2706 -0.12657 -0.27361 -0.12657 -0.27592 C -0.12657 -0.27731 -0.12848 -0.27824 -0.12865 -0.27963 C -0.12865 -0.28426 -0.12761 -0.28866 -0.12778 -0.29305 C -0.11841 -0.29583 -0.12639 -0.29051 -0.12327 -0.28611 C -0.12257 -0.28426 -0.12084 -0.28356 -0.11962 -0.28287 C -0.1066 -0.2831 -0.1125 -0.28356 -0.10191 -0.28125 C -0.09393 -0.28125 -0.08733 -0.27893 -0.07987 -0.27685 C -0.0441 -0.26157 -0.01823 -0.25162 0.01336 -0.23379 C 0.02187 -0.22754 0.01354 -0.23356 0.02968 -0.225 C 0.04392 -0.21667 0.05763 -0.20717 0.07204 -0.19954 C 0.07812 -0.19329 0.08437 -0.1875 0.09097 -0.18241 C 0.09444 -0.17917 0.0967 -0.17569 0.10017 -0.17268 C 0.10382 -0.16435 0.09878 -0.17546 0.10538 -0.16528 C 0.10642 -0.16389 0.10677 -0.1618 0.10763 -0.16018 C 0.10833 -0.15879 0.1092 -0.15787 0.11024 -0.15625 C 0.11354 -0.14398 0.10902 -0.15949 0.11423 -0.14792 C 0.11614 -0.14352 0.11632 -0.13727 0.11736 -0.13264 C 0.1177 -0.12708 0.11753 -0.12245 0.11736 -0.11736 C 0.11562 -0.1118 0.11423 -0.10555 0.1125 -0.1 C 0.10972 -0.0919 0.09826 -0.08565 0.09201 -0.08148 C 0.09149 -0.08032 0.09114 -0.07917 0.09045 -0.07847 C 0.08854 -0.07592 0.08593 -0.07477 0.08454 -0.07222 C 0.07864 -0.06204 0.07222 -0.05185 0.06632 -0.0419 C 0.06458 -0.0331 0.06267 -0.02477 0.0618 -0.0162 C 0.06145 -0.01319 0.06354 -0.00903 0.06527 -0.00741 C 0.06979 -0.00231 0.07725 0.00371 0.08229 0.00764 C 0.09132 0.02037 0.09635 0.03889 0.09687 0.05486 C 0.09392 0.06505 0.09375 0.0713 0.0875 0.07755 C 0.0835 0.08542 0.07656 0.09329 0.06944 0.09537 C 0.06458 0.10046 0.05434 0.10695 0.04826 0.10926 C 0.04184 0.11574 0.03125 0.12431 0.02708 0.13287 C 0.02447 0.13727 0.02257 0.14121 0.01961 0.14514 C 0.01597 0.15324 0.01319 0.16158 0.01041 0.17037 C 0.00954 0.18218 0.00989 0.18496 0.01059 0.19537 C 0.00937 0.20533 0.00763 0.21621 0.01059 0.22616 C 0.01024 0.23472 0.01163 0.24213 0.01302 0.2507 C 0.01423 0.25648 0.01267 0.25857 0.01579 0.26412 C 0.01527 0.27269 0.01632 0.28357 0.0184 0.2919 C 0.01857 0.30208 0.01944 0.31181 0.021 0.32199 C 0.021 0.32384 0.02083 0.3257 0.021 0.32732 C 0.02083 0.32917 0.02187 0.33056 0.02204 0.33218 C 0.02274 0.3382 0.0217 0.34306 0.02274 0.34931 C 0.02204 0.35417 0.02118 0.3588 0.02048 0.36366 C 0.02048 0.36644 0.02118 0.37199 0.02118 0.37222 C 0.01875 0.38912 0.01562 0.40556 0.00694 0.41945 C 0.00486 0.42454 0.00347 0.42801 -0.00035 0.43148 C -0.00591 0.4419 -0.01546 0.45278 -0.02466 0.4581 C -0.03108 0.46621 -0.04688 0.47732 -0.05591 0.48125 C -0.06459 0.49283 -0.05348 0.47986 -0.06407 0.48681 C -0.07431 0.49306 -0.05938 0.48935 -0.07223 0.49144 L -0.08473 0.50185 C -0.08473 0.50208 -0.08473 0.50185 -0.08473 0.50208 C -0.09184 0.50949 -0.08803 0.50764 -0.09532 0.5088 C -0.11372 0.52755 -0.14011 0.52176 -0.1625 0.52408 C -0.21059 0.50301 -0.19323 0.51088 -0.21997 0.49375 C -0.22743 0.48634 -0.23386 0.47523 -0.24132 0.46852 C -0.26702 0.43079 -0.29375 0.39445 -0.31337 0.35093 C -0.32032 0.33611 -0.32639 0.32153 -0.33316 0.30695 C -0.33646 0.29954 -0.33959 0.2882 -0.34497 0.2838 C -0.35348 0.27477 -0.3625 0.28171 -0.37153 0.28056 C -0.37882 0.28287 -0.3875 0.28333 -0.39532 0.28333 C -0.4007 0.28519 -0.404 0.28565 -0.41007 0.28426 C -0.42535 0.28472 -0.4257 0.2669 -0.42952 0.25301 C -0.43368 0.23958 -0.43421 0.225 -0.43733 0.21111 C -0.4408 0.19699 -0.44323 0.1838 -0.44636 0.16991 C -0.44671 0.16389 -0.44862 0.15972 -0.44966 0.15463 C -0.45261 0.13704 -0.45365 0.11621 -0.46146 0.1 C -0.46146 0.09283 -0.46389 0.0838 -0.46528 0.07639 C -0.46459 0.06921 -0.46493 0.06458 -0.46563 0.05833 C -0.46511 0.04653 -0.46459 0.03519 -0.46372 0.02431 C -0.46007 0.01273 -0.46007 0.00833 -0.45 0.00857 C -0.44445 0.00278 -0.4415 0.00463 -0.43334 0.00556 C -0.43178 0.00579 -0.42882 0.00602 -0.42882 0.00625 C -0.42153 0.00486 -0.41459 0.00324 -0.4073 0.00208 C -0.39184 -0.0081 -0.41823 0.00903 -0.3974 -0.00208 C -0.38855 -0.00671 -0.38212 -0.01643 -0.37726 -0.02616 C -0.37535 -0.04074 -0.37466 -0.05764 -0.37553 -0.07268 C -0.37587 -0.07639 -0.37622 -0.08333 -0.37709 -0.08704 C -0.37778 -0.09051 -0.37969 -0.09653 -0.37969 -0.09629 C -0.37848 -0.11296 -0.37205 -0.13241 -0.36893 -0.14815 C -0.35643 -0.17963 -0.33855 -0.20717 -0.32466 -0.23842 C -0.32362 -0.24259 -0.3224 -0.24676 -0.32084 -0.25092 C -0.3191 -0.25532 -0.31546 -0.26412 -0.31563 -0.26366 C -0.31285 -0.27847 -0.30868 -0.30023 -0.30973 -0.31551 C -0.30816 -0.32685 -0.30712 -0.33981 -0.30747 -0.35116 C -0.30643 -0.35347 -0.30678 -0.35787 -0.30469 -0.35856 C -0.30278 -0.35879 -0.30087 -0.35486 -0.29896 -0.35324 C -0.29636 -0.35116 -0.28299 -0.34421 -0.2816 -0.34352 C -0.26129 -0.32917 -0.23889 -0.31921 -0.21789 -0.30694 C -0.20886 -0.2993 -0.19688 -0.29514 -0.18646 -0.28889 C -0.18091 -0.28704 -0.16858 -0.2831 -0.16858 -0.28287 " pathEditMode="relative" rAng="1003855" ptsTypes="fffffffffffffffffffffffffffffffffffffffffffffffffffffffffffffffffffffffffffffffffffffffffffffffffffffffffffffffffffffffffffffffffffffffffffffffffffFffffffffffffffffffffffffffffffffffffffffA">
                                      <p:cBhvr>
                                        <p:cTn id="14" dur="2000" fill="hold"/>
                                        <p:tgtEl>
                                          <p:spTgt spid="370698">
                                            <p:txEl>
                                              <p:pRg st="0" end="0"/>
                                            </p:txEl>
                                          </p:spTgt>
                                        </p:tgtEl>
                                        <p:attrNameLst>
                                          <p:attrName>ppt_x</p:attrName>
                                          <p:attrName>ppt_y</p:attrName>
                                        </p:attrNameLst>
                                      </p:cBhvr>
                                      <p:rCtr x="38750" y="-2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7" grpId="0" build="allAtOnce"/>
      <p:bldP spid="370697" grpId="1" build="allAtOnce"/>
      <p:bldP spid="370698" grpId="0" build="allAtOnce"/>
      <p:bldP spid="370698" grpI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1BF9D81-84CA-492B-B669-E7F18CDEB27A}"/>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2926" t="11193" r="8987" b="19808"/>
          <a:stretch/>
        </p:blipFill>
        <p:spPr>
          <a:xfrm>
            <a:off x="0" y="0"/>
            <a:ext cx="9131628" cy="6750756"/>
          </a:xfrm>
          <a:prstGeom prst="rect">
            <a:avLst/>
          </a:prstGeom>
        </p:spPr>
      </p:pic>
      <p:sp>
        <p:nvSpPr>
          <p:cNvPr id="4" name="TextBox 3">
            <a:extLst>
              <a:ext uri="{FF2B5EF4-FFF2-40B4-BE49-F238E27FC236}">
                <a16:creationId xmlns:a16="http://schemas.microsoft.com/office/drawing/2014/main" xmlns="" id="{5DB80243-FBA6-42FD-89C6-CE8FAEBE20D3}"/>
              </a:ext>
            </a:extLst>
          </p:cNvPr>
          <p:cNvSpPr txBox="1"/>
          <p:nvPr/>
        </p:nvSpPr>
        <p:spPr>
          <a:xfrm>
            <a:off x="8564966" y="293511"/>
            <a:ext cx="2636147" cy="584775"/>
          </a:xfrm>
          <a:prstGeom prst="rect">
            <a:avLst/>
          </a:prstGeom>
          <a:noFill/>
        </p:spPr>
        <p:txBody>
          <a:bodyPr wrap="square" rtlCol="0">
            <a:spAutoFit/>
          </a:bodyPr>
          <a:lstStyle/>
          <a:p>
            <a:r>
              <a:rPr lang="en-US" sz="3200" b="1" dirty="0">
                <a:solidFill>
                  <a:srgbClr val="FF0000"/>
                </a:solidFill>
              </a:rPr>
              <a:t>Posterior view</a:t>
            </a:r>
          </a:p>
        </p:txBody>
      </p:sp>
      <p:sp>
        <p:nvSpPr>
          <p:cNvPr id="5" name="AutoShape 10">
            <a:extLst>
              <a:ext uri="{FF2B5EF4-FFF2-40B4-BE49-F238E27FC236}">
                <a16:creationId xmlns:a16="http://schemas.microsoft.com/office/drawing/2014/main" xmlns="" id="{ED562239-653D-4269-BBFE-EFEF464E9A0F}"/>
              </a:ext>
            </a:extLst>
          </p:cNvPr>
          <p:cNvSpPr>
            <a:spLocks/>
          </p:cNvSpPr>
          <p:nvPr/>
        </p:nvSpPr>
        <p:spPr bwMode="auto">
          <a:xfrm>
            <a:off x="8004313" y="3233530"/>
            <a:ext cx="4002157" cy="1178755"/>
          </a:xfrm>
          <a:prstGeom prst="callout2">
            <a:avLst>
              <a:gd name="adj1" fmla="val 34607"/>
              <a:gd name="adj2" fmla="val 3768"/>
              <a:gd name="adj3" fmla="val 56631"/>
              <a:gd name="adj4" fmla="val -22656"/>
              <a:gd name="adj5" fmla="val 148796"/>
              <a:gd name="adj6" fmla="val -40316"/>
            </a:avLst>
          </a:prstGeom>
          <a:noFill/>
          <a:ln w="38100">
            <a:solidFill>
              <a:sysClr val="windowText" lastClr="000000"/>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Arial" pitchFamily="34" charset="0"/>
                <a:cs typeface="Arial" pitchFamily="34" charset="0"/>
              </a:rPr>
              <a:t>Inferior articular process</a:t>
            </a:r>
            <a:endParaRPr kumimoji="0" lang="en-US" sz="3200" b="1" i="0" u="none" strike="noStrike" kern="0" cap="none" spc="0" normalizeH="0" baseline="0" noProof="0" dirty="0">
              <a:ln>
                <a:noFill/>
              </a:ln>
              <a:solidFill>
                <a:srgbClr val="0000FF"/>
              </a:solidFill>
              <a:effectLst/>
              <a:uLnTx/>
              <a:uFillTx/>
              <a:latin typeface="Arial" pitchFamily="34" charset="0"/>
              <a:cs typeface="Arial" pitchFamily="34" charset="0"/>
            </a:endParaRPr>
          </a:p>
        </p:txBody>
      </p:sp>
      <p:sp>
        <p:nvSpPr>
          <p:cNvPr id="6" name="AutoShape 10">
            <a:extLst>
              <a:ext uri="{FF2B5EF4-FFF2-40B4-BE49-F238E27FC236}">
                <a16:creationId xmlns:a16="http://schemas.microsoft.com/office/drawing/2014/main" xmlns="" id="{2C2692BB-4640-4C27-B209-0C270B6A8FF8}"/>
              </a:ext>
            </a:extLst>
          </p:cNvPr>
          <p:cNvSpPr>
            <a:spLocks/>
          </p:cNvSpPr>
          <p:nvPr/>
        </p:nvSpPr>
        <p:spPr bwMode="auto">
          <a:xfrm>
            <a:off x="8284638" y="4585251"/>
            <a:ext cx="3721831" cy="1178755"/>
          </a:xfrm>
          <a:prstGeom prst="callout2">
            <a:avLst>
              <a:gd name="adj1" fmla="val 34607"/>
              <a:gd name="adj2" fmla="val 3768"/>
              <a:gd name="adj3" fmla="val 86986"/>
              <a:gd name="adj4" fmla="val -19961"/>
              <a:gd name="adj5" fmla="val 63353"/>
              <a:gd name="adj6" fmla="val -36465"/>
            </a:avLst>
          </a:prstGeom>
          <a:noFill/>
          <a:ln w="38100">
            <a:solidFill>
              <a:sysClr val="windowText" lastClr="000000"/>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Arial" pitchFamily="34" charset="0"/>
                <a:cs typeface="Arial" pitchFamily="34" charset="0"/>
              </a:rPr>
              <a:t>Superior articular process</a:t>
            </a:r>
            <a:endParaRPr kumimoji="0" lang="en-US" sz="3200" b="1" i="0" u="none" strike="noStrike" kern="0" cap="none" spc="0" normalizeH="0" baseline="0" noProof="0" dirty="0">
              <a:ln>
                <a:noFill/>
              </a:ln>
              <a:solidFill>
                <a:srgbClr val="0000FF"/>
              </a:solidFill>
              <a:effectLst/>
              <a:uLnTx/>
              <a:uFillTx/>
              <a:latin typeface="Arial" pitchFamily="34" charset="0"/>
              <a:cs typeface="Arial" pitchFamily="34" charset="0"/>
            </a:endParaRPr>
          </a:p>
        </p:txBody>
      </p:sp>
      <p:sp>
        <p:nvSpPr>
          <p:cNvPr id="7" name="AutoShape 10">
            <a:extLst>
              <a:ext uri="{FF2B5EF4-FFF2-40B4-BE49-F238E27FC236}">
                <a16:creationId xmlns:a16="http://schemas.microsoft.com/office/drawing/2014/main" xmlns="" id="{74C5CC2E-6EA7-416A-BE98-B29A92492539}"/>
              </a:ext>
            </a:extLst>
          </p:cNvPr>
          <p:cNvSpPr>
            <a:spLocks/>
          </p:cNvSpPr>
          <p:nvPr/>
        </p:nvSpPr>
        <p:spPr bwMode="auto">
          <a:xfrm>
            <a:off x="8004313" y="1093994"/>
            <a:ext cx="3721831" cy="1178755"/>
          </a:xfrm>
          <a:prstGeom prst="callout2">
            <a:avLst>
              <a:gd name="adj1" fmla="val 34607"/>
              <a:gd name="adj2" fmla="val 3768"/>
              <a:gd name="adj3" fmla="val 419"/>
              <a:gd name="adj4" fmla="val -23166"/>
              <a:gd name="adj5" fmla="val 63353"/>
              <a:gd name="adj6" fmla="val -36465"/>
            </a:avLst>
          </a:prstGeom>
          <a:noFill/>
          <a:ln w="38100">
            <a:solidFill>
              <a:sysClr val="windowText" lastClr="000000"/>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Arial" pitchFamily="34" charset="0"/>
                <a:cs typeface="Arial" pitchFamily="34" charset="0"/>
              </a:rPr>
              <a:t>Superior articular process</a:t>
            </a:r>
            <a:endParaRPr kumimoji="0" lang="en-US" sz="3200" b="1" i="0" u="none" strike="noStrike" kern="0" cap="none" spc="0" normalizeH="0" baseline="0" noProof="0" dirty="0">
              <a:ln>
                <a:noFill/>
              </a:ln>
              <a:solidFill>
                <a:srgbClr val="0000FF"/>
              </a:solidFill>
              <a:effectLst/>
              <a:uLnTx/>
              <a:uFillTx/>
              <a:latin typeface="Arial" pitchFamily="34" charset="0"/>
              <a:cs typeface="Arial" pitchFamily="34" charset="0"/>
            </a:endParaRPr>
          </a:p>
        </p:txBody>
      </p:sp>
    </p:spTree>
    <p:extLst>
      <p:ext uri="{BB962C8B-B14F-4D97-AF65-F5344CB8AC3E}">
        <p14:creationId xmlns:p14="http://schemas.microsoft.com/office/powerpoint/2010/main" xmlns="" val="377163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B8B27AF-441B-4AE7-8590-5F8F26B97B4D}"/>
              </a:ext>
            </a:extLst>
          </p:cNvPr>
          <p:cNvSpPr/>
          <p:nvPr/>
        </p:nvSpPr>
        <p:spPr>
          <a:xfrm>
            <a:off x="135467" y="0"/>
            <a:ext cx="12056533" cy="6688626"/>
          </a:xfrm>
          <a:prstGeom prst="rect">
            <a:avLst/>
          </a:prstGeom>
        </p:spPr>
        <p:txBody>
          <a:bodyPr wrap="square">
            <a:spAutoFit/>
          </a:bodyPr>
          <a:lstStyle/>
          <a:p>
            <a:pPr algn="ctr">
              <a:lnSpc>
                <a:spcPct val="122000"/>
              </a:lnSpc>
              <a:tabLst>
                <a:tab pos="384810" algn="l"/>
              </a:tabLst>
            </a:pPr>
            <a:r>
              <a:rPr lang="en-US" sz="2800" b="1" dirty="0">
                <a:latin typeface="Arial" panose="020B0604020202020204" pitchFamily="34" charset="0"/>
                <a:ea typeface="Times New Roman" panose="02020603050405020304" pitchFamily="18" charset="0"/>
              </a:rPr>
              <a:t>General features of the typical lumbar vertebrae (L1-L4)</a:t>
            </a:r>
            <a:endParaRPr lang="en-US" sz="2800" dirty="0">
              <a:latin typeface="Times New Roman" panose="02020603050405020304" pitchFamily="18" charset="0"/>
              <a:ea typeface="Times New Roman" panose="02020603050405020304" pitchFamily="18" charset="0"/>
            </a:endParaRPr>
          </a:p>
          <a:p>
            <a:pPr algn="justLow">
              <a:lnSpc>
                <a:spcPct val="122000"/>
              </a:lnSpc>
              <a:tabLst>
                <a:tab pos="129540" algn="l"/>
              </a:tabLst>
            </a:pPr>
            <a:r>
              <a:rPr lang="en-US" sz="2800" dirty="0">
                <a:latin typeface="Arial" panose="020B0604020202020204" pitchFamily="34" charset="0"/>
                <a:ea typeface="Times New Roman" panose="02020603050405020304" pitchFamily="18" charset="0"/>
              </a:rPr>
              <a:t>1- A large </a:t>
            </a:r>
            <a:r>
              <a:rPr lang="en-US" sz="2800" b="1" dirty="0">
                <a:latin typeface="Arial" panose="020B0604020202020204" pitchFamily="34" charset="0"/>
                <a:ea typeface="Times New Roman" panose="02020603050405020304" pitchFamily="18" charset="0"/>
              </a:rPr>
              <a:t>body </a:t>
            </a:r>
            <a:r>
              <a:rPr lang="en-US" sz="2800" dirty="0">
                <a:latin typeface="Arial" panose="020B0604020202020204" pitchFamily="34" charset="0"/>
                <a:ea typeface="Times New Roman" panose="02020603050405020304" pitchFamily="18" charset="0"/>
              </a:rPr>
              <a:t>which increases in size gradually from the 1st to the 4</a:t>
            </a:r>
            <a:r>
              <a:rPr lang="en-US" sz="2800" baseline="30000" dirty="0">
                <a:latin typeface="Arial" panose="020B0604020202020204" pitchFamily="34" charset="0"/>
                <a:ea typeface="Times New Roman" panose="02020603050405020304" pitchFamily="18" charset="0"/>
              </a:rPr>
              <a:t>th</a:t>
            </a:r>
            <a:r>
              <a:rPr lang="en-US" sz="2800" dirty="0">
                <a:latin typeface="Arial" panose="020B0604020202020204" pitchFamily="34"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Low">
              <a:lnSpc>
                <a:spcPct val="122000"/>
              </a:lnSpc>
              <a:tabLst>
                <a:tab pos="129540" algn="l"/>
              </a:tabLst>
            </a:pPr>
            <a:r>
              <a:rPr lang="en-US" sz="2800" dirty="0">
                <a:latin typeface="Arial" panose="020B0604020202020204" pitchFamily="34" charset="0"/>
                <a:ea typeface="Times New Roman" panose="02020603050405020304" pitchFamily="18" charset="0"/>
              </a:rPr>
              <a:t>2- A wide triangular </a:t>
            </a:r>
            <a:r>
              <a:rPr lang="en-US" sz="2800" b="1" dirty="0">
                <a:solidFill>
                  <a:srgbClr val="FF0000"/>
                </a:solidFill>
                <a:highlight>
                  <a:srgbClr val="FFFF00"/>
                </a:highlight>
                <a:latin typeface="Arial" panose="020B0604020202020204" pitchFamily="34" charset="0"/>
                <a:ea typeface="Times New Roman" panose="02020603050405020304" pitchFamily="18" charset="0"/>
              </a:rPr>
              <a:t>vertebral foramen</a:t>
            </a:r>
            <a:r>
              <a:rPr lang="en-US" sz="2800" dirty="0">
                <a:latin typeface="Arial" panose="020B0604020202020204" pitchFamily="34"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Low">
              <a:lnSpc>
                <a:spcPct val="122000"/>
              </a:lnSpc>
              <a:tabLst>
                <a:tab pos="129540" algn="l"/>
              </a:tabLst>
            </a:pPr>
            <a:r>
              <a:rPr lang="en-US" sz="2800" dirty="0">
                <a:latin typeface="Arial" panose="020B0604020202020204" pitchFamily="34" charset="0"/>
                <a:ea typeface="Times New Roman" panose="02020603050405020304" pitchFamily="18" charset="0"/>
              </a:rPr>
              <a:t>3- A </a:t>
            </a:r>
            <a:r>
              <a:rPr lang="en-US" sz="2800" dirty="0">
                <a:solidFill>
                  <a:srgbClr val="FF0000"/>
                </a:solidFill>
                <a:highlight>
                  <a:srgbClr val="FFFF00"/>
                </a:highlight>
                <a:latin typeface="Arial" panose="020B0604020202020204" pitchFamily="34" charset="0"/>
                <a:ea typeface="Times New Roman" panose="02020603050405020304" pitchFamily="18" charset="0"/>
              </a:rPr>
              <a:t>thin (long and tapering) </a:t>
            </a:r>
            <a:r>
              <a:rPr lang="en-US" sz="2800" b="1" dirty="0">
                <a:solidFill>
                  <a:srgbClr val="FF0000"/>
                </a:solidFill>
                <a:highlight>
                  <a:srgbClr val="FFFF00"/>
                </a:highlight>
                <a:latin typeface="Arial" panose="020B0604020202020204" pitchFamily="34" charset="0"/>
                <a:ea typeface="Times New Roman" panose="02020603050405020304" pitchFamily="18" charset="0"/>
              </a:rPr>
              <a:t>transverse process</a:t>
            </a:r>
            <a:r>
              <a:rPr lang="en-US" sz="2800" dirty="0">
                <a:solidFill>
                  <a:srgbClr val="FF0000"/>
                </a:solidFill>
                <a:highlight>
                  <a:srgbClr val="FFFF00"/>
                </a:highlight>
                <a:latin typeface="Arial" panose="020B0604020202020204" pitchFamily="34"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Low">
              <a:lnSpc>
                <a:spcPct val="122000"/>
              </a:lnSpc>
              <a:tabLst>
                <a:tab pos="129540" algn="l"/>
              </a:tabLst>
            </a:pPr>
            <a:r>
              <a:rPr lang="en-US" sz="2800" dirty="0">
                <a:latin typeface="Arial" panose="020B0604020202020204" pitchFamily="34" charset="0"/>
                <a:ea typeface="Times New Roman" panose="02020603050405020304" pitchFamily="18" charset="0"/>
              </a:rPr>
              <a:t>4 An </a:t>
            </a:r>
            <a:r>
              <a:rPr lang="en-US" sz="2800" b="1" dirty="0">
                <a:solidFill>
                  <a:srgbClr val="1C01BB"/>
                </a:solidFill>
                <a:latin typeface="Arial" panose="020B0604020202020204" pitchFamily="34" charset="0"/>
                <a:ea typeface="Times New Roman" panose="02020603050405020304" pitchFamily="18" charset="0"/>
              </a:rPr>
              <a:t>accessory process </a:t>
            </a:r>
            <a:r>
              <a:rPr lang="en-US" sz="2800" dirty="0">
                <a:latin typeface="Arial" panose="020B0604020202020204" pitchFamily="34" charset="0"/>
                <a:ea typeface="Times New Roman" panose="02020603050405020304" pitchFamily="18" charset="0"/>
              </a:rPr>
              <a:t>behind the root of the transverse process. </a:t>
            </a:r>
            <a:endParaRPr lang="en-US" sz="2800" dirty="0">
              <a:latin typeface="Times New Roman" panose="02020603050405020304" pitchFamily="18" charset="0"/>
              <a:ea typeface="Times New Roman" panose="02020603050405020304" pitchFamily="18" charset="0"/>
            </a:endParaRPr>
          </a:p>
          <a:p>
            <a:pPr algn="justLow">
              <a:lnSpc>
                <a:spcPct val="122000"/>
              </a:lnSpc>
              <a:tabLst>
                <a:tab pos="129540" algn="l"/>
              </a:tabLst>
            </a:pPr>
            <a:r>
              <a:rPr lang="en-US" sz="2800" dirty="0">
                <a:latin typeface="Arial" panose="020B0604020202020204" pitchFamily="34" charset="0"/>
                <a:ea typeface="Times New Roman" panose="02020603050405020304" pitchFamily="18" charset="0"/>
              </a:rPr>
              <a:t>5- The </a:t>
            </a:r>
            <a:r>
              <a:rPr lang="en-US" sz="2800" b="1" dirty="0">
                <a:solidFill>
                  <a:srgbClr val="1C01BB"/>
                </a:solidFill>
                <a:latin typeface="Arial" panose="020B0604020202020204" pitchFamily="34" charset="0"/>
                <a:ea typeface="Times New Roman" panose="02020603050405020304" pitchFamily="18" charset="0"/>
              </a:rPr>
              <a:t>superior articular process </a:t>
            </a:r>
            <a:r>
              <a:rPr lang="en-US" sz="2800" dirty="0">
                <a:latin typeface="Arial" panose="020B0604020202020204" pitchFamily="34" charset="0"/>
                <a:ea typeface="Times New Roman" panose="02020603050405020304" pitchFamily="18" charset="0"/>
              </a:rPr>
              <a:t>is curved with the </a:t>
            </a:r>
            <a:r>
              <a:rPr lang="en-US" sz="2800" b="1" dirty="0">
                <a:solidFill>
                  <a:srgbClr val="FF0000"/>
                </a:solidFill>
                <a:highlight>
                  <a:srgbClr val="FFFF00"/>
                </a:highlight>
                <a:latin typeface="Arial" panose="020B0604020202020204" pitchFamily="34" charset="0"/>
                <a:ea typeface="Times New Roman" panose="02020603050405020304" pitchFamily="18" charset="0"/>
              </a:rPr>
              <a:t>superior articular facet</a:t>
            </a:r>
            <a:r>
              <a:rPr lang="en-US" sz="2800" dirty="0">
                <a:latin typeface="Arial" panose="020B0604020202020204" pitchFamily="34" charset="0"/>
                <a:ea typeface="Times New Roman" panose="02020603050405020304" pitchFamily="18" charset="0"/>
              </a:rPr>
              <a:t> concave </a:t>
            </a:r>
            <a:r>
              <a:rPr lang="en-US" sz="2800" b="1" dirty="0">
                <a:solidFill>
                  <a:srgbClr val="00B050"/>
                </a:solidFill>
                <a:latin typeface="Arial" panose="020B0604020202020204" pitchFamily="34" charset="0"/>
                <a:ea typeface="Times New Roman" panose="02020603050405020304" pitchFamily="18" charset="0"/>
              </a:rPr>
              <a:t>medially</a:t>
            </a:r>
            <a:r>
              <a:rPr lang="en-US" sz="2800" dirty="0">
                <a:latin typeface="Arial" panose="020B0604020202020204" pitchFamily="34"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Low">
              <a:lnSpc>
                <a:spcPct val="122000"/>
              </a:lnSpc>
              <a:tabLst>
                <a:tab pos="129540" algn="l"/>
              </a:tabLst>
            </a:pPr>
            <a:r>
              <a:rPr lang="en-US" sz="2800" dirty="0">
                <a:latin typeface="Arial" panose="020B0604020202020204" pitchFamily="34" charset="0"/>
                <a:ea typeface="Times New Roman" panose="02020603050405020304" pitchFamily="18" charset="0"/>
              </a:rPr>
              <a:t>6- The</a:t>
            </a:r>
            <a:r>
              <a:rPr lang="en-US" sz="2800" b="1" dirty="0">
                <a:latin typeface="Arial" panose="020B0604020202020204" pitchFamily="34" charset="0"/>
                <a:ea typeface="Times New Roman" panose="02020603050405020304" pitchFamily="18" charset="0"/>
              </a:rPr>
              <a:t> </a:t>
            </a:r>
            <a:r>
              <a:rPr lang="en-US" sz="2800" b="1" dirty="0">
                <a:solidFill>
                  <a:srgbClr val="1C01BB"/>
                </a:solidFill>
                <a:latin typeface="Arial" panose="020B0604020202020204" pitchFamily="34" charset="0"/>
                <a:ea typeface="Times New Roman" panose="02020603050405020304" pitchFamily="18" charset="0"/>
              </a:rPr>
              <a:t>inferior articular process </a:t>
            </a:r>
            <a:r>
              <a:rPr lang="en-US" sz="2800" dirty="0">
                <a:latin typeface="Arial" panose="020B0604020202020204" pitchFamily="34" charset="0"/>
                <a:ea typeface="Times New Roman" panose="02020603050405020304" pitchFamily="18" charset="0"/>
              </a:rPr>
              <a:t>is curved with the </a:t>
            </a:r>
            <a:r>
              <a:rPr lang="en-US" sz="2800" b="1" dirty="0">
                <a:solidFill>
                  <a:srgbClr val="FF0000"/>
                </a:solidFill>
                <a:highlight>
                  <a:srgbClr val="FFFF00"/>
                </a:highlight>
                <a:latin typeface="Arial" panose="020B0604020202020204" pitchFamily="34" charset="0"/>
                <a:ea typeface="Times New Roman" panose="02020603050405020304" pitchFamily="18" charset="0"/>
              </a:rPr>
              <a:t>inferior articular facet</a:t>
            </a:r>
            <a:r>
              <a:rPr lang="en-US" sz="2800" b="1" dirty="0">
                <a:latin typeface="Arial" panose="020B0604020202020204" pitchFamily="34" charset="0"/>
                <a:ea typeface="Times New Roman" panose="02020603050405020304" pitchFamily="18" charset="0"/>
              </a:rPr>
              <a:t> </a:t>
            </a:r>
            <a:r>
              <a:rPr lang="en-US" sz="2800" dirty="0">
                <a:latin typeface="Arial" panose="020B0604020202020204" pitchFamily="34" charset="0"/>
                <a:ea typeface="Times New Roman" panose="02020603050405020304" pitchFamily="18" charset="0"/>
              </a:rPr>
              <a:t>convex </a:t>
            </a:r>
            <a:r>
              <a:rPr lang="en-US" sz="2800" b="1" dirty="0">
                <a:solidFill>
                  <a:srgbClr val="00B050"/>
                </a:solidFill>
                <a:latin typeface="Arial" panose="020B0604020202020204" pitchFamily="34" charset="0"/>
                <a:ea typeface="Times New Roman" panose="02020603050405020304" pitchFamily="18" charset="0"/>
              </a:rPr>
              <a:t>laterally</a:t>
            </a:r>
            <a:r>
              <a:rPr lang="en-US" sz="2800" dirty="0">
                <a:latin typeface="Arial" panose="020B0604020202020204" pitchFamily="34"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r>
              <a:rPr lang="en-US" sz="2800" b="1" dirty="0">
                <a:solidFill>
                  <a:srgbClr val="FF0000"/>
                </a:solidFill>
                <a:highlight>
                  <a:srgbClr val="FFFF00"/>
                </a:highlight>
                <a:latin typeface="Arial" panose="020B0604020202020204" pitchFamily="34" charset="0"/>
                <a:ea typeface="Times New Roman" panose="02020603050405020304" pitchFamily="18" charset="0"/>
              </a:rPr>
              <a:t>- The distance between two </a:t>
            </a:r>
            <a:r>
              <a:rPr lang="en-US" sz="2800" b="1" dirty="0">
                <a:solidFill>
                  <a:srgbClr val="1C01BB"/>
                </a:solidFill>
                <a:highlight>
                  <a:srgbClr val="FFFF00"/>
                </a:highlight>
                <a:latin typeface="Arial" panose="020B0604020202020204" pitchFamily="34" charset="0"/>
                <a:ea typeface="Times New Roman" panose="02020603050405020304" pitchFamily="18" charset="0"/>
              </a:rPr>
              <a:t>superior</a:t>
            </a:r>
            <a:r>
              <a:rPr lang="en-US" sz="2800" b="1" dirty="0">
                <a:solidFill>
                  <a:srgbClr val="FF0000"/>
                </a:solidFill>
                <a:highlight>
                  <a:srgbClr val="FFFF00"/>
                </a:highlight>
                <a:latin typeface="Arial" panose="020B0604020202020204" pitchFamily="34" charset="0"/>
                <a:ea typeface="Times New Roman" panose="02020603050405020304" pitchFamily="18" charset="0"/>
              </a:rPr>
              <a:t> articular processes (facets) is </a:t>
            </a:r>
            <a:r>
              <a:rPr lang="en-US" sz="2800" b="1" dirty="0">
                <a:solidFill>
                  <a:srgbClr val="00B050"/>
                </a:solidFill>
                <a:highlight>
                  <a:srgbClr val="FFFF00"/>
                </a:highlight>
                <a:latin typeface="Arial" panose="020B0604020202020204" pitchFamily="34" charset="0"/>
                <a:ea typeface="Times New Roman" panose="02020603050405020304" pitchFamily="18" charset="0"/>
              </a:rPr>
              <a:t>wider</a:t>
            </a:r>
            <a:r>
              <a:rPr lang="en-US" sz="2800" b="1" dirty="0">
                <a:solidFill>
                  <a:srgbClr val="FF0000"/>
                </a:solidFill>
                <a:highlight>
                  <a:srgbClr val="FFFF00"/>
                </a:highlight>
                <a:latin typeface="Arial" panose="020B0604020202020204" pitchFamily="34" charset="0"/>
                <a:ea typeface="Times New Roman" panose="02020603050405020304" pitchFamily="18" charset="0"/>
              </a:rPr>
              <a:t> than the </a:t>
            </a:r>
            <a:r>
              <a:rPr lang="en-US" sz="2800" b="1" dirty="0">
                <a:solidFill>
                  <a:srgbClr val="1C01BB"/>
                </a:solidFill>
                <a:highlight>
                  <a:srgbClr val="FFFF00"/>
                </a:highlight>
                <a:latin typeface="Arial" panose="020B0604020202020204" pitchFamily="34" charset="0"/>
                <a:ea typeface="Times New Roman" panose="02020603050405020304" pitchFamily="18" charset="0"/>
              </a:rPr>
              <a:t>inferior</a:t>
            </a:r>
            <a:r>
              <a:rPr lang="en-US" sz="2800" b="1" dirty="0">
                <a:solidFill>
                  <a:srgbClr val="FF0000"/>
                </a:solidFill>
                <a:highlight>
                  <a:srgbClr val="FFFF00"/>
                </a:highlight>
                <a:latin typeface="Arial" panose="020B0604020202020204" pitchFamily="34"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Low">
              <a:lnSpc>
                <a:spcPct val="122000"/>
              </a:lnSpc>
              <a:tabLst>
                <a:tab pos="129540" algn="l"/>
              </a:tabLst>
            </a:pPr>
            <a:r>
              <a:rPr lang="en-US" sz="2800" dirty="0">
                <a:latin typeface="Arial" panose="020B0604020202020204" pitchFamily="34" charset="0"/>
                <a:ea typeface="Times New Roman" panose="02020603050405020304" pitchFamily="18" charset="0"/>
              </a:rPr>
              <a:t>7- </a:t>
            </a:r>
            <a:r>
              <a:rPr lang="en-US" sz="2800" b="1" dirty="0">
                <a:solidFill>
                  <a:srgbClr val="1C01BB"/>
                </a:solidFill>
                <a:latin typeface="Arial" panose="020B0604020202020204" pitchFamily="34" charset="0"/>
                <a:ea typeface="Times New Roman" panose="02020603050405020304" pitchFamily="18" charset="0"/>
              </a:rPr>
              <a:t>mammillary process </a:t>
            </a:r>
            <a:r>
              <a:rPr lang="en-US" sz="2800" dirty="0">
                <a:latin typeface="Arial" panose="020B0604020202020204" pitchFamily="34" charset="0"/>
                <a:ea typeface="Times New Roman" panose="02020603050405020304" pitchFamily="18" charset="0"/>
              </a:rPr>
              <a:t>on posterior edge of superior articular process.</a:t>
            </a:r>
            <a:endParaRPr lang="en-US" sz="2800" dirty="0">
              <a:latin typeface="Times New Roman" panose="02020603050405020304" pitchFamily="18" charset="0"/>
              <a:ea typeface="Times New Roman" panose="02020603050405020304" pitchFamily="18" charset="0"/>
            </a:endParaRPr>
          </a:p>
          <a:p>
            <a:pPr algn="justLow">
              <a:lnSpc>
                <a:spcPct val="122000"/>
              </a:lnSpc>
              <a:tabLst>
                <a:tab pos="129540" algn="l"/>
              </a:tabLst>
            </a:pPr>
            <a:r>
              <a:rPr lang="en-US" sz="2800" dirty="0">
                <a:latin typeface="Arial" panose="020B0604020202020204" pitchFamily="34" charset="0"/>
                <a:ea typeface="Times New Roman" panose="02020603050405020304" pitchFamily="18" charset="0"/>
              </a:rPr>
              <a:t>8</a:t>
            </a:r>
            <a:r>
              <a:rPr lang="en-US" sz="2800" dirty="0">
                <a:solidFill>
                  <a:srgbClr val="FF0000"/>
                </a:solidFill>
                <a:highlight>
                  <a:srgbClr val="FFFF00"/>
                </a:highlight>
                <a:latin typeface="Arial" panose="020B0604020202020204" pitchFamily="34" charset="0"/>
                <a:ea typeface="Times New Roman" panose="02020603050405020304" pitchFamily="18" charset="0"/>
              </a:rPr>
              <a:t>- </a:t>
            </a:r>
            <a:r>
              <a:rPr lang="en-US" sz="2800" b="1" dirty="0">
                <a:solidFill>
                  <a:srgbClr val="FF0000"/>
                </a:solidFill>
                <a:highlight>
                  <a:srgbClr val="FFFF00"/>
                </a:highlight>
                <a:latin typeface="Arial" panose="020B0604020202020204" pitchFamily="34" charset="0"/>
                <a:ea typeface="Times New Roman" panose="02020603050405020304" pitchFamily="18" charset="0"/>
              </a:rPr>
              <a:t>Spine</a:t>
            </a:r>
            <a:r>
              <a:rPr lang="en-US" sz="2800" dirty="0">
                <a:solidFill>
                  <a:srgbClr val="FF0000"/>
                </a:solidFill>
                <a:highlight>
                  <a:srgbClr val="FFFF00"/>
                </a:highlight>
                <a:latin typeface="Arial" panose="020B0604020202020204" pitchFamily="34" charset="0"/>
                <a:ea typeface="Times New Roman" panose="02020603050405020304" pitchFamily="18" charset="0"/>
              </a:rPr>
              <a:t> is broad and </a:t>
            </a:r>
            <a:r>
              <a:rPr lang="en-US" sz="2800" b="1" dirty="0">
                <a:solidFill>
                  <a:srgbClr val="FF0000"/>
                </a:solidFill>
                <a:highlight>
                  <a:srgbClr val="FFFF00"/>
                </a:highlight>
                <a:latin typeface="Arial" panose="020B0604020202020204" pitchFamily="34" charset="0"/>
                <a:ea typeface="Times New Roman" panose="02020603050405020304" pitchFamily="18" charset="0"/>
              </a:rPr>
              <a:t>quadrilateral</a:t>
            </a:r>
            <a:r>
              <a:rPr lang="en-US" sz="2800" dirty="0">
                <a:solidFill>
                  <a:srgbClr val="FF0000"/>
                </a:solidFill>
                <a:highlight>
                  <a:srgbClr val="FFFF00"/>
                </a:highlight>
                <a:latin typeface="Arial" panose="020B0604020202020204" pitchFamily="34"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501548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844FA18-1589-4ECF-A09C-91BEA5419844}"/>
              </a:ext>
            </a:extLst>
          </p:cNvPr>
          <p:cNvPicPr>
            <a:picLocks noChangeAspect="1"/>
          </p:cNvPicPr>
          <p:nvPr/>
        </p:nvPicPr>
        <p:blipFill rotWithShape="1">
          <a:blip r:embed="rId2"/>
          <a:srcRect l="10995" t="41975" r="18937" b="32181"/>
          <a:stretch/>
        </p:blipFill>
        <p:spPr>
          <a:xfrm>
            <a:off x="259645" y="530578"/>
            <a:ext cx="11824572" cy="6188190"/>
          </a:xfrm>
          <a:prstGeom prst="rect">
            <a:avLst/>
          </a:prstGeom>
        </p:spPr>
      </p:pic>
    </p:spTree>
    <p:extLst>
      <p:ext uri="{BB962C8B-B14F-4D97-AF65-F5344CB8AC3E}">
        <p14:creationId xmlns:p14="http://schemas.microsoft.com/office/powerpoint/2010/main" xmlns="" val="2657937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99F57BF-FDBF-4A5F-B04D-D7D0521EC54A}"/>
              </a:ext>
            </a:extLst>
          </p:cNvPr>
          <p:cNvSpPr/>
          <p:nvPr/>
        </p:nvSpPr>
        <p:spPr>
          <a:xfrm>
            <a:off x="0" y="0"/>
            <a:ext cx="12192000" cy="5004447"/>
          </a:xfrm>
          <a:prstGeom prst="rect">
            <a:avLst/>
          </a:prstGeom>
        </p:spPr>
        <p:txBody>
          <a:bodyPr wrap="square">
            <a:spAutoFit/>
          </a:bodyPr>
          <a:lstStyle/>
          <a:p>
            <a:pPr algn="ctr">
              <a:lnSpc>
                <a:spcPct val="122000"/>
              </a:lnSpc>
              <a:tabLst>
                <a:tab pos="262255" algn="l"/>
              </a:tabLst>
            </a:pPr>
            <a:r>
              <a:rPr lang="en-US" sz="4000" b="1" dirty="0">
                <a:latin typeface="Arial" panose="020B0604020202020204" pitchFamily="34" charset="0"/>
                <a:ea typeface="Times New Roman" panose="02020603050405020304" pitchFamily="18" charset="0"/>
              </a:rPr>
              <a:t>** 5th Lumbar Vertebra</a:t>
            </a:r>
            <a:endParaRPr lang="en-US" sz="4000" dirty="0">
              <a:latin typeface="Times New Roman" panose="02020603050405020304" pitchFamily="18" charset="0"/>
              <a:ea typeface="Times New Roman" panose="02020603050405020304" pitchFamily="18" charset="0"/>
            </a:endParaRPr>
          </a:p>
          <a:p>
            <a:pPr algn="justLow">
              <a:lnSpc>
                <a:spcPct val="122000"/>
              </a:lnSpc>
              <a:tabLst>
                <a:tab pos="172720" algn="l"/>
              </a:tabLst>
            </a:pPr>
            <a:r>
              <a:rPr lang="en-US" sz="4000" dirty="0">
                <a:latin typeface="Arial" panose="020B0604020202020204" pitchFamily="34" charset="0"/>
                <a:ea typeface="Times New Roman" panose="02020603050405020304" pitchFamily="18" charset="0"/>
              </a:rPr>
              <a:t>1) </a:t>
            </a:r>
            <a:r>
              <a:rPr lang="en-US" sz="4000" b="1" dirty="0">
                <a:latin typeface="Arial" panose="020B0604020202020204" pitchFamily="34" charset="0"/>
                <a:ea typeface="Times New Roman" panose="02020603050405020304" pitchFamily="18" charset="0"/>
              </a:rPr>
              <a:t>The </a:t>
            </a:r>
            <a:r>
              <a:rPr lang="en-US" sz="4000" b="1" dirty="0">
                <a:solidFill>
                  <a:srgbClr val="1C01BB"/>
                </a:solidFill>
                <a:highlight>
                  <a:srgbClr val="FFFF00"/>
                </a:highlight>
                <a:latin typeface="Arial" panose="020B0604020202020204" pitchFamily="34" charset="0"/>
                <a:ea typeface="Times New Roman" panose="02020603050405020304" pitchFamily="18" charset="0"/>
              </a:rPr>
              <a:t>transverse processes</a:t>
            </a:r>
            <a:r>
              <a:rPr lang="en-US" sz="4000" dirty="0">
                <a:solidFill>
                  <a:srgbClr val="1C01BB"/>
                </a:solidFill>
                <a:highlight>
                  <a:srgbClr val="FFFF00"/>
                </a:highlight>
                <a:latin typeface="Arial" panose="020B0604020202020204" pitchFamily="34" charset="0"/>
                <a:ea typeface="Times New Roman" panose="02020603050405020304" pitchFamily="18" charset="0"/>
              </a:rPr>
              <a:t> </a:t>
            </a:r>
            <a:r>
              <a:rPr lang="en-US" sz="4000" dirty="0">
                <a:solidFill>
                  <a:srgbClr val="FF0000"/>
                </a:solidFill>
                <a:highlight>
                  <a:srgbClr val="FFFF00"/>
                </a:highlight>
                <a:latin typeface="Arial" panose="020B0604020202020204" pitchFamily="34" charset="0"/>
                <a:ea typeface="Times New Roman" panose="02020603050405020304" pitchFamily="18" charset="0"/>
              </a:rPr>
              <a:t>are </a:t>
            </a:r>
            <a:r>
              <a:rPr lang="en-US" sz="4000" b="1" dirty="0">
                <a:solidFill>
                  <a:srgbClr val="FF0000"/>
                </a:solidFill>
                <a:highlight>
                  <a:srgbClr val="FFFF00"/>
                </a:highlight>
                <a:latin typeface="Arial" panose="020B0604020202020204" pitchFamily="34" charset="0"/>
                <a:ea typeface="Times New Roman" panose="02020603050405020304" pitchFamily="18" charset="0"/>
              </a:rPr>
              <a:t>thick</a:t>
            </a:r>
            <a:r>
              <a:rPr lang="en-US" sz="4000" dirty="0">
                <a:solidFill>
                  <a:srgbClr val="FF0000"/>
                </a:solidFill>
                <a:highlight>
                  <a:srgbClr val="FFFF00"/>
                </a:highlight>
                <a:latin typeface="Arial" panose="020B0604020202020204" pitchFamily="34" charset="0"/>
                <a:ea typeface="Times New Roman" panose="02020603050405020304" pitchFamily="18" charset="0"/>
              </a:rPr>
              <a:t>, </a:t>
            </a:r>
            <a:r>
              <a:rPr lang="en-US" sz="4000" dirty="0">
                <a:latin typeface="Arial" panose="020B0604020202020204" pitchFamily="34" charset="0"/>
                <a:ea typeface="Times New Roman" panose="02020603050405020304" pitchFamily="18" charset="0"/>
              </a:rPr>
              <a:t>strong and are attached to the whole sides of the</a:t>
            </a:r>
            <a:r>
              <a:rPr lang="en-US" sz="4000" dirty="0">
                <a:solidFill>
                  <a:srgbClr val="FF0000"/>
                </a:solidFill>
                <a:highlight>
                  <a:srgbClr val="FFFF00"/>
                </a:highlight>
                <a:latin typeface="Arial" panose="020B0604020202020204" pitchFamily="34" charset="0"/>
                <a:ea typeface="Times New Roman" panose="02020603050405020304" pitchFamily="18" charset="0"/>
              </a:rPr>
              <a:t> pedicles</a:t>
            </a:r>
            <a:r>
              <a:rPr lang="en-US" sz="4000" dirty="0">
                <a:latin typeface="Arial" panose="020B0604020202020204" pitchFamily="34" charset="0"/>
                <a:ea typeface="Times New Roman" panose="02020603050405020304" pitchFamily="18" charset="0"/>
              </a:rPr>
              <a:t>. </a:t>
            </a:r>
            <a:endParaRPr lang="en-US" sz="4000" dirty="0">
              <a:latin typeface="Times New Roman" panose="02020603050405020304" pitchFamily="18" charset="0"/>
              <a:ea typeface="Times New Roman" panose="02020603050405020304" pitchFamily="18" charset="0"/>
            </a:endParaRPr>
          </a:p>
          <a:p>
            <a:pPr algn="justLow">
              <a:lnSpc>
                <a:spcPct val="122000"/>
              </a:lnSpc>
              <a:tabLst>
                <a:tab pos="172720" algn="l"/>
              </a:tabLst>
            </a:pPr>
            <a:r>
              <a:rPr lang="en-US" sz="4000" dirty="0">
                <a:solidFill>
                  <a:srgbClr val="FF0000"/>
                </a:solidFill>
                <a:highlight>
                  <a:srgbClr val="FFFF00"/>
                </a:highlight>
                <a:latin typeface="Arial" panose="020B0604020202020204" pitchFamily="34" charset="0"/>
                <a:ea typeface="Times New Roman" panose="02020603050405020304" pitchFamily="18" charset="0"/>
              </a:rPr>
              <a:t>2) Smaller size of its </a:t>
            </a:r>
            <a:r>
              <a:rPr lang="en-US" sz="4000" b="1" dirty="0">
                <a:solidFill>
                  <a:srgbClr val="FF0000"/>
                </a:solidFill>
                <a:highlight>
                  <a:srgbClr val="FFFF00"/>
                </a:highlight>
                <a:latin typeface="Arial" panose="020B0604020202020204" pitchFamily="34" charset="0"/>
                <a:ea typeface="Times New Roman" panose="02020603050405020304" pitchFamily="18" charset="0"/>
              </a:rPr>
              <a:t>spine</a:t>
            </a:r>
            <a:r>
              <a:rPr lang="en-US" sz="4000" dirty="0">
                <a:solidFill>
                  <a:srgbClr val="FF0000"/>
                </a:solidFill>
                <a:highlight>
                  <a:srgbClr val="FFFF00"/>
                </a:highlight>
                <a:latin typeface="Arial" panose="020B0604020202020204" pitchFamily="34" charset="0"/>
                <a:ea typeface="Times New Roman" panose="02020603050405020304" pitchFamily="18" charset="0"/>
              </a:rPr>
              <a:t>.</a:t>
            </a:r>
            <a:r>
              <a:rPr lang="en-US" sz="4000" dirty="0">
                <a:solidFill>
                  <a:srgbClr val="FF0000"/>
                </a:solidFill>
                <a:latin typeface="Arial" panose="020B0604020202020204" pitchFamily="34" charset="0"/>
                <a:ea typeface="Times New Roman" panose="02020603050405020304" pitchFamily="18" charset="0"/>
              </a:rPr>
              <a:t> </a:t>
            </a:r>
            <a:endParaRPr lang="en-US" sz="4000" dirty="0">
              <a:latin typeface="Times New Roman" panose="02020603050405020304" pitchFamily="18" charset="0"/>
              <a:ea typeface="Times New Roman" panose="02020603050405020304" pitchFamily="18" charset="0"/>
            </a:endParaRPr>
          </a:p>
          <a:p>
            <a:r>
              <a:rPr lang="en-US" sz="4000" dirty="0">
                <a:solidFill>
                  <a:srgbClr val="FF0000"/>
                </a:solidFill>
                <a:latin typeface="Arial" panose="020B0604020202020204" pitchFamily="34" charset="0"/>
                <a:ea typeface="Times New Roman" panose="02020603050405020304" pitchFamily="18" charset="0"/>
              </a:rPr>
              <a:t>3) </a:t>
            </a:r>
            <a:r>
              <a:rPr lang="en-US" sz="4000" b="1" dirty="0">
                <a:solidFill>
                  <a:srgbClr val="FF0000"/>
                </a:solidFill>
                <a:highlight>
                  <a:srgbClr val="FFFF00"/>
                </a:highlight>
                <a:latin typeface="Arial" panose="020B0604020202020204" pitchFamily="34" charset="0"/>
                <a:ea typeface="Times New Roman" panose="02020603050405020304" pitchFamily="18" charset="0"/>
              </a:rPr>
              <a:t>The distance between two </a:t>
            </a:r>
            <a:r>
              <a:rPr lang="en-US" sz="4000" b="1" dirty="0">
                <a:solidFill>
                  <a:srgbClr val="1C01BB"/>
                </a:solidFill>
                <a:highlight>
                  <a:srgbClr val="FFFF00"/>
                </a:highlight>
                <a:latin typeface="Arial" panose="020B0604020202020204" pitchFamily="34" charset="0"/>
                <a:ea typeface="Times New Roman" panose="02020603050405020304" pitchFamily="18" charset="0"/>
              </a:rPr>
              <a:t>superior</a:t>
            </a:r>
            <a:r>
              <a:rPr lang="en-US" sz="4000" b="1" dirty="0">
                <a:solidFill>
                  <a:srgbClr val="FF0000"/>
                </a:solidFill>
                <a:highlight>
                  <a:srgbClr val="FFFF00"/>
                </a:highlight>
                <a:latin typeface="Arial" panose="020B0604020202020204" pitchFamily="34" charset="0"/>
                <a:ea typeface="Times New Roman" panose="02020603050405020304" pitchFamily="18" charset="0"/>
              </a:rPr>
              <a:t> articular processes is nearly </a:t>
            </a:r>
            <a:r>
              <a:rPr lang="en-US" sz="4400" b="1" dirty="0">
                <a:solidFill>
                  <a:srgbClr val="1C01BB"/>
                </a:solidFill>
                <a:highlight>
                  <a:srgbClr val="FFFF00"/>
                </a:highlight>
                <a:latin typeface="Arial" panose="020B0604020202020204" pitchFamily="34" charset="0"/>
                <a:ea typeface="Times New Roman" panose="02020603050405020304" pitchFamily="18" charset="0"/>
              </a:rPr>
              <a:t>equal</a:t>
            </a:r>
            <a:r>
              <a:rPr lang="en-US" sz="4000" b="1" dirty="0">
                <a:solidFill>
                  <a:srgbClr val="FF0000"/>
                </a:solidFill>
                <a:highlight>
                  <a:srgbClr val="FFFF00"/>
                </a:highlight>
                <a:latin typeface="Arial" panose="020B0604020202020204" pitchFamily="34" charset="0"/>
                <a:ea typeface="Times New Roman" panose="02020603050405020304" pitchFamily="18" charset="0"/>
              </a:rPr>
              <a:t> to the </a:t>
            </a:r>
            <a:r>
              <a:rPr lang="en-US" sz="4000" b="1" dirty="0">
                <a:solidFill>
                  <a:srgbClr val="1C01BB"/>
                </a:solidFill>
                <a:highlight>
                  <a:srgbClr val="FFFF00"/>
                </a:highlight>
                <a:latin typeface="Arial" panose="020B0604020202020204" pitchFamily="34" charset="0"/>
                <a:ea typeface="Times New Roman" panose="02020603050405020304" pitchFamily="18" charset="0"/>
              </a:rPr>
              <a:t>inferior</a:t>
            </a:r>
            <a:r>
              <a:rPr lang="en-US" sz="4000" b="1" dirty="0">
                <a:solidFill>
                  <a:srgbClr val="FF0000"/>
                </a:solidFill>
                <a:highlight>
                  <a:srgbClr val="FFFF00"/>
                </a:highlight>
                <a:latin typeface="Arial" panose="020B0604020202020204" pitchFamily="34" charset="0"/>
                <a:ea typeface="Times New Roman" panose="02020603050405020304" pitchFamily="18" charset="0"/>
              </a:rPr>
              <a:t> articular processes </a:t>
            </a:r>
            <a:endParaRPr lang="en-US" sz="4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28028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4409A2B-91F7-4B03-B3E4-66286EC6474F}"/>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3432" t="8707" b="44791"/>
          <a:stretch/>
        </p:blipFill>
        <p:spPr>
          <a:xfrm>
            <a:off x="197364" y="632177"/>
            <a:ext cx="11430192" cy="5983780"/>
          </a:xfrm>
          <a:prstGeom prst="rect">
            <a:avLst/>
          </a:prstGeom>
        </p:spPr>
      </p:pic>
      <p:sp>
        <p:nvSpPr>
          <p:cNvPr id="2" name="TextBox 1">
            <a:extLst>
              <a:ext uri="{FF2B5EF4-FFF2-40B4-BE49-F238E27FC236}">
                <a16:creationId xmlns:a16="http://schemas.microsoft.com/office/drawing/2014/main" xmlns="" id="{C02F239C-F865-477F-BAA2-1FB5E1824CE8}"/>
              </a:ext>
            </a:extLst>
          </p:cNvPr>
          <p:cNvSpPr txBox="1"/>
          <p:nvPr/>
        </p:nvSpPr>
        <p:spPr>
          <a:xfrm>
            <a:off x="197364" y="214489"/>
            <a:ext cx="2636147" cy="584775"/>
          </a:xfrm>
          <a:prstGeom prst="rect">
            <a:avLst/>
          </a:prstGeom>
          <a:noFill/>
        </p:spPr>
        <p:txBody>
          <a:bodyPr wrap="square" rtlCol="0">
            <a:spAutoFit/>
          </a:bodyPr>
          <a:lstStyle/>
          <a:p>
            <a:r>
              <a:rPr lang="en-US" sz="3200" b="1" dirty="0">
                <a:solidFill>
                  <a:srgbClr val="FF0000"/>
                </a:solidFill>
              </a:rPr>
              <a:t>Lateral view</a:t>
            </a:r>
          </a:p>
        </p:txBody>
      </p:sp>
    </p:spTree>
    <p:extLst>
      <p:ext uri="{BB962C8B-B14F-4D97-AF65-F5344CB8AC3E}">
        <p14:creationId xmlns:p14="http://schemas.microsoft.com/office/powerpoint/2010/main" xmlns="" val="3328844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3B2756B-B512-4EA8-BA18-AFE353220E2A}"/>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21269" b="22035"/>
          <a:stretch/>
        </p:blipFill>
        <p:spPr>
          <a:xfrm>
            <a:off x="-43691" y="662606"/>
            <a:ext cx="11910487" cy="6096000"/>
          </a:xfrm>
          <a:prstGeom prst="rect">
            <a:avLst/>
          </a:prstGeom>
        </p:spPr>
      </p:pic>
      <p:sp>
        <p:nvSpPr>
          <p:cNvPr id="4" name="TextBox 3">
            <a:extLst>
              <a:ext uri="{FF2B5EF4-FFF2-40B4-BE49-F238E27FC236}">
                <a16:creationId xmlns:a16="http://schemas.microsoft.com/office/drawing/2014/main" xmlns="" id="{F6C71440-ADD3-4D1D-8874-702BCC2DF6C0}"/>
              </a:ext>
            </a:extLst>
          </p:cNvPr>
          <p:cNvSpPr txBox="1"/>
          <p:nvPr/>
        </p:nvSpPr>
        <p:spPr>
          <a:xfrm>
            <a:off x="197364" y="214489"/>
            <a:ext cx="2636147" cy="584775"/>
          </a:xfrm>
          <a:prstGeom prst="rect">
            <a:avLst/>
          </a:prstGeom>
          <a:noFill/>
        </p:spPr>
        <p:txBody>
          <a:bodyPr wrap="square" rtlCol="0">
            <a:spAutoFit/>
          </a:bodyPr>
          <a:lstStyle/>
          <a:p>
            <a:r>
              <a:rPr lang="en-US" sz="3200" b="1" dirty="0">
                <a:solidFill>
                  <a:srgbClr val="FF0000"/>
                </a:solidFill>
              </a:rPr>
              <a:t>Ligaments</a:t>
            </a:r>
          </a:p>
        </p:txBody>
      </p:sp>
      <p:sp>
        <p:nvSpPr>
          <p:cNvPr id="2" name="TextBox 1">
            <a:extLst>
              <a:ext uri="{FF2B5EF4-FFF2-40B4-BE49-F238E27FC236}">
                <a16:creationId xmlns:a16="http://schemas.microsoft.com/office/drawing/2014/main" xmlns="" id="{D81B6B42-2B17-4C07-861B-5D95561A9414}"/>
              </a:ext>
            </a:extLst>
          </p:cNvPr>
          <p:cNvSpPr txBox="1"/>
          <p:nvPr/>
        </p:nvSpPr>
        <p:spPr>
          <a:xfrm>
            <a:off x="66260" y="1090111"/>
            <a:ext cx="378212" cy="523220"/>
          </a:xfrm>
          <a:prstGeom prst="rect">
            <a:avLst/>
          </a:prstGeom>
          <a:noFill/>
        </p:spPr>
        <p:txBody>
          <a:bodyPr wrap="square" rtlCol="0">
            <a:spAutoFit/>
          </a:bodyPr>
          <a:lstStyle/>
          <a:p>
            <a:r>
              <a:rPr lang="en-US" sz="2800" b="1" dirty="0">
                <a:solidFill>
                  <a:srgbClr val="FF0000"/>
                </a:solidFill>
              </a:rPr>
              <a:t>1</a:t>
            </a:r>
          </a:p>
        </p:txBody>
      </p:sp>
      <p:sp>
        <p:nvSpPr>
          <p:cNvPr id="5" name="TextBox 4">
            <a:extLst>
              <a:ext uri="{FF2B5EF4-FFF2-40B4-BE49-F238E27FC236}">
                <a16:creationId xmlns:a16="http://schemas.microsoft.com/office/drawing/2014/main" xmlns="" id="{EB7C05BA-32F4-4322-8D56-42538B03809F}"/>
              </a:ext>
            </a:extLst>
          </p:cNvPr>
          <p:cNvSpPr txBox="1"/>
          <p:nvPr/>
        </p:nvSpPr>
        <p:spPr>
          <a:xfrm>
            <a:off x="424069" y="3710606"/>
            <a:ext cx="378212" cy="523220"/>
          </a:xfrm>
          <a:prstGeom prst="rect">
            <a:avLst/>
          </a:prstGeom>
          <a:noFill/>
        </p:spPr>
        <p:txBody>
          <a:bodyPr wrap="square" rtlCol="0">
            <a:spAutoFit/>
          </a:bodyPr>
          <a:lstStyle/>
          <a:p>
            <a:r>
              <a:rPr lang="en-US" sz="2800" b="1" dirty="0">
                <a:solidFill>
                  <a:srgbClr val="FF0000"/>
                </a:solidFill>
              </a:rPr>
              <a:t>2</a:t>
            </a:r>
          </a:p>
        </p:txBody>
      </p:sp>
      <p:sp>
        <p:nvSpPr>
          <p:cNvPr id="6" name="TextBox 5">
            <a:extLst>
              <a:ext uri="{FF2B5EF4-FFF2-40B4-BE49-F238E27FC236}">
                <a16:creationId xmlns:a16="http://schemas.microsoft.com/office/drawing/2014/main" xmlns="" id="{0C6961C3-FEA5-45CA-93B4-FC7B49255E80}"/>
              </a:ext>
            </a:extLst>
          </p:cNvPr>
          <p:cNvSpPr txBox="1"/>
          <p:nvPr/>
        </p:nvSpPr>
        <p:spPr>
          <a:xfrm>
            <a:off x="255366" y="5506279"/>
            <a:ext cx="378212" cy="523220"/>
          </a:xfrm>
          <a:prstGeom prst="rect">
            <a:avLst/>
          </a:prstGeom>
          <a:noFill/>
        </p:spPr>
        <p:txBody>
          <a:bodyPr wrap="square" rtlCol="0">
            <a:spAutoFit/>
          </a:bodyPr>
          <a:lstStyle/>
          <a:p>
            <a:r>
              <a:rPr lang="en-US" sz="2800" b="1" dirty="0">
                <a:solidFill>
                  <a:srgbClr val="FF0000"/>
                </a:solidFill>
              </a:rPr>
              <a:t>3</a:t>
            </a:r>
          </a:p>
        </p:txBody>
      </p:sp>
      <p:sp>
        <p:nvSpPr>
          <p:cNvPr id="7" name="TextBox 6">
            <a:extLst>
              <a:ext uri="{FF2B5EF4-FFF2-40B4-BE49-F238E27FC236}">
                <a16:creationId xmlns:a16="http://schemas.microsoft.com/office/drawing/2014/main" xmlns="" id="{C09EA9D3-C156-42F0-A65D-C04506A19A9E}"/>
              </a:ext>
            </a:extLst>
          </p:cNvPr>
          <p:cNvSpPr txBox="1"/>
          <p:nvPr/>
        </p:nvSpPr>
        <p:spPr>
          <a:xfrm>
            <a:off x="11389719" y="3429000"/>
            <a:ext cx="378212" cy="523220"/>
          </a:xfrm>
          <a:prstGeom prst="rect">
            <a:avLst/>
          </a:prstGeom>
          <a:noFill/>
        </p:spPr>
        <p:txBody>
          <a:bodyPr wrap="square" rtlCol="0">
            <a:spAutoFit/>
          </a:bodyPr>
          <a:lstStyle/>
          <a:p>
            <a:r>
              <a:rPr lang="en-US" sz="2800" b="1" dirty="0">
                <a:solidFill>
                  <a:srgbClr val="FF0000"/>
                </a:solidFill>
              </a:rPr>
              <a:t>4</a:t>
            </a:r>
          </a:p>
        </p:txBody>
      </p:sp>
      <p:sp>
        <p:nvSpPr>
          <p:cNvPr id="8" name="TextBox 7">
            <a:extLst>
              <a:ext uri="{FF2B5EF4-FFF2-40B4-BE49-F238E27FC236}">
                <a16:creationId xmlns:a16="http://schemas.microsoft.com/office/drawing/2014/main" xmlns="" id="{846105A5-7797-495B-B1DF-67411A8AFC21}"/>
              </a:ext>
            </a:extLst>
          </p:cNvPr>
          <p:cNvSpPr txBox="1"/>
          <p:nvPr/>
        </p:nvSpPr>
        <p:spPr>
          <a:xfrm>
            <a:off x="11442728" y="4138727"/>
            <a:ext cx="378212" cy="523220"/>
          </a:xfrm>
          <a:prstGeom prst="rect">
            <a:avLst/>
          </a:prstGeom>
          <a:noFill/>
        </p:spPr>
        <p:txBody>
          <a:bodyPr wrap="square" rtlCol="0">
            <a:spAutoFit/>
          </a:bodyPr>
          <a:lstStyle/>
          <a:p>
            <a:r>
              <a:rPr lang="en-US" sz="2800" b="1" dirty="0">
                <a:solidFill>
                  <a:srgbClr val="FF0000"/>
                </a:solidFill>
              </a:rPr>
              <a:t>5</a:t>
            </a:r>
          </a:p>
        </p:txBody>
      </p:sp>
      <p:sp>
        <p:nvSpPr>
          <p:cNvPr id="9" name="TextBox 8">
            <a:extLst>
              <a:ext uri="{FF2B5EF4-FFF2-40B4-BE49-F238E27FC236}">
                <a16:creationId xmlns:a16="http://schemas.microsoft.com/office/drawing/2014/main" xmlns="" id="{D6B98FD8-87EA-42E8-B5D5-B1362AD7DAB9}"/>
              </a:ext>
            </a:extLst>
          </p:cNvPr>
          <p:cNvSpPr txBox="1"/>
          <p:nvPr/>
        </p:nvSpPr>
        <p:spPr>
          <a:xfrm>
            <a:off x="11389719" y="4738939"/>
            <a:ext cx="378212" cy="523220"/>
          </a:xfrm>
          <a:prstGeom prst="rect">
            <a:avLst/>
          </a:prstGeom>
          <a:noFill/>
        </p:spPr>
        <p:txBody>
          <a:bodyPr wrap="square" rtlCol="0">
            <a:spAutoFit/>
          </a:bodyPr>
          <a:lstStyle/>
          <a:p>
            <a:r>
              <a:rPr lang="en-US" sz="2800" b="1" dirty="0">
                <a:solidFill>
                  <a:srgbClr val="FF0000"/>
                </a:solidFill>
              </a:rPr>
              <a:t>6</a:t>
            </a:r>
          </a:p>
        </p:txBody>
      </p:sp>
    </p:spTree>
    <p:extLst>
      <p:ext uri="{BB962C8B-B14F-4D97-AF65-F5344CB8AC3E}">
        <p14:creationId xmlns:p14="http://schemas.microsoft.com/office/powerpoint/2010/main" xmlns="" val="651704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7201E12-D531-4E54-A909-4BBA14E567C9}"/>
              </a:ext>
            </a:extLst>
          </p:cNvPr>
          <p:cNvSpPr/>
          <p:nvPr/>
        </p:nvSpPr>
        <p:spPr>
          <a:xfrm>
            <a:off x="0" y="0"/>
            <a:ext cx="12033956" cy="6113981"/>
          </a:xfrm>
          <a:prstGeom prst="rect">
            <a:avLst/>
          </a:prstGeom>
        </p:spPr>
        <p:txBody>
          <a:bodyPr wrap="square">
            <a:spAutoFit/>
          </a:bodyPr>
          <a:lstStyle/>
          <a:p>
            <a:pPr algn="justLow">
              <a:lnSpc>
                <a:spcPct val="122000"/>
              </a:lnSpc>
              <a:tabLst>
                <a:tab pos="384810" algn="l"/>
              </a:tabLst>
            </a:pPr>
            <a:r>
              <a:rPr lang="en-US" sz="3600" b="1" dirty="0">
                <a:solidFill>
                  <a:srgbClr val="1C01BB"/>
                </a:solidFill>
                <a:latin typeface="Arial" panose="020B0604020202020204" pitchFamily="34" charset="0"/>
                <a:ea typeface="Times New Roman" panose="02020603050405020304" pitchFamily="18" charset="0"/>
              </a:rPr>
              <a:t>** Ligaments of the vertebrae</a:t>
            </a:r>
          </a:p>
          <a:p>
            <a:pPr algn="justLow">
              <a:lnSpc>
                <a:spcPct val="122000"/>
              </a:lnSpc>
              <a:tabLst>
                <a:tab pos="384810" algn="l"/>
              </a:tabLst>
            </a:pPr>
            <a:endParaRPr lang="en-US" sz="3600" dirty="0">
              <a:solidFill>
                <a:srgbClr val="1C01BB"/>
              </a:solidFill>
              <a:latin typeface="Times New Roman" panose="02020603050405020304" pitchFamily="18" charset="0"/>
              <a:ea typeface="Times New Roman" panose="02020603050405020304" pitchFamily="18" charset="0"/>
            </a:endParaRPr>
          </a:p>
          <a:p>
            <a:pPr algn="justLow">
              <a:lnSpc>
                <a:spcPct val="122000"/>
              </a:lnSpc>
              <a:tabLst>
                <a:tab pos="129540" algn="l"/>
              </a:tabLst>
            </a:pPr>
            <a:r>
              <a:rPr lang="en-US" sz="3600" b="1" dirty="0">
                <a:solidFill>
                  <a:srgbClr val="1C01BB"/>
                </a:solidFill>
                <a:latin typeface="Arial" panose="020B0604020202020204" pitchFamily="34" charset="0"/>
                <a:ea typeface="Times New Roman" panose="02020603050405020304" pitchFamily="18" charset="0"/>
              </a:rPr>
              <a:t>1-</a:t>
            </a:r>
            <a:r>
              <a:rPr lang="en-US" sz="3600" dirty="0">
                <a:solidFill>
                  <a:srgbClr val="1C01BB"/>
                </a:solidFill>
                <a:latin typeface="Arial" panose="020B0604020202020204" pitchFamily="34" charset="0"/>
                <a:ea typeface="Times New Roman" panose="02020603050405020304" pitchFamily="18" charset="0"/>
              </a:rPr>
              <a:t> </a:t>
            </a:r>
            <a:r>
              <a:rPr lang="en-US" sz="3600" b="1" dirty="0">
                <a:solidFill>
                  <a:srgbClr val="1C01BB"/>
                </a:solidFill>
                <a:latin typeface="Arial" panose="020B0604020202020204" pitchFamily="34" charset="0"/>
                <a:ea typeface="Times New Roman" panose="02020603050405020304" pitchFamily="18" charset="0"/>
              </a:rPr>
              <a:t>Intervertebral discs </a:t>
            </a:r>
            <a:r>
              <a:rPr lang="en-US" sz="3600" dirty="0">
                <a:latin typeface="Arial" panose="020B0604020202020204" pitchFamily="34" charset="0"/>
                <a:ea typeface="Times New Roman" panose="02020603050405020304" pitchFamily="18" charset="0"/>
              </a:rPr>
              <a:t>between the bodies.</a:t>
            </a:r>
            <a:endParaRPr lang="en-US" sz="3600" dirty="0">
              <a:latin typeface="Times New Roman" panose="02020603050405020304" pitchFamily="18" charset="0"/>
              <a:ea typeface="Times New Roman" panose="02020603050405020304" pitchFamily="18" charset="0"/>
            </a:endParaRPr>
          </a:p>
          <a:p>
            <a:pPr algn="justLow">
              <a:lnSpc>
                <a:spcPct val="122000"/>
              </a:lnSpc>
              <a:tabLst>
                <a:tab pos="129540" algn="l"/>
              </a:tabLst>
            </a:pPr>
            <a:r>
              <a:rPr lang="en-US" sz="3600" b="1" dirty="0">
                <a:solidFill>
                  <a:srgbClr val="1C01BB"/>
                </a:solidFill>
                <a:latin typeface="Arial" panose="020B0604020202020204" pitchFamily="34" charset="0"/>
                <a:ea typeface="Times New Roman" panose="02020603050405020304" pitchFamily="18" charset="0"/>
              </a:rPr>
              <a:t>2- Anterior longitudinal ligament </a:t>
            </a:r>
            <a:r>
              <a:rPr lang="en-US" sz="3600" dirty="0">
                <a:latin typeface="Arial" panose="020B0604020202020204" pitchFamily="34" charset="0"/>
                <a:ea typeface="Times New Roman" panose="02020603050405020304" pitchFamily="18" charset="0"/>
              </a:rPr>
              <a:t>in front of the bodies.</a:t>
            </a:r>
            <a:endParaRPr lang="en-US" sz="3600" dirty="0">
              <a:latin typeface="Times New Roman" panose="02020603050405020304" pitchFamily="18" charset="0"/>
              <a:ea typeface="Times New Roman" panose="02020603050405020304" pitchFamily="18" charset="0"/>
            </a:endParaRPr>
          </a:p>
          <a:p>
            <a:pPr algn="justLow">
              <a:lnSpc>
                <a:spcPct val="122000"/>
              </a:lnSpc>
              <a:tabLst>
                <a:tab pos="129540" algn="l"/>
              </a:tabLst>
            </a:pPr>
            <a:r>
              <a:rPr lang="en-US" sz="3600" b="1" dirty="0">
                <a:solidFill>
                  <a:srgbClr val="1C01BB"/>
                </a:solidFill>
                <a:latin typeface="Arial" panose="020B0604020202020204" pitchFamily="34" charset="0"/>
                <a:ea typeface="Times New Roman" panose="02020603050405020304" pitchFamily="18" charset="0"/>
              </a:rPr>
              <a:t>3- Posterior longitudinal ligament </a:t>
            </a:r>
            <a:r>
              <a:rPr lang="en-US" sz="3600" dirty="0">
                <a:latin typeface="Arial" panose="020B0604020202020204" pitchFamily="34" charset="0"/>
                <a:ea typeface="Times New Roman" panose="02020603050405020304" pitchFamily="18" charset="0"/>
              </a:rPr>
              <a:t>on</a:t>
            </a:r>
            <a:r>
              <a:rPr lang="en-US" sz="3600" b="1" dirty="0">
                <a:latin typeface="Arial" panose="020B0604020202020204" pitchFamily="34" charset="0"/>
                <a:ea typeface="Times New Roman" panose="02020603050405020304" pitchFamily="18" charset="0"/>
              </a:rPr>
              <a:t> t</a:t>
            </a:r>
            <a:r>
              <a:rPr lang="en-US" sz="3600" dirty="0">
                <a:latin typeface="Arial" panose="020B0604020202020204" pitchFamily="34" charset="0"/>
                <a:ea typeface="Times New Roman" panose="02020603050405020304" pitchFamily="18" charset="0"/>
              </a:rPr>
              <a:t>he back of the bodies inside the vertebral canal.</a:t>
            </a:r>
          </a:p>
          <a:p>
            <a:pPr algn="justLow">
              <a:lnSpc>
                <a:spcPct val="122000"/>
              </a:lnSpc>
              <a:tabLst>
                <a:tab pos="129540" algn="l"/>
              </a:tabLst>
            </a:pPr>
            <a:r>
              <a:rPr lang="en-US" sz="3600" b="1" dirty="0">
                <a:solidFill>
                  <a:srgbClr val="1C01BB"/>
                </a:solidFill>
                <a:latin typeface="Arial" panose="020B0604020202020204" pitchFamily="34" charset="0"/>
                <a:ea typeface="Times New Roman" panose="02020603050405020304" pitchFamily="18" charset="0"/>
              </a:rPr>
              <a:t>4-</a:t>
            </a:r>
            <a:r>
              <a:rPr lang="en-US" sz="3600" dirty="0">
                <a:solidFill>
                  <a:srgbClr val="1C01BB"/>
                </a:solidFill>
                <a:latin typeface="Arial" panose="020B0604020202020204" pitchFamily="34" charset="0"/>
                <a:ea typeface="Times New Roman" panose="02020603050405020304" pitchFamily="18" charset="0"/>
              </a:rPr>
              <a:t> </a:t>
            </a:r>
            <a:r>
              <a:rPr lang="en-US" sz="3600" b="1" dirty="0">
                <a:solidFill>
                  <a:srgbClr val="1C01BB"/>
                </a:solidFill>
                <a:latin typeface="Arial" panose="020B0604020202020204" pitchFamily="34" charset="0"/>
                <a:ea typeface="Times New Roman" panose="02020603050405020304" pitchFamily="18" charset="0"/>
              </a:rPr>
              <a:t>Interspinous ligament </a:t>
            </a:r>
            <a:r>
              <a:rPr lang="en-US" sz="3600" dirty="0">
                <a:latin typeface="Arial" panose="020B0604020202020204" pitchFamily="34" charset="0"/>
                <a:ea typeface="Times New Roman" panose="02020603050405020304" pitchFamily="18" charset="0"/>
              </a:rPr>
              <a:t>between</a:t>
            </a:r>
            <a:r>
              <a:rPr lang="en-US" sz="3600" b="1" dirty="0">
                <a:latin typeface="Arial" panose="020B0604020202020204" pitchFamily="34" charset="0"/>
                <a:ea typeface="Times New Roman" panose="02020603050405020304" pitchFamily="18" charset="0"/>
              </a:rPr>
              <a:t> </a:t>
            </a:r>
            <a:r>
              <a:rPr lang="en-US" sz="3600" dirty="0">
                <a:latin typeface="Arial" panose="020B0604020202020204" pitchFamily="34" charset="0"/>
                <a:ea typeface="Times New Roman" panose="02020603050405020304" pitchFamily="18" charset="0"/>
              </a:rPr>
              <a:t>The spines </a:t>
            </a:r>
          </a:p>
          <a:p>
            <a:pPr algn="justLow">
              <a:lnSpc>
                <a:spcPct val="122000"/>
              </a:lnSpc>
              <a:tabLst>
                <a:tab pos="129540" algn="l"/>
              </a:tabLst>
            </a:pPr>
            <a:r>
              <a:rPr lang="en-US" sz="3600" b="1" dirty="0">
                <a:solidFill>
                  <a:srgbClr val="1C01BB"/>
                </a:solidFill>
                <a:latin typeface="Arial" panose="020B0604020202020204" pitchFamily="34" charset="0"/>
                <a:ea typeface="Times New Roman" panose="02020603050405020304" pitchFamily="18" charset="0"/>
              </a:rPr>
              <a:t>5-</a:t>
            </a:r>
            <a:r>
              <a:rPr lang="en-US" sz="3600" dirty="0">
                <a:solidFill>
                  <a:srgbClr val="1C01BB"/>
                </a:solidFill>
                <a:latin typeface="Arial" panose="020B0604020202020204" pitchFamily="34" charset="0"/>
                <a:ea typeface="Times New Roman" panose="02020603050405020304" pitchFamily="18" charset="0"/>
              </a:rPr>
              <a:t> </a:t>
            </a:r>
            <a:r>
              <a:rPr lang="en-US" sz="3600" b="1" dirty="0">
                <a:solidFill>
                  <a:srgbClr val="1C01BB"/>
                </a:solidFill>
                <a:latin typeface="Arial" panose="020B0604020202020204" pitchFamily="34" charset="0"/>
                <a:ea typeface="Times New Roman" panose="02020603050405020304" pitchFamily="18" charset="0"/>
              </a:rPr>
              <a:t>Supraspinous Ligament </a:t>
            </a:r>
            <a:r>
              <a:rPr lang="en-US" sz="3600" dirty="0">
                <a:latin typeface="Arial" panose="020B0604020202020204" pitchFamily="34" charset="0"/>
                <a:ea typeface="Times New Roman" panose="02020603050405020304" pitchFamily="18" charset="0"/>
              </a:rPr>
              <a:t>on</a:t>
            </a:r>
            <a:r>
              <a:rPr lang="en-US" sz="3600" b="1" dirty="0">
                <a:latin typeface="Arial" panose="020B0604020202020204" pitchFamily="34" charset="0"/>
                <a:ea typeface="Times New Roman" panose="02020603050405020304" pitchFamily="18" charset="0"/>
              </a:rPr>
              <a:t> </a:t>
            </a:r>
            <a:r>
              <a:rPr lang="en-US" sz="3600" dirty="0">
                <a:latin typeface="Arial" panose="020B0604020202020204" pitchFamily="34" charset="0"/>
                <a:ea typeface="Times New Roman" panose="02020603050405020304" pitchFamily="18" charset="0"/>
              </a:rPr>
              <a:t>The tips of the spines</a:t>
            </a:r>
          </a:p>
          <a:p>
            <a:pPr algn="justLow">
              <a:lnSpc>
                <a:spcPct val="122000"/>
              </a:lnSpc>
              <a:tabLst>
                <a:tab pos="129540" algn="l"/>
              </a:tabLst>
            </a:pPr>
            <a:r>
              <a:rPr lang="en-US" sz="3600" b="1" dirty="0">
                <a:latin typeface="Arial" panose="020B0604020202020204" pitchFamily="34" charset="0"/>
                <a:ea typeface="Times New Roman" panose="02020603050405020304" pitchFamily="18" charset="0"/>
              </a:rPr>
              <a:t>6-</a:t>
            </a:r>
            <a:r>
              <a:rPr lang="en-US" sz="3600" dirty="0">
                <a:latin typeface="Arial" panose="020B0604020202020204" pitchFamily="34" charset="0"/>
                <a:ea typeface="Times New Roman" panose="02020603050405020304" pitchFamily="18" charset="0"/>
              </a:rPr>
              <a:t>  </a:t>
            </a:r>
            <a:r>
              <a:rPr lang="en-US" sz="3600" b="1" dirty="0">
                <a:solidFill>
                  <a:srgbClr val="FF0000"/>
                </a:solidFill>
                <a:highlight>
                  <a:srgbClr val="FFFF00"/>
                </a:highlight>
                <a:latin typeface="Arial" panose="020B0604020202020204" pitchFamily="34" charset="0"/>
                <a:ea typeface="Times New Roman" panose="02020603050405020304" pitchFamily="18" charset="0"/>
              </a:rPr>
              <a:t>Ligamentum flavum </a:t>
            </a:r>
            <a:r>
              <a:rPr lang="en-US" sz="3600" dirty="0">
                <a:latin typeface="Arial" panose="020B0604020202020204" pitchFamily="34" charset="0"/>
                <a:ea typeface="Times New Roman" panose="02020603050405020304" pitchFamily="18" charset="0"/>
              </a:rPr>
              <a:t>between the laminae </a:t>
            </a:r>
            <a:endParaRPr lang="en-US" sz="3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524052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1282</Words>
  <Application>Microsoft Office PowerPoint</Application>
  <PresentationFormat>Custom</PresentationFormat>
  <Paragraphs>181</Paragraphs>
  <Slides>28</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1" baseType="lpstr">
      <vt:lpstr>Office Theme</vt:lpstr>
      <vt:lpstr>2_Office Theme</vt:lpstr>
      <vt:lpstr>Clip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Sagittal section in female pelvis</vt:lpstr>
      <vt:lpstr>Sagittal section in male pelvis</vt:lpstr>
      <vt:lpstr>Slide 21</vt:lpstr>
      <vt:lpstr>Slide 22</vt:lpstr>
      <vt:lpstr>Position of urinary bladder Male between the symphysis pubis and rectum Female between the symphysis pubis and uterus &amp; vagina</vt:lpstr>
      <vt:lpstr>Surface and angles</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admin</cp:lastModifiedBy>
  <cp:revision>34</cp:revision>
  <dcterms:created xsi:type="dcterms:W3CDTF">2018-09-15T17:41:42Z</dcterms:created>
  <dcterms:modified xsi:type="dcterms:W3CDTF">2019-04-04T08:27:24Z</dcterms:modified>
</cp:coreProperties>
</file>