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3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36"/>
  </p:notesMasterIdLst>
  <p:sldIdLst>
    <p:sldId id="256" r:id="rId2"/>
    <p:sldId id="346" r:id="rId3"/>
    <p:sldId id="311" r:id="rId4"/>
    <p:sldId id="302" r:id="rId5"/>
    <p:sldId id="314" r:id="rId6"/>
    <p:sldId id="344" r:id="rId7"/>
    <p:sldId id="316" r:id="rId8"/>
    <p:sldId id="327" r:id="rId9"/>
    <p:sldId id="317" r:id="rId10"/>
    <p:sldId id="318" r:id="rId11"/>
    <p:sldId id="315" r:id="rId12"/>
    <p:sldId id="321" r:id="rId13"/>
    <p:sldId id="322" r:id="rId14"/>
    <p:sldId id="263" r:id="rId15"/>
    <p:sldId id="324" r:id="rId16"/>
    <p:sldId id="325" r:id="rId17"/>
    <p:sldId id="326" r:id="rId18"/>
    <p:sldId id="328" r:id="rId19"/>
    <p:sldId id="323" r:id="rId20"/>
    <p:sldId id="329" r:id="rId21"/>
    <p:sldId id="330" r:id="rId22"/>
    <p:sldId id="331" r:id="rId23"/>
    <p:sldId id="332" r:id="rId24"/>
    <p:sldId id="334" r:id="rId25"/>
    <p:sldId id="335" r:id="rId26"/>
    <p:sldId id="336" r:id="rId27"/>
    <p:sldId id="337" r:id="rId28"/>
    <p:sldId id="338" r:id="rId29"/>
    <p:sldId id="339" r:id="rId30"/>
    <p:sldId id="340" r:id="rId31"/>
    <p:sldId id="342" r:id="rId32"/>
    <p:sldId id="341" r:id="rId33"/>
    <p:sldId id="343" r:id="rId34"/>
    <p:sldId id="345" r:id="rId35"/>
  </p:sldIdLst>
  <p:sldSz cx="9144000" cy="5143500" type="screen16x9"/>
  <p:notesSz cx="6858000" cy="9144000"/>
  <p:embeddedFontLst>
    <p:embeddedFont>
      <p:font typeface="Calibri" pitchFamily="34" charset="0"/>
      <p:regular r:id="rId37"/>
      <p:bold r:id="rId38"/>
      <p:italic r:id="rId39"/>
      <p:boldItalic r:id="rId40"/>
    </p:embeddedFont>
    <p:embeddedFont>
      <p:font typeface="Source Sans Pro" charset="0"/>
      <p:regular r:id="rId41"/>
      <p:bold r:id="rId42"/>
      <p:italic r:id="rId43"/>
      <p:boldItalic r:id="rId44"/>
    </p:embeddedFont>
    <p:embeddedFont>
      <p:font typeface="Dosis" charset="0"/>
      <p:regular r:id="rId45"/>
      <p:bold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DFE3CBF2-F920-4ABD-A0C9-DBEF4B05FF2B}">
  <a:tblStyle styleId="{DFE3CBF2-F920-4ABD-A0C9-DBEF4B05FF2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97" autoAdjust="0"/>
    <p:restoredTop sz="94671" autoAdjust="0"/>
  </p:normalViewPr>
  <p:slideViewPr>
    <p:cSldViewPr snapToGrid="0">
      <p:cViewPr varScale="1">
        <p:scale>
          <a:sx n="93" d="100"/>
          <a:sy n="93" d="100"/>
        </p:scale>
        <p:origin x="-792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8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04409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63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6947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721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Normal lymphocyte ,,normal bone marrow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037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11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721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-150" y="4156675"/>
            <a:ext cx="9144000" cy="276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150" y="0"/>
            <a:ext cx="9144000" cy="41568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85800" y="2525225"/>
            <a:ext cx="5309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None/>
              <a:defRPr sz="6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10800000">
            <a:off x="-150" y="3082200"/>
            <a:ext cx="9144000" cy="6876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flipH="1">
            <a:off x="-150" y="0"/>
            <a:ext cx="9144000" cy="30822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1907659"/>
            <a:ext cx="5008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85800" y="3082250"/>
            <a:ext cx="5008200" cy="6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15665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buNone/>
              <a:defRPr>
                <a:solidFill>
                  <a:srgbClr val="0DB7C4"/>
                </a:solidFill>
              </a:defRPr>
            </a:lvl1pPr>
            <a:lvl2pPr lvl="1" rtl="0">
              <a:buNone/>
              <a:defRPr>
                <a:solidFill>
                  <a:srgbClr val="0DB7C4"/>
                </a:solidFill>
              </a:defRPr>
            </a:lvl2pPr>
            <a:lvl3pPr lvl="2" rtl="0">
              <a:buNone/>
              <a:defRPr>
                <a:solidFill>
                  <a:srgbClr val="0DB7C4"/>
                </a:solidFill>
              </a:defRPr>
            </a:lvl3pPr>
            <a:lvl4pPr lvl="3" rtl="0">
              <a:buNone/>
              <a:defRPr>
                <a:solidFill>
                  <a:srgbClr val="0DB7C4"/>
                </a:solidFill>
              </a:defRPr>
            </a:lvl4pPr>
            <a:lvl5pPr lvl="4" rtl="0">
              <a:buNone/>
              <a:defRPr>
                <a:solidFill>
                  <a:srgbClr val="0DB7C4"/>
                </a:solidFill>
              </a:defRPr>
            </a:lvl5pPr>
            <a:lvl6pPr lvl="5" rtl="0">
              <a:buNone/>
              <a:defRPr>
                <a:solidFill>
                  <a:srgbClr val="0DB7C4"/>
                </a:solidFill>
              </a:defRPr>
            </a:lvl6pPr>
            <a:lvl7pPr lvl="6" rtl="0">
              <a:buNone/>
              <a:defRPr>
                <a:solidFill>
                  <a:srgbClr val="0DB7C4"/>
                </a:solidFill>
              </a:defRPr>
            </a:lvl7pPr>
            <a:lvl8pPr lvl="7" rtl="0">
              <a:buNone/>
              <a:defRPr>
                <a:solidFill>
                  <a:srgbClr val="0DB7C4"/>
                </a:solidFill>
              </a:defRPr>
            </a:lvl8pPr>
            <a:lvl9pPr lvl="8" rtl="0">
              <a:buNone/>
              <a:defRPr>
                <a:solidFill>
                  <a:srgbClr val="0DB7C4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▹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▸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⬩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⬞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44425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818123" y="1534257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▸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⬩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⬞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 sz="2400"/>
            </a:lvl1pPr>
            <a:lvl2pPr lvl="1">
              <a:buNone/>
              <a:defRPr sz="2400"/>
            </a:lvl2pPr>
            <a:lvl3pPr lvl="2">
              <a:buNone/>
              <a:defRPr sz="2400"/>
            </a:lvl3pPr>
            <a:lvl4pPr lvl="3">
              <a:buNone/>
              <a:defRPr sz="2400"/>
            </a:lvl4pPr>
            <a:lvl5pPr lvl="4">
              <a:buNone/>
              <a:defRPr sz="2400"/>
            </a:lvl5pPr>
            <a:lvl6pPr lvl="5">
              <a:buNone/>
              <a:defRPr sz="2400"/>
            </a:lvl6pPr>
            <a:lvl7pPr lvl="6">
              <a:buNone/>
              <a:defRPr sz="2400"/>
            </a:lvl7pPr>
            <a:lvl8pPr lvl="7">
              <a:buNone/>
              <a:defRPr sz="2400"/>
            </a:lvl8pPr>
            <a:lvl9pPr lvl="8">
              <a:buNone/>
              <a:defRPr sz="2400"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 flipH="1">
            <a:off x="-75" y="0"/>
            <a:ext cx="669600" cy="5143500"/>
          </a:xfrm>
          <a:prstGeom prst="rect">
            <a:avLst/>
          </a:prstGeom>
          <a:solidFill>
            <a:srgbClr val="000000">
              <a:alpha val="34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1"/>
          <p:cNvSpPr/>
          <p:nvPr/>
        </p:nvSpPr>
        <p:spPr>
          <a:xfrm flipH="1">
            <a:off x="-75" y="0"/>
            <a:ext cx="669600" cy="1140000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44425" y="5598"/>
            <a:ext cx="3552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Dosis"/>
              <a:buNone/>
              <a:defRPr sz="2400">
                <a:solidFill>
                  <a:srgbClr val="0DB7C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44425" y="1538075"/>
            <a:ext cx="51690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0DB7C4"/>
              </a:buClr>
              <a:buSzPts val="3000"/>
              <a:buFont typeface="Source Sans Pro"/>
              <a:buChar char="▹"/>
              <a:defRPr sz="30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▸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2400"/>
              <a:buFont typeface="Source Sans Pro"/>
              <a:buChar char="⬩"/>
              <a:defRPr sz="24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⬞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●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○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ts val="1800"/>
              <a:buFont typeface="Source Sans Pro"/>
              <a:buChar char="■"/>
              <a:defRPr sz="180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 algn="ctr" rtl="0"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7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69;p12"/>
          <p:cNvGrpSpPr/>
          <p:nvPr/>
        </p:nvGrpSpPr>
        <p:grpSpPr>
          <a:xfrm>
            <a:off x="6533474" y="417731"/>
            <a:ext cx="2120985" cy="4361089"/>
            <a:chOff x="5160100" y="1609475"/>
            <a:chExt cx="975300" cy="2005375"/>
          </a:xfrm>
        </p:grpSpPr>
        <p:sp>
          <p:nvSpPr>
            <p:cNvPr id="70" name="Google Shape;70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2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0A9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12"/>
          <p:cNvSpPr txBox="1">
            <a:spLocks noGrp="1"/>
          </p:cNvSpPr>
          <p:nvPr>
            <p:ph type="ctrTitle"/>
          </p:nvPr>
        </p:nvSpPr>
        <p:spPr>
          <a:xfrm>
            <a:off x="685799" y="2525225"/>
            <a:ext cx="5584371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5400" b="1" dirty="0"/>
              <a:t>Hematopoietic </a:t>
            </a:r>
            <a:r>
              <a:rPr lang="en-US" sz="5400" b="1" dirty="0" smtClean="0"/>
              <a:t>&amp; 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/>
              <a:t>Lymphoid </a:t>
            </a:r>
            <a:r>
              <a:rPr lang="en-US" sz="5400" b="1" dirty="0" smtClean="0"/>
              <a:t>System</a:t>
            </a:r>
            <a:br>
              <a:rPr lang="en-US" sz="5400" b="1" dirty="0" smtClean="0"/>
            </a:br>
            <a:r>
              <a:rPr lang="en-US" sz="4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 Cell </a:t>
            </a:r>
            <a:r>
              <a:rPr lang="en-US" sz="48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disorders</a:t>
            </a:r>
            <a:endParaRPr sz="5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3" name="Google Shape;73;p12"/>
          <p:cNvGrpSpPr/>
          <p:nvPr/>
        </p:nvGrpSpPr>
        <p:grpSpPr>
          <a:xfrm>
            <a:off x="7418832" y="1149605"/>
            <a:ext cx="433800" cy="433800"/>
            <a:chOff x="4942686" y="511221"/>
            <a:chExt cx="433800" cy="433800"/>
          </a:xfrm>
        </p:grpSpPr>
        <p:sp>
          <p:nvSpPr>
            <p:cNvPr id="74" name="Google Shape;74;p12"/>
            <p:cNvSpPr/>
            <p:nvPr/>
          </p:nvSpPr>
          <p:spPr>
            <a:xfrm>
              <a:off x="4942686" y="511221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5013720" y="624021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5062770" y="665081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192" y="4138692"/>
            <a:ext cx="2342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Ghadeer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Hayel</a:t>
            </a:r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, MD</a:t>
            </a:r>
          </a:p>
          <a:p>
            <a:r>
              <a:rPr lang="en-US" sz="2000" dirty="0" err="1">
                <a:solidFill>
                  <a:srgbClr val="7030A0"/>
                </a:solidFill>
                <a:latin typeface="Dosis" panose="020B0604020202020204" charset="0"/>
              </a:rPr>
              <a:t>Histopathologist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  <a:p>
            <a:r>
              <a:rPr lang="en-US" sz="2000" dirty="0">
                <a:solidFill>
                  <a:srgbClr val="7030A0"/>
                </a:solidFill>
                <a:latin typeface="Dosis" panose="020B0604020202020204" charset="0"/>
              </a:rPr>
              <a:t>April 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5</a:t>
            </a:r>
            <a:r>
              <a:rPr lang="en-US" sz="2000" baseline="30000" dirty="0" smtClean="0">
                <a:solidFill>
                  <a:srgbClr val="7030A0"/>
                </a:solidFill>
                <a:latin typeface="Dosis" panose="020B0604020202020204" charset="0"/>
              </a:rPr>
              <a:t>th</a:t>
            </a:r>
            <a:r>
              <a:rPr lang="en-US" sz="2000" dirty="0" smtClean="0">
                <a:solidFill>
                  <a:srgbClr val="7030A0"/>
                </a:solidFill>
                <a:latin typeface="Dosis" panose="020B0604020202020204" charset="0"/>
              </a:rPr>
              <a:t> 2021</a:t>
            </a:r>
            <a:endParaRPr lang="en-US" sz="2000" dirty="0">
              <a:solidFill>
                <a:srgbClr val="7030A0"/>
              </a:solidFill>
              <a:latin typeface="Dosis" panose="020B0604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7" y="-23782"/>
            <a:ext cx="5398433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140000"/>
            <a:ext cx="803217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Lymphoid neoplasms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immune system function.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cause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Immunodeficiency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 ↑ susceptibility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infection).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 cause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Autoimmunity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Inherited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or acquired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immune deficiencies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↑ the risk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for the development of certain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lymphomas (usually EBV associated)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1623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7" y="-23782"/>
            <a:ext cx="5398433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140000"/>
            <a:ext cx="80321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either  B or T cell neoplasms.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groups of lymphomas are recognized : Hodgkin lymphomas (HD) &amp; non-Hodgkin lymphomas (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NHL)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World Health Organization (WHO) has formulated a widely accepted classification scheme, relies on 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combination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morphologic, phenotypic, genotypic, and clinical features.</a:t>
            </a:r>
          </a:p>
        </p:txBody>
      </p:sp>
    </p:spTree>
    <p:extLst>
      <p:ext uri="{BB962C8B-B14F-4D97-AF65-F5344CB8AC3E}">
        <p14:creationId xmlns:p14="http://schemas.microsoft.com/office/powerpoint/2010/main" val="38150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237" y="1431750"/>
            <a:ext cx="3493232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80" y="0"/>
            <a:ext cx="432542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5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5" y="301185"/>
            <a:ext cx="8291263" cy="921009"/>
          </a:xfrm>
        </p:spPr>
        <p:txBody>
          <a:bodyPr/>
          <a:lstStyle/>
          <a:p>
            <a:r>
              <a:rPr lang="en-US" sz="3600" b="1" dirty="0" smtClean="0"/>
              <a:t>Acute Lymphoblastic </a:t>
            </a:r>
            <a:br>
              <a:rPr lang="en-US" sz="3600" b="1" dirty="0" smtClean="0"/>
            </a:br>
            <a:r>
              <a:rPr lang="en-US" sz="3600" b="1" dirty="0" smtClean="0"/>
              <a:t>Leukemia/Lymphoma (ALL)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324934"/>
            <a:ext cx="8032172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eoplasms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composed of immature B (pre-B) or T (pre-T)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called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85%  B-cells 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commonly manifest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as acute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LEUKEMIA</a:t>
            </a:r>
          </a:p>
          <a:p>
            <a:pPr marL="76200" lvl="1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most common cancer of children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(Peak 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3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years)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15%  T-cells, commonly manifest as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LYMPHOMA</a:t>
            </a:r>
          </a:p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Peak: adolescence </a:t>
            </a:r>
          </a:p>
        </p:txBody>
      </p:sp>
    </p:spTree>
    <p:extLst>
      <p:ext uri="{BB962C8B-B14F-4D97-AF65-F5344CB8AC3E}">
        <p14:creationId xmlns:p14="http://schemas.microsoft.com/office/powerpoint/2010/main" val="35522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19"/>
          <p:cNvGrpSpPr/>
          <p:nvPr/>
        </p:nvGrpSpPr>
        <p:grpSpPr>
          <a:xfrm>
            <a:off x="6769824" y="411366"/>
            <a:ext cx="2114752" cy="4367730"/>
            <a:chOff x="8078788" y="3651250"/>
            <a:chExt cx="1389000" cy="2868600"/>
          </a:xfrm>
        </p:grpSpPr>
        <p:sp>
          <p:nvSpPr>
            <p:cNvPr id="162" name="Google Shape;162;p19"/>
            <p:cNvSpPr/>
            <p:nvPr/>
          </p:nvSpPr>
          <p:spPr>
            <a:xfrm>
              <a:off x="8083550" y="3651250"/>
              <a:ext cx="13842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8506" y="61353"/>
                  </a:moveTo>
                  <a:cubicBezTo>
                    <a:pt x="117760" y="61172"/>
                    <a:pt x="118133" y="61263"/>
                    <a:pt x="118506" y="61353"/>
                  </a:cubicBezTo>
                  <a:cubicBezTo>
                    <a:pt x="115894" y="60631"/>
                    <a:pt x="114401" y="59187"/>
                    <a:pt x="112348" y="58195"/>
                  </a:cubicBezTo>
                  <a:cubicBezTo>
                    <a:pt x="111415" y="57654"/>
                    <a:pt x="110295" y="57203"/>
                    <a:pt x="108989" y="57022"/>
                  </a:cubicBezTo>
                  <a:cubicBezTo>
                    <a:pt x="108429" y="57022"/>
                    <a:pt x="107496" y="57022"/>
                    <a:pt x="107122" y="56932"/>
                  </a:cubicBezTo>
                  <a:cubicBezTo>
                    <a:pt x="106936" y="56842"/>
                    <a:pt x="106749" y="56571"/>
                    <a:pt x="106749" y="56481"/>
                  </a:cubicBezTo>
                  <a:cubicBezTo>
                    <a:pt x="106562" y="56300"/>
                    <a:pt x="106376" y="56030"/>
                    <a:pt x="106189" y="55849"/>
                  </a:cubicBezTo>
                  <a:cubicBezTo>
                    <a:pt x="105069" y="54406"/>
                    <a:pt x="104323" y="52872"/>
                    <a:pt x="103950" y="51338"/>
                  </a:cubicBezTo>
                  <a:cubicBezTo>
                    <a:pt x="103763" y="50345"/>
                    <a:pt x="103763" y="49443"/>
                    <a:pt x="103390" y="48541"/>
                  </a:cubicBezTo>
                  <a:cubicBezTo>
                    <a:pt x="102643" y="46917"/>
                    <a:pt x="101710" y="45383"/>
                    <a:pt x="100404" y="43849"/>
                  </a:cubicBezTo>
                  <a:cubicBezTo>
                    <a:pt x="100031" y="43308"/>
                    <a:pt x="99471" y="42586"/>
                    <a:pt x="98724" y="42045"/>
                  </a:cubicBezTo>
                  <a:cubicBezTo>
                    <a:pt x="98164" y="41684"/>
                    <a:pt x="97604" y="41323"/>
                    <a:pt x="97418" y="40781"/>
                  </a:cubicBezTo>
                  <a:cubicBezTo>
                    <a:pt x="97045" y="40060"/>
                    <a:pt x="97231" y="39248"/>
                    <a:pt x="97045" y="38436"/>
                  </a:cubicBezTo>
                  <a:cubicBezTo>
                    <a:pt x="96858" y="37624"/>
                    <a:pt x="96671" y="36902"/>
                    <a:pt x="96485" y="36090"/>
                  </a:cubicBezTo>
                  <a:cubicBezTo>
                    <a:pt x="96111" y="34556"/>
                    <a:pt x="95552" y="33022"/>
                    <a:pt x="94805" y="31488"/>
                  </a:cubicBezTo>
                  <a:cubicBezTo>
                    <a:pt x="94618" y="31127"/>
                    <a:pt x="94805" y="30766"/>
                    <a:pt x="94992" y="30406"/>
                  </a:cubicBezTo>
                  <a:cubicBezTo>
                    <a:pt x="94992" y="30045"/>
                    <a:pt x="94992" y="29593"/>
                    <a:pt x="94992" y="29233"/>
                  </a:cubicBezTo>
                  <a:cubicBezTo>
                    <a:pt x="94992" y="28421"/>
                    <a:pt x="94992" y="27609"/>
                    <a:pt x="94805" y="26796"/>
                  </a:cubicBezTo>
                  <a:cubicBezTo>
                    <a:pt x="94432" y="25353"/>
                    <a:pt x="92566" y="24090"/>
                    <a:pt x="91073" y="22917"/>
                  </a:cubicBezTo>
                  <a:cubicBezTo>
                    <a:pt x="89393" y="21563"/>
                    <a:pt x="86594" y="21022"/>
                    <a:pt x="83421" y="20751"/>
                  </a:cubicBezTo>
                  <a:cubicBezTo>
                    <a:pt x="81928" y="20571"/>
                    <a:pt x="80248" y="20571"/>
                    <a:pt x="78569" y="20481"/>
                  </a:cubicBezTo>
                  <a:cubicBezTo>
                    <a:pt x="77822" y="20481"/>
                    <a:pt x="77076" y="20481"/>
                    <a:pt x="76329" y="20481"/>
                  </a:cubicBezTo>
                  <a:cubicBezTo>
                    <a:pt x="75769" y="20481"/>
                    <a:pt x="75583" y="20481"/>
                    <a:pt x="75209" y="20300"/>
                  </a:cubicBezTo>
                  <a:cubicBezTo>
                    <a:pt x="75023" y="20210"/>
                    <a:pt x="74650" y="20120"/>
                    <a:pt x="74276" y="20030"/>
                  </a:cubicBezTo>
                  <a:cubicBezTo>
                    <a:pt x="72970" y="19578"/>
                    <a:pt x="71664" y="19127"/>
                    <a:pt x="70171" y="18766"/>
                  </a:cubicBezTo>
                  <a:cubicBezTo>
                    <a:pt x="69797" y="18676"/>
                    <a:pt x="69424" y="18496"/>
                    <a:pt x="69051" y="18406"/>
                  </a:cubicBezTo>
                  <a:cubicBezTo>
                    <a:pt x="68864" y="18406"/>
                    <a:pt x="68491" y="18315"/>
                    <a:pt x="68304" y="18225"/>
                  </a:cubicBezTo>
                  <a:cubicBezTo>
                    <a:pt x="68304" y="18135"/>
                    <a:pt x="68304" y="18045"/>
                    <a:pt x="68304" y="18045"/>
                  </a:cubicBezTo>
                  <a:cubicBezTo>
                    <a:pt x="68118" y="17323"/>
                    <a:pt x="67931" y="16601"/>
                    <a:pt x="67744" y="15969"/>
                  </a:cubicBezTo>
                  <a:cubicBezTo>
                    <a:pt x="67744" y="15609"/>
                    <a:pt x="67744" y="15338"/>
                    <a:pt x="67558" y="15067"/>
                  </a:cubicBezTo>
                  <a:cubicBezTo>
                    <a:pt x="67558" y="14977"/>
                    <a:pt x="67558" y="14887"/>
                    <a:pt x="67558" y="14887"/>
                  </a:cubicBezTo>
                  <a:cubicBezTo>
                    <a:pt x="67558" y="14796"/>
                    <a:pt x="67744" y="14796"/>
                    <a:pt x="67931" y="14706"/>
                  </a:cubicBezTo>
                  <a:cubicBezTo>
                    <a:pt x="68304" y="14616"/>
                    <a:pt x="68491" y="14526"/>
                    <a:pt x="68864" y="14345"/>
                  </a:cubicBezTo>
                  <a:cubicBezTo>
                    <a:pt x="69424" y="13984"/>
                    <a:pt x="69611" y="13533"/>
                    <a:pt x="69984" y="13082"/>
                  </a:cubicBezTo>
                  <a:cubicBezTo>
                    <a:pt x="70357" y="12451"/>
                    <a:pt x="70730" y="11819"/>
                    <a:pt x="71104" y="11187"/>
                  </a:cubicBezTo>
                  <a:cubicBezTo>
                    <a:pt x="72597" y="8481"/>
                    <a:pt x="73343" y="5052"/>
                    <a:pt x="70171" y="2526"/>
                  </a:cubicBezTo>
                  <a:cubicBezTo>
                    <a:pt x="68678" y="1443"/>
                    <a:pt x="66438" y="631"/>
                    <a:pt x="63639" y="270"/>
                  </a:cubicBezTo>
                  <a:cubicBezTo>
                    <a:pt x="62706" y="180"/>
                    <a:pt x="59906" y="0"/>
                    <a:pt x="58040" y="180"/>
                  </a:cubicBezTo>
                  <a:cubicBezTo>
                    <a:pt x="55241" y="360"/>
                    <a:pt x="52628" y="812"/>
                    <a:pt x="50762" y="1714"/>
                  </a:cubicBezTo>
                  <a:cubicBezTo>
                    <a:pt x="48709" y="2796"/>
                    <a:pt x="47776" y="4150"/>
                    <a:pt x="47402" y="5503"/>
                  </a:cubicBezTo>
                  <a:cubicBezTo>
                    <a:pt x="46469" y="8300"/>
                    <a:pt x="47962" y="11007"/>
                    <a:pt x="49828" y="13533"/>
                  </a:cubicBezTo>
                  <a:cubicBezTo>
                    <a:pt x="50015" y="13894"/>
                    <a:pt x="50388" y="14165"/>
                    <a:pt x="50762" y="14345"/>
                  </a:cubicBezTo>
                  <a:cubicBezTo>
                    <a:pt x="50948" y="14436"/>
                    <a:pt x="51135" y="14616"/>
                    <a:pt x="51508" y="14706"/>
                  </a:cubicBezTo>
                  <a:cubicBezTo>
                    <a:pt x="51508" y="14706"/>
                    <a:pt x="51881" y="14796"/>
                    <a:pt x="51881" y="14887"/>
                  </a:cubicBezTo>
                  <a:cubicBezTo>
                    <a:pt x="52068" y="14977"/>
                    <a:pt x="51881" y="15338"/>
                    <a:pt x="51881" y="15428"/>
                  </a:cubicBezTo>
                  <a:cubicBezTo>
                    <a:pt x="51695" y="16150"/>
                    <a:pt x="51508" y="16962"/>
                    <a:pt x="51321" y="17684"/>
                  </a:cubicBezTo>
                  <a:cubicBezTo>
                    <a:pt x="51321" y="17774"/>
                    <a:pt x="51321" y="18045"/>
                    <a:pt x="51135" y="18225"/>
                  </a:cubicBezTo>
                  <a:cubicBezTo>
                    <a:pt x="51135" y="18315"/>
                    <a:pt x="50575" y="18406"/>
                    <a:pt x="50388" y="18406"/>
                  </a:cubicBezTo>
                  <a:cubicBezTo>
                    <a:pt x="50015" y="18496"/>
                    <a:pt x="49642" y="18676"/>
                    <a:pt x="49269" y="18766"/>
                  </a:cubicBezTo>
                  <a:cubicBezTo>
                    <a:pt x="48709" y="18947"/>
                    <a:pt x="47962" y="19127"/>
                    <a:pt x="47216" y="19398"/>
                  </a:cubicBezTo>
                  <a:cubicBezTo>
                    <a:pt x="46469" y="19578"/>
                    <a:pt x="45909" y="19759"/>
                    <a:pt x="45163" y="20030"/>
                  </a:cubicBezTo>
                  <a:cubicBezTo>
                    <a:pt x="44976" y="20120"/>
                    <a:pt x="44603" y="20210"/>
                    <a:pt x="44416" y="20300"/>
                  </a:cubicBezTo>
                  <a:cubicBezTo>
                    <a:pt x="43856" y="20481"/>
                    <a:pt x="43856" y="20481"/>
                    <a:pt x="43297" y="20481"/>
                  </a:cubicBezTo>
                  <a:cubicBezTo>
                    <a:pt x="41617" y="20481"/>
                    <a:pt x="39937" y="20481"/>
                    <a:pt x="38258" y="20571"/>
                  </a:cubicBezTo>
                  <a:cubicBezTo>
                    <a:pt x="35458" y="20751"/>
                    <a:pt x="31912" y="21022"/>
                    <a:pt x="29860" y="22015"/>
                  </a:cubicBezTo>
                  <a:cubicBezTo>
                    <a:pt x="28740" y="22556"/>
                    <a:pt x="27993" y="23187"/>
                    <a:pt x="27247" y="23819"/>
                  </a:cubicBezTo>
                  <a:cubicBezTo>
                    <a:pt x="26500" y="24451"/>
                    <a:pt x="25754" y="25082"/>
                    <a:pt x="25194" y="25804"/>
                  </a:cubicBezTo>
                  <a:cubicBezTo>
                    <a:pt x="24634" y="26526"/>
                    <a:pt x="24634" y="27338"/>
                    <a:pt x="24447" y="28060"/>
                  </a:cubicBezTo>
                  <a:cubicBezTo>
                    <a:pt x="24447" y="28872"/>
                    <a:pt x="24447" y="29684"/>
                    <a:pt x="24634" y="30406"/>
                  </a:cubicBezTo>
                  <a:cubicBezTo>
                    <a:pt x="24634" y="30766"/>
                    <a:pt x="24821" y="31127"/>
                    <a:pt x="24634" y="31488"/>
                  </a:cubicBezTo>
                  <a:cubicBezTo>
                    <a:pt x="24447" y="31939"/>
                    <a:pt x="24261" y="32300"/>
                    <a:pt x="24074" y="32661"/>
                  </a:cubicBezTo>
                  <a:cubicBezTo>
                    <a:pt x="23888" y="33473"/>
                    <a:pt x="23514" y="34195"/>
                    <a:pt x="23328" y="35007"/>
                  </a:cubicBezTo>
                  <a:cubicBezTo>
                    <a:pt x="22768" y="36541"/>
                    <a:pt x="22395" y="38165"/>
                    <a:pt x="22395" y="39699"/>
                  </a:cubicBezTo>
                  <a:cubicBezTo>
                    <a:pt x="22208" y="40511"/>
                    <a:pt x="22208" y="41142"/>
                    <a:pt x="21275" y="41774"/>
                  </a:cubicBezTo>
                  <a:cubicBezTo>
                    <a:pt x="20715" y="42135"/>
                    <a:pt x="20342" y="42496"/>
                    <a:pt x="19968" y="42947"/>
                  </a:cubicBezTo>
                  <a:cubicBezTo>
                    <a:pt x="17729" y="45293"/>
                    <a:pt x="16236" y="47909"/>
                    <a:pt x="15676" y="50526"/>
                  </a:cubicBezTo>
                  <a:cubicBezTo>
                    <a:pt x="15303" y="51969"/>
                    <a:pt x="14930" y="53413"/>
                    <a:pt x="13996" y="54857"/>
                  </a:cubicBezTo>
                  <a:cubicBezTo>
                    <a:pt x="13810" y="55218"/>
                    <a:pt x="13623" y="55488"/>
                    <a:pt x="13250" y="55849"/>
                  </a:cubicBezTo>
                  <a:cubicBezTo>
                    <a:pt x="13250" y="56030"/>
                    <a:pt x="13063" y="56210"/>
                    <a:pt x="12877" y="56390"/>
                  </a:cubicBezTo>
                  <a:cubicBezTo>
                    <a:pt x="12690" y="56571"/>
                    <a:pt x="12503" y="56842"/>
                    <a:pt x="12317" y="56932"/>
                  </a:cubicBezTo>
                  <a:cubicBezTo>
                    <a:pt x="12130" y="57022"/>
                    <a:pt x="11010" y="57022"/>
                    <a:pt x="10637" y="57022"/>
                  </a:cubicBezTo>
                  <a:cubicBezTo>
                    <a:pt x="9891" y="57112"/>
                    <a:pt x="9144" y="57293"/>
                    <a:pt x="8584" y="57473"/>
                  </a:cubicBezTo>
                  <a:cubicBezTo>
                    <a:pt x="6158" y="58375"/>
                    <a:pt x="4665" y="59729"/>
                    <a:pt x="2612" y="60812"/>
                  </a:cubicBezTo>
                  <a:cubicBezTo>
                    <a:pt x="2052" y="60992"/>
                    <a:pt x="1493" y="61172"/>
                    <a:pt x="933" y="61353"/>
                  </a:cubicBezTo>
                  <a:cubicBezTo>
                    <a:pt x="559" y="61533"/>
                    <a:pt x="0" y="61714"/>
                    <a:pt x="0" y="61984"/>
                  </a:cubicBezTo>
                  <a:cubicBezTo>
                    <a:pt x="0" y="62526"/>
                    <a:pt x="1119" y="62616"/>
                    <a:pt x="1866" y="62616"/>
                  </a:cubicBezTo>
                  <a:cubicBezTo>
                    <a:pt x="2986" y="62526"/>
                    <a:pt x="3919" y="62436"/>
                    <a:pt x="4665" y="62165"/>
                  </a:cubicBezTo>
                  <a:cubicBezTo>
                    <a:pt x="5225" y="62075"/>
                    <a:pt x="5598" y="61804"/>
                    <a:pt x="6158" y="61624"/>
                  </a:cubicBezTo>
                  <a:cubicBezTo>
                    <a:pt x="6531" y="61443"/>
                    <a:pt x="6905" y="61172"/>
                    <a:pt x="7465" y="61082"/>
                  </a:cubicBezTo>
                  <a:cubicBezTo>
                    <a:pt x="7278" y="61624"/>
                    <a:pt x="6531" y="62165"/>
                    <a:pt x="5972" y="62616"/>
                  </a:cubicBezTo>
                  <a:cubicBezTo>
                    <a:pt x="5412" y="63248"/>
                    <a:pt x="4665" y="63789"/>
                    <a:pt x="3919" y="64421"/>
                  </a:cubicBezTo>
                  <a:cubicBezTo>
                    <a:pt x="3359" y="64872"/>
                    <a:pt x="2239" y="65503"/>
                    <a:pt x="2799" y="66045"/>
                  </a:cubicBezTo>
                  <a:cubicBezTo>
                    <a:pt x="3732" y="67127"/>
                    <a:pt x="5598" y="65774"/>
                    <a:pt x="6345" y="65413"/>
                  </a:cubicBezTo>
                  <a:cubicBezTo>
                    <a:pt x="6905" y="65052"/>
                    <a:pt x="7278" y="64691"/>
                    <a:pt x="7838" y="64330"/>
                  </a:cubicBezTo>
                  <a:cubicBezTo>
                    <a:pt x="8211" y="63969"/>
                    <a:pt x="8771" y="63609"/>
                    <a:pt x="9331" y="63428"/>
                  </a:cubicBezTo>
                  <a:cubicBezTo>
                    <a:pt x="9331" y="63699"/>
                    <a:pt x="9144" y="64060"/>
                    <a:pt x="8958" y="64421"/>
                  </a:cubicBezTo>
                  <a:cubicBezTo>
                    <a:pt x="8584" y="64781"/>
                    <a:pt x="8398" y="65142"/>
                    <a:pt x="8024" y="65503"/>
                  </a:cubicBezTo>
                  <a:cubicBezTo>
                    <a:pt x="7651" y="66135"/>
                    <a:pt x="6718" y="66947"/>
                    <a:pt x="6905" y="67578"/>
                  </a:cubicBezTo>
                  <a:cubicBezTo>
                    <a:pt x="7278" y="67939"/>
                    <a:pt x="8024" y="68210"/>
                    <a:pt x="8771" y="68030"/>
                  </a:cubicBezTo>
                  <a:cubicBezTo>
                    <a:pt x="9517" y="67849"/>
                    <a:pt x="9891" y="67308"/>
                    <a:pt x="10264" y="66947"/>
                  </a:cubicBezTo>
                  <a:cubicBezTo>
                    <a:pt x="11010" y="66045"/>
                    <a:pt x="11570" y="65052"/>
                    <a:pt x="12503" y="64150"/>
                  </a:cubicBezTo>
                  <a:cubicBezTo>
                    <a:pt x="12503" y="64962"/>
                    <a:pt x="12130" y="65774"/>
                    <a:pt x="12130" y="66586"/>
                  </a:cubicBezTo>
                  <a:cubicBezTo>
                    <a:pt x="12130" y="66947"/>
                    <a:pt x="11944" y="67578"/>
                    <a:pt x="12690" y="67849"/>
                  </a:cubicBezTo>
                  <a:cubicBezTo>
                    <a:pt x="13250" y="68120"/>
                    <a:pt x="14183" y="67939"/>
                    <a:pt x="14556" y="67669"/>
                  </a:cubicBezTo>
                  <a:cubicBezTo>
                    <a:pt x="15116" y="67218"/>
                    <a:pt x="14930" y="66496"/>
                    <a:pt x="15116" y="65954"/>
                  </a:cubicBezTo>
                  <a:cubicBezTo>
                    <a:pt x="15116" y="65503"/>
                    <a:pt x="15116" y="65142"/>
                    <a:pt x="15303" y="64691"/>
                  </a:cubicBezTo>
                  <a:cubicBezTo>
                    <a:pt x="15303" y="64511"/>
                    <a:pt x="15303" y="63969"/>
                    <a:pt x="15863" y="63879"/>
                  </a:cubicBezTo>
                  <a:cubicBezTo>
                    <a:pt x="16236" y="64060"/>
                    <a:pt x="15863" y="64781"/>
                    <a:pt x="15863" y="65052"/>
                  </a:cubicBezTo>
                  <a:cubicBezTo>
                    <a:pt x="15676" y="65503"/>
                    <a:pt x="15676" y="65954"/>
                    <a:pt x="15676" y="66406"/>
                  </a:cubicBezTo>
                  <a:cubicBezTo>
                    <a:pt x="15863" y="66857"/>
                    <a:pt x="16609" y="67398"/>
                    <a:pt x="17542" y="67037"/>
                  </a:cubicBezTo>
                  <a:cubicBezTo>
                    <a:pt x="18102" y="66766"/>
                    <a:pt x="18289" y="66315"/>
                    <a:pt x="18475" y="65954"/>
                  </a:cubicBezTo>
                  <a:cubicBezTo>
                    <a:pt x="18475" y="65503"/>
                    <a:pt x="18475" y="65142"/>
                    <a:pt x="18475" y="64691"/>
                  </a:cubicBezTo>
                  <a:cubicBezTo>
                    <a:pt x="18662" y="64150"/>
                    <a:pt x="18849" y="63609"/>
                    <a:pt x="18849" y="62977"/>
                  </a:cubicBezTo>
                  <a:cubicBezTo>
                    <a:pt x="19035" y="62706"/>
                    <a:pt x="19222" y="62526"/>
                    <a:pt x="19409" y="62255"/>
                  </a:cubicBezTo>
                  <a:cubicBezTo>
                    <a:pt x="19782" y="61804"/>
                    <a:pt x="20155" y="61353"/>
                    <a:pt x="20342" y="60902"/>
                  </a:cubicBezTo>
                  <a:cubicBezTo>
                    <a:pt x="20528" y="60451"/>
                    <a:pt x="20902" y="59909"/>
                    <a:pt x="20902" y="59458"/>
                  </a:cubicBezTo>
                  <a:cubicBezTo>
                    <a:pt x="20902" y="59278"/>
                    <a:pt x="20902" y="59187"/>
                    <a:pt x="20715" y="59007"/>
                  </a:cubicBezTo>
                  <a:cubicBezTo>
                    <a:pt x="20715" y="58917"/>
                    <a:pt x="20528" y="58736"/>
                    <a:pt x="20528" y="58646"/>
                  </a:cubicBezTo>
                  <a:cubicBezTo>
                    <a:pt x="20528" y="58466"/>
                    <a:pt x="20902" y="58195"/>
                    <a:pt x="21088" y="58015"/>
                  </a:cubicBezTo>
                  <a:cubicBezTo>
                    <a:pt x="22021" y="56842"/>
                    <a:pt x="23141" y="55759"/>
                    <a:pt x="24261" y="54676"/>
                  </a:cubicBezTo>
                  <a:cubicBezTo>
                    <a:pt x="26874" y="52060"/>
                    <a:pt x="29860" y="49533"/>
                    <a:pt x="31726" y="46827"/>
                  </a:cubicBezTo>
                  <a:cubicBezTo>
                    <a:pt x="32659" y="45293"/>
                    <a:pt x="33219" y="43759"/>
                    <a:pt x="33965" y="42315"/>
                  </a:cubicBezTo>
                  <a:cubicBezTo>
                    <a:pt x="34712" y="40962"/>
                    <a:pt x="35645" y="39609"/>
                    <a:pt x="36765" y="38345"/>
                  </a:cubicBezTo>
                  <a:cubicBezTo>
                    <a:pt x="37138" y="39067"/>
                    <a:pt x="37511" y="39789"/>
                    <a:pt x="37884" y="40511"/>
                  </a:cubicBezTo>
                  <a:cubicBezTo>
                    <a:pt x="38071" y="41052"/>
                    <a:pt x="38631" y="41593"/>
                    <a:pt x="38818" y="42225"/>
                  </a:cubicBezTo>
                  <a:cubicBezTo>
                    <a:pt x="38818" y="42857"/>
                    <a:pt x="38818" y="43488"/>
                    <a:pt x="38818" y="44210"/>
                  </a:cubicBezTo>
                  <a:cubicBezTo>
                    <a:pt x="38631" y="45203"/>
                    <a:pt x="38631" y="46195"/>
                    <a:pt x="38631" y="47278"/>
                  </a:cubicBezTo>
                  <a:cubicBezTo>
                    <a:pt x="38631" y="47819"/>
                    <a:pt x="38444" y="48451"/>
                    <a:pt x="38631" y="48992"/>
                  </a:cubicBezTo>
                  <a:cubicBezTo>
                    <a:pt x="38631" y="49263"/>
                    <a:pt x="39004" y="49443"/>
                    <a:pt x="39191" y="49714"/>
                  </a:cubicBezTo>
                  <a:cubicBezTo>
                    <a:pt x="39377" y="50075"/>
                    <a:pt x="39004" y="50796"/>
                    <a:pt x="38818" y="51248"/>
                  </a:cubicBezTo>
                  <a:cubicBezTo>
                    <a:pt x="38444" y="52240"/>
                    <a:pt x="38071" y="53323"/>
                    <a:pt x="37698" y="54315"/>
                  </a:cubicBezTo>
                  <a:cubicBezTo>
                    <a:pt x="36391" y="58466"/>
                    <a:pt x="36951" y="62706"/>
                    <a:pt x="37511" y="66766"/>
                  </a:cubicBezTo>
                  <a:cubicBezTo>
                    <a:pt x="38071" y="70917"/>
                    <a:pt x="39377" y="74977"/>
                    <a:pt x="41617" y="79037"/>
                  </a:cubicBezTo>
                  <a:cubicBezTo>
                    <a:pt x="42737" y="80751"/>
                    <a:pt x="43670" y="82466"/>
                    <a:pt x="43856" y="84270"/>
                  </a:cubicBezTo>
                  <a:cubicBezTo>
                    <a:pt x="43856" y="85804"/>
                    <a:pt x="43110" y="87248"/>
                    <a:pt x="42363" y="88781"/>
                  </a:cubicBezTo>
                  <a:cubicBezTo>
                    <a:pt x="41430" y="90766"/>
                    <a:pt x="40870" y="92751"/>
                    <a:pt x="41430" y="94827"/>
                  </a:cubicBezTo>
                  <a:cubicBezTo>
                    <a:pt x="41990" y="96812"/>
                    <a:pt x="43110" y="98796"/>
                    <a:pt x="44416" y="100691"/>
                  </a:cubicBezTo>
                  <a:cubicBezTo>
                    <a:pt x="45536" y="102586"/>
                    <a:pt x="46656" y="104390"/>
                    <a:pt x="47776" y="106195"/>
                  </a:cubicBezTo>
                  <a:cubicBezTo>
                    <a:pt x="48709" y="107639"/>
                    <a:pt x="49642" y="109082"/>
                    <a:pt x="50388" y="110526"/>
                  </a:cubicBezTo>
                  <a:cubicBezTo>
                    <a:pt x="50575" y="110977"/>
                    <a:pt x="51135" y="111609"/>
                    <a:pt x="50948" y="112060"/>
                  </a:cubicBezTo>
                  <a:cubicBezTo>
                    <a:pt x="50762" y="112421"/>
                    <a:pt x="49642" y="114045"/>
                    <a:pt x="49642" y="114225"/>
                  </a:cubicBezTo>
                  <a:cubicBezTo>
                    <a:pt x="49455" y="114496"/>
                    <a:pt x="49269" y="114766"/>
                    <a:pt x="48895" y="115037"/>
                  </a:cubicBezTo>
                  <a:cubicBezTo>
                    <a:pt x="48522" y="115308"/>
                    <a:pt x="48149" y="115578"/>
                    <a:pt x="47402" y="115849"/>
                  </a:cubicBezTo>
                  <a:cubicBezTo>
                    <a:pt x="47029" y="116030"/>
                    <a:pt x="46842" y="116210"/>
                    <a:pt x="46469" y="116390"/>
                  </a:cubicBezTo>
                  <a:cubicBezTo>
                    <a:pt x="46283" y="116390"/>
                    <a:pt x="46096" y="116481"/>
                    <a:pt x="45909" y="116571"/>
                  </a:cubicBezTo>
                  <a:cubicBezTo>
                    <a:pt x="45723" y="116661"/>
                    <a:pt x="45536" y="116751"/>
                    <a:pt x="45349" y="116932"/>
                  </a:cubicBezTo>
                  <a:cubicBezTo>
                    <a:pt x="45163" y="117112"/>
                    <a:pt x="44790" y="117293"/>
                    <a:pt x="44603" y="117563"/>
                  </a:cubicBezTo>
                  <a:cubicBezTo>
                    <a:pt x="44416" y="117924"/>
                    <a:pt x="44230" y="118195"/>
                    <a:pt x="44603" y="118556"/>
                  </a:cubicBezTo>
                  <a:cubicBezTo>
                    <a:pt x="45349" y="119187"/>
                    <a:pt x="46842" y="119278"/>
                    <a:pt x="47962" y="119278"/>
                  </a:cubicBezTo>
                  <a:cubicBezTo>
                    <a:pt x="48522" y="119278"/>
                    <a:pt x="49082" y="119278"/>
                    <a:pt x="49642" y="119368"/>
                  </a:cubicBezTo>
                  <a:cubicBezTo>
                    <a:pt x="50015" y="119458"/>
                    <a:pt x="50575" y="119639"/>
                    <a:pt x="51135" y="119729"/>
                  </a:cubicBezTo>
                  <a:cubicBezTo>
                    <a:pt x="52441" y="120000"/>
                    <a:pt x="53561" y="120000"/>
                    <a:pt x="54867" y="120000"/>
                  </a:cubicBezTo>
                  <a:cubicBezTo>
                    <a:pt x="55987" y="120000"/>
                    <a:pt x="57293" y="120000"/>
                    <a:pt x="58413" y="119639"/>
                  </a:cubicBezTo>
                  <a:cubicBezTo>
                    <a:pt x="58600" y="119548"/>
                    <a:pt x="58973" y="119458"/>
                    <a:pt x="59160" y="119368"/>
                  </a:cubicBezTo>
                  <a:cubicBezTo>
                    <a:pt x="59346" y="119278"/>
                    <a:pt x="59533" y="11918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720" y="119007"/>
                    <a:pt x="59720" y="119007"/>
                    <a:pt x="59720" y="119007"/>
                  </a:cubicBezTo>
                  <a:cubicBezTo>
                    <a:pt x="59906" y="119187"/>
                    <a:pt x="60279" y="119278"/>
                    <a:pt x="60466" y="119368"/>
                  </a:cubicBezTo>
                  <a:cubicBezTo>
                    <a:pt x="60653" y="119458"/>
                    <a:pt x="60839" y="119548"/>
                    <a:pt x="61213" y="119639"/>
                  </a:cubicBezTo>
                  <a:cubicBezTo>
                    <a:pt x="62332" y="120000"/>
                    <a:pt x="63452" y="120000"/>
                    <a:pt x="64758" y="120000"/>
                  </a:cubicBezTo>
                  <a:cubicBezTo>
                    <a:pt x="65878" y="120000"/>
                    <a:pt x="67185" y="120000"/>
                    <a:pt x="68304" y="119729"/>
                  </a:cubicBezTo>
                  <a:cubicBezTo>
                    <a:pt x="68864" y="119639"/>
                    <a:pt x="69424" y="119458"/>
                    <a:pt x="69984" y="119368"/>
                  </a:cubicBezTo>
                  <a:cubicBezTo>
                    <a:pt x="70357" y="119278"/>
                    <a:pt x="70917" y="119278"/>
                    <a:pt x="71477" y="119278"/>
                  </a:cubicBezTo>
                  <a:cubicBezTo>
                    <a:pt x="72597" y="119278"/>
                    <a:pt x="74276" y="119187"/>
                    <a:pt x="74836" y="118556"/>
                  </a:cubicBezTo>
                  <a:cubicBezTo>
                    <a:pt x="75209" y="118195"/>
                    <a:pt x="75209" y="117924"/>
                    <a:pt x="75023" y="117563"/>
                  </a:cubicBezTo>
                  <a:cubicBezTo>
                    <a:pt x="74836" y="117293"/>
                    <a:pt x="74463" y="117112"/>
                    <a:pt x="74090" y="116932"/>
                  </a:cubicBezTo>
                  <a:cubicBezTo>
                    <a:pt x="73903" y="116751"/>
                    <a:pt x="73716" y="116661"/>
                    <a:pt x="73530" y="116571"/>
                  </a:cubicBezTo>
                  <a:cubicBezTo>
                    <a:pt x="73343" y="116481"/>
                    <a:pt x="73157" y="116390"/>
                    <a:pt x="73157" y="116390"/>
                  </a:cubicBezTo>
                  <a:cubicBezTo>
                    <a:pt x="72783" y="116210"/>
                    <a:pt x="72410" y="116030"/>
                    <a:pt x="72037" y="115849"/>
                  </a:cubicBezTo>
                  <a:cubicBezTo>
                    <a:pt x="71477" y="115578"/>
                    <a:pt x="70917" y="115308"/>
                    <a:pt x="70544" y="115037"/>
                  </a:cubicBezTo>
                  <a:cubicBezTo>
                    <a:pt x="70357" y="114857"/>
                    <a:pt x="69424" y="113503"/>
                    <a:pt x="69424" y="113503"/>
                  </a:cubicBezTo>
                  <a:cubicBezTo>
                    <a:pt x="69051" y="112872"/>
                    <a:pt x="68491" y="111969"/>
                    <a:pt x="68678" y="111518"/>
                  </a:cubicBezTo>
                  <a:cubicBezTo>
                    <a:pt x="68864" y="110887"/>
                    <a:pt x="69237" y="110255"/>
                    <a:pt x="69611" y="109714"/>
                  </a:cubicBezTo>
                  <a:cubicBezTo>
                    <a:pt x="70357" y="108451"/>
                    <a:pt x="71104" y="107278"/>
                    <a:pt x="71850" y="106015"/>
                  </a:cubicBezTo>
                  <a:cubicBezTo>
                    <a:pt x="72970" y="104210"/>
                    <a:pt x="74090" y="102406"/>
                    <a:pt x="75209" y="100601"/>
                  </a:cubicBezTo>
                  <a:cubicBezTo>
                    <a:pt x="76516" y="98706"/>
                    <a:pt x="77636" y="96721"/>
                    <a:pt x="78195" y="94736"/>
                  </a:cubicBezTo>
                  <a:cubicBezTo>
                    <a:pt x="78569" y="92751"/>
                    <a:pt x="78195" y="90857"/>
                    <a:pt x="77076" y="88872"/>
                  </a:cubicBezTo>
                  <a:cubicBezTo>
                    <a:pt x="76329" y="87338"/>
                    <a:pt x="75583" y="85804"/>
                    <a:pt x="75769" y="84270"/>
                  </a:cubicBezTo>
                  <a:cubicBezTo>
                    <a:pt x="75769" y="82556"/>
                    <a:pt x="76702" y="80932"/>
                    <a:pt x="77636" y="79218"/>
                  </a:cubicBezTo>
                  <a:cubicBezTo>
                    <a:pt x="78755" y="77323"/>
                    <a:pt x="79688" y="75428"/>
                    <a:pt x="80435" y="73443"/>
                  </a:cubicBezTo>
                  <a:cubicBezTo>
                    <a:pt x="80995" y="71458"/>
                    <a:pt x="81555" y="69473"/>
                    <a:pt x="81928" y="67488"/>
                  </a:cubicBezTo>
                  <a:cubicBezTo>
                    <a:pt x="82301" y="65413"/>
                    <a:pt x="82301" y="63338"/>
                    <a:pt x="82488" y="61353"/>
                  </a:cubicBezTo>
                  <a:cubicBezTo>
                    <a:pt x="82488" y="59368"/>
                    <a:pt x="82674" y="57383"/>
                    <a:pt x="82115" y="55398"/>
                  </a:cubicBezTo>
                  <a:cubicBezTo>
                    <a:pt x="81741" y="54406"/>
                    <a:pt x="81368" y="53413"/>
                    <a:pt x="80995" y="52511"/>
                  </a:cubicBezTo>
                  <a:cubicBezTo>
                    <a:pt x="80808" y="51969"/>
                    <a:pt x="80622" y="51428"/>
                    <a:pt x="80435" y="50977"/>
                  </a:cubicBezTo>
                  <a:cubicBezTo>
                    <a:pt x="80248" y="50706"/>
                    <a:pt x="80248" y="50526"/>
                    <a:pt x="80062" y="50255"/>
                  </a:cubicBezTo>
                  <a:cubicBezTo>
                    <a:pt x="79875" y="49984"/>
                    <a:pt x="79875" y="49804"/>
                    <a:pt x="80062" y="49533"/>
                  </a:cubicBezTo>
                  <a:cubicBezTo>
                    <a:pt x="80248" y="48721"/>
                    <a:pt x="80062" y="48000"/>
                    <a:pt x="80062" y="47187"/>
                  </a:cubicBezTo>
                  <a:cubicBezTo>
                    <a:pt x="80062" y="45654"/>
                    <a:pt x="80062" y="44120"/>
                    <a:pt x="80062" y="42676"/>
                  </a:cubicBezTo>
                  <a:cubicBezTo>
                    <a:pt x="80062" y="42135"/>
                    <a:pt x="80248" y="41774"/>
                    <a:pt x="80622" y="41323"/>
                  </a:cubicBezTo>
                  <a:cubicBezTo>
                    <a:pt x="82301" y="38616"/>
                    <a:pt x="82301" y="38616"/>
                    <a:pt x="82301" y="38616"/>
                  </a:cubicBezTo>
                  <a:cubicBezTo>
                    <a:pt x="82674" y="38075"/>
                    <a:pt x="82674" y="38075"/>
                    <a:pt x="82674" y="38075"/>
                  </a:cubicBezTo>
                  <a:cubicBezTo>
                    <a:pt x="83421" y="39157"/>
                    <a:pt x="84167" y="40240"/>
                    <a:pt x="84914" y="41323"/>
                  </a:cubicBezTo>
                  <a:cubicBezTo>
                    <a:pt x="85847" y="42586"/>
                    <a:pt x="86220" y="44030"/>
                    <a:pt x="86967" y="45383"/>
                  </a:cubicBezTo>
                  <a:cubicBezTo>
                    <a:pt x="88273" y="48180"/>
                    <a:pt x="91073" y="50796"/>
                    <a:pt x="93872" y="53413"/>
                  </a:cubicBezTo>
                  <a:cubicBezTo>
                    <a:pt x="95178" y="54586"/>
                    <a:pt x="96485" y="55849"/>
                    <a:pt x="97604" y="57112"/>
                  </a:cubicBezTo>
                  <a:cubicBezTo>
                    <a:pt x="97978" y="57563"/>
                    <a:pt x="98724" y="58105"/>
                    <a:pt x="98911" y="58556"/>
                  </a:cubicBezTo>
                  <a:cubicBezTo>
                    <a:pt x="98911" y="58736"/>
                    <a:pt x="98724" y="58917"/>
                    <a:pt x="98724" y="59187"/>
                  </a:cubicBezTo>
                  <a:cubicBezTo>
                    <a:pt x="98538" y="59458"/>
                    <a:pt x="98724" y="59729"/>
                    <a:pt x="98724" y="60000"/>
                  </a:cubicBezTo>
                  <a:cubicBezTo>
                    <a:pt x="99097" y="60902"/>
                    <a:pt x="99844" y="61804"/>
                    <a:pt x="100404" y="62616"/>
                  </a:cubicBezTo>
                  <a:cubicBezTo>
                    <a:pt x="100777" y="62977"/>
                    <a:pt x="100590" y="63338"/>
                    <a:pt x="100777" y="63699"/>
                  </a:cubicBezTo>
                  <a:cubicBezTo>
                    <a:pt x="100777" y="64240"/>
                    <a:pt x="100964" y="64781"/>
                    <a:pt x="100964" y="65323"/>
                  </a:cubicBezTo>
                  <a:cubicBezTo>
                    <a:pt x="101150" y="65774"/>
                    <a:pt x="101150" y="66225"/>
                    <a:pt x="101524" y="66586"/>
                  </a:cubicBezTo>
                  <a:cubicBezTo>
                    <a:pt x="101897" y="67037"/>
                    <a:pt x="103017" y="67398"/>
                    <a:pt x="103576" y="66766"/>
                  </a:cubicBezTo>
                  <a:cubicBezTo>
                    <a:pt x="103950" y="66315"/>
                    <a:pt x="103763" y="65684"/>
                    <a:pt x="103763" y="65233"/>
                  </a:cubicBezTo>
                  <a:cubicBezTo>
                    <a:pt x="103763" y="64962"/>
                    <a:pt x="103576" y="64781"/>
                    <a:pt x="103576" y="64511"/>
                  </a:cubicBezTo>
                  <a:cubicBezTo>
                    <a:pt x="103576" y="64330"/>
                    <a:pt x="103390" y="63969"/>
                    <a:pt x="103763" y="63879"/>
                  </a:cubicBezTo>
                  <a:cubicBezTo>
                    <a:pt x="104136" y="63969"/>
                    <a:pt x="104136" y="64511"/>
                    <a:pt x="104136" y="64691"/>
                  </a:cubicBezTo>
                  <a:cubicBezTo>
                    <a:pt x="104323" y="65142"/>
                    <a:pt x="104323" y="65503"/>
                    <a:pt x="104510" y="65954"/>
                  </a:cubicBezTo>
                  <a:cubicBezTo>
                    <a:pt x="104510" y="66496"/>
                    <a:pt x="104510" y="67127"/>
                    <a:pt x="105069" y="67669"/>
                  </a:cubicBezTo>
                  <a:cubicBezTo>
                    <a:pt x="105443" y="67939"/>
                    <a:pt x="106189" y="68120"/>
                    <a:pt x="106749" y="67849"/>
                  </a:cubicBezTo>
                  <a:cubicBezTo>
                    <a:pt x="107496" y="67578"/>
                    <a:pt x="107496" y="67037"/>
                    <a:pt x="107309" y="66586"/>
                  </a:cubicBezTo>
                  <a:cubicBezTo>
                    <a:pt x="107309" y="65774"/>
                    <a:pt x="106936" y="64962"/>
                    <a:pt x="107122" y="64150"/>
                  </a:cubicBezTo>
                  <a:cubicBezTo>
                    <a:pt x="107869" y="65052"/>
                    <a:pt x="108429" y="66045"/>
                    <a:pt x="109175" y="66947"/>
                  </a:cubicBezTo>
                  <a:cubicBezTo>
                    <a:pt x="109548" y="67308"/>
                    <a:pt x="109922" y="67849"/>
                    <a:pt x="110855" y="68030"/>
                  </a:cubicBezTo>
                  <a:cubicBezTo>
                    <a:pt x="111601" y="68210"/>
                    <a:pt x="112348" y="67939"/>
                    <a:pt x="112534" y="67578"/>
                  </a:cubicBezTo>
                  <a:cubicBezTo>
                    <a:pt x="112721" y="66857"/>
                    <a:pt x="111975" y="66045"/>
                    <a:pt x="111415" y="65503"/>
                  </a:cubicBezTo>
                  <a:cubicBezTo>
                    <a:pt x="110855" y="64872"/>
                    <a:pt x="110108" y="64060"/>
                    <a:pt x="110108" y="63428"/>
                  </a:cubicBezTo>
                  <a:cubicBezTo>
                    <a:pt x="111228" y="63789"/>
                    <a:pt x="111975" y="64601"/>
                    <a:pt x="112908" y="65142"/>
                  </a:cubicBezTo>
                  <a:cubicBezTo>
                    <a:pt x="113468" y="65593"/>
                    <a:pt x="114961" y="66857"/>
                    <a:pt x="116267" y="66315"/>
                  </a:cubicBezTo>
                  <a:cubicBezTo>
                    <a:pt x="117573" y="65864"/>
                    <a:pt x="116267" y="65052"/>
                    <a:pt x="115707" y="64601"/>
                  </a:cubicBezTo>
                  <a:cubicBezTo>
                    <a:pt x="114961" y="63969"/>
                    <a:pt x="114401" y="63428"/>
                    <a:pt x="113841" y="62887"/>
                  </a:cubicBezTo>
                  <a:cubicBezTo>
                    <a:pt x="113094" y="62345"/>
                    <a:pt x="112348" y="61714"/>
                    <a:pt x="112161" y="61082"/>
                  </a:cubicBezTo>
                  <a:cubicBezTo>
                    <a:pt x="112908" y="61263"/>
                    <a:pt x="113654" y="61804"/>
                    <a:pt x="114401" y="62075"/>
                  </a:cubicBezTo>
                  <a:cubicBezTo>
                    <a:pt x="115147" y="62345"/>
                    <a:pt x="116080" y="62526"/>
                    <a:pt x="117013" y="62616"/>
                  </a:cubicBezTo>
                  <a:cubicBezTo>
                    <a:pt x="117760" y="62616"/>
                    <a:pt x="118506" y="62706"/>
                    <a:pt x="119066" y="62436"/>
                  </a:cubicBezTo>
                  <a:cubicBezTo>
                    <a:pt x="120000" y="62075"/>
                    <a:pt x="119253" y="61624"/>
                    <a:pt x="118506" y="61353"/>
                  </a:cubicBezTo>
                  <a:close/>
                  <a:moveTo>
                    <a:pt x="61026" y="87789"/>
                  </a:moveTo>
                  <a:cubicBezTo>
                    <a:pt x="61026" y="88781"/>
                    <a:pt x="60653" y="89864"/>
                    <a:pt x="60466" y="90857"/>
                  </a:cubicBezTo>
                  <a:cubicBezTo>
                    <a:pt x="60093" y="92300"/>
                    <a:pt x="60279" y="93834"/>
                    <a:pt x="60093" y="95278"/>
                  </a:cubicBezTo>
                  <a:cubicBezTo>
                    <a:pt x="59906" y="96270"/>
                    <a:pt x="59906" y="97172"/>
                    <a:pt x="60093" y="98075"/>
                  </a:cubicBezTo>
                  <a:cubicBezTo>
                    <a:pt x="60093" y="99067"/>
                    <a:pt x="60466" y="100150"/>
                    <a:pt x="60466" y="101142"/>
                  </a:cubicBezTo>
                  <a:cubicBezTo>
                    <a:pt x="60839" y="103488"/>
                    <a:pt x="60279" y="105834"/>
                    <a:pt x="59720" y="108180"/>
                  </a:cubicBezTo>
                  <a:cubicBezTo>
                    <a:pt x="59346" y="106105"/>
                    <a:pt x="58786" y="103939"/>
                    <a:pt x="58973" y="101774"/>
                  </a:cubicBezTo>
                  <a:cubicBezTo>
                    <a:pt x="58973" y="100691"/>
                    <a:pt x="59346" y="99699"/>
                    <a:pt x="59346" y="98616"/>
                  </a:cubicBezTo>
                  <a:cubicBezTo>
                    <a:pt x="59533" y="97533"/>
                    <a:pt x="59533" y="96451"/>
                    <a:pt x="59533" y="95368"/>
                  </a:cubicBezTo>
                  <a:cubicBezTo>
                    <a:pt x="59346" y="93654"/>
                    <a:pt x="59346" y="91939"/>
                    <a:pt x="58973" y="90135"/>
                  </a:cubicBezTo>
                  <a:cubicBezTo>
                    <a:pt x="58973" y="89593"/>
                    <a:pt x="58786" y="88962"/>
                    <a:pt x="58600" y="88330"/>
                  </a:cubicBezTo>
                  <a:cubicBezTo>
                    <a:pt x="58413" y="87789"/>
                    <a:pt x="58227" y="87067"/>
                    <a:pt x="58600" y="86526"/>
                  </a:cubicBezTo>
                  <a:cubicBezTo>
                    <a:pt x="58786" y="85984"/>
                    <a:pt x="59346" y="85443"/>
                    <a:pt x="59533" y="84812"/>
                  </a:cubicBezTo>
                  <a:cubicBezTo>
                    <a:pt x="59533" y="84270"/>
                    <a:pt x="59533" y="83639"/>
                    <a:pt x="59533" y="83007"/>
                  </a:cubicBezTo>
                  <a:cubicBezTo>
                    <a:pt x="59160" y="81654"/>
                    <a:pt x="59533" y="80300"/>
                    <a:pt x="59720" y="78947"/>
                  </a:cubicBezTo>
                  <a:cubicBezTo>
                    <a:pt x="59906" y="79939"/>
                    <a:pt x="60466" y="81112"/>
                    <a:pt x="60279" y="82105"/>
                  </a:cubicBezTo>
                  <a:cubicBezTo>
                    <a:pt x="60093" y="83097"/>
                    <a:pt x="59720" y="84090"/>
                    <a:pt x="60093" y="85082"/>
                  </a:cubicBezTo>
                  <a:cubicBezTo>
                    <a:pt x="60093" y="85443"/>
                    <a:pt x="60466" y="85894"/>
                    <a:pt x="60839" y="86255"/>
                  </a:cubicBezTo>
                  <a:cubicBezTo>
                    <a:pt x="61213" y="86706"/>
                    <a:pt x="61213" y="87248"/>
                    <a:pt x="61026" y="8778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8078788" y="3651250"/>
              <a:ext cx="1389000" cy="2868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5441" y="84631"/>
                  </a:moveTo>
                  <a:cubicBezTo>
                    <a:pt x="53395" y="83639"/>
                    <a:pt x="49860" y="83819"/>
                    <a:pt x="47813" y="84721"/>
                  </a:cubicBezTo>
                  <a:cubicBezTo>
                    <a:pt x="48186" y="84721"/>
                    <a:pt x="48372" y="84631"/>
                    <a:pt x="48558" y="84631"/>
                  </a:cubicBezTo>
                  <a:cubicBezTo>
                    <a:pt x="50790" y="84180"/>
                    <a:pt x="53395" y="84270"/>
                    <a:pt x="55441" y="84631"/>
                  </a:cubicBezTo>
                  <a:close/>
                  <a:moveTo>
                    <a:pt x="59906" y="13804"/>
                  </a:move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ubicBezTo>
                    <a:pt x="59906" y="13804"/>
                    <a:pt x="59906" y="13804"/>
                    <a:pt x="59906" y="13804"/>
                  </a:cubicBezTo>
                  <a:close/>
                  <a:moveTo>
                    <a:pt x="55069" y="26075"/>
                  </a:moveTo>
                  <a:cubicBezTo>
                    <a:pt x="54883" y="25804"/>
                    <a:pt x="54883" y="25533"/>
                    <a:pt x="54883" y="25533"/>
                  </a:cubicBezTo>
                  <a:cubicBezTo>
                    <a:pt x="54883" y="25533"/>
                    <a:pt x="54883" y="25804"/>
                    <a:pt x="55069" y="26165"/>
                  </a:cubicBezTo>
                  <a:cubicBezTo>
                    <a:pt x="55069" y="26526"/>
                    <a:pt x="55255" y="26977"/>
                    <a:pt x="55441" y="27609"/>
                  </a:cubicBezTo>
                  <a:cubicBezTo>
                    <a:pt x="55627" y="28240"/>
                    <a:pt x="55627" y="28962"/>
                    <a:pt x="55627" y="29774"/>
                  </a:cubicBezTo>
                  <a:cubicBezTo>
                    <a:pt x="55627" y="30135"/>
                    <a:pt x="55627" y="30496"/>
                    <a:pt x="55441" y="30947"/>
                  </a:cubicBezTo>
                  <a:cubicBezTo>
                    <a:pt x="55069" y="31308"/>
                    <a:pt x="54883" y="31669"/>
                    <a:pt x="54511" y="32030"/>
                  </a:cubicBezTo>
                  <a:cubicBezTo>
                    <a:pt x="53767" y="32751"/>
                    <a:pt x="52837" y="33473"/>
                    <a:pt x="51906" y="34105"/>
                  </a:cubicBezTo>
                  <a:cubicBezTo>
                    <a:pt x="50976" y="34736"/>
                    <a:pt x="49860" y="35278"/>
                    <a:pt x="48930" y="35639"/>
                  </a:cubicBezTo>
                  <a:cubicBezTo>
                    <a:pt x="48372" y="35819"/>
                    <a:pt x="47813" y="36000"/>
                    <a:pt x="47441" y="36090"/>
                  </a:cubicBezTo>
                  <a:cubicBezTo>
                    <a:pt x="46883" y="36180"/>
                    <a:pt x="46511" y="36180"/>
                    <a:pt x="46139" y="36090"/>
                  </a:cubicBezTo>
                  <a:cubicBezTo>
                    <a:pt x="45767" y="36090"/>
                    <a:pt x="45395" y="36000"/>
                    <a:pt x="45209" y="36000"/>
                  </a:cubicBezTo>
                  <a:cubicBezTo>
                    <a:pt x="45023" y="35909"/>
                    <a:pt x="45023" y="35909"/>
                    <a:pt x="45023" y="35909"/>
                  </a:cubicBezTo>
                  <a:cubicBezTo>
                    <a:pt x="45023" y="35909"/>
                    <a:pt x="45023" y="35909"/>
                    <a:pt x="45209" y="36000"/>
                  </a:cubicBezTo>
                  <a:cubicBezTo>
                    <a:pt x="45395" y="36090"/>
                    <a:pt x="45581" y="36180"/>
                    <a:pt x="46139" y="36180"/>
                  </a:cubicBezTo>
                  <a:cubicBezTo>
                    <a:pt x="46511" y="36270"/>
                    <a:pt x="46883" y="36270"/>
                    <a:pt x="47441" y="36180"/>
                  </a:cubicBezTo>
                  <a:cubicBezTo>
                    <a:pt x="48000" y="36090"/>
                    <a:pt x="48558" y="36000"/>
                    <a:pt x="49116" y="35819"/>
                  </a:cubicBezTo>
                  <a:cubicBezTo>
                    <a:pt x="50232" y="35458"/>
                    <a:pt x="51348" y="34917"/>
                    <a:pt x="52465" y="34285"/>
                  </a:cubicBezTo>
                  <a:cubicBezTo>
                    <a:pt x="53395" y="33744"/>
                    <a:pt x="54325" y="33022"/>
                    <a:pt x="55255" y="32210"/>
                  </a:cubicBezTo>
                  <a:cubicBezTo>
                    <a:pt x="55627" y="31849"/>
                    <a:pt x="56000" y="31398"/>
                    <a:pt x="56186" y="31037"/>
                  </a:cubicBezTo>
                  <a:cubicBezTo>
                    <a:pt x="56372" y="30586"/>
                    <a:pt x="56372" y="30135"/>
                    <a:pt x="56372" y="29774"/>
                  </a:cubicBezTo>
                  <a:cubicBezTo>
                    <a:pt x="56372" y="28962"/>
                    <a:pt x="56186" y="28240"/>
                    <a:pt x="55813" y="27609"/>
                  </a:cubicBezTo>
                  <a:cubicBezTo>
                    <a:pt x="55627" y="26977"/>
                    <a:pt x="55441" y="26436"/>
                    <a:pt x="55069" y="26075"/>
                  </a:cubicBezTo>
                  <a:close/>
                  <a:moveTo>
                    <a:pt x="54511" y="119007"/>
                  </a:moveTo>
                  <a:cubicBezTo>
                    <a:pt x="54139" y="118917"/>
                    <a:pt x="53581" y="118827"/>
                    <a:pt x="53209" y="118736"/>
                  </a:cubicBezTo>
                  <a:cubicBezTo>
                    <a:pt x="53023" y="118556"/>
                    <a:pt x="52651" y="118375"/>
                    <a:pt x="52651" y="118105"/>
                  </a:cubicBezTo>
                  <a:cubicBezTo>
                    <a:pt x="52465" y="117654"/>
                    <a:pt x="52465" y="117112"/>
                    <a:pt x="52651" y="116571"/>
                  </a:cubicBezTo>
                  <a:cubicBezTo>
                    <a:pt x="52837" y="115669"/>
                    <a:pt x="53395" y="114676"/>
                    <a:pt x="53767" y="113954"/>
                  </a:cubicBezTo>
                  <a:cubicBezTo>
                    <a:pt x="53953" y="113142"/>
                    <a:pt x="54139" y="112421"/>
                    <a:pt x="54139" y="111969"/>
                  </a:cubicBezTo>
                  <a:cubicBezTo>
                    <a:pt x="54139" y="111699"/>
                    <a:pt x="54139" y="111518"/>
                    <a:pt x="54139" y="111428"/>
                  </a:cubicBezTo>
                  <a:cubicBezTo>
                    <a:pt x="54139" y="111248"/>
                    <a:pt x="54139" y="111248"/>
                    <a:pt x="54139" y="111248"/>
                  </a:cubicBezTo>
                  <a:cubicBezTo>
                    <a:pt x="54139" y="111248"/>
                    <a:pt x="53953" y="111248"/>
                    <a:pt x="53953" y="111428"/>
                  </a:cubicBezTo>
                  <a:cubicBezTo>
                    <a:pt x="53953" y="111518"/>
                    <a:pt x="53953" y="111699"/>
                    <a:pt x="53953" y="111969"/>
                  </a:cubicBezTo>
                  <a:cubicBezTo>
                    <a:pt x="53953" y="112421"/>
                    <a:pt x="53581" y="113052"/>
                    <a:pt x="53209" y="113864"/>
                  </a:cubicBezTo>
                  <a:cubicBezTo>
                    <a:pt x="52837" y="114676"/>
                    <a:pt x="52279" y="115578"/>
                    <a:pt x="51906" y="116571"/>
                  </a:cubicBezTo>
                  <a:cubicBezTo>
                    <a:pt x="51906" y="117022"/>
                    <a:pt x="51720" y="117654"/>
                    <a:pt x="51906" y="118195"/>
                  </a:cubicBezTo>
                  <a:cubicBezTo>
                    <a:pt x="52093" y="118466"/>
                    <a:pt x="52279" y="118736"/>
                    <a:pt x="52837" y="118917"/>
                  </a:cubicBezTo>
                  <a:cubicBezTo>
                    <a:pt x="53209" y="119187"/>
                    <a:pt x="53953" y="119278"/>
                    <a:pt x="54511" y="119368"/>
                  </a:cubicBezTo>
                  <a:cubicBezTo>
                    <a:pt x="55069" y="119368"/>
                    <a:pt x="55627" y="119368"/>
                    <a:pt x="56186" y="119278"/>
                  </a:cubicBezTo>
                  <a:cubicBezTo>
                    <a:pt x="56558" y="119278"/>
                    <a:pt x="56744" y="119278"/>
                    <a:pt x="57116" y="119187"/>
                  </a:cubicBezTo>
                  <a:cubicBezTo>
                    <a:pt x="57488" y="119187"/>
                    <a:pt x="57674" y="119097"/>
                    <a:pt x="58046" y="119007"/>
                  </a:cubicBezTo>
                  <a:cubicBezTo>
                    <a:pt x="58418" y="118736"/>
                    <a:pt x="58604" y="118466"/>
                    <a:pt x="58790" y="118195"/>
                  </a:cubicBezTo>
                  <a:cubicBezTo>
                    <a:pt x="58976" y="117924"/>
                    <a:pt x="58976" y="117654"/>
                    <a:pt x="58976" y="117383"/>
                  </a:cubicBezTo>
                  <a:cubicBezTo>
                    <a:pt x="58976" y="116932"/>
                    <a:pt x="58790" y="116390"/>
                    <a:pt x="58604" y="115939"/>
                  </a:cubicBezTo>
                  <a:cubicBezTo>
                    <a:pt x="58418" y="115759"/>
                    <a:pt x="58232" y="115488"/>
                    <a:pt x="58232" y="115308"/>
                  </a:cubicBezTo>
                  <a:cubicBezTo>
                    <a:pt x="58046" y="115037"/>
                    <a:pt x="57860" y="114857"/>
                    <a:pt x="57860" y="114676"/>
                  </a:cubicBezTo>
                  <a:cubicBezTo>
                    <a:pt x="57674" y="114315"/>
                    <a:pt x="57488" y="113954"/>
                    <a:pt x="57302" y="113593"/>
                  </a:cubicBezTo>
                  <a:cubicBezTo>
                    <a:pt x="57302" y="113323"/>
                    <a:pt x="57302" y="112962"/>
                    <a:pt x="57116" y="112781"/>
                  </a:cubicBezTo>
                  <a:cubicBezTo>
                    <a:pt x="57116" y="112330"/>
                    <a:pt x="56930" y="112060"/>
                    <a:pt x="56930" y="112060"/>
                  </a:cubicBezTo>
                  <a:cubicBezTo>
                    <a:pt x="56930" y="112060"/>
                    <a:pt x="56930" y="112330"/>
                    <a:pt x="56930" y="112781"/>
                  </a:cubicBezTo>
                  <a:cubicBezTo>
                    <a:pt x="57116" y="112962"/>
                    <a:pt x="57116" y="113323"/>
                    <a:pt x="57116" y="113593"/>
                  </a:cubicBezTo>
                  <a:cubicBezTo>
                    <a:pt x="57116" y="113954"/>
                    <a:pt x="57302" y="114315"/>
                    <a:pt x="57302" y="114766"/>
                  </a:cubicBezTo>
                  <a:cubicBezTo>
                    <a:pt x="57488" y="114947"/>
                    <a:pt x="57674" y="115127"/>
                    <a:pt x="57674" y="115308"/>
                  </a:cubicBezTo>
                  <a:cubicBezTo>
                    <a:pt x="57860" y="115578"/>
                    <a:pt x="57860" y="115759"/>
                    <a:pt x="58046" y="116030"/>
                  </a:cubicBezTo>
                  <a:cubicBezTo>
                    <a:pt x="58232" y="116481"/>
                    <a:pt x="58232" y="116932"/>
                    <a:pt x="58232" y="117383"/>
                  </a:cubicBezTo>
                  <a:cubicBezTo>
                    <a:pt x="58232" y="117654"/>
                    <a:pt x="58232" y="117924"/>
                    <a:pt x="58046" y="118105"/>
                  </a:cubicBezTo>
                  <a:cubicBezTo>
                    <a:pt x="58046" y="118375"/>
                    <a:pt x="57860" y="118646"/>
                    <a:pt x="57488" y="118736"/>
                  </a:cubicBezTo>
                  <a:cubicBezTo>
                    <a:pt x="57302" y="118827"/>
                    <a:pt x="57116" y="118917"/>
                    <a:pt x="56930" y="118917"/>
                  </a:cubicBezTo>
                  <a:cubicBezTo>
                    <a:pt x="56744" y="118917"/>
                    <a:pt x="56372" y="118917"/>
                    <a:pt x="56186" y="118917"/>
                  </a:cubicBezTo>
                  <a:cubicBezTo>
                    <a:pt x="55627" y="119007"/>
                    <a:pt x="55069" y="119007"/>
                    <a:pt x="54511" y="119007"/>
                  </a:cubicBezTo>
                  <a:close/>
                  <a:moveTo>
                    <a:pt x="59906" y="86436"/>
                  </a:move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ubicBezTo>
                    <a:pt x="59906" y="86436"/>
                    <a:pt x="59906" y="86436"/>
                    <a:pt x="59906" y="86436"/>
                  </a:cubicBezTo>
                  <a:close/>
                  <a:moveTo>
                    <a:pt x="28465" y="44661"/>
                  </a:moveTo>
                  <a:cubicBezTo>
                    <a:pt x="28279" y="44751"/>
                    <a:pt x="28093" y="44751"/>
                    <a:pt x="28093" y="44842"/>
                  </a:cubicBezTo>
                  <a:cubicBezTo>
                    <a:pt x="27906" y="44842"/>
                    <a:pt x="27720" y="44842"/>
                    <a:pt x="27534" y="44842"/>
                  </a:cubicBezTo>
                  <a:cubicBezTo>
                    <a:pt x="27348" y="44842"/>
                    <a:pt x="27162" y="44932"/>
                    <a:pt x="26976" y="44932"/>
                  </a:cubicBezTo>
                  <a:cubicBezTo>
                    <a:pt x="26790" y="44932"/>
                    <a:pt x="26604" y="44932"/>
                    <a:pt x="26418" y="44932"/>
                  </a:cubicBezTo>
                  <a:cubicBezTo>
                    <a:pt x="26232" y="44842"/>
                    <a:pt x="26232" y="44842"/>
                    <a:pt x="26046" y="44842"/>
                  </a:cubicBezTo>
                  <a:cubicBezTo>
                    <a:pt x="25860" y="44842"/>
                    <a:pt x="25674" y="44842"/>
                    <a:pt x="25488" y="44842"/>
                  </a:cubicBezTo>
                  <a:cubicBezTo>
                    <a:pt x="25302" y="44751"/>
                    <a:pt x="24930" y="44751"/>
                    <a:pt x="24744" y="44751"/>
                  </a:cubicBezTo>
                  <a:cubicBezTo>
                    <a:pt x="24558" y="44751"/>
                    <a:pt x="24558" y="44661"/>
                    <a:pt x="24558" y="44661"/>
                  </a:cubicBezTo>
                  <a:cubicBezTo>
                    <a:pt x="24558" y="44661"/>
                    <a:pt x="24558" y="44751"/>
                    <a:pt x="24744" y="44751"/>
                  </a:cubicBezTo>
                  <a:cubicBezTo>
                    <a:pt x="24930" y="44842"/>
                    <a:pt x="25116" y="44932"/>
                    <a:pt x="25302" y="45022"/>
                  </a:cubicBezTo>
                  <a:cubicBezTo>
                    <a:pt x="25674" y="45112"/>
                    <a:pt x="26046" y="45203"/>
                    <a:pt x="26418" y="45203"/>
                  </a:cubicBezTo>
                  <a:cubicBezTo>
                    <a:pt x="26604" y="45203"/>
                    <a:pt x="26790" y="45203"/>
                    <a:pt x="26976" y="45293"/>
                  </a:cubicBezTo>
                  <a:cubicBezTo>
                    <a:pt x="27162" y="45293"/>
                    <a:pt x="27534" y="45203"/>
                    <a:pt x="27720" y="45203"/>
                  </a:cubicBezTo>
                  <a:cubicBezTo>
                    <a:pt x="27906" y="45203"/>
                    <a:pt x="28093" y="45203"/>
                    <a:pt x="28279" y="45112"/>
                  </a:cubicBezTo>
                  <a:cubicBezTo>
                    <a:pt x="28465" y="45112"/>
                    <a:pt x="28651" y="45022"/>
                    <a:pt x="28837" y="44932"/>
                  </a:cubicBezTo>
                  <a:cubicBezTo>
                    <a:pt x="29023" y="44842"/>
                    <a:pt x="29209" y="44842"/>
                    <a:pt x="29209" y="44751"/>
                  </a:cubicBezTo>
                  <a:cubicBezTo>
                    <a:pt x="29395" y="44661"/>
                    <a:pt x="29395" y="44571"/>
                    <a:pt x="29581" y="44481"/>
                  </a:cubicBezTo>
                  <a:cubicBezTo>
                    <a:pt x="29767" y="44210"/>
                    <a:pt x="29767" y="44030"/>
                    <a:pt x="29767" y="44030"/>
                  </a:cubicBezTo>
                  <a:cubicBezTo>
                    <a:pt x="29767" y="44030"/>
                    <a:pt x="29581" y="44210"/>
                    <a:pt x="29209" y="44390"/>
                  </a:cubicBezTo>
                  <a:cubicBezTo>
                    <a:pt x="29023" y="44481"/>
                    <a:pt x="28651" y="44571"/>
                    <a:pt x="28465" y="44661"/>
                  </a:cubicBezTo>
                  <a:close/>
                  <a:moveTo>
                    <a:pt x="73674" y="36090"/>
                  </a:moveTo>
                  <a:cubicBezTo>
                    <a:pt x="73302" y="36180"/>
                    <a:pt x="72930" y="36180"/>
                    <a:pt x="72372" y="36090"/>
                  </a:cubicBezTo>
                  <a:cubicBezTo>
                    <a:pt x="72000" y="36000"/>
                    <a:pt x="71441" y="35819"/>
                    <a:pt x="70883" y="35639"/>
                  </a:cubicBezTo>
                  <a:cubicBezTo>
                    <a:pt x="69953" y="35278"/>
                    <a:pt x="68837" y="34736"/>
                    <a:pt x="67906" y="34105"/>
                  </a:cubicBezTo>
                  <a:cubicBezTo>
                    <a:pt x="66976" y="33473"/>
                    <a:pt x="66046" y="32751"/>
                    <a:pt x="65302" y="32030"/>
                  </a:cubicBezTo>
                  <a:cubicBezTo>
                    <a:pt x="64930" y="31669"/>
                    <a:pt x="64558" y="31308"/>
                    <a:pt x="64372" y="30947"/>
                  </a:cubicBezTo>
                  <a:cubicBezTo>
                    <a:pt x="64186" y="30496"/>
                    <a:pt x="64186" y="30135"/>
                    <a:pt x="64186" y="29774"/>
                  </a:cubicBezTo>
                  <a:cubicBezTo>
                    <a:pt x="64186" y="28962"/>
                    <a:pt x="64186" y="28240"/>
                    <a:pt x="64372" y="27609"/>
                  </a:cubicBezTo>
                  <a:cubicBezTo>
                    <a:pt x="64558" y="26977"/>
                    <a:pt x="64744" y="26526"/>
                    <a:pt x="64744" y="26165"/>
                  </a:cubicBezTo>
                  <a:cubicBezTo>
                    <a:pt x="64930" y="25804"/>
                    <a:pt x="64930" y="25533"/>
                    <a:pt x="64930" y="25533"/>
                  </a:cubicBezTo>
                  <a:cubicBezTo>
                    <a:pt x="64930" y="25533"/>
                    <a:pt x="64930" y="25804"/>
                    <a:pt x="64558" y="26075"/>
                  </a:cubicBezTo>
                  <a:cubicBezTo>
                    <a:pt x="64372" y="26436"/>
                    <a:pt x="64186" y="26977"/>
                    <a:pt x="63813" y="27609"/>
                  </a:cubicBezTo>
                  <a:cubicBezTo>
                    <a:pt x="63627" y="28240"/>
                    <a:pt x="63441" y="28962"/>
                    <a:pt x="63441" y="29774"/>
                  </a:cubicBezTo>
                  <a:cubicBezTo>
                    <a:pt x="63441" y="30135"/>
                    <a:pt x="63441" y="30586"/>
                    <a:pt x="63627" y="31037"/>
                  </a:cubicBezTo>
                  <a:cubicBezTo>
                    <a:pt x="63813" y="31398"/>
                    <a:pt x="64186" y="31849"/>
                    <a:pt x="64558" y="32210"/>
                  </a:cubicBezTo>
                  <a:cubicBezTo>
                    <a:pt x="65488" y="33022"/>
                    <a:pt x="66418" y="33744"/>
                    <a:pt x="67348" y="34285"/>
                  </a:cubicBezTo>
                  <a:cubicBezTo>
                    <a:pt x="68465" y="34917"/>
                    <a:pt x="69581" y="35458"/>
                    <a:pt x="70697" y="35819"/>
                  </a:cubicBezTo>
                  <a:cubicBezTo>
                    <a:pt x="71255" y="36000"/>
                    <a:pt x="71813" y="36090"/>
                    <a:pt x="72372" y="36180"/>
                  </a:cubicBezTo>
                  <a:cubicBezTo>
                    <a:pt x="72930" y="36270"/>
                    <a:pt x="73302" y="36270"/>
                    <a:pt x="73674" y="36180"/>
                  </a:cubicBezTo>
                  <a:cubicBezTo>
                    <a:pt x="74046" y="36180"/>
                    <a:pt x="74418" y="36090"/>
                    <a:pt x="74604" y="36000"/>
                  </a:cubicBezTo>
                  <a:cubicBezTo>
                    <a:pt x="74790" y="35909"/>
                    <a:pt x="74790" y="35909"/>
                    <a:pt x="74790" y="35909"/>
                  </a:cubicBezTo>
                  <a:cubicBezTo>
                    <a:pt x="74790" y="35909"/>
                    <a:pt x="74604" y="35909"/>
                    <a:pt x="74604" y="36000"/>
                  </a:cubicBezTo>
                  <a:cubicBezTo>
                    <a:pt x="74418" y="36000"/>
                    <a:pt x="74046" y="36090"/>
                    <a:pt x="73674" y="36090"/>
                  </a:cubicBezTo>
                  <a:close/>
                  <a:moveTo>
                    <a:pt x="60093" y="38436"/>
                  </a:moveTo>
                  <a:cubicBezTo>
                    <a:pt x="60093" y="37804"/>
                    <a:pt x="60093" y="37263"/>
                    <a:pt x="60093" y="36812"/>
                  </a:cubicBezTo>
                  <a:cubicBezTo>
                    <a:pt x="59906" y="36451"/>
                    <a:pt x="59906" y="36270"/>
                    <a:pt x="59906" y="36270"/>
                  </a:cubicBezTo>
                  <a:cubicBezTo>
                    <a:pt x="59906" y="36270"/>
                    <a:pt x="59906" y="36451"/>
                    <a:pt x="59906" y="36812"/>
                  </a:cubicBezTo>
                  <a:cubicBezTo>
                    <a:pt x="59906" y="37263"/>
                    <a:pt x="59720" y="37804"/>
                    <a:pt x="59720" y="38436"/>
                  </a:cubicBezTo>
                  <a:cubicBezTo>
                    <a:pt x="59720" y="39157"/>
                    <a:pt x="59720" y="39969"/>
                    <a:pt x="59534" y="40781"/>
                  </a:cubicBezTo>
                  <a:cubicBezTo>
                    <a:pt x="59534" y="41593"/>
                    <a:pt x="59534" y="41774"/>
                    <a:pt x="59534" y="42676"/>
                  </a:cubicBezTo>
                  <a:cubicBezTo>
                    <a:pt x="59534" y="43578"/>
                    <a:pt x="59534" y="44120"/>
                    <a:pt x="59534" y="44932"/>
                  </a:cubicBezTo>
                  <a:cubicBezTo>
                    <a:pt x="59720" y="45744"/>
                    <a:pt x="59720" y="46556"/>
                    <a:pt x="59720" y="47278"/>
                  </a:cubicBezTo>
                  <a:cubicBezTo>
                    <a:pt x="59720" y="47909"/>
                    <a:pt x="59906" y="48451"/>
                    <a:pt x="59906" y="48812"/>
                  </a:cubicBezTo>
                  <a:cubicBezTo>
                    <a:pt x="59906" y="49263"/>
                    <a:pt x="59906" y="49443"/>
                    <a:pt x="59906" y="49443"/>
                  </a:cubicBezTo>
                  <a:cubicBezTo>
                    <a:pt x="59906" y="49443"/>
                    <a:pt x="59906" y="49263"/>
                    <a:pt x="60093" y="48812"/>
                  </a:cubicBezTo>
                  <a:cubicBezTo>
                    <a:pt x="60093" y="48451"/>
                    <a:pt x="60093" y="47909"/>
                    <a:pt x="60093" y="47278"/>
                  </a:cubicBezTo>
                  <a:cubicBezTo>
                    <a:pt x="60093" y="46556"/>
                    <a:pt x="60279" y="45744"/>
                    <a:pt x="60279" y="44932"/>
                  </a:cubicBezTo>
                  <a:cubicBezTo>
                    <a:pt x="60279" y="44120"/>
                    <a:pt x="60279" y="43578"/>
                    <a:pt x="60279" y="42676"/>
                  </a:cubicBezTo>
                  <a:cubicBezTo>
                    <a:pt x="60279" y="41774"/>
                    <a:pt x="60279" y="41593"/>
                    <a:pt x="60279" y="40781"/>
                  </a:cubicBezTo>
                  <a:cubicBezTo>
                    <a:pt x="60279" y="39969"/>
                    <a:pt x="60093" y="39157"/>
                    <a:pt x="60093" y="38436"/>
                  </a:cubicBezTo>
                  <a:close/>
                  <a:moveTo>
                    <a:pt x="94325" y="44842"/>
                  </a:moveTo>
                  <a:cubicBezTo>
                    <a:pt x="94139" y="44842"/>
                    <a:pt x="93953" y="44842"/>
                    <a:pt x="93767" y="44842"/>
                  </a:cubicBezTo>
                  <a:cubicBezTo>
                    <a:pt x="93581" y="44842"/>
                    <a:pt x="93395" y="44842"/>
                    <a:pt x="93209" y="44932"/>
                  </a:cubicBezTo>
                  <a:cubicBezTo>
                    <a:pt x="93209" y="44932"/>
                    <a:pt x="93023" y="44932"/>
                    <a:pt x="92837" y="44932"/>
                  </a:cubicBezTo>
                  <a:cubicBezTo>
                    <a:pt x="92651" y="44932"/>
                    <a:pt x="92465" y="44842"/>
                    <a:pt x="92279" y="44842"/>
                  </a:cubicBezTo>
                  <a:cubicBezTo>
                    <a:pt x="92093" y="44842"/>
                    <a:pt x="91906" y="44842"/>
                    <a:pt x="91720" y="44842"/>
                  </a:cubicBezTo>
                  <a:cubicBezTo>
                    <a:pt x="91534" y="44751"/>
                    <a:pt x="91534" y="44751"/>
                    <a:pt x="91348" y="44661"/>
                  </a:cubicBezTo>
                  <a:cubicBezTo>
                    <a:pt x="90976" y="44571"/>
                    <a:pt x="90790" y="44481"/>
                    <a:pt x="90604" y="44390"/>
                  </a:cubicBezTo>
                  <a:cubicBezTo>
                    <a:pt x="90232" y="44210"/>
                    <a:pt x="90046" y="44030"/>
                    <a:pt x="90046" y="44030"/>
                  </a:cubicBezTo>
                  <a:cubicBezTo>
                    <a:pt x="90046" y="44030"/>
                    <a:pt x="90046" y="44210"/>
                    <a:pt x="90232" y="44481"/>
                  </a:cubicBezTo>
                  <a:cubicBezTo>
                    <a:pt x="90232" y="44571"/>
                    <a:pt x="90418" y="44661"/>
                    <a:pt x="90604" y="44751"/>
                  </a:cubicBezTo>
                  <a:cubicBezTo>
                    <a:pt x="90604" y="44842"/>
                    <a:pt x="90790" y="44842"/>
                    <a:pt x="90976" y="44932"/>
                  </a:cubicBezTo>
                  <a:cubicBezTo>
                    <a:pt x="91162" y="45022"/>
                    <a:pt x="91348" y="45112"/>
                    <a:pt x="91534" y="45112"/>
                  </a:cubicBezTo>
                  <a:cubicBezTo>
                    <a:pt x="91720" y="45203"/>
                    <a:pt x="91906" y="45203"/>
                    <a:pt x="92093" y="45203"/>
                  </a:cubicBezTo>
                  <a:cubicBezTo>
                    <a:pt x="92279" y="45203"/>
                    <a:pt x="92651" y="45293"/>
                    <a:pt x="92837" y="45293"/>
                  </a:cubicBezTo>
                  <a:cubicBezTo>
                    <a:pt x="93023" y="45203"/>
                    <a:pt x="93209" y="45203"/>
                    <a:pt x="93395" y="45203"/>
                  </a:cubicBezTo>
                  <a:cubicBezTo>
                    <a:pt x="93767" y="45203"/>
                    <a:pt x="94139" y="45112"/>
                    <a:pt x="94325" y="45022"/>
                  </a:cubicBezTo>
                  <a:cubicBezTo>
                    <a:pt x="94697" y="44932"/>
                    <a:pt x="94883" y="44842"/>
                    <a:pt x="95069" y="44751"/>
                  </a:cubicBezTo>
                  <a:cubicBezTo>
                    <a:pt x="95255" y="44751"/>
                    <a:pt x="95255" y="44661"/>
                    <a:pt x="95255" y="44661"/>
                  </a:cubicBezTo>
                  <a:cubicBezTo>
                    <a:pt x="95255" y="44661"/>
                    <a:pt x="95069" y="44751"/>
                    <a:pt x="94883" y="44751"/>
                  </a:cubicBezTo>
                  <a:cubicBezTo>
                    <a:pt x="94697" y="44751"/>
                    <a:pt x="94511" y="44751"/>
                    <a:pt x="94325" y="44842"/>
                  </a:cubicBezTo>
                  <a:close/>
                  <a:moveTo>
                    <a:pt x="64372" y="84631"/>
                  </a:moveTo>
                  <a:cubicBezTo>
                    <a:pt x="66604" y="84270"/>
                    <a:pt x="69209" y="84180"/>
                    <a:pt x="71255" y="84631"/>
                  </a:cubicBezTo>
                  <a:cubicBezTo>
                    <a:pt x="71441" y="84631"/>
                    <a:pt x="71813" y="84721"/>
                    <a:pt x="72000" y="84721"/>
                  </a:cubicBezTo>
                  <a:cubicBezTo>
                    <a:pt x="69953" y="83819"/>
                    <a:pt x="66418" y="83639"/>
                    <a:pt x="64372" y="84631"/>
                  </a:cubicBezTo>
                  <a:close/>
                  <a:moveTo>
                    <a:pt x="65860" y="111969"/>
                  </a:moveTo>
                  <a:cubicBezTo>
                    <a:pt x="65860" y="111699"/>
                    <a:pt x="65860" y="111518"/>
                    <a:pt x="65860" y="111428"/>
                  </a:cubicBezTo>
                  <a:cubicBezTo>
                    <a:pt x="65860" y="111248"/>
                    <a:pt x="65860" y="111248"/>
                    <a:pt x="65860" y="111248"/>
                  </a:cubicBezTo>
                  <a:cubicBezTo>
                    <a:pt x="65860" y="111248"/>
                    <a:pt x="65860" y="111248"/>
                    <a:pt x="65860" y="111428"/>
                  </a:cubicBezTo>
                  <a:cubicBezTo>
                    <a:pt x="65860" y="111518"/>
                    <a:pt x="65860" y="111699"/>
                    <a:pt x="65860" y="111969"/>
                  </a:cubicBezTo>
                  <a:cubicBezTo>
                    <a:pt x="65860" y="112421"/>
                    <a:pt x="65860" y="113142"/>
                    <a:pt x="66232" y="113954"/>
                  </a:cubicBezTo>
                  <a:cubicBezTo>
                    <a:pt x="66604" y="114676"/>
                    <a:pt x="66976" y="115669"/>
                    <a:pt x="67348" y="116571"/>
                  </a:cubicBezTo>
                  <a:cubicBezTo>
                    <a:pt x="67348" y="117112"/>
                    <a:pt x="67534" y="117654"/>
                    <a:pt x="67348" y="118105"/>
                  </a:cubicBezTo>
                  <a:cubicBezTo>
                    <a:pt x="67162" y="118375"/>
                    <a:pt x="66976" y="118556"/>
                    <a:pt x="66604" y="118736"/>
                  </a:cubicBezTo>
                  <a:cubicBezTo>
                    <a:pt x="66232" y="118827"/>
                    <a:pt x="65860" y="118917"/>
                    <a:pt x="65302" y="119007"/>
                  </a:cubicBezTo>
                  <a:cubicBezTo>
                    <a:pt x="64744" y="119007"/>
                    <a:pt x="64186" y="119007"/>
                    <a:pt x="63813" y="118917"/>
                  </a:cubicBezTo>
                  <a:cubicBezTo>
                    <a:pt x="63441" y="118917"/>
                    <a:pt x="63255" y="118917"/>
                    <a:pt x="62883" y="118917"/>
                  </a:cubicBezTo>
                  <a:cubicBezTo>
                    <a:pt x="62697" y="118917"/>
                    <a:pt x="62511" y="118827"/>
                    <a:pt x="62325" y="118736"/>
                  </a:cubicBezTo>
                  <a:cubicBezTo>
                    <a:pt x="62139" y="118646"/>
                    <a:pt x="61953" y="118375"/>
                    <a:pt x="61767" y="118105"/>
                  </a:cubicBezTo>
                  <a:cubicBezTo>
                    <a:pt x="61581" y="117924"/>
                    <a:pt x="61581" y="117654"/>
                    <a:pt x="61581" y="117383"/>
                  </a:cubicBezTo>
                  <a:cubicBezTo>
                    <a:pt x="61581" y="116932"/>
                    <a:pt x="61767" y="116481"/>
                    <a:pt x="61953" y="116030"/>
                  </a:cubicBezTo>
                  <a:cubicBezTo>
                    <a:pt x="61953" y="115759"/>
                    <a:pt x="62139" y="115578"/>
                    <a:pt x="62139" y="115308"/>
                  </a:cubicBezTo>
                  <a:cubicBezTo>
                    <a:pt x="62325" y="115127"/>
                    <a:pt x="62325" y="114947"/>
                    <a:pt x="62511" y="114766"/>
                  </a:cubicBezTo>
                  <a:cubicBezTo>
                    <a:pt x="62697" y="114315"/>
                    <a:pt x="62697" y="113954"/>
                    <a:pt x="62697" y="113593"/>
                  </a:cubicBezTo>
                  <a:cubicBezTo>
                    <a:pt x="62883" y="113323"/>
                    <a:pt x="62883" y="112962"/>
                    <a:pt x="62883" y="112781"/>
                  </a:cubicBezTo>
                  <a:cubicBezTo>
                    <a:pt x="62883" y="112330"/>
                    <a:pt x="62883" y="112060"/>
                    <a:pt x="62883" y="112060"/>
                  </a:cubicBezTo>
                  <a:cubicBezTo>
                    <a:pt x="62883" y="112060"/>
                    <a:pt x="62883" y="112330"/>
                    <a:pt x="62697" y="112781"/>
                  </a:cubicBezTo>
                  <a:cubicBezTo>
                    <a:pt x="62697" y="112962"/>
                    <a:pt x="62511" y="113323"/>
                    <a:pt x="62511" y="113593"/>
                  </a:cubicBezTo>
                  <a:cubicBezTo>
                    <a:pt x="62325" y="113954"/>
                    <a:pt x="62325" y="114315"/>
                    <a:pt x="62139" y="114676"/>
                  </a:cubicBezTo>
                  <a:cubicBezTo>
                    <a:pt x="61953" y="114857"/>
                    <a:pt x="61767" y="115037"/>
                    <a:pt x="61767" y="115308"/>
                  </a:cubicBezTo>
                  <a:cubicBezTo>
                    <a:pt x="61581" y="115488"/>
                    <a:pt x="61395" y="115759"/>
                    <a:pt x="61395" y="115939"/>
                  </a:cubicBezTo>
                  <a:cubicBezTo>
                    <a:pt x="61209" y="116390"/>
                    <a:pt x="61023" y="116932"/>
                    <a:pt x="61023" y="117383"/>
                  </a:cubicBezTo>
                  <a:cubicBezTo>
                    <a:pt x="61023" y="117654"/>
                    <a:pt x="61023" y="117924"/>
                    <a:pt x="61023" y="118195"/>
                  </a:cubicBezTo>
                  <a:cubicBezTo>
                    <a:pt x="61209" y="118466"/>
                    <a:pt x="61395" y="118736"/>
                    <a:pt x="61953" y="119007"/>
                  </a:cubicBezTo>
                  <a:cubicBezTo>
                    <a:pt x="62139" y="119097"/>
                    <a:pt x="62511" y="119187"/>
                    <a:pt x="62697" y="119187"/>
                  </a:cubicBezTo>
                  <a:cubicBezTo>
                    <a:pt x="63069" y="119278"/>
                    <a:pt x="63255" y="119278"/>
                    <a:pt x="63627" y="119278"/>
                  </a:cubicBezTo>
                  <a:cubicBezTo>
                    <a:pt x="64186" y="119368"/>
                    <a:pt x="64744" y="119368"/>
                    <a:pt x="65302" y="119368"/>
                  </a:cubicBezTo>
                  <a:cubicBezTo>
                    <a:pt x="66046" y="119278"/>
                    <a:pt x="66604" y="119187"/>
                    <a:pt x="67162" y="118917"/>
                  </a:cubicBezTo>
                  <a:cubicBezTo>
                    <a:pt x="67534" y="118736"/>
                    <a:pt x="67720" y="118466"/>
                    <a:pt x="67906" y="118195"/>
                  </a:cubicBezTo>
                  <a:cubicBezTo>
                    <a:pt x="68279" y="117654"/>
                    <a:pt x="68093" y="117022"/>
                    <a:pt x="67906" y="116571"/>
                  </a:cubicBezTo>
                  <a:cubicBezTo>
                    <a:pt x="67534" y="115578"/>
                    <a:pt x="66976" y="114676"/>
                    <a:pt x="66604" y="113864"/>
                  </a:cubicBezTo>
                  <a:cubicBezTo>
                    <a:pt x="66232" y="113052"/>
                    <a:pt x="66046" y="112421"/>
                    <a:pt x="65860" y="111969"/>
                  </a:cubicBezTo>
                  <a:close/>
                  <a:moveTo>
                    <a:pt x="64000" y="14526"/>
                  </a:moveTo>
                  <a:cubicBezTo>
                    <a:pt x="64372" y="14616"/>
                    <a:pt x="64372" y="14616"/>
                    <a:pt x="64372" y="14616"/>
                  </a:cubicBezTo>
                  <a:cubicBezTo>
                    <a:pt x="64372" y="14616"/>
                    <a:pt x="64372" y="14526"/>
                    <a:pt x="64000" y="14526"/>
                  </a:cubicBezTo>
                  <a:cubicBezTo>
                    <a:pt x="63813" y="14436"/>
                    <a:pt x="63441" y="14345"/>
                    <a:pt x="63069" y="14255"/>
                  </a:cubicBezTo>
                  <a:cubicBezTo>
                    <a:pt x="62883" y="14255"/>
                    <a:pt x="62697" y="14165"/>
                    <a:pt x="62511" y="14165"/>
                  </a:cubicBezTo>
                  <a:cubicBezTo>
                    <a:pt x="62139" y="14165"/>
                    <a:pt x="61953" y="14075"/>
                    <a:pt x="61581" y="14075"/>
                  </a:cubicBezTo>
                  <a:cubicBezTo>
                    <a:pt x="61395" y="14075"/>
                    <a:pt x="61023" y="13984"/>
                    <a:pt x="60837" y="13984"/>
                  </a:cubicBezTo>
                  <a:cubicBezTo>
                    <a:pt x="60465" y="13984"/>
                    <a:pt x="60279" y="13984"/>
                    <a:pt x="59906" y="13984"/>
                  </a:cubicBezTo>
                  <a:cubicBezTo>
                    <a:pt x="59348" y="13984"/>
                    <a:pt x="58604" y="13984"/>
                    <a:pt x="58232" y="14075"/>
                  </a:cubicBezTo>
                  <a:cubicBezTo>
                    <a:pt x="57860" y="14075"/>
                    <a:pt x="57674" y="14075"/>
                    <a:pt x="57302" y="14165"/>
                  </a:cubicBezTo>
                  <a:cubicBezTo>
                    <a:pt x="57116" y="14165"/>
                    <a:pt x="56930" y="14255"/>
                    <a:pt x="56744" y="14255"/>
                  </a:cubicBezTo>
                  <a:cubicBezTo>
                    <a:pt x="55813" y="14436"/>
                    <a:pt x="55255" y="14616"/>
                    <a:pt x="55255" y="14616"/>
                  </a:cubicBezTo>
                  <a:cubicBezTo>
                    <a:pt x="55255" y="14616"/>
                    <a:pt x="56000" y="14526"/>
                    <a:pt x="56744" y="14436"/>
                  </a:cubicBezTo>
                  <a:cubicBezTo>
                    <a:pt x="57116" y="14436"/>
                    <a:pt x="57674" y="14436"/>
                    <a:pt x="58232" y="14345"/>
                  </a:cubicBezTo>
                  <a:cubicBezTo>
                    <a:pt x="58418" y="14345"/>
                    <a:pt x="58790" y="14345"/>
                    <a:pt x="58976" y="14345"/>
                  </a:cubicBezTo>
                  <a:cubicBezTo>
                    <a:pt x="59348" y="14345"/>
                    <a:pt x="59534" y="14345"/>
                    <a:pt x="59906" y="14345"/>
                  </a:cubicBezTo>
                  <a:cubicBezTo>
                    <a:pt x="60465" y="14345"/>
                    <a:pt x="61023" y="14345"/>
                    <a:pt x="61581" y="14345"/>
                  </a:cubicBezTo>
                  <a:cubicBezTo>
                    <a:pt x="61767" y="14436"/>
                    <a:pt x="62139" y="14436"/>
                    <a:pt x="62325" y="14436"/>
                  </a:cubicBezTo>
                  <a:cubicBezTo>
                    <a:pt x="62511" y="14436"/>
                    <a:pt x="62697" y="14436"/>
                    <a:pt x="63069" y="14436"/>
                  </a:cubicBezTo>
                  <a:cubicBezTo>
                    <a:pt x="63255" y="14526"/>
                    <a:pt x="63441" y="14526"/>
                    <a:pt x="63627" y="14526"/>
                  </a:cubicBezTo>
                  <a:cubicBezTo>
                    <a:pt x="63813" y="14526"/>
                    <a:pt x="64000" y="14526"/>
                    <a:pt x="64000" y="14526"/>
                  </a:cubicBezTo>
                  <a:close/>
                  <a:moveTo>
                    <a:pt x="118511" y="61353"/>
                  </a:moveTo>
                  <a:cubicBezTo>
                    <a:pt x="117767" y="61172"/>
                    <a:pt x="118139" y="61263"/>
                    <a:pt x="118511" y="61353"/>
                  </a:cubicBezTo>
                  <a:cubicBezTo>
                    <a:pt x="115906" y="60631"/>
                    <a:pt x="114418" y="59187"/>
                    <a:pt x="112372" y="58195"/>
                  </a:cubicBezTo>
                  <a:cubicBezTo>
                    <a:pt x="111441" y="57654"/>
                    <a:pt x="110325" y="57203"/>
                    <a:pt x="109023" y="57022"/>
                  </a:cubicBezTo>
                  <a:cubicBezTo>
                    <a:pt x="108465" y="57022"/>
                    <a:pt x="107534" y="57022"/>
                    <a:pt x="107162" y="56932"/>
                  </a:cubicBezTo>
                  <a:cubicBezTo>
                    <a:pt x="106976" y="56842"/>
                    <a:pt x="106790" y="56571"/>
                    <a:pt x="106790" y="56481"/>
                  </a:cubicBezTo>
                  <a:cubicBezTo>
                    <a:pt x="106604" y="56300"/>
                    <a:pt x="106418" y="56030"/>
                    <a:pt x="106232" y="55849"/>
                  </a:cubicBezTo>
                  <a:cubicBezTo>
                    <a:pt x="105116" y="54406"/>
                    <a:pt x="104372" y="52872"/>
                    <a:pt x="104000" y="51338"/>
                  </a:cubicBezTo>
                  <a:cubicBezTo>
                    <a:pt x="103813" y="50345"/>
                    <a:pt x="103813" y="49443"/>
                    <a:pt x="103441" y="48541"/>
                  </a:cubicBezTo>
                  <a:cubicBezTo>
                    <a:pt x="102697" y="46917"/>
                    <a:pt x="101767" y="45383"/>
                    <a:pt x="100465" y="43849"/>
                  </a:cubicBezTo>
                  <a:cubicBezTo>
                    <a:pt x="100093" y="43308"/>
                    <a:pt x="99534" y="42586"/>
                    <a:pt x="98790" y="42045"/>
                  </a:cubicBezTo>
                  <a:cubicBezTo>
                    <a:pt x="98232" y="41684"/>
                    <a:pt x="97674" y="41323"/>
                    <a:pt x="97488" y="40781"/>
                  </a:cubicBezTo>
                  <a:cubicBezTo>
                    <a:pt x="97116" y="40060"/>
                    <a:pt x="97302" y="39248"/>
                    <a:pt x="97116" y="38436"/>
                  </a:cubicBezTo>
                  <a:cubicBezTo>
                    <a:pt x="96930" y="37624"/>
                    <a:pt x="96744" y="36902"/>
                    <a:pt x="96558" y="36090"/>
                  </a:cubicBezTo>
                  <a:cubicBezTo>
                    <a:pt x="96186" y="34556"/>
                    <a:pt x="95627" y="33022"/>
                    <a:pt x="94883" y="31488"/>
                  </a:cubicBezTo>
                  <a:cubicBezTo>
                    <a:pt x="94697" y="31127"/>
                    <a:pt x="94883" y="30766"/>
                    <a:pt x="95069" y="30406"/>
                  </a:cubicBezTo>
                  <a:cubicBezTo>
                    <a:pt x="95069" y="30045"/>
                    <a:pt x="95069" y="29593"/>
                    <a:pt x="95069" y="29233"/>
                  </a:cubicBezTo>
                  <a:cubicBezTo>
                    <a:pt x="95069" y="28421"/>
                    <a:pt x="95069" y="27609"/>
                    <a:pt x="94883" y="26796"/>
                  </a:cubicBezTo>
                  <a:cubicBezTo>
                    <a:pt x="94511" y="25353"/>
                    <a:pt x="92651" y="24090"/>
                    <a:pt x="91162" y="22917"/>
                  </a:cubicBezTo>
                  <a:cubicBezTo>
                    <a:pt x="89488" y="21563"/>
                    <a:pt x="86697" y="21022"/>
                    <a:pt x="83534" y="20751"/>
                  </a:cubicBezTo>
                  <a:cubicBezTo>
                    <a:pt x="82046" y="20571"/>
                    <a:pt x="80372" y="20571"/>
                    <a:pt x="78697" y="20481"/>
                  </a:cubicBezTo>
                  <a:cubicBezTo>
                    <a:pt x="77953" y="20481"/>
                    <a:pt x="77209" y="20481"/>
                    <a:pt x="76465" y="20481"/>
                  </a:cubicBezTo>
                  <a:cubicBezTo>
                    <a:pt x="75906" y="20481"/>
                    <a:pt x="75720" y="20481"/>
                    <a:pt x="75348" y="20300"/>
                  </a:cubicBezTo>
                  <a:cubicBezTo>
                    <a:pt x="75162" y="20210"/>
                    <a:pt x="74790" y="20120"/>
                    <a:pt x="74418" y="20030"/>
                  </a:cubicBezTo>
                  <a:cubicBezTo>
                    <a:pt x="73116" y="19578"/>
                    <a:pt x="71813" y="19127"/>
                    <a:pt x="70325" y="18766"/>
                  </a:cubicBezTo>
                  <a:cubicBezTo>
                    <a:pt x="69953" y="18676"/>
                    <a:pt x="69581" y="18496"/>
                    <a:pt x="69209" y="18406"/>
                  </a:cubicBezTo>
                  <a:cubicBezTo>
                    <a:pt x="69023" y="18406"/>
                    <a:pt x="68651" y="18315"/>
                    <a:pt x="68465" y="18225"/>
                  </a:cubicBezTo>
                  <a:cubicBezTo>
                    <a:pt x="68465" y="18135"/>
                    <a:pt x="68465" y="18045"/>
                    <a:pt x="68465" y="18045"/>
                  </a:cubicBezTo>
                  <a:cubicBezTo>
                    <a:pt x="68279" y="17323"/>
                    <a:pt x="68093" y="16601"/>
                    <a:pt x="67906" y="15969"/>
                  </a:cubicBezTo>
                  <a:cubicBezTo>
                    <a:pt x="67906" y="15609"/>
                    <a:pt x="67906" y="15338"/>
                    <a:pt x="67720" y="15067"/>
                  </a:cubicBezTo>
                  <a:cubicBezTo>
                    <a:pt x="67720" y="14977"/>
                    <a:pt x="67720" y="14887"/>
                    <a:pt x="67720" y="14887"/>
                  </a:cubicBezTo>
                  <a:cubicBezTo>
                    <a:pt x="67720" y="14796"/>
                    <a:pt x="67906" y="14796"/>
                    <a:pt x="68093" y="14706"/>
                  </a:cubicBezTo>
                  <a:cubicBezTo>
                    <a:pt x="68465" y="14616"/>
                    <a:pt x="68651" y="14526"/>
                    <a:pt x="69023" y="14345"/>
                  </a:cubicBezTo>
                  <a:cubicBezTo>
                    <a:pt x="69581" y="13984"/>
                    <a:pt x="69767" y="13533"/>
                    <a:pt x="70139" y="13082"/>
                  </a:cubicBezTo>
                  <a:cubicBezTo>
                    <a:pt x="70511" y="12451"/>
                    <a:pt x="70883" y="11819"/>
                    <a:pt x="71255" y="11187"/>
                  </a:cubicBezTo>
                  <a:cubicBezTo>
                    <a:pt x="72744" y="8481"/>
                    <a:pt x="73488" y="5052"/>
                    <a:pt x="70325" y="2526"/>
                  </a:cubicBezTo>
                  <a:cubicBezTo>
                    <a:pt x="68837" y="1443"/>
                    <a:pt x="66604" y="631"/>
                    <a:pt x="63813" y="270"/>
                  </a:cubicBezTo>
                  <a:cubicBezTo>
                    <a:pt x="62883" y="180"/>
                    <a:pt x="60093" y="0"/>
                    <a:pt x="58232" y="180"/>
                  </a:cubicBezTo>
                  <a:cubicBezTo>
                    <a:pt x="55441" y="360"/>
                    <a:pt x="52837" y="812"/>
                    <a:pt x="50976" y="1714"/>
                  </a:cubicBezTo>
                  <a:cubicBezTo>
                    <a:pt x="48930" y="2796"/>
                    <a:pt x="48000" y="4150"/>
                    <a:pt x="47627" y="5503"/>
                  </a:cubicBezTo>
                  <a:cubicBezTo>
                    <a:pt x="46697" y="8300"/>
                    <a:pt x="48186" y="11007"/>
                    <a:pt x="50046" y="13533"/>
                  </a:cubicBezTo>
                  <a:cubicBezTo>
                    <a:pt x="50232" y="13894"/>
                    <a:pt x="50604" y="14165"/>
                    <a:pt x="50976" y="14345"/>
                  </a:cubicBezTo>
                  <a:cubicBezTo>
                    <a:pt x="51162" y="14436"/>
                    <a:pt x="51348" y="14616"/>
                    <a:pt x="51720" y="14706"/>
                  </a:cubicBezTo>
                  <a:cubicBezTo>
                    <a:pt x="51720" y="14706"/>
                    <a:pt x="52093" y="14796"/>
                    <a:pt x="52093" y="14887"/>
                  </a:cubicBezTo>
                  <a:cubicBezTo>
                    <a:pt x="52279" y="14977"/>
                    <a:pt x="52093" y="15338"/>
                    <a:pt x="52093" y="15428"/>
                  </a:cubicBezTo>
                  <a:cubicBezTo>
                    <a:pt x="51906" y="16150"/>
                    <a:pt x="51720" y="16962"/>
                    <a:pt x="51534" y="17684"/>
                  </a:cubicBezTo>
                  <a:cubicBezTo>
                    <a:pt x="51534" y="17774"/>
                    <a:pt x="51534" y="18045"/>
                    <a:pt x="51348" y="18225"/>
                  </a:cubicBezTo>
                  <a:cubicBezTo>
                    <a:pt x="51348" y="18315"/>
                    <a:pt x="50790" y="18406"/>
                    <a:pt x="50604" y="18406"/>
                  </a:cubicBezTo>
                  <a:cubicBezTo>
                    <a:pt x="50232" y="18496"/>
                    <a:pt x="49860" y="18676"/>
                    <a:pt x="49488" y="18766"/>
                  </a:cubicBezTo>
                  <a:cubicBezTo>
                    <a:pt x="48930" y="18947"/>
                    <a:pt x="48186" y="19127"/>
                    <a:pt x="47441" y="19398"/>
                  </a:cubicBezTo>
                  <a:cubicBezTo>
                    <a:pt x="46697" y="19578"/>
                    <a:pt x="46139" y="19759"/>
                    <a:pt x="45395" y="20030"/>
                  </a:cubicBezTo>
                  <a:cubicBezTo>
                    <a:pt x="45209" y="20120"/>
                    <a:pt x="44837" y="20210"/>
                    <a:pt x="44651" y="20300"/>
                  </a:cubicBezTo>
                  <a:cubicBezTo>
                    <a:pt x="44093" y="20481"/>
                    <a:pt x="44093" y="20481"/>
                    <a:pt x="43534" y="20481"/>
                  </a:cubicBezTo>
                  <a:cubicBezTo>
                    <a:pt x="41860" y="20481"/>
                    <a:pt x="40186" y="20481"/>
                    <a:pt x="38511" y="20571"/>
                  </a:cubicBezTo>
                  <a:cubicBezTo>
                    <a:pt x="35720" y="20751"/>
                    <a:pt x="32186" y="21022"/>
                    <a:pt x="30139" y="22015"/>
                  </a:cubicBezTo>
                  <a:cubicBezTo>
                    <a:pt x="29023" y="22556"/>
                    <a:pt x="28279" y="23187"/>
                    <a:pt x="27534" y="23819"/>
                  </a:cubicBezTo>
                  <a:cubicBezTo>
                    <a:pt x="26790" y="24451"/>
                    <a:pt x="26046" y="25082"/>
                    <a:pt x="25488" y="25804"/>
                  </a:cubicBezTo>
                  <a:cubicBezTo>
                    <a:pt x="24930" y="26526"/>
                    <a:pt x="24930" y="27338"/>
                    <a:pt x="24744" y="28060"/>
                  </a:cubicBezTo>
                  <a:cubicBezTo>
                    <a:pt x="24744" y="28872"/>
                    <a:pt x="24744" y="29684"/>
                    <a:pt x="24930" y="30406"/>
                  </a:cubicBezTo>
                  <a:cubicBezTo>
                    <a:pt x="24930" y="30766"/>
                    <a:pt x="25116" y="31127"/>
                    <a:pt x="24930" y="31488"/>
                  </a:cubicBezTo>
                  <a:cubicBezTo>
                    <a:pt x="24744" y="31939"/>
                    <a:pt x="24558" y="32300"/>
                    <a:pt x="24372" y="32661"/>
                  </a:cubicBezTo>
                  <a:cubicBezTo>
                    <a:pt x="24186" y="33473"/>
                    <a:pt x="23813" y="34195"/>
                    <a:pt x="23627" y="35007"/>
                  </a:cubicBezTo>
                  <a:cubicBezTo>
                    <a:pt x="23069" y="36541"/>
                    <a:pt x="22697" y="38165"/>
                    <a:pt x="22697" y="39699"/>
                  </a:cubicBezTo>
                  <a:cubicBezTo>
                    <a:pt x="22511" y="40511"/>
                    <a:pt x="22511" y="41142"/>
                    <a:pt x="21581" y="41774"/>
                  </a:cubicBezTo>
                  <a:cubicBezTo>
                    <a:pt x="21023" y="42135"/>
                    <a:pt x="20651" y="42496"/>
                    <a:pt x="20279" y="42947"/>
                  </a:cubicBezTo>
                  <a:cubicBezTo>
                    <a:pt x="18046" y="45293"/>
                    <a:pt x="16558" y="47909"/>
                    <a:pt x="16000" y="50526"/>
                  </a:cubicBezTo>
                  <a:cubicBezTo>
                    <a:pt x="15627" y="51969"/>
                    <a:pt x="15255" y="53413"/>
                    <a:pt x="14325" y="54857"/>
                  </a:cubicBezTo>
                  <a:cubicBezTo>
                    <a:pt x="14139" y="55218"/>
                    <a:pt x="13953" y="55488"/>
                    <a:pt x="13581" y="55849"/>
                  </a:cubicBezTo>
                  <a:cubicBezTo>
                    <a:pt x="13581" y="56030"/>
                    <a:pt x="13395" y="56210"/>
                    <a:pt x="13209" y="56390"/>
                  </a:cubicBezTo>
                  <a:cubicBezTo>
                    <a:pt x="13023" y="56571"/>
                    <a:pt x="12837" y="56842"/>
                    <a:pt x="12651" y="56932"/>
                  </a:cubicBezTo>
                  <a:cubicBezTo>
                    <a:pt x="12465" y="57022"/>
                    <a:pt x="11348" y="57022"/>
                    <a:pt x="10976" y="57022"/>
                  </a:cubicBezTo>
                  <a:cubicBezTo>
                    <a:pt x="10232" y="57112"/>
                    <a:pt x="9488" y="57293"/>
                    <a:pt x="8930" y="57473"/>
                  </a:cubicBezTo>
                  <a:cubicBezTo>
                    <a:pt x="6511" y="58375"/>
                    <a:pt x="5023" y="59729"/>
                    <a:pt x="2976" y="60812"/>
                  </a:cubicBezTo>
                  <a:cubicBezTo>
                    <a:pt x="2418" y="60992"/>
                    <a:pt x="1860" y="61172"/>
                    <a:pt x="1302" y="61353"/>
                  </a:cubicBezTo>
                  <a:cubicBezTo>
                    <a:pt x="930" y="61533"/>
                    <a:pt x="372" y="61714"/>
                    <a:pt x="372" y="61984"/>
                  </a:cubicBezTo>
                  <a:cubicBezTo>
                    <a:pt x="372" y="62526"/>
                    <a:pt x="1488" y="62616"/>
                    <a:pt x="2232" y="62616"/>
                  </a:cubicBezTo>
                  <a:cubicBezTo>
                    <a:pt x="3348" y="62526"/>
                    <a:pt x="4279" y="62436"/>
                    <a:pt x="5023" y="62165"/>
                  </a:cubicBezTo>
                  <a:cubicBezTo>
                    <a:pt x="5581" y="62075"/>
                    <a:pt x="5953" y="61804"/>
                    <a:pt x="6511" y="61624"/>
                  </a:cubicBezTo>
                  <a:cubicBezTo>
                    <a:pt x="6883" y="61443"/>
                    <a:pt x="7255" y="61172"/>
                    <a:pt x="7813" y="61082"/>
                  </a:cubicBezTo>
                  <a:cubicBezTo>
                    <a:pt x="7627" y="61624"/>
                    <a:pt x="6883" y="62165"/>
                    <a:pt x="6325" y="62616"/>
                  </a:cubicBezTo>
                  <a:cubicBezTo>
                    <a:pt x="5767" y="63248"/>
                    <a:pt x="5023" y="63789"/>
                    <a:pt x="4279" y="64421"/>
                  </a:cubicBezTo>
                  <a:cubicBezTo>
                    <a:pt x="3720" y="64872"/>
                    <a:pt x="2604" y="65503"/>
                    <a:pt x="3162" y="66045"/>
                  </a:cubicBezTo>
                  <a:cubicBezTo>
                    <a:pt x="4093" y="67127"/>
                    <a:pt x="5953" y="65774"/>
                    <a:pt x="6697" y="65413"/>
                  </a:cubicBezTo>
                  <a:cubicBezTo>
                    <a:pt x="7255" y="65052"/>
                    <a:pt x="7627" y="64691"/>
                    <a:pt x="8186" y="64330"/>
                  </a:cubicBezTo>
                  <a:cubicBezTo>
                    <a:pt x="8558" y="63969"/>
                    <a:pt x="9116" y="63609"/>
                    <a:pt x="9674" y="63428"/>
                  </a:cubicBezTo>
                  <a:cubicBezTo>
                    <a:pt x="9674" y="63699"/>
                    <a:pt x="9488" y="64060"/>
                    <a:pt x="9302" y="64421"/>
                  </a:cubicBezTo>
                  <a:cubicBezTo>
                    <a:pt x="8930" y="64781"/>
                    <a:pt x="8744" y="65142"/>
                    <a:pt x="8372" y="65503"/>
                  </a:cubicBezTo>
                  <a:cubicBezTo>
                    <a:pt x="8000" y="66135"/>
                    <a:pt x="7069" y="66947"/>
                    <a:pt x="7255" y="67578"/>
                  </a:cubicBezTo>
                  <a:cubicBezTo>
                    <a:pt x="7627" y="67939"/>
                    <a:pt x="8372" y="68210"/>
                    <a:pt x="9116" y="68030"/>
                  </a:cubicBezTo>
                  <a:cubicBezTo>
                    <a:pt x="9860" y="67849"/>
                    <a:pt x="10232" y="67308"/>
                    <a:pt x="10604" y="66947"/>
                  </a:cubicBezTo>
                  <a:cubicBezTo>
                    <a:pt x="11348" y="66045"/>
                    <a:pt x="11906" y="65052"/>
                    <a:pt x="12837" y="64150"/>
                  </a:cubicBezTo>
                  <a:cubicBezTo>
                    <a:pt x="12837" y="64962"/>
                    <a:pt x="12465" y="65774"/>
                    <a:pt x="12465" y="66586"/>
                  </a:cubicBezTo>
                  <a:cubicBezTo>
                    <a:pt x="12465" y="66947"/>
                    <a:pt x="12279" y="67578"/>
                    <a:pt x="13023" y="67849"/>
                  </a:cubicBezTo>
                  <a:cubicBezTo>
                    <a:pt x="13581" y="68120"/>
                    <a:pt x="14511" y="67939"/>
                    <a:pt x="14883" y="67669"/>
                  </a:cubicBezTo>
                  <a:cubicBezTo>
                    <a:pt x="15441" y="67218"/>
                    <a:pt x="15255" y="66496"/>
                    <a:pt x="15441" y="65954"/>
                  </a:cubicBezTo>
                  <a:cubicBezTo>
                    <a:pt x="15441" y="65503"/>
                    <a:pt x="15441" y="65142"/>
                    <a:pt x="15627" y="64691"/>
                  </a:cubicBezTo>
                  <a:cubicBezTo>
                    <a:pt x="15627" y="64511"/>
                    <a:pt x="15627" y="63969"/>
                    <a:pt x="16186" y="63879"/>
                  </a:cubicBezTo>
                  <a:cubicBezTo>
                    <a:pt x="16558" y="64060"/>
                    <a:pt x="16186" y="64781"/>
                    <a:pt x="16186" y="65052"/>
                  </a:cubicBezTo>
                  <a:cubicBezTo>
                    <a:pt x="16000" y="65503"/>
                    <a:pt x="16000" y="65954"/>
                    <a:pt x="16000" y="66406"/>
                  </a:cubicBezTo>
                  <a:cubicBezTo>
                    <a:pt x="16186" y="66857"/>
                    <a:pt x="16930" y="67398"/>
                    <a:pt x="17860" y="67037"/>
                  </a:cubicBezTo>
                  <a:cubicBezTo>
                    <a:pt x="18418" y="66766"/>
                    <a:pt x="18604" y="66315"/>
                    <a:pt x="18790" y="65954"/>
                  </a:cubicBezTo>
                  <a:cubicBezTo>
                    <a:pt x="18790" y="65503"/>
                    <a:pt x="18790" y="65142"/>
                    <a:pt x="18790" y="64691"/>
                  </a:cubicBezTo>
                  <a:cubicBezTo>
                    <a:pt x="18976" y="64150"/>
                    <a:pt x="19162" y="63609"/>
                    <a:pt x="19162" y="62977"/>
                  </a:cubicBezTo>
                  <a:cubicBezTo>
                    <a:pt x="19348" y="62706"/>
                    <a:pt x="19534" y="62526"/>
                    <a:pt x="19720" y="62255"/>
                  </a:cubicBezTo>
                  <a:cubicBezTo>
                    <a:pt x="20093" y="61804"/>
                    <a:pt x="20465" y="61353"/>
                    <a:pt x="20651" y="60902"/>
                  </a:cubicBezTo>
                  <a:cubicBezTo>
                    <a:pt x="20837" y="60451"/>
                    <a:pt x="21209" y="59909"/>
                    <a:pt x="21209" y="59458"/>
                  </a:cubicBezTo>
                  <a:cubicBezTo>
                    <a:pt x="21209" y="59278"/>
                    <a:pt x="21209" y="59187"/>
                    <a:pt x="21023" y="59007"/>
                  </a:cubicBezTo>
                  <a:cubicBezTo>
                    <a:pt x="21023" y="58917"/>
                    <a:pt x="20837" y="58736"/>
                    <a:pt x="20837" y="58646"/>
                  </a:cubicBezTo>
                  <a:cubicBezTo>
                    <a:pt x="20837" y="58466"/>
                    <a:pt x="21209" y="58195"/>
                    <a:pt x="21395" y="58015"/>
                  </a:cubicBezTo>
                  <a:cubicBezTo>
                    <a:pt x="22325" y="56842"/>
                    <a:pt x="23441" y="55759"/>
                    <a:pt x="24558" y="54676"/>
                  </a:cubicBezTo>
                  <a:cubicBezTo>
                    <a:pt x="27162" y="52060"/>
                    <a:pt x="30139" y="49533"/>
                    <a:pt x="32000" y="46827"/>
                  </a:cubicBezTo>
                  <a:cubicBezTo>
                    <a:pt x="32930" y="45293"/>
                    <a:pt x="33488" y="43759"/>
                    <a:pt x="34232" y="42315"/>
                  </a:cubicBezTo>
                  <a:cubicBezTo>
                    <a:pt x="34976" y="40962"/>
                    <a:pt x="35906" y="39609"/>
                    <a:pt x="37023" y="38345"/>
                  </a:cubicBezTo>
                  <a:cubicBezTo>
                    <a:pt x="37395" y="39067"/>
                    <a:pt x="37767" y="39789"/>
                    <a:pt x="38139" y="40511"/>
                  </a:cubicBezTo>
                  <a:cubicBezTo>
                    <a:pt x="38325" y="41052"/>
                    <a:pt x="38883" y="41593"/>
                    <a:pt x="39069" y="42225"/>
                  </a:cubicBezTo>
                  <a:cubicBezTo>
                    <a:pt x="39069" y="42857"/>
                    <a:pt x="39069" y="43488"/>
                    <a:pt x="39069" y="44210"/>
                  </a:cubicBezTo>
                  <a:cubicBezTo>
                    <a:pt x="38883" y="45203"/>
                    <a:pt x="38883" y="46195"/>
                    <a:pt x="38883" y="47278"/>
                  </a:cubicBezTo>
                  <a:cubicBezTo>
                    <a:pt x="38883" y="47819"/>
                    <a:pt x="38697" y="48451"/>
                    <a:pt x="38883" y="48992"/>
                  </a:cubicBezTo>
                  <a:cubicBezTo>
                    <a:pt x="38883" y="49263"/>
                    <a:pt x="39255" y="49443"/>
                    <a:pt x="39441" y="49714"/>
                  </a:cubicBezTo>
                  <a:cubicBezTo>
                    <a:pt x="39627" y="50075"/>
                    <a:pt x="39255" y="50796"/>
                    <a:pt x="39069" y="51248"/>
                  </a:cubicBezTo>
                  <a:cubicBezTo>
                    <a:pt x="38697" y="52240"/>
                    <a:pt x="38325" y="53323"/>
                    <a:pt x="37953" y="54315"/>
                  </a:cubicBezTo>
                  <a:cubicBezTo>
                    <a:pt x="36651" y="58466"/>
                    <a:pt x="37209" y="62706"/>
                    <a:pt x="37767" y="66766"/>
                  </a:cubicBezTo>
                  <a:cubicBezTo>
                    <a:pt x="38325" y="70917"/>
                    <a:pt x="39627" y="74977"/>
                    <a:pt x="41860" y="79037"/>
                  </a:cubicBezTo>
                  <a:cubicBezTo>
                    <a:pt x="42976" y="80751"/>
                    <a:pt x="43906" y="82466"/>
                    <a:pt x="44093" y="84270"/>
                  </a:cubicBezTo>
                  <a:cubicBezTo>
                    <a:pt x="44093" y="85804"/>
                    <a:pt x="43348" y="87248"/>
                    <a:pt x="42604" y="88781"/>
                  </a:cubicBezTo>
                  <a:cubicBezTo>
                    <a:pt x="41674" y="90766"/>
                    <a:pt x="41116" y="92751"/>
                    <a:pt x="41674" y="94827"/>
                  </a:cubicBezTo>
                  <a:cubicBezTo>
                    <a:pt x="42232" y="96812"/>
                    <a:pt x="43348" y="98796"/>
                    <a:pt x="44651" y="100691"/>
                  </a:cubicBezTo>
                  <a:cubicBezTo>
                    <a:pt x="45767" y="102586"/>
                    <a:pt x="46883" y="104390"/>
                    <a:pt x="48000" y="106195"/>
                  </a:cubicBezTo>
                  <a:cubicBezTo>
                    <a:pt x="48930" y="107639"/>
                    <a:pt x="49860" y="109082"/>
                    <a:pt x="50604" y="110526"/>
                  </a:cubicBezTo>
                  <a:cubicBezTo>
                    <a:pt x="50790" y="110977"/>
                    <a:pt x="51348" y="111609"/>
                    <a:pt x="51162" y="112060"/>
                  </a:cubicBezTo>
                  <a:cubicBezTo>
                    <a:pt x="50976" y="112421"/>
                    <a:pt x="49860" y="114045"/>
                    <a:pt x="49860" y="114225"/>
                  </a:cubicBezTo>
                  <a:cubicBezTo>
                    <a:pt x="49674" y="114496"/>
                    <a:pt x="49488" y="114766"/>
                    <a:pt x="49116" y="115037"/>
                  </a:cubicBezTo>
                  <a:cubicBezTo>
                    <a:pt x="48744" y="115308"/>
                    <a:pt x="48372" y="115578"/>
                    <a:pt x="47627" y="115849"/>
                  </a:cubicBezTo>
                  <a:cubicBezTo>
                    <a:pt x="47255" y="116030"/>
                    <a:pt x="47069" y="116210"/>
                    <a:pt x="46697" y="116390"/>
                  </a:cubicBezTo>
                  <a:cubicBezTo>
                    <a:pt x="46511" y="116390"/>
                    <a:pt x="46325" y="116481"/>
                    <a:pt x="46139" y="116571"/>
                  </a:cubicBezTo>
                  <a:cubicBezTo>
                    <a:pt x="45953" y="116661"/>
                    <a:pt x="45767" y="116751"/>
                    <a:pt x="45581" y="116932"/>
                  </a:cubicBezTo>
                  <a:cubicBezTo>
                    <a:pt x="45395" y="117112"/>
                    <a:pt x="45023" y="117293"/>
                    <a:pt x="44837" y="117563"/>
                  </a:cubicBezTo>
                  <a:cubicBezTo>
                    <a:pt x="44651" y="117924"/>
                    <a:pt x="44465" y="118195"/>
                    <a:pt x="44837" y="118556"/>
                  </a:cubicBezTo>
                  <a:cubicBezTo>
                    <a:pt x="45581" y="119187"/>
                    <a:pt x="47069" y="119278"/>
                    <a:pt x="48186" y="119278"/>
                  </a:cubicBezTo>
                  <a:cubicBezTo>
                    <a:pt x="48744" y="119278"/>
                    <a:pt x="49302" y="119278"/>
                    <a:pt x="49860" y="119368"/>
                  </a:cubicBezTo>
                  <a:cubicBezTo>
                    <a:pt x="50232" y="119458"/>
                    <a:pt x="50790" y="119639"/>
                    <a:pt x="51348" y="119729"/>
                  </a:cubicBezTo>
                  <a:cubicBezTo>
                    <a:pt x="52651" y="120000"/>
                    <a:pt x="53767" y="120000"/>
                    <a:pt x="55069" y="120000"/>
                  </a:cubicBezTo>
                  <a:cubicBezTo>
                    <a:pt x="56186" y="120000"/>
                    <a:pt x="57488" y="120000"/>
                    <a:pt x="58604" y="119639"/>
                  </a:cubicBezTo>
                  <a:cubicBezTo>
                    <a:pt x="58790" y="119548"/>
                    <a:pt x="59162" y="119458"/>
                    <a:pt x="59348" y="119368"/>
                  </a:cubicBezTo>
                  <a:cubicBezTo>
                    <a:pt x="59534" y="119278"/>
                    <a:pt x="59720" y="11918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59906" y="119007"/>
                    <a:pt x="59906" y="119007"/>
                    <a:pt x="59906" y="119007"/>
                  </a:cubicBezTo>
                  <a:cubicBezTo>
                    <a:pt x="60093" y="119187"/>
                    <a:pt x="60465" y="119278"/>
                    <a:pt x="60651" y="119368"/>
                  </a:cubicBezTo>
                  <a:cubicBezTo>
                    <a:pt x="60837" y="119458"/>
                    <a:pt x="61023" y="119548"/>
                    <a:pt x="61395" y="119639"/>
                  </a:cubicBezTo>
                  <a:cubicBezTo>
                    <a:pt x="62511" y="120000"/>
                    <a:pt x="63627" y="120000"/>
                    <a:pt x="64930" y="120000"/>
                  </a:cubicBezTo>
                  <a:cubicBezTo>
                    <a:pt x="66046" y="120000"/>
                    <a:pt x="67348" y="120000"/>
                    <a:pt x="68465" y="119729"/>
                  </a:cubicBezTo>
                  <a:cubicBezTo>
                    <a:pt x="69023" y="119639"/>
                    <a:pt x="69581" y="119458"/>
                    <a:pt x="70139" y="119368"/>
                  </a:cubicBezTo>
                  <a:cubicBezTo>
                    <a:pt x="70511" y="119278"/>
                    <a:pt x="71069" y="119278"/>
                    <a:pt x="71627" y="119278"/>
                  </a:cubicBezTo>
                  <a:cubicBezTo>
                    <a:pt x="72744" y="119278"/>
                    <a:pt x="74418" y="119187"/>
                    <a:pt x="74976" y="118556"/>
                  </a:cubicBezTo>
                  <a:cubicBezTo>
                    <a:pt x="75348" y="118195"/>
                    <a:pt x="75348" y="117924"/>
                    <a:pt x="75162" y="117563"/>
                  </a:cubicBezTo>
                  <a:cubicBezTo>
                    <a:pt x="74976" y="117293"/>
                    <a:pt x="74604" y="117112"/>
                    <a:pt x="74232" y="116932"/>
                  </a:cubicBezTo>
                  <a:cubicBezTo>
                    <a:pt x="74046" y="116751"/>
                    <a:pt x="73860" y="116661"/>
                    <a:pt x="73674" y="116571"/>
                  </a:cubicBezTo>
                  <a:cubicBezTo>
                    <a:pt x="73488" y="116481"/>
                    <a:pt x="73302" y="116390"/>
                    <a:pt x="73302" y="116390"/>
                  </a:cubicBezTo>
                  <a:cubicBezTo>
                    <a:pt x="72930" y="116210"/>
                    <a:pt x="72558" y="116030"/>
                    <a:pt x="72186" y="115849"/>
                  </a:cubicBezTo>
                  <a:cubicBezTo>
                    <a:pt x="71627" y="115578"/>
                    <a:pt x="71069" y="115308"/>
                    <a:pt x="70697" y="115037"/>
                  </a:cubicBezTo>
                  <a:cubicBezTo>
                    <a:pt x="70511" y="114857"/>
                    <a:pt x="69581" y="113503"/>
                    <a:pt x="69581" y="113503"/>
                  </a:cubicBezTo>
                  <a:cubicBezTo>
                    <a:pt x="69209" y="112872"/>
                    <a:pt x="68651" y="111969"/>
                    <a:pt x="68837" y="111518"/>
                  </a:cubicBezTo>
                  <a:cubicBezTo>
                    <a:pt x="69023" y="110887"/>
                    <a:pt x="69395" y="110255"/>
                    <a:pt x="69767" y="109714"/>
                  </a:cubicBezTo>
                  <a:cubicBezTo>
                    <a:pt x="70511" y="108451"/>
                    <a:pt x="71255" y="107278"/>
                    <a:pt x="72000" y="106015"/>
                  </a:cubicBezTo>
                  <a:cubicBezTo>
                    <a:pt x="73116" y="104210"/>
                    <a:pt x="74232" y="102406"/>
                    <a:pt x="75348" y="100601"/>
                  </a:cubicBezTo>
                  <a:cubicBezTo>
                    <a:pt x="76651" y="98706"/>
                    <a:pt x="77767" y="96721"/>
                    <a:pt x="78325" y="94736"/>
                  </a:cubicBezTo>
                  <a:cubicBezTo>
                    <a:pt x="78697" y="92751"/>
                    <a:pt x="78325" y="90857"/>
                    <a:pt x="77209" y="88872"/>
                  </a:cubicBezTo>
                  <a:cubicBezTo>
                    <a:pt x="76465" y="87338"/>
                    <a:pt x="75720" y="85804"/>
                    <a:pt x="75906" y="84270"/>
                  </a:cubicBezTo>
                  <a:cubicBezTo>
                    <a:pt x="75906" y="82556"/>
                    <a:pt x="76837" y="80932"/>
                    <a:pt x="77767" y="79218"/>
                  </a:cubicBezTo>
                  <a:cubicBezTo>
                    <a:pt x="78883" y="77323"/>
                    <a:pt x="79813" y="75428"/>
                    <a:pt x="80558" y="73443"/>
                  </a:cubicBezTo>
                  <a:cubicBezTo>
                    <a:pt x="81116" y="71458"/>
                    <a:pt x="81674" y="69473"/>
                    <a:pt x="82046" y="67488"/>
                  </a:cubicBezTo>
                  <a:cubicBezTo>
                    <a:pt x="82418" y="65413"/>
                    <a:pt x="82418" y="63338"/>
                    <a:pt x="82604" y="61353"/>
                  </a:cubicBezTo>
                  <a:cubicBezTo>
                    <a:pt x="82604" y="59368"/>
                    <a:pt x="82790" y="57383"/>
                    <a:pt x="82232" y="55398"/>
                  </a:cubicBezTo>
                  <a:cubicBezTo>
                    <a:pt x="81860" y="54406"/>
                    <a:pt x="81488" y="53413"/>
                    <a:pt x="81116" y="52511"/>
                  </a:cubicBezTo>
                  <a:cubicBezTo>
                    <a:pt x="80930" y="51969"/>
                    <a:pt x="80744" y="51428"/>
                    <a:pt x="80558" y="50977"/>
                  </a:cubicBezTo>
                  <a:cubicBezTo>
                    <a:pt x="80372" y="50706"/>
                    <a:pt x="80372" y="50526"/>
                    <a:pt x="80186" y="50255"/>
                  </a:cubicBezTo>
                  <a:cubicBezTo>
                    <a:pt x="80000" y="49984"/>
                    <a:pt x="80000" y="49804"/>
                    <a:pt x="80186" y="49533"/>
                  </a:cubicBezTo>
                  <a:cubicBezTo>
                    <a:pt x="80372" y="48721"/>
                    <a:pt x="80186" y="48000"/>
                    <a:pt x="80186" y="47187"/>
                  </a:cubicBezTo>
                  <a:cubicBezTo>
                    <a:pt x="80186" y="45654"/>
                    <a:pt x="80186" y="44120"/>
                    <a:pt x="80186" y="42676"/>
                  </a:cubicBezTo>
                  <a:cubicBezTo>
                    <a:pt x="80186" y="42135"/>
                    <a:pt x="80372" y="41774"/>
                    <a:pt x="80744" y="41323"/>
                  </a:cubicBezTo>
                  <a:cubicBezTo>
                    <a:pt x="82418" y="38616"/>
                    <a:pt x="82418" y="38616"/>
                    <a:pt x="82418" y="38616"/>
                  </a:cubicBezTo>
                  <a:cubicBezTo>
                    <a:pt x="82790" y="38075"/>
                    <a:pt x="82790" y="38075"/>
                    <a:pt x="82790" y="38075"/>
                  </a:cubicBezTo>
                  <a:cubicBezTo>
                    <a:pt x="83534" y="39157"/>
                    <a:pt x="84279" y="40240"/>
                    <a:pt x="85023" y="41323"/>
                  </a:cubicBezTo>
                  <a:cubicBezTo>
                    <a:pt x="85953" y="42586"/>
                    <a:pt x="86325" y="44030"/>
                    <a:pt x="87069" y="45383"/>
                  </a:cubicBezTo>
                  <a:cubicBezTo>
                    <a:pt x="88372" y="48180"/>
                    <a:pt x="91162" y="50796"/>
                    <a:pt x="93953" y="53413"/>
                  </a:cubicBezTo>
                  <a:cubicBezTo>
                    <a:pt x="95255" y="54586"/>
                    <a:pt x="96558" y="55849"/>
                    <a:pt x="97674" y="57112"/>
                  </a:cubicBezTo>
                  <a:cubicBezTo>
                    <a:pt x="98046" y="57563"/>
                    <a:pt x="98790" y="58105"/>
                    <a:pt x="98976" y="58556"/>
                  </a:cubicBezTo>
                  <a:cubicBezTo>
                    <a:pt x="98976" y="58736"/>
                    <a:pt x="98790" y="58917"/>
                    <a:pt x="98790" y="59187"/>
                  </a:cubicBezTo>
                  <a:cubicBezTo>
                    <a:pt x="98604" y="59458"/>
                    <a:pt x="98790" y="59729"/>
                    <a:pt x="98790" y="60000"/>
                  </a:cubicBezTo>
                  <a:cubicBezTo>
                    <a:pt x="99162" y="60902"/>
                    <a:pt x="99906" y="61804"/>
                    <a:pt x="100465" y="62616"/>
                  </a:cubicBezTo>
                  <a:cubicBezTo>
                    <a:pt x="100837" y="62977"/>
                    <a:pt x="100651" y="63338"/>
                    <a:pt x="100837" y="63699"/>
                  </a:cubicBezTo>
                  <a:cubicBezTo>
                    <a:pt x="100837" y="64240"/>
                    <a:pt x="101023" y="64781"/>
                    <a:pt x="101023" y="65323"/>
                  </a:cubicBezTo>
                  <a:cubicBezTo>
                    <a:pt x="101209" y="65774"/>
                    <a:pt x="101209" y="66225"/>
                    <a:pt x="101581" y="66586"/>
                  </a:cubicBezTo>
                  <a:cubicBezTo>
                    <a:pt x="101953" y="67037"/>
                    <a:pt x="103069" y="67398"/>
                    <a:pt x="103627" y="66766"/>
                  </a:cubicBezTo>
                  <a:cubicBezTo>
                    <a:pt x="104000" y="66315"/>
                    <a:pt x="103813" y="65684"/>
                    <a:pt x="103813" y="65233"/>
                  </a:cubicBezTo>
                  <a:cubicBezTo>
                    <a:pt x="103813" y="64962"/>
                    <a:pt x="103627" y="64781"/>
                    <a:pt x="103627" y="64511"/>
                  </a:cubicBezTo>
                  <a:cubicBezTo>
                    <a:pt x="103627" y="64330"/>
                    <a:pt x="103441" y="63969"/>
                    <a:pt x="103813" y="63879"/>
                  </a:cubicBezTo>
                  <a:cubicBezTo>
                    <a:pt x="104186" y="63969"/>
                    <a:pt x="104186" y="64511"/>
                    <a:pt x="104186" y="64691"/>
                  </a:cubicBezTo>
                  <a:cubicBezTo>
                    <a:pt x="104372" y="65142"/>
                    <a:pt x="104372" y="65503"/>
                    <a:pt x="104558" y="65954"/>
                  </a:cubicBezTo>
                  <a:cubicBezTo>
                    <a:pt x="104558" y="66496"/>
                    <a:pt x="104558" y="67127"/>
                    <a:pt x="105116" y="67669"/>
                  </a:cubicBezTo>
                  <a:cubicBezTo>
                    <a:pt x="105488" y="67939"/>
                    <a:pt x="106232" y="68120"/>
                    <a:pt x="106790" y="67849"/>
                  </a:cubicBezTo>
                  <a:cubicBezTo>
                    <a:pt x="107534" y="67578"/>
                    <a:pt x="107534" y="67037"/>
                    <a:pt x="107348" y="66586"/>
                  </a:cubicBezTo>
                  <a:cubicBezTo>
                    <a:pt x="107348" y="65774"/>
                    <a:pt x="106976" y="64962"/>
                    <a:pt x="107162" y="64150"/>
                  </a:cubicBezTo>
                  <a:cubicBezTo>
                    <a:pt x="107906" y="65052"/>
                    <a:pt x="108465" y="66045"/>
                    <a:pt x="109209" y="66947"/>
                  </a:cubicBezTo>
                  <a:cubicBezTo>
                    <a:pt x="109581" y="67308"/>
                    <a:pt x="109953" y="67849"/>
                    <a:pt x="110883" y="68030"/>
                  </a:cubicBezTo>
                  <a:cubicBezTo>
                    <a:pt x="111627" y="68210"/>
                    <a:pt x="112372" y="67939"/>
                    <a:pt x="112558" y="67578"/>
                  </a:cubicBezTo>
                  <a:cubicBezTo>
                    <a:pt x="112744" y="66857"/>
                    <a:pt x="112000" y="66045"/>
                    <a:pt x="111441" y="65503"/>
                  </a:cubicBezTo>
                  <a:cubicBezTo>
                    <a:pt x="110883" y="64872"/>
                    <a:pt x="110139" y="64060"/>
                    <a:pt x="110139" y="63428"/>
                  </a:cubicBezTo>
                  <a:cubicBezTo>
                    <a:pt x="111255" y="63789"/>
                    <a:pt x="112000" y="64601"/>
                    <a:pt x="112930" y="65142"/>
                  </a:cubicBezTo>
                  <a:cubicBezTo>
                    <a:pt x="113488" y="65593"/>
                    <a:pt x="114976" y="66857"/>
                    <a:pt x="116279" y="66315"/>
                  </a:cubicBezTo>
                  <a:cubicBezTo>
                    <a:pt x="117581" y="65864"/>
                    <a:pt x="116279" y="65052"/>
                    <a:pt x="115720" y="64601"/>
                  </a:cubicBezTo>
                  <a:cubicBezTo>
                    <a:pt x="114976" y="63969"/>
                    <a:pt x="114418" y="63428"/>
                    <a:pt x="113860" y="62887"/>
                  </a:cubicBezTo>
                  <a:cubicBezTo>
                    <a:pt x="113116" y="62345"/>
                    <a:pt x="112372" y="61714"/>
                    <a:pt x="112186" y="61082"/>
                  </a:cubicBezTo>
                  <a:cubicBezTo>
                    <a:pt x="112930" y="61263"/>
                    <a:pt x="113674" y="61804"/>
                    <a:pt x="114418" y="62075"/>
                  </a:cubicBezTo>
                  <a:cubicBezTo>
                    <a:pt x="115162" y="62345"/>
                    <a:pt x="116093" y="62526"/>
                    <a:pt x="117023" y="62616"/>
                  </a:cubicBezTo>
                  <a:cubicBezTo>
                    <a:pt x="117767" y="62616"/>
                    <a:pt x="118511" y="62706"/>
                    <a:pt x="119069" y="62436"/>
                  </a:cubicBezTo>
                  <a:cubicBezTo>
                    <a:pt x="120000" y="62075"/>
                    <a:pt x="119255" y="61624"/>
                    <a:pt x="118511" y="61353"/>
                  </a:cubicBezTo>
                  <a:close/>
                  <a:moveTo>
                    <a:pt x="59906" y="108180"/>
                  </a:moveTo>
                  <a:cubicBezTo>
                    <a:pt x="59534" y="106105"/>
                    <a:pt x="58976" y="103939"/>
                    <a:pt x="59162" y="101774"/>
                  </a:cubicBezTo>
                  <a:cubicBezTo>
                    <a:pt x="59162" y="100691"/>
                    <a:pt x="59534" y="99699"/>
                    <a:pt x="59534" y="98616"/>
                  </a:cubicBezTo>
                  <a:cubicBezTo>
                    <a:pt x="59720" y="97533"/>
                    <a:pt x="59720" y="96451"/>
                    <a:pt x="59720" y="95368"/>
                  </a:cubicBezTo>
                  <a:cubicBezTo>
                    <a:pt x="59534" y="93654"/>
                    <a:pt x="59534" y="91939"/>
                    <a:pt x="59162" y="90135"/>
                  </a:cubicBezTo>
                  <a:cubicBezTo>
                    <a:pt x="59162" y="89593"/>
                    <a:pt x="58976" y="88962"/>
                    <a:pt x="58790" y="88330"/>
                  </a:cubicBezTo>
                  <a:cubicBezTo>
                    <a:pt x="58604" y="87789"/>
                    <a:pt x="58418" y="87067"/>
                    <a:pt x="58790" y="86526"/>
                  </a:cubicBezTo>
                  <a:cubicBezTo>
                    <a:pt x="58976" y="85984"/>
                    <a:pt x="59534" y="85443"/>
                    <a:pt x="59720" y="84812"/>
                  </a:cubicBezTo>
                  <a:cubicBezTo>
                    <a:pt x="59720" y="84270"/>
                    <a:pt x="59720" y="83639"/>
                    <a:pt x="59720" y="83007"/>
                  </a:cubicBezTo>
                  <a:cubicBezTo>
                    <a:pt x="59348" y="81654"/>
                    <a:pt x="59720" y="80300"/>
                    <a:pt x="59906" y="78947"/>
                  </a:cubicBezTo>
                  <a:cubicBezTo>
                    <a:pt x="60093" y="79939"/>
                    <a:pt x="60651" y="81112"/>
                    <a:pt x="60465" y="82105"/>
                  </a:cubicBezTo>
                  <a:cubicBezTo>
                    <a:pt x="60279" y="83097"/>
                    <a:pt x="59906" y="84090"/>
                    <a:pt x="60279" y="85082"/>
                  </a:cubicBezTo>
                  <a:cubicBezTo>
                    <a:pt x="60279" y="85443"/>
                    <a:pt x="60651" y="85894"/>
                    <a:pt x="61023" y="86255"/>
                  </a:cubicBezTo>
                  <a:cubicBezTo>
                    <a:pt x="61395" y="86706"/>
                    <a:pt x="61395" y="87248"/>
                    <a:pt x="61209" y="87789"/>
                  </a:cubicBezTo>
                  <a:cubicBezTo>
                    <a:pt x="61209" y="88781"/>
                    <a:pt x="60837" y="89864"/>
                    <a:pt x="60651" y="90857"/>
                  </a:cubicBezTo>
                  <a:cubicBezTo>
                    <a:pt x="60279" y="92300"/>
                    <a:pt x="60465" y="93834"/>
                    <a:pt x="60279" y="95278"/>
                  </a:cubicBezTo>
                  <a:cubicBezTo>
                    <a:pt x="60093" y="96270"/>
                    <a:pt x="60093" y="97172"/>
                    <a:pt x="60279" y="98075"/>
                  </a:cubicBezTo>
                  <a:cubicBezTo>
                    <a:pt x="60279" y="99067"/>
                    <a:pt x="60651" y="100150"/>
                    <a:pt x="60651" y="101142"/>
                  </a:cubicBezTo>
                  <a:cubicBezTo>
                    <a:pt x="61023" y="103488"/>
                    <a:pt x="60465" y="105834"/>
                    <a:pt x="59906" y="108180"/>
                  </a:cubicBezTo>
                  <a:close/>
                  <a:moveTo>
                    <a:pt x="118325" y="62255"/>
                  </a:moveTo>
                  <a:cubicBezTo>
                    <a:pt x="118325" y="62255"/>
                    <a:pt x="118325" y="62255"/>
                    <a:pt x="118325" y="62255"/>
                  </a:cubicBezTo>
                  <a:cubicBezTo>
                    <a:pt x="117953" y="62255"/>
                    <a:pt x="118139" y="62255"/>
                    <a:pt x="118325" y="62255"/>
                  </a:cubicBezTo>
                  <a:cubicBezTo>
                    <a:pt x="117581" y="62345"/>
                    <a:pt x="116651" y="62165"/>
                    <a:pt x="116093" y="62075"/>
                  </a:cubicBezTo>
                  <a:cubicBezTo>
                    <a:pt x="114790" y="61894"/>
                    <a:pt x="114232" y="61443"/>
                    <a:pt x="113302" y="61082"/>
                  </a:cubicBezTo>
                  <a:cubicBezTo>
                    <a:pt x="112930" y="60902"/>
                    <a:pt x="111627" y="60451"/>
                    <a:pt x="111441" y="60992"/>
                  </a:cubicBezTo>
                  <a:cubicBezTo>
                    <a:pt x="111255" y="61172"/>
                    <a:pt x="111627" y="61443"/>
                    <a:pt x="111627" y="61624"/>
                  </a:cubicBezTo>
                  <a:cubicBezTo>
                    <a:pt x="112558" y="62706"/>
                    <a:pt x="113860" y="63789"/>
                    <a:pt x="115162" y="64872"/>
                  </a:cubicBezTo>
                  <a:cubicBezTo>
                    <a:pt x="115534" y="65142"/>
                    <a:pt x="116093" y="65413"/>
                    <a:pt x="116093" y="65774"/>
                  </a:cubicBezTo>
                  <a:cubicBezTo>
                    <a:pt x="116279" y="66496"/>
                    <a:pt x="114790" y="65774"/>
                    <a:pt x="114418" y="65593"/>
                  </a:cubicBezTo>
                  <a:cubicBezTo>
                    <a:pt x="113116" y="64781"/>
                    <a:pt x="112372" y="63879"/>
                    <a:pt x="110883" y="63157"/>
                  </a:cubicBezTo>
                  <a:cubicBezTo>
                    <a:pt x="110139" y="62887"/>
                    <a:pt x="109395" y="62977"/>
                    <a:pt x="109395" y="63428"/>
                  </a:cubicBezTo>
                  <a:cubicBezTo>
                    <a:pt x="109395" y="63699"/>
                    <a:pt x="109581" y="64060"/>
                    <a:pt x="109767" y="64330"/>
                  </a:cubicBezTo>
                  <a:cubicBezTo>
                    <a:pt x="110139" y="64872"/>
                    <a:pt x="110511" y="65413"/>
                    <a:pt x="111069" y="65954"/>
                  </a:cubicBezTo>
                  <a:cubicBezTo>
                    <a:pt x="111255" y="66315"/>
                    <a:pt x="111627" y="66676"/>
                    <a:pt x="111813" y="67127"/>
                  </a:cubicBezTo>
                  <a:cubicBezTo>
                    <a:pt x="112000" y="67398"/>
                    <a:pt x="111627" y="68030"/>
                    <a:pt x="110883" y="67578"/>
                  </a:cubicBezTo>
                  <a:cubicBezTo>
                    <a:pt x="110325" y="67218"/>
                    <a:pt x="109953" y="66766"/>
                    <a:pt x="109581" y="66315"/>
                  </a:cubicBezTo>
                  <a:cubicBezTo>
                    <a:pt x="109209" y="65774"/>
                    <a:pt x="108837" y="65233"/>
                    <a:pt x="108279" y="64691"/>
                  </a:cubicBezTo>
                  <a:cubicBezTo>
                    <a:pt x="108093" y="64511"/>
                    <a:pt x="107720" y="63609"/>
                    <a:pt x="106976" y="63609"/>
                  </a:cubicBezTo>
                  <a:cubicBezTo>
                    <a:pt x="106232" y="63609"/>
                    <a:pt x="106418" y="64511"/>
                    <a:pt x="106418" y="64691"/>
                  </a:cubicBezTo>
                  <a:cubicBezTo>
                    <a:pt x="106418" y="65233"/>
                    <a:pt x="106604" y="65774"/>
                    <a:pt x="106604" y="66315"/>
                  </a:cubicBezTo>
                  <a:cubicBezTo>
                    <a:pt x="106790" y="66586"/>
                    <a:pt x="106976" y="67398"/>
                    <a:pt x="106418" y="67578"/>
                  </a:cubicBezTo>
                  <a:cubicBezTo>
                    <a:pt x="105488" y="67939"/>
                    <a:pt x="105488" y="66586"/>
                    <a:pt x="105302" y="66406"/>
                  </a:cubicBezTo>
                  <a:cubicBezTo>
                    <a:pt x="105302" y="66135"/>
                    <a:pt x="105302" y="65774"/>
                    <a:pt x="105116" y="65413"/>
                  </a:cubicBezTo>
                  <a:cubicBezTo>
                    <a:pt x="105116" y="65142"/>
                    <a:pt x="104930" y="63067"/>
                    <a:pt x="103441" y="63609"/>
                  </a:cubicBezTo>
                  <a:cubicBezTo>
                    <a:pt x="102697" y="63879"/>
                    <a:pt x="102883" y="64601"/>
                    <a:pt x="103069" y="64962"/>
                  </a:cubicBezTo>
                  <a:cubicBezTo>
                    <a:pt x="103069" y="65323"/>
                    <a:pt x="103069" y="65774"/>
                    <a:pt x="103069" y="66135"/>
                  </a:cubicBezTo>
                  <a:cubicBezTo>
                    <a:pt x="103069" y="66406"/>
                    <a:pt x="102697" y="67127"/>
                    <a:pt x="102325" y="66586"/>
                  </a:cubicBezTo>
                  <a:cubicBezTo>
                    <a:pt x="101767" y="66135"/>
                    <a:pt x="101953" y="65593"/>
                    <a:pt x="101767" y="65052"/>
                  </a:cubicBezTo>
                  <a:cubicBezTo>
                    <a:pt x="101767" y="64511"/>
                    <a:pt x="101581" y="63879"/>
                    <a:pt x="101395" y="63248"/>
                  </a:cubicBezTo>
                  <a:cubicBezTo>
                    <a:pt x="101395" y="63067"/>
                    <a:pt x="101395" y="62796"/>
                    <a:pt x="101209" y="62616"/>
                  </a:cubicBezTo>
                  <a:cubicBezTo>
                    <a:pt x="100837" y="61894"/>
                    <a:pt x="100093" y="61172"/>
                    <a:pt x="99720" y="60360"/>
                  </a:cubicBezTo>
                  <a:cubicBezTo>
                    <a:pt x="99348" y="59729"/>
                    <a:pt x="100093" y="59097"/>
                    <a:pt x="99534" y="58375"/>
                  </a:cubicBezTo>
                  <a:cubicBezTo>
                    <a:pt x="96558" y="54315"/>
                    <a:pt x="91720" y="50706"/>
                    <a:pt x="88930" y="46646"/>
                  </a:cubicBezTo>
                  <a:cubicBezTo>
                    <a:pt x="88186" y="45563"/>
                    <a:pt x="87627" y="44481"/>
                    <a:pt x="87255" y="43398"/>
                  </a:cubicBezTo>
                  <a:cubicBezTo>
                    <a:pt x="86697" y="42315"/>
                    <a:pt x="85953" y="41233"/>
                    <a:pt x="85209" y="40150"/>
                  </a:cubicBezTo>
                  <a:cubicBezTo>
                    <a:pt x="84465" y="39338"/>
                    <a:pt x="83720" y="38526"/>
                    <a:pt x="82976" y="37624"/>
                  </a:cubicBezTo>
                  <a:cubicBezTo>
                    <a:pt x="82976" y="37443"/>
                    <a:pt x="82976" y="37263"/>
                    <a:pt x="82976" y="37082"/>
                  </a:cubicBezTo>
                  <a:cubicBezTo>
                    <a:pt x="83162" y="36992"/>
                    <a:pt x="84651" y="31308"/>
                    <a:pt x="84279" y="31218"/>
                  </a:cubicBezTo>
                  <a:cubicBezTo>
                    <a:pt x="83906" y="31127"/>
                    <a:pt x="82046" y="37624"/>
                    <a:pt x="81860" y="37894"/>
                  </a:cubicBezTo>
                  <a:cubicBezTo>
                    <a:pt x="81860" y="37894"/>
                    <a:pt x="81860" y="37894"/>
                    <a:pt x="81860" y="37894"/>
                  </a:cubicBezTo>
                  <a:cubicBezTo>
                    <a:pt x="81116" y="39157"/>
                    <a:pt x="80186" y="40421"/>
                    <a:pt x="79255" y="41774"/>
                  </a:cubicBezTo>
                  <a:cubicBezTo>
                    <a:pt x="79255" y="41774"/>
                    <a:pt x="79255" y="41954"/>
                    <a:pt x="79069" y="41954"/>
                  </a:cubicBezTo>
                  <a:cubicBezTo>
                    <a:pt x="79069" y="42045"/>
                    <a:pt x="78883" y="42496"/>
                    <a:pt x="78883" y="42586"/>
                  </a:cubicBezTo>
                  <a:cubicBezTo>
                    <a:pt x="78883" y="43488"/>
                    <a:pt x="79069" y="44300"/>
                    <a:pt x="79069" y="45112"/>
                  </a:cubicBezTo>
                  <a:cubicBezTo>
                    <a:pt x="79069" y="46195"/>
                    <a:pt x="79069" y="47278"/>
                    <a:pt x="79069" y="48360"/>
                  </a:cubicBezTo>
                  <a:cubicBezTo>
                    <a:pt x="79069" y="48541"/>
                    <a:pt x="79069" y="48721"/>
                    <a:pt x="79069" y="48902"/>
                  </a:cubicBezTo>
                  <a:cubicBezTo>
                    <a:pt x="79069" y="49172"/>
                    <a:pt x="78883" y="49443"/>
                    <a:pt x="78883" y="49804"/>
                  </a:cubicBezTo>
                  <a:cubicBezTo>
                    <a:pt x="78697" y="50075"/>
                    <a:pt x="79069" y="50436"/>
                    <a:pt x="79255" y="50706"/>
                  </a:cubicBezTo>
                  <a:cubicBezTo>
                    <a:pt x="79441" y="51157"/>
                    <a:pt x="79627" y="51609"/>
                    <a:pt x="79813" y="52060"/>
                  </a:cubicBezTo>
                  <a:cubicBezTo>
                    <a:pt x="80372" y="53774"/>
                    <a:pt x="81116" y="55578"/>
                    <a:pt x="81302" y="57293"/>
                  </a:cubicBezTo>
                  <a:cubicBezTo>
                    <a:pt x="81488" y="59007"/>
                    <a:pt x="81302" y="60812"/>
                    <a:pt x="81116" y="62616"/>
                  </a:cubicBezTo>
                  <a:cubicBezTo>
                    <a:pt x="80930" y="64330"/>
                    <a:pt x="80744" y="66045"/>
                    <a:pt x="80558" y="67849"/>
                  </a:cubicBezTo>
                  <a:cubicBezTo>
                    <a:pt x="79813" y="71368"/>
                    <a:pt x="78697" y="74887"/>
                    <a:pt x="76837" y="78315"/>
                  </a:cubicBezTo>
                  <a:cubicBezTo>
                    <a:pt x="75906" y="80030"/>
                    <a:pt x="74790" y="81654"/>
                    <a:pt x="74418" y="83368"/>
                  </a:cubicBezTo>
                  <a:cubicBezTo>
                    <a:pt x="74232" y="84360"/>
                    <a:pt x="74418" y="85263"/>
                    <a:pt x="74604" y="86255"/>
                  </a:cubicBezTo>
                  <a:cubicBezTo>
                    <a:pt x="75162" y="87969"/>
                    <a:pt x="76465" y="89593"/>
                    <a:pt x="76837" y="91398"/>
                  </a:cubicBezTo>
                  <a:cubicBezTo>
                    <a:pt x="77209" y="93112"/>
                    <a:pt x="77023" y="94827"/>
                    <a:pt x="76279" y="96451"/>
                  </a:cubicBezTo>
                  <a:cubicBezTo>
                    <a:pt x="75348" y="98796"/>
                    <a:pt x="73674" y="101142"/>
                    <a:pt x="72186" y="103398"/>
                  </a:cubicBezTo>
                  <a:cubicBezTo>
                    <a:pt x="71255" y="105203"/>
                    <a:pt x="70139" y="106917"/>
                    <a:pt x="69023" y="108631"/>
                  </a:cubicBezTo>
                  <a:cubicBezTo>
                    <a:pt x="68651" y="109353"/>
                    <a:pt x="68279" y="110075"/>
                    <a:pt x="67906" y="110796"/>
                  </a:cubicBezTo>
                  <a:cubicBezTo>
                    <a:pt x="67720" y="111248"/>
                    <a:pt x="67534" y="111699"/>
                    <a:pt x="67720" y="112150"/>
                  </a:cubicBezTo>
                  <a:cubicBezTo>
                    <a:pt x="67906" y="112691"/>
                    <a:pt x="69767" y="115037"/>
                    <a:pt x="69953" y="115218"/>
                  </a:cubicBezTo>
                  <a:cubicBezTo>
                    <a:pt x="70325" y="115578"/>
                    <a:pt x="71069" y="115849"/>
                    <a:pt x="71627" y="116210"/>
                  </a:cubicBezTo>
                  <a:cubicBezTo>
                    <a:pt x="72000" y="116300"/>
                    <a:pt x="72186" y="116481"/>
                    <a:pt x="72558" y="116661"/>
                  </a:cubicBezTo>
                  <a:cubicBezTo>
                    <a:pt x="72744" y="116751"/>
                    <a:pt x="72930" y="116842"/>
                    <a:pt x="73116" y="116932"/>
                  </a:cubicBezTo>
                  <a:cubicBezTo>
                    <a:pt x="73302" y="117022"/>
                    <a:pt x="73488" y="117112"/>
                    <a:pt x="73488" y="117112"/>
                  </a:cubicBezTo>
                  <a:cubicBezTo>
                    <a:pt x="74046" y="117473"/>
                    <a:pt x="74604" y="118015"/>
                    <a:pt x="74232" y="118375"/>
                  </a:cubicBezTo>
                  <a:cubicBezTo>
                    <a:pt x="74046" y="118556"/>
                    <a:pt x="73674" y="118646"/>
                    <a:pt x="73302" y="118736"/>
                  </a:cubicBezTo>
                  <a:cubicBezTo>
                    <a:pt x="72744" y="118827"/>
                    <a:pt x="72186" y="118827"/>
                    <a:pt x="71627" y="118827"/>
                  </a:cubicBezTo>
                  <a:cubicBezTo>
                    <a:pt x="71069" y="118827"/>
                    <a:pt x="70511" y="118917"/>
                    <a:pt x="69767" y="118917"/>
                  </a:cubicBezTo>
                  <a:cubicBezTo>
                    <a:pt x="69209" y="119007"/>
                    <a:pt x="68651" y="119187"/>
                    <a:pt x="68093" y="119278"/>
                  </a:cubicBezTo>
                  <a:cubicBezTo>
                    <a:pt x="67162" y="119548"/>
                    <a:pt x="66046" y="119639"/>
                    <a:pt x="64930" y="119639"/>
                  </a:cubicBezTo>
                  <a:cubicBezTo>
                    <a:pt x="63813" y="119639"/>
                    <a:pt x="62697" y="119548"/>
                    <a:pt x="61767" y="119368"/>
                  </a:cubicBezTo>
                  <a:cubicBezTo>
                    <a:pt x="60651" y="119097"/>
                    <a:pt x="59720" y="117563"/>
                    <a:pt x="60465" y="115578"/>
                  </a:cubicBezTo>
                  <a:cubicBezTo>
                    <a:pt x="60465" y="115488"/>
                    <a:pt x="60279" y="114135"/>
                    <a:pt x="60279" y="114135"/>
                  </a:cubicBezTo>
                  <a:cubicBezTo>
                    <a:pt x="60279" y="113413"/>
                    <a:pt x="60279" y="112691"/>
                    <a:pt x="60279" y="111969"/>
                  </a:cubicBezTo>
                  <a:cubicBezTo>
                    <a:pt x="60465" y="109082"/>
                    <a:pt x="61395" y="106195"/>
                    <a:pt x="61767" y="103308"/>
                  </a:cubicBezTo>
                  <a:cubicBezTo>
                    <a:pt x="61767" y="101503"/>
                    <a:pt x="61395" y="99789"/>
                    <a:pt x="61395" y="98075"/>
                  </a:cubicBezTo>
                  <a:cubicBezTo>
                    <a:pt x="61209" y="96812"/>
                    <a:pt x="61395" y="95639"/>
                    <a:pt x="61395" y="94375"/>
                  </a:cubicBezTo>
                  <a:cubicBezTo>
                    <a:pt x="61581" y="92842"/>
                    <a:pt x="61581" y="91308"/>
                    <a:pt x="61953" y="89774"/>
                  </a:cubicBezTo>
                  <a:cubicBezTo>
                    <a:pt x="62139" y="88962"/>
                    <a:pt x="62325" y="88060"/>
                    <a:pt x="62325" y="87157"/>
                  </a:cubicBezTo>
                  <a:cubicBezTo>
                    <a:pt x="62325" y="86887"/>
                    <a:pt x="62325" y="86616"/>
                    <a:pt x="62139" y="86345"/>
                  </a:cubicBezTo>
                  <a:cubicBezTo>
                    <a:pt x="61953" y="85984"/>
                    <a:pt x="61581" y="85624"/>
                    <a:pt x="61395" y="85263"/>
                  </a:cubicBezTo>
                  <a:cubicBezTo>
                    <a:pt x="60837" y="84360"/>
                    <a:pt x="61023" y="83548"/>
                    <a:pt x="61395" y="82646"/>
                  </a:cubicBezTo>
                  <a:cubicBezTo>
                    <a:pt x="61581" y="81834"/>
                    <a:pt x="61395" y="80932"/>
                    <a:pt x="61209" y="80120"/>
                  </a:cubicBezTo>
                  <a:cubicBezTo>
                    <a:pt x="60837" y="78496"/>
                    <a:pt x="60465" y="76781"/>
                    <a:pt x="60465" y="75157"/>
                  </a:cubicBezTo>
                  <a:cubicBezTo>
                    <a:pt x="60279" y="72721"/>
                    <a:pt x="60465" y="70375"/>
                    <a:pt x="60465" y="68030"/>
                  </a:cubicBezTo>
                  <a:cubicBezTo>
                    <a:pt x="60279" y="67127"/>
                    <a:pt x="60279" y="66315"/>
                    <a:pt x="60279" y="65413"/>
                  </a:cubicBezTo>
                  <a:cubicBezTo>
                    <a:pt x="60279" y="64240"/>
                    <a:pt x="60279" y="64240"/>
                    <a:pt x="60279" y="64240"/>
                  </a:cubicBezTo>
                  <a:cubicBezTo>
                    <a:pt x="60279" y="64150"/>
                    <a:pt x="60093" y="63789"/>
                    <a:pt x="60279" y="63699"/>
                  </a:cubicBezTo>
                  <a:cubicBezTo>
                    <a:pt x="60465" y="63789"/>
                    <a:pt x="60651" y="63879"/>
                    <a:pt x="61023" y="63969"/>
                  </a:cubicBezTo>
                  <a:cubicBezTo>
                    <a:pt x="61395" y="64150"/>
                    <a:pt x="61767" y="64240"/>
                    <a:pt x="62139" y="64330"/>
                  </a:cubicBezTo>
                  <a:cubicBezTo>
                    <a:pt x="62511" y="64421"/>
                    <a:pt x="62697" y="64511"/>
                    <a:pt x="62883" y="64511"/>
                  </a:cubicBezTo>
                  <a:cubicBezTo>
                    <a:pt x="63255" y="64601"/>
                    <a:pt x="63441" y="64601"/>
                    <a:pt x="63627" y="64691"/>
                  </a:cubicBezTo>
                  <a:cubicBezTo>
                    <a:pt x="64000" y="64781"/>
                    <a:pt x="64372" y="64781"/>
                    <a:pt x="64558" y="64872"/>
                  </a:cubicBezTo>
                  <a:cubicBezTo>
                    <a:pt x="64930" y="64872"/>
                    <a:pt x="65116" y="64872"/>
                    <a:pt x="65488" y="64962"/>
                  </a:cubicBezTo>
                  <a:cubicBezTo>
                    <a:pt x="66046" y="64962"/>
                    <a:pt x="66790" y="65052"/>
                    <a:pt x="67348" y="65052"/>
                  </a:cubicBezTo>
                  <a:cubicBezTo>
                    <a:pt x="68093" y="65052"/>
                    <a:pt x="68651" y="65052"/>
                    <a:pt x="69395" y="65052"/>
                  </a:cubicBezTo>
                  <a:cubicBezTo>
                    <a:pt x="70139" y="65052"/>
                    <a:pt x="70697" y="65052"/>
                    <a:pt x="71441" y="64962"/>
                  </a:cubicBezTo>
                  <a:cubicBezTo>
                    <a:pt x="71813" y="64962"/>
                    <a:pt x="72000" y="64962"/>
                    <a:pt x="72372" y="64872"/>
                  </a:cubicBezTo>
                  <a:cubicBezTo>
                    <a:pt x="72744" y="64872"/>
                    <a:pt x="73116" y="64872"/>
                    <a:pt x="73302" y="64781"/>
                  </a:cubicBezTo>
                  <a:cubicBezTo>
                    <a:pt x="74604" y="64601"/>
                    <a:pt x="75534" y="64240"/>
                    <a:pt x="76279" y="63969"/>
                  </a:cubicBezTo>
                  <a:cubicBezTo>
                    <a:pt x="76651" y="63789"/>
                    <a:pt x="77023" y="63609"/>
                    <a:pt x="77209" y="63428"/>
                  </a:cubicBezTo>
                  <a:cubicBezTo>
                    <a:pt x="77581" y="63338"/>
                    <a:pt x="77767" y="63157"/>
                    <a:pt x="77767" y="63067"/>
                  </a:cubicBezTo>
                  <a:cubicBezTo>
                    <a:pt x="78139" y="62796"/>
                    <a:pt x="78139" y="62616"/>
                    <a:pt x="78139" y="62616"/>
                  </a:cubicBezTo>
                  <a:cubicBezTo>
                    <a:pt x="78139" y="62616"/>
                    <a:pt x="77953" y="62796"/>
                    <a:pt x="77581" y="62977"/>
                  </a:cubicBezTo>
                  <a:cubicBezTo>
                    <a:pt x="77395" y="63067"/>
                    <a:pt x="77209" y="63157"/>
                    <a:pt x="77023" y="63338"/>
                  </a:cubicBezTo>
                  <a:cubicBezTo>
                    <a:pt x="76651" y="63428"/>
                    <a:pt x="76279" y="63518"/>
                    <a:pt x="75906" y="63699"/>
                  </a:cubicBezTo>
                  <a:cubicBezTo>
                    <a:pt x="75162" y="63879"/>
                    <a:pt x="74046" y="64060"/>
                    <a:pt x="72930" y="64240"/>
                  </a:cubicBezTo>
                  <a:cubicBezTo>
                    <a:pt x="72744" y="64240"/>
                    <a:pt x="72372" y="64240"/>
                    <a:pt x="72186" y="64240"/>
                  </a:cubicBezTo>
                  <a:cubicBezTo>
                    <a:pt x="71813" y="64330"/>
                    <a:pt x="71627" y="64330"/>
                    <a:pt x="71255" y="64330"/>
                  </a:cubicBezTo>
                  <a:cubicBezTo>
                    <a:pt x="70697" y="64330"/>
                    <a:pt x="69953" y="64330"/>
                    <a:pt x="69395" y="64330"/>
                  </a:cubicBezTo>
                  <a:cubicBezTo>
                    <a:pt x="68837" y="64330"/>
                    <a:pt x="68093" y="64330"/>
                    <a:pt x="67534" y="64330"/>
                  </a:cubicBezTo>
                  <a:cubicBezTo>
                    <a:pt x="66976" y="64330"/>
                    <a:pt x="66418" y="64240"/>
                    <a:pt x="65860" y="64240"/>
                  </a:cubicBezTo>
                  <a:cubicBezTo>
                    <a:pt x="65488" y="64150"/>
                    <a:pt x="65302" y="64150"/>
                    <a:pt x="64930" y="64150"/>
                  </a:cubicBezTo>
                  <a:cubicBezTo>
                    <a:pt x="64744" y="64060"/>
                    <a:pt x="64372" y="64060"/>
                    <a:pt x="64186" y="64060"/>
                  </a:cubicBezTo>
                  <a:cubicBezTo>
                    <a:pt x="63627" y="63969"/>
                    <a:pt x="63255" y="63879"/>
                    <a:pt x="62697" y="63789"/>
                  </a:cubicBezTo>
                  <a:cubicBezTo>
                    <a:pt x="62325" y="63699"/>
                    <a:pt x="61953" y="63609"/>
                    <a:pt x="61581" y="63518"/>
                  </a:cubicBezTo>
                  <a:cubicBezTo>
                    <a:pt x="61395" y="63428"/>
                    <a:pt x="61023" y="63338"/>
                    <a:pt x="60837" y="63248"/>
                  </a:cubicBezTo>
                  <a:cubicBezTo>
                    <a:pt x="60837" y="63248"/>
                    <a:pt x="60651" y="63248"/>
                    <a:pt x="60651" y="63157"/>
                  </a:cubicBezTo>
                  <a:cubicBezTo>
                    <a:pt x="60651" y="63157"/>
                    <a:pt x="60465" y="62165"/>
                    <a:pt x="60465" y="61714"/>
                  </a:cubicBezTo>
                  <a:cubicBezTo>
                    <a:pt x="60465" y="61353"/>
                    <a:pt x="60279" y="60812"/>
                    <a:pt x="60279" y="60360"/>
                  </a:cubicBezTo>
                  <a:cubicBezTo>
                    <a:pt x="60279" y="59458"/>
                    <a:pt x="60279" y="58466"/>
                    <a:pt x="60093" y="57744"/>
                  </a:cubicBezTo>
                  <a:cubicBezTo>
                    <a:pt x="60093" y="57022"/>
                    <a:pt x="59906" y="56571"/>
                    <a:pt x="59906" y="56571"/>
                  </a:cubicBezTo>
                  <a:cubicBezTo>
                    <a:pt x="59906" y="56571"/>
                    <a:pt x="59906" y="56571"/>
                    <a:pt x="59906" y="56571"/>
                  </a:cubicBezTo>
                  <a:cubicBezTo>
                    <a:pt x="59906" y="56571"/>
                    <a:pt x="59906" y="57022"/>
                    <a:pt x="59720" y="57744"/>
                  </a:cubicBezTo>
                  <a:cubicBezTo>
                    <a:pt x="59720" y="58466"/>
                    <a:pt x="59534" y="59458"/>
                    <a:pt x="59534" y="60360"/>
                  </a:cubicBezTo>
                  <a:cubicBezTo>
                    <a:pt x="59534" y="60812"/>
                    <a:pt x="59348" y="61353"/>
                    <a:pt x="59348" y="61714"/>
                  </a:cubicBezTo>
                  <a:cubicBezTo>
                    <a:pt x="59348" y="62165"/>
                    <a:pt x="59162" y="63248"/>
                    <a:pt x="58976" y="63248"/>
                  </a:cubicBezTo>
                  <a:cubicBezTo>
                    <a:pt x="58790" y="63338"/>
                    <a:pt x="58604" y="63428"/>
                    <a:pt x="58232" y="63518"/>
                  </a:cubicBezTo>
                  <a:cubicBezTo>
                    <a:pt x="57860" y="63609"/>
                    <a:pt x="57488" y="63699"/>
                    <a:pt x="57116" y="63789"/>
                  </a:cubicBezTo>
                  <a:cubicBezTo>
                    <a:pt x="56744" y="63879"/>
                    <a:pt x="56186" y="63969"/>
                    <a:pt x="55813" y="64060"/>
                  </a:cubicBezTo>
                  <a:cubicBezTo>
                    <a:pt x="55441" y="64060"/>
                    <a:pt x="55255" y="64060"/>
                    <a:pt x="54883" y="64150"/>
                  </a:cubicBezTo>
                  <a:cubicBezTo>
                    <a:pt x="54697" y="64150"/>
                    <a:pt x="54325" y="64150"/>
                    <a:pt x="54139" y="64240"/>
                  </a:cubicBezTo>
                  <a:cubicBezTo>
                    <a:pt x="53581" y="64240"/>
                    <a:pt x="53023" y="64330"/>
                    <a:pt x="52279" y="64330"/>
                  </a:cubicBezTo>
                  <a:cubicBezTo>
                    <a:pt x="51720" y="64330"/>
                    <a:pt x="50976" y="64330"/>
                    <a:pt x="50418" y="64330"/>
                  </a:cubicBezTo>
                  <a:cubicBezTo>
                    <a:pt x="49860" y="64330"/>
                    <a:pt x="49302" y="64330"/>
                    <a:pt x="48558" y="64330"/>
                  </a:cubicBezTo>
                  <a:cubicBezTo>
                    <a:pt x="48372" y="64330"/>
                    <a:pt x="48000" y="64330"/>
                    <a:pt x="47813" y="64240"/>
                  </a:cubicBezTo>
                  <a:cubicBezTo>
                    <a:pt x="47441" y="64240"/>
                    <a:pt x="47255" y="64240"/>
                    <a:pt x="46883" y="64240"/>
                  </a:cubicBezTo>
                  <a:cubicBezTo>
                    <a:pt x="45767" y="64060"/>
                    <a:pt x="44837" y="63879"/>
                    <a:pt x="43906" y="63699"/>
                  </a:cubicBezTo>
                  <a:cubicBezTo>
                    <a:pt x="43534" y="63518"/>
                    <a:pt x="43162" y="63428"/>
                    <a:pt x="42976" y="63338"/>
                  </a:cubicBezTo>
                  <a:cubicBezTo>
                    <a:pt x="42604" y="63157"/>
                    <a:pt x="42418" y="63067"/>
                    <a:pt x="42232" y="62977"/>
                  </a:cubicBezTo>
                  <a:cubicBezTo>
                    <a:pt x="41860" y="62796"/>
                    <a:pt x="41674" y="62616"/>
                    <a:pt x="41674" y="62616"/>
                  </a:cubicBezTo>
                  <a:cubicBezTo>
                    <a:pt x="41674" y="62616"/>
                    <a:pt x="41860" y="62796"/>
                    <a:pt x="42046" y="63067"/>
                  </a:cubicBezTo>
                  <a:cubicBezTo>
                    <a:pt x="42232" y="63157"/>
                    <a:pt x="42418" y="63338"/>
                    <a:pt x="42604" y="63428"/>
                  </a:cubicBezTo>
                  <a:cubicBezTo>
                    <a:pt x="42790" y="63609"/>
                    <a:pt x="43162" y="63789"/>
                    <a:pt x="43534" y="63969"/>
                  </a:cubicBezTo>
                  <a:cubicBezTo>
                    <a:pt x="44279" y="64240"/>
                    <a:pt x="45395" y="64601"/>
                    <a:pt x="46511" y="64781"/>
                  </a:cubicBezTo>
                  <a:cubicBezTo>
                    <a:pt x="46883" y="64872"/>
                    <a:pt x="47255" y="64872"/>
                    <a:pt x="47441" y="64872"/>
                  </a:cubicBezTo>
                  <a:cubicBezTo>
                    <a:pt x="47813" y="64962"/>
                    <a:pt x="48186" y="64962"/>
                    <a:pt x="48558" y="64962"/>
                  </a:cubicBezTo>
                  <a:cubicBezTo>
                    <a:pt x="49116" y="65052"/>
                    <a:pt x="49860" y="65052"/>
                    <a:pt x="50418" y="65052"/>
                  </a:cubicBezTo>
                  <a:cubicBezTo>
                    <a:pt x="51162" y="65052"/>
                    <a:pt x="51720" y="65052"/>
                    <a:pt x="52465" y="65052"/>
                  </a:cubicBezTo>
                  <a:cubicBezTo>
                    <a:pt x="53209" y="65052"/>
                    <a:pt x="53767" y="64962"/>
                    <a:pt x="54325" y="64962"/>
                  </a:cubicBezTo>
                  <a:cubicBezTo>
                    <a:pt x="54697" y="64872"/>
                    <a:pt x="55069" y="64872"/>
                    <a:pt x="55255" y="64872"/>
                  </a:cubicBezTo>
                  <a:cubicBezTo>
                    <a:pt x="55627" y="64781"/>
                    <a:pt x="55813" y="64781"/>
                    <a:pt x="56186" y="64691"/>
                  </a:cubicBezTo>
                  <a:cubicBezTo>
                    <a:pt x="56372" y="64601"/>
                    <a:pt x="56744" y="64601"/>
                    <a:pt x="56930" y="64511"/>
                  </a:cubicBezTo>
                  <a:cubicBezTo>
                    <a:pt x="57302" y="64511"/>
                    <a:pt x="57488" y="64421"/>
                    <a:pt x="57674" y="64330"/>
                  </a:cubicBezTo>
                  <a:cubicBezTo>
                    <a:pt x="58046" y="64240"/>
                    <a:pt x="58604" y="64150"/>
                    <a:pt x="58790" y="63969"/>
                  </a:cubicBezTo>
                  <a:cubicBezTo>
                    <a:pt x="59162" y="63879"/>
                    <a:pt x="59534" y="63789"/>
                    <a:pt x="59720" y="63609"/>
                  </a:cubicBezTo>
                  <a:cubicBezTo>
                    <a:pt x="59720" y="63699"/>
                    <a:pt x="59720" y="63879"/>
                    <a:pt x="59534" y="63879"/>
                  </a:cubicBezTo>
                  <a:cubicBezTo>
                    <a:pt x="59534" y="64150"/>
                    <a:pt x="59534" y="64421"/>
                    <a:pt x="59534" y="64691"/>
                  </a:cubicBezTo>
                  <a:cubicBezTo>
                    <a:pt x="59534" y="65954"/>
                    <a:pt x="59534" y="67308"/>
                    <a:pt x="59534" y="68661"/>
                  </a:cubicBezTo>
                  <a:cubicBezTo>
                    <a:pt x="59534" y="70736"/>
                    <a:pt x="59534" y="72902"/>
                    <a:pt x="59534" y="75067"/>
                  </a:cubicBezTo>
                  <a:cubicBezTo>
                    <a:pt x="59348" y="76421"/>
                    <a:pt x="59162" y="77774"/>
                    <a:pt x="58976" y="79127"/>
                  </a:cubicBezTo>
                  <a:cubicBezTo>
                    <a:pt x="58790" y="79849"/>
                    <a:pt x="58604" y="80571"/>
                    <a:pt x="58604" y="81293"/>
                  </a:cubicBezTo>
                  <a:cubicBezTo>
                    <a:pt x="58418" y="81924"/>
                    <a:pt x="58604" y="82646"/>
                    <a:pt x="58604" y="83368"/>
                  </a:cubicBezTo>
                  <a:cubicBezTo>
                    <a:pt x="58790" y="84000"/>
                    <a:pt x="58790" y="84721"/>
                    <a:pt x="58418" y="85443"/>
                  </a:cubicBezTo>
                  <a:cubicBezTo>
                    <a:pt x="58046" y="85894"/>
                    <a:pt x="57674" y="86345"/>
                    <a:pt x="57488" y="86887"/>
                  </a:cubicBezTo>
                  <a:cubicBezTo>
                    <a:pt x="57302" y="88330"/>
                    <a:pt x="58046" y="89864"/>
                    <a:pt x="58232" y="91218"/>
                  </a:cubicBezTo>
                  <a:cubicBezTo>
                    <a:pt x="58418" y="92390"/>
                    <a:pt x="58418" y="93473"/>
                    <a:pt x="58418" y="94556"/>
                  </a:cubicBezTo>
                  <a:cubicBezTo>
                    <a:pt x="58604" y="95548"/>
                    <a:pt x="58604" y="96541"/>
                    <a:pt x="58604" y="97533"/>
                  </a:cubicBezTo>
                  <a:cubicBezTo>
                    <a:pt x="58604" y="98977"/>
                    <a:pt x="58232" y="100421"/>
                    <a:pt x="58046" y="101864"/>
                  </a:cubicBezTo>
                  <a:cubicBezTo>
                    <a:pt x="58046" y="103308"/>
                    <a:pt x="58232" y="104751"/>
                    <a:pt x="58604" y="106195"/>
                  </a:cubicBezTo>
                  <a:cubicBezTo>
                    <a:pt x="58976" y="107639"/>
                    <a:pt x="59348" y="109082"/>
                    <a:pt x="59534" y="110526"/>
                  </a:cubicBezTo>
                  <a:cubicBezTo>
                    <a:pt x="59720" y="111157"/>
                    <a:pt x="59534" y="111789"/>
                    <a:pt x="59534" y="112421"/>
                  </a:cubicBezTo>
                  <a:cubicBezTo>
                    <a:pt x="59534" y="112962"/>
                    <a:pt x="59534" y="113593"/>
                    <a:pt x="59534" y="114135"/>
                  </a:cubicBezTo>
                  <a:cubicBezTo>
                    <a:pt x="59534" y="114135"/>
                    <a:pt x="59348" y="115218"/>
                    <a:pt x="59348" y="115578"/>
                  </a:cubicBezTo>
                  <a:cubicBezTo>
                    <a:pt x="59348" y="115578"/>
                    <a:pt x="60651" y="118646"/>
                    <a:pt x="58232" y="119368"/>
                  </a:cubicBezTo>
                  <a:cubicBezTo>
                    <a:pt x="57302" y="119639"/>
                    <a:pt x="56186" y="119639"/>
                    <a:pt x="55069" y="119639"/>
                  </a:cubicBezTo>
                  <a:cubicBezTo>
                    <a:pt x="53953" y="119639"/>
                    <a:pt x="52651" y="119548"/>
                    <a:pt x="51720" y="119278"/>
                  </a:cubicBezTo>
                  <a:cubicBezTo>
                    <a:pt x="51162" y="119187"/>
                    <a:pt x="50790" y="119007"/>
                    <a:pt x="50046" y="118917"/>
                  </a:cubicBezTo>
                  <a:cubicBezTo>
                    <a:pt x="49488" y="118917"/>
                    <a:pt x="48744" y="118827"/>
                    <a:pt x="48186" y="118827"/>
                  </a:cubicBezTo>
                  <a:cubicBezTo>
                    <a:pt x="47627" y="118827"/>
                    <a:pt x="47069" y="118827"/>
                    <a:pt x="46697" y="118736"/>
                  </a:cubicBezTo>
                  <a:cubicBezTo>
                    <a:pt x="46139" y="118646"/>
                    <a:pt x="45767" y="118556"/>
                    <a:pt x="45581" y="118375"/>
                  </a:cubicBezTo>
                  <a:cubicBezTo>
                    <a:pt x="45209" y="118015"/>
                    <a:pt x="45767" y="117473"/>
                    <a:pt x="46325" y="117112"/>
                  </a:cubicBezTo>
                  <a:cubicBezTo>
                    <a:pt x="46511" y="117112"/>
                    <a:pt x="46697" y="117022"/>
                    <a:pt x="46697" y="116932"/>
                  </a:cubicBezTo>
                  <a:cubicBezTo>
                    <a:pt x="46883" y="116842"/>
                    <a:pt x="47069" y="116751"/>
                    <a:pt x="47255" y="116661"/>
                  </a:cubicBezTo>
                  <a:cubicBezTo>
                    <a:pt x="47627" y="116481"/>
                    <a:pt x="48000" y="116300"/>
                    <a:pt x="48186" y="116210"/>
                  </a:cubicBezTo>
                  <a:cubicBezTo>
                    <a:pt x="48930" y="115849"/>
                    <a:pt x="49488" y="115578"/>
                    <a:pt x="49860" y="115218"/>
                  </a:cubicBezTo>
                  <a:cubicBezTo>
                    <a:pt x="50232" y="115037"/>
                    <a:pt x="51906" y="112691"/>
                    <a:pt x="52279" y="112240"/>
                  </a:cubicBezTo>
                  <a:cubicBezTo>
                    <a:pt x="52465" y="111879"/>
                    <a:pt x="52279" y="111518"/>
                    <a:pt x="52093" y="111157"/>
                  </a:cubicBezTo>
                  <a:cubicBezTo>
                    <a:pt x="51348" y="109263"/>
                    <a:pt x="50046" y="107458"/>
                    <a:pt x="48930" y="105654"/>
                  </a:cubicBezTo>
                  <a:cubicBezTo>
                    <a:pt x="48186" y="104481"/>
                    <a:pt x="47627" y="103308"/>
                    <a:pt x="46883" y="102135"/>
                  </a:cubicBezTo>
                  <a:cubicBezTo>
                    <a:pt x="45209" y="99338"/>
                    <a:pt x="42976" y="96451"/>
                    <a:pt x="42790" y="93563"/>
                  </a:cubicBezTo>
                  <a:cubicBezTo>
                    <a:pt x="42790" y="92030"/>
                    <a:pt x="43162" y="90496"/>
                    <a:pt x="44093" y="89052"/>
                  </a:cubicBezTo>
                  <a:cubicBezTo>
                    <a:pt x="44651" y="87699"/>
                    <a:pt x="45395" y="86255"/>
                    <a:pt x="45581" y="84812"/>
                  </a:cubicBezTo>
                  <a:cubicBezTo>
                    <a:pt x="45581" y="82466"/>
                    <a:pt x="44093" y="80210"/>
                    <a:pt x="42976" y="77954"/>
                  </a:cubicBezTo>
                  <a:cubicBezTo>
                    <a:pt x="41302" y="74977"/>
                    <a:pt x="40186" y="71909"/>
                    <a:pt x="39627" y="68842"/>
                  </a:cubicBezTo>
                  <a:cubicBezTo>
                    <a:pt x="39069" y="65864"/>
                    <a:pt x="38697" y="62796"/>
                    <a:pt x="38697" y="59729"/>
                  </a:cubicBezTo>
                  <a:cubicBezTo>
                    <a:pt x="38511" y="58195"/>
                    <a:pt x="38697" y="56751"/>
                    <a:pt x="39069" y="55218"/>
                  </a:cubicBezTo>
                  <a:cubicBezTo>
                    <a:pt x="39441" y="53684"/>
                    <a:pt x="39813" y="52150"/>
                    <a:pt x="40558" y="50616"/>
                  </a:cubicBezTo>
                  <a:cubicBezTo>
                    <a:pt x="40558" y="50345"/>
                    <a:pt x="40744" y="50075"/>
                    <a:pt x="40744" y="49804"/>
                  </a:cubicBezTo>
                  <a:cubicBezTo>
                    <a:pt x="40744" y="49533"/>
                    <a:pt x="40372" y="49172"/>
                    <a:pt x="40186" y="48902"/>
                  </a:cubicBezTo>
                  <a:cubicBezTo>
                    <a:pt x="40186" y="48902"/>
                    <a:pt x="40186" y="48992"/>
                    <a:pt x="40186" y="48992"/>
                  </a:cubicBezTo>
                  <a:cubicBezTo>
                    <a:pt x="40186" y="47187"/>
                    <a:pt x="40186" y="45383"/>
                    <a:pt x="40186" y="43578"/>
                  </a:cubicBezTo>
                  <a:cubicBezTo>
                    <a:pt x="40186" y="43218"/>
                    <a:pt x="40186" y="42857"/>
                    <a:pt x="40186" y="42406"/>
                  </a:cubicBezTo>
                  <a:cubicBezTo>
                    <a:pt x="40186" y="42315"/>
                    <a:pt x="40186" y="42135"/>
                    <a:pt x="40000" y="42045"/>
                  </a:cubicBezTo>
                  <a:cubicBezTo>
                    <a:pt x="39813" y="41774"/>
                    <a:pt x="39627" y="41413"/>
                    <a:pt x="39441" y="41052"/>
                  </a:cubicBezTo>
                  <a:cubicBezTo>
                    <a:pt x="39255" y="40511"/>
                    <a:pt x="38883" y="39969"/>
                    <a:pt x="38511" y="39428"/>
                  </a:cubicBezTo>
                  <a:cubicBezTo>
                    <a:pt x="38139" y="38977"/>
                    <a:pt x="37953" y="38436"/>
                    <a:pt x="37581" y="37984"/>
                  </a:cubicBezTo>
                  <a:cubicBezTo>
                    <a:pt x="37581" y="37624"/>
                    <a:pt x="36093" y="31218"/>
                    <a:pt x="35534" y="31218"/>
                  </a:cubicBezTo>
                  <a:cubicBezTo>
                    <a:pt x="35162" y="31218"/>
                    <a:pt x="36651" y="37172"/>
                    <a:pt x="36651" y="37443"/>
                  </a:cubicBezTo>
                  <a:cubicBezTo>
                    <a:pt x="36651" y="37804"/>
                    <a:pt x="36651" y="37894"/>
                    <a:pt x="36279" y="38165"/>
                  </a:cubicBezTo>
                  <a:cubicBezTo>
                    <a:pt x="35906" y="38616"/>
                    <a:pt x="35720" y="38977"/>
                    <a:pt x="35348" y="39338"/>
                  </a:cubicBezTo>
                  <a:cubicBezTo>
                    <a:pt x="34418" y="40421"/>
                    <a:pt x="33674" y="41413"/>
                    <a:pt x="33116" y="42496"/>
                  </a:cubicBezTo>
                  <a:cubicBezTo>
                    <a:pt x="32558" y="43578"/>
                    <a:pt x="32186" y="44661"/>
                    <a:pt x="31627" y="45744"/>
                  </a:cubicBezTo>
                  <a:cubicBezTo>
                    <a:pt x="30325" y="48000"/>
                    <a:pt x="28279" y="50075"/>
                    <a:pt x="26046" y="52150"/>
                  </a:cubicBezTo>
                  <a:cubicBezTo>
                    <a:pt x="24000" y="54135"/>
                    <a:pt x="21953" y="56210"/>
                    <a:pt x="20279" y="58375"/>
                  </a:cubicBezTo>
                  <a:cubicBezTo>
                    <a:pt x="19906" y="59007"/>
                    <a:pt x="20465" y="59187"/>
                    <a:pt x="20465" y="59639"/>
                  </a:cubicBezTo>
                  <a:cubicBezTo>
                    <a:pt x="20279" y="60541"/>
                    <a:pt x="19534" y="61533"/>
                    <a:pt x="18790" y="62436"/>
                  </a:cubicBezTo>
                  <a:cubicBezTo>
                    <a:pt x="18604" y="62616"/>
                    <a:pt x="18604" y="62796"/>
                    <a:pt x="18418" y="63067"/>
                  </a:cubicBezTo>
                  <a:cubicBezTo>
                    <a:pt x="18418" y="63699"/>
                    <a:pt x="18232" y="64421"/>
                    <a:pt x="18046" y="65052"/>
                  </a:cubicBezTo>
                  <a:cubicBezTo>
                    <a:pt x="18046" y="65323"/>
                    <a:pt x="18046" y="65684"/>
                    <a:pt x="18046" y="65954"/>
                  </a:cubicBezTo>
                  <a:cubicBezTo>
                    <a:pt x="17860" y="66135"/>
                    <a:pt x="17860" y="66586"/>
                    <a:pt x="17488" y="66766"/>
                  </a:cubicBezTo>
                  <a:cubicBezTo>
                    <a:pt x="16744" y="66947"/>
                    <a:pt x="16744" y="65954"/>
                    <a:pt x="16744" y="65774"/>
                  </a:cubicBezTo>
                  <a:cubicBezTo>
                    <a:pt x="16744" y="65142"/>
                    <a:pt x="17116" y="64601"/>
                    <a:pt x="16930" y="64060"/>
                  </a:cubicBezTo>
                  <a:cubicBezTo>
                    <a:pt x="16744" y="63609"/>
                    <a:pt x="16000" y="63338"/>
                    <a:pt x="15441" y="63699"/>
                  </a:cubicBezTo>
                  <a:cubicBezTo>
                    <a:pt x="14883" y="64060"/>
                    <a:pt x="14883" y="64691"/>
                    <a:pt x="14697" y="65142"/>
                  </a:cubicBezTo>
                  <a:cubicBezTo>
                    <a:pt x="14697" y="65593"/>
                    <a:pt x="14511" y="66045"/>
                    <a:pt x="14511" y="66406"/>
                  </a:cubicBezTo>
                  <a:cubicBezTo>
                    <a:pt x="14511" y="66586"/>
                    <a:pt x="14139" y="68120"/>
                    <a:pt x="13395" y="67488"/>
                  </a:cubicBezTo>
                  <a:cubicBezTo>
                    <a:pt x="13209" y="67308"/>
                    <a:pt x="13209" y="67037"/>
                    <a:pt x="13209" y="66857"/>
                  </a:cubicBezTo>
                  <a:cubicBezTo>
                    <a:pt x="13209" y="66496"/>
                    <a:pt x="13209" y="66135"/>
                    <a:pt x="13395" y="65774"/>
                  </a:cubicBezTo>
                  <a:cubicBezTo>
                    <a:pt x="13395" y="65233"/>
                    <a:pt x="13581" y="64691"/>
                    <a:pt x="13581" y="64150"/>
                  </a:cubicBezTo>
                  <a:cubicBezTo>
                    <a:pt x="13395" y="63969"/>
                    <a:pt x="13395" y="63699"/>
                    <a:pt x="13023" y="63609"/>
                  </a:cubicBezTo>
                  <a:cubicBezTo>
                    <a:pt x="12279" y="63428"/>
                    <a:pt x="11720" y="64511"/>
                    <a:pt x="11534" y="64691"/>
                  </a:cubicBezTo>
                  <a:cubicBezTo>
                    <a:pt x="11162" y="65323"/>
                    <a:pt x="10604" y="65954"/>
                    <a:pt x="10232" y="66496"/>
                  </a:cubicBezTo>
                  <a:cubicBezTo>
                    <a:pt x="9860" y="66766"/>
                    <a:pt x="9302" y="67759"/>
                    <a:pt x="8558" y="67759"/>
                  </a:cubicBezTo>
                  <a:cubicBezTo>
                    <a:pt x="7069" y="67669"/>
                    <a:pt x="9488" y="65052"/>
                    <a:pt x="9674" y="64781"/>
                  </a:cubicBezTo>
                  <a:cubicBezTo>
                    <a:pt x="10046" y="64421"/>
                    <a:pt x="11162" y="63248"/>
                    <a:pt x="10046" y="63067"/>
                  </a:cubicBezTo>
                  <a:cubicBezTo>
                    <a:pt x="9674" y="62887"/>
                    <a:pt x="9116" y="63157"/>
                    <a:pt x="8930" y="63338"/>
                  </a:cubicBezTo>
                  <a:cubicBezTo>
                    <a:pt x="8000" y="63789"/>
                    <a:pt x="7255" y="64330"/>
                    <a:pt x="6511" y="64781"/>
                  </a:cubicBezTo>
                  <a:cubicBezTo>
                    <a:pt x="6325" y="65052"/>
                    <a:pt x="5953" y="65233"/>
                    <a:pt x="5581" y="65503"/>
                  </a:cubicBezTo>
                  <a:cubicBezTo>
                    <a:pt x="5395" y="65684"/>
                    <a:pt x="4837" y="66045"/>
                    <a:pt x="4279" y="66045"/>
                  </a:cubicBezTo>
                  <a:cubicBezTo>
                    <a:pt x="2976" y="66135"/>
                    <a:pt x="4465" y="65052"/>
                    <a:pt x="4651" y="64962"/>
                  </a:cubicBezTo>
                  <a:cubicBezTo>
                    <a:pt x="5209" y="64421"/>
                    <a:pt x="5767" y="63969"/>
                    <a:pt x="6325" y="63428"/>
                  </a:cubicBezTo>
                  <a:cubicBezTo>
                    <a:pt x="7069" y="62796"/>
                    <a:pt x="8000" y="62075"/>
                    <a:pt x="8372" y="61353"/>
                  </a:cubicBezTo>
                  <a:cubicBezTo>
                    <a:pt x="8558" y="60992"/>
                    <a:pt x="8558" y="60721"/>
                    <a:pt x="7627" y="60721"/>
                  </a:cubicBezTo>
                  <a:cubicBezTo>
                    <a:pt x="6511" y="60902"/>
                    <a:pt x="5767" y="61624"/>
                    <a:pt x="4651" y="61894"/>
                  </a:cubicBezTo>
                  <a:cubicBezTo>
                    <a:pt x="3906" y="62075"/>
                    <a:pt x="2790" y="62345"/>
                    <a:pt x="1860" y="62255"/>
                  </a:cubicBezTo>
                  <a:cubicBezTo>
                    <a:pt x="0" y="62165"/>
                    <a:pt x="2418" y="61443"/>
                    <a:pt x="2790" y="61263"/>
                  </a:cubicBezTo>
                  <a:cubicBezTo>
                    <a:pt x="5209" y="60270"/>
                    <a:pt x="6697" y="58917"/>
                    <a:pt x="9116" y="57924"/>
                  </a:cubicBezTo>
                  <a:cubicBezTo>
                    <a:pt x="10232" y="57473"/>
                    <a:pt x="11348" y="57383"/>
                    <a:pt x="12837" y="57383"/>
                  </a:cubicBezTo>
                  <a:cubicBezTo>
                    <a:pt x="12837" y="57383"/>
                    <a:pt x="13209" y="57203"/>
                    <a:pt x="13209" y="57022"/>
                  </a:cubicBezTo>
                  <a:cubicBezTo>
                    <a:pt x="15069" y="55398"/>
                    <a:pt x="16000" y="53593"/>
                    <a:pt x="16558" y="51879"/>
                  </a:cubicBezTo>
                  <a:cubicBezTo>
                    <a:pt x="16930" y="50616"/>
                    <a:pt x="16930" y="49443"/>
                    <a:pt x="17488" y="48270"/>
                  </a:cubicBezTo>
                  <a:cubicBezTo>
                    <a:pt x="18232" y="46466"/>
                    <a:pt x="19534" y="44751"/>
                    <a:pt x="21209" y="43127"/>
                  </a:cubicBezTo>
                  <a:cubicBezTo>
                    <a:pt x="21395" y="42766"/>
                    <a:pt x="21767" y="42496"/>
                    <a:pt x="22139" y="42225"/>
                  </a:cubicBezTo>
                  <a:cubicBezTo>
                    <a:pt x="22697" y="41864"/>
                    <a:pt x="23255" y="41503"/>
                    <a:pt x="23441" y="41052"/>
                  </a:cubicBezTo>
                  <a:cubicBezTo>
                    <a:pt x="23627" y="40781"/>
                    <a:pt x="23813" y="40511"/>
                    <a:pt x="23813" y="40150"/>
                  </a:cubicBezTo>
                  <a:cubicBezTo>
                    <a:pt x="23813" y="39699"/>
                    <a:pt x="24000" y="39248"/>
                    <a:pt x="24000" y="38796"/>
                  </a:cubicBezTo>
                  <a:cubicBezTo>
                    <a:pt x="24186" y="36902"/>
                    <a:pt x="24744" y="35097"/>
                    <a:pt x="25302" y="33203"/>
                  </a:cubicBezTo>
                  <a:cubicBezTo>
                    <a:pt x="25488" y="32751"/>
                    <a:pt x="25674" y="32300"/>
                    <a:pt x="25860" y="31849"/>
                  </a:cubicBezTo>
                  <a:cubicBezTo>
                    <a:pt x="26046" y="31488"/>
                    <a:pt x="26232" y="31308"/>
                    <a:pt x="26046" y="30947"/>
                  </a:cubicBezTo>
                  <a:cubicBezTo>
                    <a:pt x="25860" y="30045"/>
                    <a:pt x="25860" y="29142"/>
                    <a:pt x="25860" y="28240"/>
                  </a:cubicBezTo>
                  <a:cubicBezTo>
                    <a:pt x="25860" y="27338"/>
                    <a:pt x="26046" y="26526"/>
                    <a:pt x="26790" y="25714"/>
                  </a:cubicBezTo>
                  <a:cubicBezTo>
                    <a:pt x="27534" y="24902"/>
                    <a:pt x="28465" y="24090"/>
                    <a:pt x="29395" y="23368"/>
                  </a:cubicBezTo>
                  <a:cubicBezTo>
                    <a:pt x="30325" y="22646"/>
                    <a:pt x="31255" y="22105"/>
                    <a:pt x="32930" y="21744"/>
                  </a:cubicBezTo>
                  <a:cubicBezTo>
                    <a:pt x="34604" y="21383"/>
                    <a:pt x="36279" y="21203"/>
                    <a:pt x="38139" y="21112"/>
                  </a:cubicBezTo>
                  <a:cubicBezTo>
                    <a:pt x="42232" y="20842"/>
                    <a:pt x="44279" y="21022"/>
                    <a:pt x="45209" y="20571"/>
                  </a:cubicBezTo>
                  <a:cubicBezTo>
                    <a:pt x="46325" y="20210"/>
                    <a:pt x="47255" y="19939"/>
                    <a:pt x="48372" y="19578"/>
                  </a:cubicBezTo>
                  <a:cubicBezTo>
                    <a:pt x="48930" y="19398"/>
                    <a:pt x="49674" y="19127"/>
                    <a:pt x="50232" y="18947"/>
                  </a:cubicBezTo>
                  <a:cubicBezTo>
                    <a:pt x="50790" y="18857"/>
                    <a:pt x="51534" y="18676"/>
                    <a:pt x="51906" y="18496"/>
                  </a:cubicBezTo>
                  <a:cubicBezTo>
                    <a:pt x="52093" y="18406"/>
                    <a:pt x="52093" y="18315"/>
                    <a:pt x="52279" y="18135"/>
                  </a:cubicBezTo>
                  <a:cubicBezTo>
                    <a:pt x="52465" y="17142"/>
                    <a:pt x="52651" y="16060"/>
                    <a:pt x="52837" y="15067"/>
                  </a:cubicBezTo>
                  <a:cubicBezTo>
                    <a:pt x="53209" y="14526"/>
                    <a:pt x="51906" y="14526"/>
                    <a:pt x="51348" y="13804"/>
                  </a:cubicBezTo>
                  <a:cubicBezTo>
                    <a:pt x="51348" y="13804"/>
                    <a:pt x="51534" y="13984"/>
                    <a:pt x="51348" y="13804"/>
                  </a:cubicBezTo>
                  <a:cubicBezTo>
                    <a:pt x="51162" y="13714"/>
                    <a:pt x="51162" y="13714"/>
                    <a:pt x="51348" y="13804"/>
                  </a:cubicBezTo>
                  <a:cubicBezTo>
                    <a:pt x="50790" y="13353"/>
                    <a:pt x="50604" y="12902"/>
                    <a:pt x="50232" y="12451"/>
                  </a:cubicBezTo>
                  <a:cubicBezTo>
                    <a:pt x="49860" y="11639"/>
                    <a:pt x="49302" y="10827"/>
                    <a:pt x="48930" y="10015"/>
                  </a:cubicBezTo>
                  <a:cubicBezTo>
                    <a:pt x="48372" y="8390"/>
                    <a:pt x="48186" y="6857"/>
                    <a:pt x="48744" y="5233"/>
                  </a:cubicBezTo>
                  <a:cubicBezTo>
                    <a:pt x="49116" y="3969"/>
                    <a:pt x="50232" y="2616"/>
                    <a:pt x="52651" y="1714"/>
                  </a:cubicBezTo>
                  <a:cubicBezTo>
                    <a:pt x="54697" y="902"/>
                    <a:pt x="57302" y="631"/>
                    <a:pt x="59906" y="631"/>
                  </a:cubicBezTo>
                  <a:cubicBezTo>
                    <a:pt x="62325" y="631"/>
                    <a:pt x="64930" y="902"/>
                    <a:pt x="66976" y="1624"/>
                  </a:cubicBezTo>
                  <a:cubicBezTo>
                    <a:pt x="69395" y="2436"/>
                    <a:pt x="70697" y="3789"/>
                    <a:pt x="71069" y="5142"/>
                  </a:cubicBezTo>
                  <a:cubicBezTo>
                    <a:pt x="71813" y="6676"/>
                    <a:pt x="71627" y="8300"/>
                    <a:pt x="71069" y="9834"/>
                  </a:cubicBezTo>
                  <a:cubicBezTo>
                    <a:pt x="70511" y="11097"/>
                    <a:pt x="69767" y="12451"/>
                    <a:pt x="68651" y="13714"/>
                  </a:cubicBezTo>
                  <a:cubicBezTo>
                    <a:pt x="68093" y="14436"/>
                    <a:pt x="66790" y="14526"/>
                    <a:pt x="67162" y="15067"/>
                  </a:cubicBezTo>
                  <a:cubicBezTo>
                    <a:pt x="67348" y="16060"/>
                    <a:pt x="67534" y="17052"/>
                    <a:pt x="67720" y="18135"/>
                  </a:cubicBezTo>
                  <a:cubicBezTo>
                    <a:pt x="67720" y="18315"/>
                    <a:pt x="67720" y="18406"/>
                    <a:pt x="67906" y="18496"/>
                  </a:cubicBezTo>
                  <a:cubicBezTo>
                    <a:pt x="68279" y="18676"/>
                    <a:pt x="69023" y="18857"/>
                    <a:pt x="69581" y="18947"/>
                  </a:cubicBezTo>
                  <a:cubicBezTo>
                    <a:pt x="70139" y="19127"/>
                    <a:pt x="70697" y="19308"/>
                    <a:pt x="71255" y="19488"/>
                  </a:cubicBezTo>
                  <a:cubicBezTo>
                    <a:pt x="72372" y="19849"/>
                    <a:pt x="73488" y="20210"/>
                    <a:pt x="74604" y="20571"/>
                  </a:cubicBezTo>
                  <a:cubicBezTo>
                    <a:pt x="74976" y="20842"/>
                    <a:pt x="75720" y="20932"/>
                    <a:pt x="79069" y="20932"/>
                  </a:cubicBezTo>
                  <a:cubicBezTo>
                    <a:pt x="82418" y="21022"/>
                    <a:pt x="86511" y="21293"/>
                    <a:pt x="89116" y="22375"/>
                  </a:cubicBezTo>
                  <a:cubicBezTo>
                    <a:pt x="90418" y="23007"/>
                    <a:pt x="91162" y="23819"/>
                    <a:pt x="92093" y="24541"/>
                  </a:cubicBezTo>
                  <a:cubicBezTo>
                    <a:pt x="92837" y="25263"/>
                    <a:pt x="93581" y="26075"/>
                    <a:pt x="93767" y="26887"/>
                  </a:cubicBezTo>
                  <a:cubicBezTo>
                    <a:pt x="93953" y="27789"/>
                    <a:pt x="94139" y="28691"/>
                    <a:pt x="93953" y="29593"/>
                  </a:cubicBezTo>
                  <a:cubicBezTo>
                    <a:pt x="93953" y="30045"/>
                    <a:pt x="93953" y="30496"/>
                    <a:pt x="93767" y="30947"/>
                  </a:cubicBezTo>
                  <a:cubicBezTo>
                    <a:pt x="93767" y="31308"/>
                    <a:pt x="93767" y="31488"/>
                    <a:pt x="93953" y="31849"/>
                  </a:cubicBezTo>
                  <a:cubicBezTo>
                    <a:pt x="94697" y="33654"/>
                    <a:pt x="95441" y="35548"/>
                    <a:pt x="95813" y="37443"/>
                  </a:cubicBezTo>
                  <a:cubicBezTo>
                    <a:pt x="96000" y="38345"/>
                    <a:pt x="96000" y="39248"/>
                    <a:pt x="96000" y="40150"/>
                  </a:cubicBezTo>
                  <a:cubicBezTo>
                    <a:pt x="96000" y="40872"/>
                    <a:pt x="96744" y="41684"/>
                    <a:pt x="97674" y="42225"/>
                  </a:cubicBezTo>
                  <a:cubicBezTo>
                    <a:pt x="98790" y="42766"/>
                    <a:pt x="99348" y="43669"/>
                    <a:pt x="99906" y="44390"/>
                  </a:cubicBezTo>
                  <a:cubicBezTo>
                    <a:pt x="100651" y="45203"/>
                    <a:pt x="101209" y="46105"/>
                    <a:pt x="101767" y="47007"/>
                  </a:cubicBezTo>
                  <a:cubicBezTo>
                    <a:pt x="102511" y="48360"/>
                    <a:pt x="102883" y="49714"/>
                    <a:pt x="103255" y="51157"/>
                  </a:cubicBezTo>
                  <a:cubicBezTo>
                    <a:pt x="103627" y="53142"/>
                    <a:pt x="104744" y="55218"/>
                    <a:pt x="106604" y="57022"/>
                  </a:cubicBezTo>
                  <a:cubicBezTo>
                    <a:pt x="106976" y="57563"/>
                    <a:pt x="109209" y="57293"/>
                    <a:pt x="110511" y="57834"/>
                  </a:cubicBezTo>
                  <a:cubicBezTo>
                    <a:pt x="112372" y="58556"/>
                    <a:pt x="113674" y="59548"/>
                    <a:pt x="115162" y="60360"/>
                  </a:cubicBezTo>
                  <a:cubicBezTo>
                    <a:pt x="115906" y="60812"/>
                    <a:pt x="116651" y="61172"/>
                    <a:pt x="117581" y="61533"/>
                  </a:cubicBezTo>
                  <a:cubicBezTo>
                    <a:pt x="117953" y="61624"/>
                    <a:pt x="119627" y="62165"/>
                    <a:pt x="118325" y="62255"/>
                  </a:cubicBez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10860" y="1434008"/>
            <a:ext cx="2936465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Pre–B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  <a:endParaRPr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200" dirty="0" err="1" smtClean="0"/>
              <a:t>Hyperdiploidy</a:t>
            </a:r>
            <a:r>
              <a:rPr lang="en-US" sz="2200" dirty="0" smtClean="0"/>
              <a:t> (&gt; </a:t>
            </a:r>
            <a:r>
              <a:rPr lang="en-US" sz="2200" dirty="0"/>
              <a:t>50</a:t>
            </a:r>
          </a:p>
          <a:p>
            <a:pPr marL="101600" indent="0">
              <a:buNone/>
            </a:pPr>
            <a:r>
              <a:rPr lang="en-US" sz="2200" dirty="0"/>
              <a:t>chromosomes/cell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t(12;21).</a:t>
            </a:r>
          </a:p>
          <a:p>
            <a:r>
              <a:rPr lang="en-US" sz="2200" dirty="0" smtClean="0"/>
              <a:t>t(9;22</a:t>
            </a:r>
            <a:r>
              <a:rPr lang="en-US" sz="2200" dirty="0"/>
              <a:t>) </a:t>
            </a:r>
            <a:r>
              <a:rPr lang="en-US" sz="2200" dirty="0" smtClean="0"/>
              <a:t>involving </a:t>
            </a:r>
            <a:r>
              <a:rPr lang="en-US" sz="2200" i="1" dirty="0" smtClean="0"/>
              <a:t>ABL </a:t>
            </a:r>
            <a:r>
              <a:rPr lang="en-US" sz="2200" dirty="0" smtClean="0"/>
              <a:t>&amp; </a:t>
            </a:r>
            <a:r>
              <a:rPr lang="en-US" sz="2200" i="1" dirty="0" smtClean="0"/>
              <a:t>BCR </a:t>
            </a:r>
            <a:r>
              <a:rPr lang="en-US" sz="2200" dirty="0"/>
              <a:t>genes.</a:t>
            </a:r>
            <a:endParaRPr sz="2200" dirty="0"/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669763" y="51983"/>
            <a:ext cx="6326937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Acute Lymphoblastic </a:t>
            </a:r>
            <a:br>
              <a:rPr lang="en-US" b="1" dirty="0"/>
            </a:br>
            <a:r>
              <a:rPr lang="en-US" b="1" dirty="0"/>
              <a:t>Leukemia/Lymphoma (ALL</a:t>
            </a:r>
            <a:r>
              <a:rPr lang="en-US" b="1" dirty="0" smtClean="0"/>
              <a:t>) : Genetics</a:t>
            </a:r>
            <a:endParaRPr b="1"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965124" y="1457496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Pre–T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</a:t>
            </a:r>
          </a:p>
          <a:p>
            <a:pPr marL="342900" indent="-342900"/>
            <a:r>
              <a:rPr lang="en-US" sz="2200" dirty="0"/>
              <a:t>NOTCH1 mutations</a:t>
            </a:r>
          </a:p>
          <a:p>
            <a:pPr marL="342900" indent="-342900"/>
            <a:r>
              <a:rPr lang="en-US" sz="2200" dirty="0"/>
              <a:t>CDKN2A mutations</a:t>
            </a:r>
            <a:endParaRPr sz="2200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grpSp>
        <p:nvGrpSpPr>
          <p:cNvPr id="168" name="Google Shape;168;p19"/>
          <p:cNvGrpSpPr/>
          <p:nvPr/>
        </p:nvGrpSpPr>
        <p:grpSpPr>
          <a:xfrm>
            <a:off x="7420346" y="301100"/>
            <a:ext cx="433800" cy="433800"/>
            <a:chOff x="5444475" y="717525"/>
            <a:chExt cx="433800" cy="433800"/>
          </a:xfrm>
        </p:grpSpPr>
        <p:sp>
          <p:nvSpPr>
            <p:cNvPr id="169" name="Google Shape;169;p19"/>
            <p:cNvSpPr/>
            <p:nvPr/>
          </p:nvSpPr>
          <p:spPr>
            <a:xfrm>
              <a:off x="5444475" y="717525"/>
              <a:ext cx="433800" cy="4338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5557157" y="830208"/>
              <a:ext cx="208200" cy="208200"/>
            </a:xfrm>
            <a:prstGeom prst="ellipse">
              <a:avLst/>
            </a:prstGeom>
            <a:solidFill>
              <a:srgbClr val="0DB7C4">
                <a:alpha val="36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5606248" y="879298"/>
              <a:ext cx="110100" cy="110100"/>
            </a:xfrm>
            <a:prstGeom prst="ellipse">
              <a:avLst/>
            </a:prstGeom>
            <a:solidFill>
              <a:srgbClr val="0DB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" name="Google Shape;172;p19"/>
          <p:cNvGrpSpPr/>
          <p:nvPr/>
        </p:nvGrpSpPr>
        <p:grpSpPr>
          <a:xfrm>
            <a:off x="7854139" y="1321325"/>
            <a:ext cx="433800" cy="433800"/>
            <a:chOff x="5382800" y="412975"/>
            <a:chExt cx="433800" cy="433800"/>
          </a:xfrm>
        </p:grpSpPr>
        <p:sp>
          <p:nvSpPr>
            <p:cNvPr id="173" name="Google Shape;173;p19"/>
            <p:cNvSpPr/>
            <p:nvPr/>
          </p:nvSpPr>
          <p:spPr>
            <a:xfrm>
              <a:off x="5382800" y="412975"/>
              <a:ext cx="433800" cy="4338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5495482" y="525658"/>
              <a:ext cx="208200" cy="208200"/>
            </a:xfrm>
            <a:prstGeom prst="ellipse">
              <a:avLst/>
            </a:prstGeom>
            <a:solidFill>
              <a:srgbClr val="F24745">
                <a:alpha val="3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5544573" y="574748"/>
              <a:ext cx="110100" cy="110100"/>
            </a:xfrm>
            <a:prstGeom prst="ellipse">
              <a:avLst/>
            </a:prstGeom>
            <a:solidFill>
              <a:srgbClr val="F247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5" y="301185"/>
            <a:ext cx="8291263" cy="921009"/>
          </a:xfrm>
        </p:spPr>
        <p:txBody>
          <a:bodyPr/>
          <a:lstStyle/>
          <a:p>
            <a:r>
              <a:rPr lang="en-US" b="1" dirty="0"/>
              <a:t>Acute Lymphoblastic </a:t>
            </a:r>
            <a:br>
              <a:rPr lang="en-US" b="1" dirty="0"/>
            </a:br>
            <a:r>
              <a:rPr lang="en-US" b="1" dirty="0"/>
              <a:t>Leukemia/Lymphoma (ALL) : </a:t>
            </a:r>
            <a:r>
              <a:rPr lang="en-US" b="1" dirty="0" smtClean="0"/>
              <a:t>Morphology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324502"/>
            <a:ext cx="815597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Leukemia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marrow is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hypercellular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packed with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replace normal marrow elements.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Lymphoma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Mediastinal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thymic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mass &amp; is  more likely to involve lymph nodes &amp;  spleen.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scant basophilic cytoplasm and nuclei with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delicate, finely stippled chromatin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small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nucleoli.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pre-B &amp; pre-T ALLs the blasts are identical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routine stains (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is needed)</a:t>
            </a:r>
          </a:p>
        </p:txBody>
      </p:sp>
    </p:spTree>
    <p:extLst>
      <p:ext uri="{BB962C8B-B14F-4D97-AF65-F5344CB8AC3E}">
        <p14:creationId xmlns:p14="http://schemas.microsoft.com/office/powerpoint/2010/main" val="240511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527" y="208718"/>
            <a:ext cx="8291263" cy="921009"/>
          </a:xfrm>
        </p:spPr>
        <p:txBody>
          <a:bodyPr/>
          <a:lstStyle/>
          <a:p>
            <a:r>
              <a:rPr lang="en-US" b="1" dirty="0"/>
              <a:t>Acute Lymphoblastic </a:t>
            </a:r>
            <a:br>
              <a:rPr lang="en-US" b="1" dirty="0"/>
            </a:br>
            <a:r>
              <a:rPr lang="en-US" b="1" dirty="0"/>
              <a:t>Leukemia/Lymphoma (ALL) : </a:t>
            </a:r>
            <a:r>
              <a:rPr lang="en-US" b="1" dirty="0" smtClean="0"/>
              <a:t>Morphology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2" y="1516080"/>
            <a:ext cx="4351106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s://library.med.utah.edu/WebPath/jpeg5/HEME10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175" y="1516080"/>
            <a:ext cx="377061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3076" name="Picture 4" descr="https://library.med.utah.edu/WebPath/jpeg5/HEME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9" y="1113373"/>
            <a:ext cx="4800600" cy="360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library.med.utah.edu/WebPath/jpeg5/HEME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191" y="1103847"/>
            <a:ext cx="4800600" cy="3611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25367" y="532913"/>
            <a:ext cx="5732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Normal </a:t>
            </a:r>
            <a:r>
              <a:rPr lang="en-US" b="1" u="sng" dirty="0" smtClean="0">
                <a:solidFill>
                  <a:srgbClr val="7030A0"/>
                </a:solidFill>
              </a:rPr>
              <a:t>mature</a:t>
            </a:r>
            <a:r>
              <a:rPr lang="en-US" b="1" dirty="0" smtClean="0">
                <a:solidFill>
                  <a:srgbClr val="7030A0"/>
                </a:solidFill>
              </a:rPr>
              <a:t> lymphocyte                          Normal bone marrow</a:t>
            </a:r>
            <a:endParaRPr lang="en-US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4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239540"/>
            <a:ext cx="8291263" cy="921009"/>
          </a:xfrm>
        </p:spPr>
        <p:txBody>
          <a:bodyPr/>
          <a:lstStyle/>
          <a:p>
            <a:r>
              <a:rPr lang="en-US" b="1" dirty="0"/>
              <a:t>Acute Lymphoblastic </a:t>
            </a:r>
            <a:br>
              <a:rPr lang="en-US" b="1" dirty="0"/>
            </a:br>
            <a:r>
              <a:rPr lang="en-US" b="1" dirty="0"/>
              <a:t>Leukemia/Lymphoma (ALL) : </a:t>
            </a:r>
            <a:r>
              <a:rPr lang="en-US" b="1" dirty="0" smtClean="0"/>
              <a:t>Clinical features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14227"/>
            <a:ext cx="832036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Presentation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Symptoms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related to depression of marrow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function;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anemia, neutropenia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bleeding.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Mass effects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neoplastic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infiltration;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pain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CNS manifestations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headache, vomiting,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nerve palsies.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Aggressive but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curable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(85% cure rate in children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but remains the leading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cause of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cancer deaths in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children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5051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9"/>
          <p:cNvSpPr txBox="1">
            <a:spLocks noGrp="1"/>
          </p:cNvSpPr>
          <p:nvPr>
            <p:ph type="body" idx="1"/>
          </p:nvPr>
        </p:nvSpPr>
        <p:spPr>
          <a:xfrm>
            <a:off x="721136" y="1545127"/>
            <a:ext cx="2669336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orse </a:t>
            </a: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prognosis</a:t>
            </a:r>
            <a:endParaRPr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indent="-381000">
              <a:buSzPts val="2400"/>
            </a:pPr>
            <a:r>
              <a:rPr lang="en-US" sz="2200" dirty="0">
                <a:sym typeface="Arial"/>
              </a:rPr>
              <a:t>Y</a:t>
            </a:r>
            <a:r>
              <a:rPr lang="en" sz="2200" dirty="0">
                <a:sym typeface="Arial"/>
              </a:rPr>
              <a:t>ounger than 2</a:t>
            </a:r>
          </a:p>
          <a:p>
            <a:pPr lvl="0" indent="-381000">
              <a:buSzPts val="2400"/>
            </a:pPr>
            <a:r>
              <a:rPr lang="en" sz="2200" dirty="0">
                <a:sym typeface="Arial"/>
              </a:rPr>
              <a:t>Older than 10</a:t>
            </a:r>
          </a:p>
          <a:p>
            <a:pPr lvl="0" indent="-381000">
              <a:buSzPts val="2400"/>
            </a:pPr>
            <a:r>
              <a:rPr lang="en" sz="2200" dirty="0">
                <a:sym typeface="Arial"/>
              </a:rPr>
              <a:t>PB WBC count  &gt; </a:t>
            </a:r>
            <a:r>
              <a:rPr lang="en-US" sz="2200" dirty="0" smtClean="0">
                <a:sym typeface="Arial"/>
              </a:rPr>
              <a:t>100,000</a:t>
            </a:r>
          </a:p>
          <a:p>
            <a:pPr lvl="0" indent="-381000">
              <a:buSzPts val="2400"/>
            </a:pPr>
            <a:r>
              <a:rPr lang="en-US" sz="2200" dirty="0">
                <a:sym typeface="Arial"/>
              </a:rPr>
              <a:t>t</a:t>
            </a:r>
            <a:r>
              <a:rPr lang="en-US" sz="2200" dirty="0" smtClean="0">
                <a:sym typeface="Arial"/>
              </a:rPr>
              <a:t>(9;22)</a:t>
            </a:r>
            <a:endParaRPr lang="en-US" sz="2200" dirty="0">
              <a:sym typeface="Arial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title"/>
          </p:nvPr>
        </p:nvSpPr>
        <p:spPr>
          <a:xfrm>
            <a:off x="672113" y="89669"/>
            <a:ext cx="5966332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/>
              <a:t>Acute Lymphoblastic </a:t>
            </a:r>
            <a:br>
              <a:rPr lang="en-US" b="1" dirty="0"/>
            </a:br>
            <a:r>
              <a:rPr lang="en-US" b="1" dirty="0"/>
              <a:t>Leukemia/Lymphoma (ALL) : Clinical </a:t>
            </a:r>
            <a:r>
              <a:rPr lang="en-US" b="1" dirty="0" smtClean="0"/>
              <a:t>features</a:t>
            </a:r>
            <a:endParaRPr dirty="0"/>
          </a:p>
        </p:txBody>
      </p:sp>
      <p:sp>
        <p:nvSpPr>
          <p:cNvPr id="166" name="Google Shape;166;p19"/>
          <p:cNvSpPr txBox="1">
            <a:spLocks noGrp="1"/>
          </p:cNvSpPr>
          <p:nvPr>
            <p:ph type="body" idx="2"/>
          </p:nvPr>
        </p:nvSpPr>
        <p:spPr>
          <a:xfrm>
            <a:off x="3833745" y="1554195"/>
            <a:ext cx="2804700" cy="33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Favorable prognosis</a:t>
            </a:r>
          </a:p>
          <a:p>
            <a:pPr indent="-381000">
              <a:buSzPts val="2400"/>
            </a:pPr>
            <a:r>
              <a:rPr lang="en-US" b="1" dirty="0" smtClean="0"/>
              <a:t> </a:t>
            </a:r>
            <a:r>
              <a:rPr lang="en-US" sz="2200" dirty="0"/>
              <a:t>Age between 2-10</a:t>
            </a:r>
          </a:p>
          <a:p>
            <a:pPr indent="-381000">
              <a:buSzPts val="2400"/>
            </a:pPr>
            <a:r>
              <a:rPr lang="en-US" sz="2200" dirty="0"/>
              <a:t>PB Low WBC count</a:t>
            </a:r>
          </a:p>
          <a:p>
            <a:pPr indent="-381000">
              <a:buSzPts val="2400"/>
            </a:pPr>
            <a:r>
              <a:rPr lang="en-US" sz="2200" dirty="0" err="1"/>
              <a:t>Hyperdiploidy</a:t>
            </a:r>
            <a:endParaRPr lang="en-US" sz="2200" dirty="0"/>
          </a:p>
          <a:p>
            <a:pPr indent="-381000">
              <a:buSzPts val="2400"/>
            </a:pPr>
            <a:r>
              <a:rPr lang="en-US" sz="2200" dirty="0"/>
              <a:t>t(12;21)</a:t>
            </a:r>
          </a:p>
          <a:p>
            <a:pPr indent="-381000">
              <a:buSzPts val="2400"/>
            </a:pPr>
            <a:endParaRPr sz="2200" dirty="0"/>
          </a:p>
        </p:txBody>
      </p:sp>
      <p:sp>
        <p:nvSpPr>
          <p:cNvPr id="167" name="Google Shape;167;p19"/>
          <p:cNvSpPr txBox="1">
            <a:spLocks noGrp="1"/>
          </p:cNvSpPr>
          <p:nvPr>
            <p:ph type="sldNum" idx="12"/>
          </p:nvPr>
        </p:nvSpPr>
        <p:spPr>
          <a:xfrm>
            <a:off x="-75" y="0"/>
            <a:ext cx="669600" cy="114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grpSp>
        <p:nvGrpSpPr>
          <p:cNvPr id="17" name="Google Shape;132;p18"/>
          <p:cNvGrpSpPr/>
          <p:nvPr/>
        </p:nvGrpSpPr>
        <p:grpSpPr>
          <a:xfrm>
            <a:off x="6603332" y="314989"/>
            <a:ext cx="2120985" cy="4361089"/>
            <a:chOff x="5160100" y="1609475"/>
            <a:chExt cx="975300" cy="2005375"/>
          </a:xfrm>
        </p:grpSpPr>
        <p:sp>
          <p:nvSpPr>
            <p:cNvPr id="18" name="Google Shape;133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4;p18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136;p18"/>
          <p:cNvSpPr/>
          <p:nvPr/>
        </p:nvSpPr>
        <p:spPr>
          <a:xfrm rot="2700000">
            <a:off x="6350780" y="1072526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0DB7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143;p18"/>
          <p:cNvGrpSpPr/>
          <p:nvPr/>
        </p:nvGrpSpPr>
        <p:grpSpPr>
          <a:xfrm>
            <a:off x="6525335" y="1229669"/>
            <a:ext cx="320378" cy="320378"/>
            <a:chOff x="1278900" y="2333250"/>
            <a:chExt cx="381175" cy="381175"/>
          </a:xfrm>
        </p:grpSpPr>
        <p:sp>
          <p:nvSpPr>
            <p:cNvPr id="22" name="Google Shape;144;p1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45;p18"/>
            <p:cNvSpPr/>
            <p:nvPr/>
          </p:nvSpPr>
          <p:spPr>
            <a:xfrm>
              <a:off x="1525476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46;p1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47;p1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37;p18"/>
          <p:cNvSpPr/>
          <p:nvPr/>
        </p:nvSpPr>
        <p:spPr>
          <a:xfrm rot="-2700000" flipH="1">
            <a:off x="8018911" y="2914734"/>
            <a:ext cx="669489" cy="669489"/>
          </a:xfrm>
          <a:prstGeom prst="teardrop">
            <a:avLst>
              <a:gd name="adj" fmla="val 100000"/>
            </a:avLst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138;p18"/>
          <p:cNvGrpSpPr/>
          <p:nvPr/>
        </p:nvGrpSpPr>
        <p:grpSpPr>
          <a:xfrm>
            <a:off x="8193455" y="3072215"/>
            <a:ext cx="320399" cy="320378"/>
            <a:chOff x="1951075" y="2333250"/>
            <a:chExt cx="381200" cy="381175"/>
          </a:xfrm>
        </p:grpSpPr>
        <p:sp>
          <p:nvSpPr>
            <p:cNvPr id="28" name="Google Shape;139;p18"/>
            <p:cNvSpPr/>
            <p:nvPr/>
          </p:nvSpPr>
          <p:spPr>
            <a:xfrm>
              <a:off x="1951075" y="2333250"/>
              <a:ext cx="381200" cy="381175"/>
            </a:xfrm>
            <a:custGeom>
              <a:avLst/>
              <a:gdLst/>
              <a:ahLst/>
              <a:cxnLst/>
              <a:rect l="l" t="t" r="r" b="b"/>
              <a:pathLst>
                <a:path w="15248" h="15247" fill="none" extrusionOk="0">
                  <a:moveTo>
                    <a:pt x="7624" y="0"/>
                  </a:moveTo>
                  <a:lnTo>
                    <a:pt x="7624" y="0"/>
                  </a:lnTo>
                  <a:lnTo>
                    <a:pt x="7234" y="0"/>
                  </a:lnTo>
                  <a:lnTo>
                    <a:pt x="6845" y="49"/>
                  </a:lnTo>
                  <a:lnTo>
                    <a:pt x="6455" y="98"/>
                  </a:lnTo>
                  <a:lnTo>
                    <a:pt x="6090" y="147"/>
                  </a:lnTo>
                  <a:lnTo>
                    <a:pt x="5724" y="244"/>
                  </a:lnTo>
                  <a:lnTo>
                    <a:pt x="5359" y="341"/>
                  </a:lnTo>
                  <a:lnTo>
                    <a:pt x="4994" y="463"/>
                  </a:lnTo>
                  <a:lnTo>
                    <a:pt x="4653" y="609"/>
                  </a:lnTo>
                  <a:lnTo>
                    <a:pt x="4312" y="755"/>
                  </a:lnTo>
                  <a:lnTo>
                    <a:pt x="3995" y="926"/>
                  </a:lnTo>
                  <a:lnTo>
                    <a:pt x="3678" y="1096"/>
                  </a:lnTo>
                  <a:lnTo>
                    <a:pt x="3362" y="1291"/>
                  </a:lnTo>
                  <a:lnTo>
                    <a:pt x="3070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2" y="2241"/>
                  </a:lnTo>
                  <a:lnTo>
                    <a:pt x="1974" y="2509"/>
                  </a:lnTo>
                  <a:lnTo>
                    <a:pt x="1730" y="2777"/>
                  </a:lnTo>
                  <a:lnTo>
                    <a:pt x="1511" y="3069"/>
                  </a:lnTo>
                  <a:lnTo>
                    <a:pt x="1292" y="3361"/>
                  </a:lnTo>
                  <a:lnTo>
                    <a:pt x="1097" y="3678"/>
                  </a:lnTo>
                  <a:lnTo>
                    <a:pt x="926" y="3995"/>
                  </a:lnTo>
                  <a:lnTo>
                    <a:pt x="756" y="4311"/>
                  </a:lnTo>
                  <a:lnTo>
                    <a:pt x="610" y="4652"/>
                  </a:lnTo>
                  <a:lnTo>
                    <a:pt x="464" y="4993"/>
                  </a:lnTo>
                  <a:lnTo>
                    <a:pt x="342" y="5358"/>
                  </a:lnTo>
                  <a:lnTo>
                    <a:pt x="244" y="5724"/>
                  </a:lnTo>
                  <a:lnTo>
                    <a:pt x="147" y="6089"/>
                  </a:lnTo>
                  <a:lnTo>
                    <a:pt x="98" y="6454"/>
                  </a:lnTo>
                  <a:lnTo>
                    <a:pt x="50" y="6844"/>
                  </a:lnTo>
                  <a:lnTo>
                    <a:pt x="1" y="7234"/>
                  </a:lnTo>
                  <a:lnTo>
                    <a:pt x="1" y="7623"/>
                  </a:lnTo>
                  <a:lnTo>
                    <a:pt x="1" y="7623"/>
                  </a:lnTo>
                  <a:lnTo>
                    <a:pt x="1" y="8013"/>
                  </a:lnTo>
                  <a:lnTo>
                    <a:pt x="50" y="8403"/>
                  </a:lnTo>
                  <a:lnTo>
                    <a:pt x="98" y="8793"/>
                  </a:lnTo>
                  <a:lnTo>
                    <a:pt x="147" y="9158"/>
                  </a:lnTo>
                  <a:lnTo>
                    <a:pt x="244" y="9523"/>
                  </a:lnTo>
                  <a:lnTo>
                    <a:pt x="342" y="9889"/>
                  </a:lnTo>
                  <a:lnTo>
                    <a:pt x="464" y="10254"/>
                  </a:lnTo>
                  <a:lnTo>
                    <a:pt x="610" y="10595"/>
                  </a:lnTo>
                  <a:lnTo>
                    <a:pt x="756" y="10936"/>
                  </a:lnTo>
                  <a:lnTo>
                    <a:pt x="926" y="11252"/>
                  </a:lnTo>
                  <a:lnTo>
                    <a:pt x="1097" y="11569"/>
                  </a:lnTo>
                  <a:lnTo>
                    <a:pt x="1292" y="11886"/>
                  </a:lnTo>
                  <a:lnTo>
                    <a:pt x="1511" y="12178"/>
                  </a:lnTo>
                  <a:lnTo>
                    <a:pt x="1730" y="12470"/>
                  </a:lnTo>
                  <a:lnTo>
                    <a:pt x="1974" y="12738"/>
                  </a:lnTo>
                  <a:lnTo>
                    <a:pt x="2242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70" y="13737"/>
                  </a:lnTo>
                  <a:lnTo>
                    <a:pt x="3362" y="13956"/>
                  </a:lnTo>
                  <a:lnTo>
                    <a:pt x="3678" y="14151"/>
                  </a:lnTo>
                  <a:lnTo>
                    <a:pt x="3995" y="14321"/>
                  </a:lnTo>
                  <a:lnTo>
                    <a:pt x="4312" y="14492"/>
                  </a:lnTo>
                  <a:lnTo>
                    <a:pt x="4653" y="14638"/>
                  </a:lnTo>
                  <a:lnTo>
                    <a:pt x="4994" y="14784"/>
                  </a:lnTo>
                  <a:lnTo>
                    <a:pt x="5359" y="14906"/>
                  </a:lnTo>
                  <a:lnTo>
                    <a:pt x="5724" y="15003"/>
                  </a:lnTo>
                  <a:lnTo>
                    <a:pt x="6090" y="15100"/>
                  </a:lnTo>
                  <a:lnTo>
                    <a:pt x="6455" y="15149"/>
                  </a:lnTo>
                  <a:lnTo>
                    <a:pt x="6845" y="15198"/>
                  </a:lnTo>
                  <a:lnTo>
                    <a:pt x="7234" y="15247"/>
                  </a:lnTo>
                  <a:lnTo>
                    <a:pt x="7624" y="15247"/>
                  </a:lnTo>
                  <a:lnTo>
                    <a:pt x="7624" y="15247"/>
                  </a:lnTo>
                  <a:lnTo>
                    <a:pt x="8014" y="15247"/>
                  </a:lnTo>
                  <a:lnTo>
                    <a:pt x="8403" y="15198"/>
                  </a:lnTo>
                  <a:lnTo>
                    <a:pt x="8793" y="15149"/>
                  </a:lnTo>
                  <a:lnTo>
                    <a:pt x="9158" y="15100"/>
                  </a:lnTo>
                  <a:lnTo>
                    <a:pt x="9524" y="15003"/>
                  </a:lnTo>
                  <a:lnTo>
                    <a:pt x="9889" y="14906"/>
                  </a:lnTo>
                  <a:lnTo>
                    <a:pt x="10254" y="14784"/>
                  </a:lnTo>
                  <a:lnTo>
                    <a:pt x="10595" y="14638"/>
                  </a:lnTo>
                  <a:lnTo>
                    <a:pt x="10936" y="14492"/>
                  </a:lnTo>
                  <a:lnTo>
                    <a:pt x="11253" y="14321"/>
                  </a:lnTo>
                  <a:lnTo>
                    <a:pt x="11569" y="14151"/>
                  </a:lnTo>
                  <a:lnTo>
                    <a:pt x="11886" y="13956"/>
                  </a:lnTo>
                  <a:lnTo>
                    <a:pt x="12178" y="13737"/>
                  </a:lnTo>
                  <a:lnTo>
                    <a:pt x="12471" y="13517"/>
                  </a:lnTo>
                  <a:lnTo>
                    <a:pt x="12739" y="13274"/>
                  </a:lnTo>
                  <a:lnTo>
                    <a:pt x="13006" y="13006"/>
                  </a:lnTo>
                  <a:lnTo>
                    <a:pt x="13274" y="12738"/>
                  </a:lnTo>
                  <a:lnTo>
                    <a:pt x="13518" y="12470"/>
                  </a:lnTo>
                  <a:lnTo>
                    <a:pt x="13737" y="12178"/>
                  </a:lnTo>
                  <a:lnTo>
                    <a:pt x="13956" y="11886"/>
                  </a:lnTo>
                  <a:lnTo>
                    <a:pt x="14151" y="11569"/>
                  </a:lnTo>
                  <a:lnTo>
                    <a:pt x="14322" y="11252"/>
                  </a:lnTo>
                  <a:lnTo>
                    <a:pt x="14492" y="10936"/>
                  </a:lnTo>
                  <a:lnTo>
                    <a:pt x="14638" y="10595"/>
                  </a:lnTo>
                  <a:lnTo>
                    <a:pt x="14784" y="10254"/>
                  </a:lnTo>
                  <a:lnTo>
                    <a:pt x="14906" y="9889"/>
                  </a:lnTo>
                  <a:lnTo>
                    <a:pt x="15004" y="9523"/>
                  </a:lnTo>
                  <a:lnTo>
                    <a:pt x="15101" y="9158"/>
                  </a:lnTo>
                  <a:lnTo>
                    <a:pt x="15150" y="8793"/>
                  </a:lnTo>
                  <a:lnTo>
                    <a:pt x="15198" y="8403"/>
                  </a:lnTo>
                  <a:lnTo>
                    <a:pt x="15247" y="8013"/>
                  </a:lnTo>
                  <a:lnTo>
                    <a:pt x="15247" y="7623"/>
                  </a:lnTo>
                  <a:lnTo>
                    <a:pt x="15247" y="7623"/>
                  </a:lnTo>
                  <a:lnTo>
                    <a:pt x="15247" y="7234"/>
                  </a:lnTo>
                  <a:lnTo>
                    <a:pt x="15198" y="6844"/>
                  </a:lnTo>
                  <a:lnTo>
                    <a:pt x="15150" y="6454"/>
                  </a:lnTo>
                  <a:lnTo>
                    <a:pt x="15101" y="6089"/>
                  </a:lnTo>
                  <a:lnTo>
                    <a:pt x="15004" y="5724"/>
                  </a:lnTo>
                  <a:lnTo>
                    <a:pt x="14906" y="5358"/>
                  </a:lnTo>
                  <a:lnTo>
                    <a:pt x="14784" y="4993"/>
                  </a:lnTo>
                  <a:lnTo>
                    <a:pt x="14638" y="4652"/>
                  </a:lnTo>
                  <a:lnTo>
                    <a:pt x="14492" y="4311"/>
                  </a:lnTo>
                  <a:lnTo>
                    <a:pt x="14322" y="3995"/>
                  </a:lnTo>
                  <a:lnTo>
                    <a:pt x="14151" y="3678"/>
                  </a:lnTo>
                  <a:lnTo>
                    <a:pt x="13956" y="3361"/>
                  </a:lnTo>
                  <a:lnTo>
                    <a:pt x="13737" y="3069"/>
                  </a:lnTo>
                  <a:lnTo>
                    <a:pt x="13518" y="2777"/>
                  </a:lnTo>
                  <a:lnTo>
                    <a:pt x="13274" y="2509"/>
                  </a:lnTo>
                  <a:lnTo>
                    <a:pt x="13006" y="2241"/>
                  </a:lnTo>
                  <a:lnTo>
                    <a:pt x="12739" y="1973"/>
                  </a:lnTo>
                  <a:lnTo>
                    <a:pt x="12471" y="1730"/>
                  </a:lnTo>
                  <a:lnTo>
                    <a:pt x="12178" y="1510"/>
                  </a:lnTo>
                  <a:lnTo>
                    <a:pt x="11886" y="1291"/>
                  </a:lnTo>
                  <a:lnTo>
                    <a:pt x="11569" y="1096"/>
                  </a:lnTo>
                  <a:lnTo>
                    <a:pt x="11253" y="926"/>
                  </a:lnTo>
                  <a:lnTo>
                    <a:pt x="10936" y="755"/>
                  </a:lnTo>
                  <a:lnTo>
                    <a:pt x="10595" y="609"/>
                  </a:lnTo>
                  <a:lnTo>
                    <a:pt x="10254" y="463"/>
                  </a:lnTo>
                  <a:lnTo>
                    <a:pt x="9889" y="341"/>
                  </a:lnTo>
                  <a:lnTo>
                    <a:pt x="9524" y="244"/>
                  </a:lnTo>
                  <a:lnTo>
                    <a:pt x="9158" y="147"/>
                  </a:lnTo>
                  <a:lnTo>
                    <a:pt x="8793" y="98"/>
                  </a:lnTo>
                  <a:lnTo>
                    <a:pt x="8403" y="49"/>
                  </a:lnTo>
                  <a:lnTo>
                    <a:pt x="8014" y="0"/>
                  </a:lnTo>
                  <a:lnTo>
                    <a:pt x="7624" y="0"/>
                  </a:lnTo>
                  <a:lnTo>
                    <a:pt x="7624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9" name="Google Shape;140;p18"/>
            <p:cNvSpPr/>
            <p:nvPr/>
          </p:nvSpPr>
          <p:spPr>
            <a:xfrm>
              <a:off x="21976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7" y="0"/>
                  </a:moveTo>
                  <a:lnTo>
                    <a:pt x="877" y="0"/>
                  </a:lnTo>
                  <a:lnTo>
                    <a:pt x="1048" y="25"/>
                  </a:lnTo>
                  <a:lnTo>
                    <a:pt x="1218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8" y="1827"/>
                  </a:lnTo>
                  <a:lnTo>
                    <a:pt x="1048" y="1876"/>
                  </a:lnTo>
                  <a:lnTo>
                    <a:pt x="877" y="1900"/>
                  </a:lnTo>
                  <a:lnTo>
                    <a:pt x="877" y="1900"/>
                  </a:lnTo>
                  <a:lnTo>
                    <a:pt x="707" y="1876"/>
                  </a:lnTo>
                  <a:lnTo>
                    <a:pt x="536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6" y="73"/>
                  </a:lnTo>
                  <a:lnTo>
                    <a:pt x="707" y="25"/>
                  </a:lnTo>
                  <a:lnTo>
                    <a:pt x="877" y="0"/>
                  </a:lnTo>
                  <a:lnTo>
                    <a:pt x="877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0" name="Google Shape;141;p18"/>
            <p:cNvSpPr/>
            <p:nvPr/>
          </p:nvSpPr>
          <p:spPr>
            <a:xfrm>
              <a:off x="20418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31" name="Google Shape;142;p18"/>
            <p:cNvSpPr/>
            <p:nvPr/>
          </p:nvSpPr>
          <p:spPr>
            <a:xfrm>
              <a:off x="2041800" y="2584100"/>
              <a:ext cx="199750" cy="41425"/>
            </a:xfrm>
            <a:custGeom>
              <a:avLst/>
              <a:gdLst/>
              <a:ahLst/>
              <a:cxnLst/>
              <a:rect l="l" t="t" r="r" b="b"/>
              <a:pathLst>
                <a:path w="7990" h="1657" fill="none" extrusionOk="0">
                  <a:moveTo>
                    <a:pt x="1" y="1657"/>
                  </a:moveTo>
                  <a:lnTo>
                    <a:pt x="1" y="1657"/>
                  </a:lnTo>
                  <a:lnTo>
                    <a:pt x="415" y="1291"/>
                  </a:lnTo>
                  <a:lnTo>
                    <a:pt x="853" y="950"/>
                  </a:lnTo>
                  <a:lnTo>
                    <a:pt x="1340" y="683"/>
                  </a:lnTo>
                  <a:lnTo>
                    <a:pt x="1827" y="439"/>
                  </a:lnTo>
                  <a:lnTo>
                    <a:pt x="2363" y="244"/>
                  </a:lnTo>
                  <a:lnTo>
                    <a:pt x="2875" y="122"/>
                  </a:lnTo>
                  <a:lnTo>
                    <a:pt x="3435" y="49"/>
                  </a:lnTo>
                  <a:lnTo>
                    <a:pt x="3995" y="1"/>
                  </a:lnTo>
                  <a:lnTo>
                    <a:pt x="3995" y="1"/>
                  </a:lnTo>
                  <a:lnTo>
                    <a:pt x="4555" y="49"/>
                  </a:lnTo>
                  <a:lnTo>
                    <a:pt x="5115" y="122"/>
                  </a:lnTo>
                  <a:lnTo>
                    <a:pt x="5627" y="244"/>
                  </a:lnTo>
                  <a:lnTo>
                    <a:pt x="6163" y="439"/>
                  </a:lnTo>
                  <a:lnTo>
                    <a:pt x="6650" y="683"/>
                  </a:lnTo>
                  <a:lnTo>
                    <a:pt x="7137" y="950"/>
                  </a:lnTo>
                  <a:lnTo>
                    <a:pt x="7575" y="1291"/>
                  </a:lnTo>
                  <a:lnTo>
                    <a:pt x="7989" y="1657"/>
                  </a:lnTo>
                </a:path>
              </a:pathLst>
            </a:custGeom>
            <a:noFill/>
            <a:ln w="1905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</p:grpSp>
      <p:sp>
        <p:nvSpPr>
          <p:cNvPr id="32" name="Google Shape;156;p18"/>
          <p:cNvSpPr/>
          <p:nvPr/>
        </p:nvSpPr>
        <p:spPr>
          <a:xfrm>
            <a:off x="7728014" y="1229669"/>
            <a:ext cx="304481" cy="244890"/>
          </a:xfrm>
          <a:prstGeom prst="heart">
            <a:avLst/>
          </a:prstGeom>
          <a:solidFill>
            <a:srgbClr val="F247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539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/>
              <a:t>Reactive Lymphadenitis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757" y="1340427"/>
            <a:ext cx="6591300" cy="346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678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5" y="301185"/>
            <a:ext cx="8291263" cy="921009"/>
          </a:xfrm>
        </p:spPr>
        <p:txBody>
          <a:bodyPr/>
          <a:lstStyle/>
          <a:p>
            <a:r>
              <a:rPr lang="en-US" sz="3600" b="1" dirty="0"/>
              <a:t>Chronic Lymphocytic Leukemia/Small</a:t>
            </a:r>
            <a:br>
              <a:rPr lang="en-US" sz="3600" b="1" dirty="0"/>
            </a:br>
            <a:r>
              <a:rPr lang="en-US" sz="3600" b="1" dirty="0"/>
              <a:t>Lymphocytic </a:t>
            </a:r>
            <a:r>
              <a:rPr lang="en-US" sz="3600" b="1" dirty="0" smtClean="0"/>
              <a:t>Lymphoma (CLL/SLL)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 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indolent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slowly growing tumor (increased tumor cell survival is  more important than tumor proliferation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SLL are essentially identical.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If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PB involvement count exceeds 5000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cells/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μL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most common leukemia of adults in the West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019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444" y="188169"/>
            <a:ext cx="8291263" cy="921009"/>
          </a:xfrm>
        </p:spPr>
        <p:txBody>
          <a:bodyPr/>
          <a:lstStyle/>
          <a:p>
            <a:r>
              <a:rPr lang="en-US" b="1" dirty="0"/>
              <a:t>Chronic Lymphocytic Leukemia/Small</a:t>
            </a:r>
            <a:br>
              <a:rPr lang="en-US" b="1" dirty="0"/>
            </a:br>
            <a:r>
              <a:rPr lang="en-US" b="1" dirty="0"/>
              <a:t>Lymphocytic Lymphoma (CLL/SLL</a:t>
            </a:r>
            <a:r>
              <a:rPr lang="en-US" b="1" dirty="0" smtClean="0"/>
              <a:t>) : Morphology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Involved lymph nodes are effaced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by: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heets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small lymphocytes with dark, round nuclei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b="1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clumped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chromatin &amp; scanty cytoplasm.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Small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percentage of large lymphocytes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prominent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centrally located 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nucleoli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prolymphocytes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4530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3" y="218990"/>
            <a:ext cx="8291263" cy="921009"/>
          </a:xfrm>
        </p:spPr>
        <p:txBody>
          <a:bodyPr/>
          <a:lstStyle/>
          <a:p>
            <a:r>
              <a:rPr lang="en-US" b="1" dirty="0"/>
              <a:t>Chronic Lymphocytic Leukemia/Small</a:t>
            </a:r>
            <a:br>
              <a:rPr lang="en-US" b="1" dirty="0"/>
            </a:br>
            <a:r>
              <a:rPr lang="en-US" b="1" dirty="0"/>
              <a:t>Lymphocytic Lymphoma (CLL/SLL</a:t>
            </a:r>
            <a:r>
              <a:rPr lang="en-US" b="1" dirty="0" smtClean="0"/>
              <a:t>) : Morphology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3" y="1139999"/>
            <a:ext cx="8114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000" dirty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Green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arrow: cells w Clumped chromatin &amp; white areas in between conferring a “soccer ball” appearance. </a:t>
            </a:r>
            <a:r>
              <a:rPr lang="en-US" sz="2000" dirty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</a:rPr>
              <a:t>Yellow</a:t>
            </a:r>
            <a:r>
              <a:rPr lang="en-US" sz="20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arrow : </a:t>
            </a:r>
            <a:r>
              <a:rPr lang="en-US" sz="20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prolymphocytes</a:t>
            </a:r>
            <a:endParaRPr lang="en-US" sz="20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58" y="1941817"/>
            <a:ext cx="3667873" cy="272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2" y="1941816"/>
            <a:ext cx="4886325" cy="2727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637104" y="3493214"/>
            <a:ext cx="462337" cy="400692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096037" y="2013735"/>
            <a:ext cx="308224" cy="38014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95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5" y="301185"/>
            <a:ext cx="8291263" cy="921009"/>
          </a:xfrm>
        </p:spPr>
        <p:txBody>
          <a:bodyPr/>
          <a:lstStyle/>
          <a:p>
            <a:r>
              <a:rPr lang="en-US" b="1" dirty="0"/>
              <a:t>Chronic Lymphocytic Leukemia/Small</a:t>
            </a:r>
            <a:br>
              <a:rPr lang="en-US" b="1" dirty="0"/>
            </a:br>
            <a:r>
              <a:rPr lang="en-US" b="1" dirty="0"/>
              <a:t>Lymphocytic Lymphoma (CLL/SLL</a:t>
            </a:r>
            <a:r>
              <a:rPr lang="en-US" b="1" dirty="0" smtClean="0"/>
              <a:t>) : </a:t>
            </a:r>
            <a:r>
              <a:rPr lang="en-US" b="1" dirty="0" err="1"/>
              <a:t>Immunophenotype</a:t>
            </a:r>
            <a:r>
              <a:rPr lang="en-US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neoplasm of mature B cells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expressing the CD20.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tumor cells also express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CD5 (diagnostic clue, only SLL &amp; MCL express it)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18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249815"/>
            <a:ext cx="8291263" cy="921009"/>
          </a:xfrm>
        </p:spPr>
        <p:txBody>
          <a:bodyPr/>
          <a:lstStyle/>
          <a:p>
            <a:r>
              <a:rPr lang="en-US" sz="2800" b="1" dirty="0"/>
              <a:t>Chronic Lymphocytic Leukemia/Small</a:t>
            </a:r>
            <a:br>
              <a:rPr lang="en-US" sz="2800" b="1" dirty="0"/>
            </a:br>
            <a:r>
              <a:rPr lang="en-US" sz="2800" b="1" dirty="0" err="1" smtClean="0"/>
              <a:t>Lymaphocytic</a:t>
            </a:r>
            <a:r>
              <a:rPr lang="en-US" sz="2800" b="1" dirty="0" smtClean="0"/>
              <a:t> </a:t>
            </a:r>
            <a:r>
              <a:rPr lang="en-US" sz="2800" b="1" dirty="0"/>
              <a:t>Lymphoma (CLL/SLL</a:t>
            </a:r>
            <a:r>
              <a:rPr lang="en-US" sz="2800" b="1" dirty="0" smtClean="0"/>
              <a:t>) : </a:t>
            </a:r>
            <a:r>
              <a:rPr lang="en-US" sz="2800" b="1" dirty="0"/>
              <a:t>Clinical </a:t>
            </a:r>
            <a:r>
              <a:rPr lang="en-US" sz="2800" b="1" dirty="0" smtClean="0"/>
              <a:t>features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Old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age. Often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asyptomatic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But symptoms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nonspecific; 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easy fatigability, weight loss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anorexia, generalized lymphadenopathy &amp;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hepatosplenomegaly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Peripheral lymphocytosis (&gt;5000)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Indolent disease but cure may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only be achieved with hematopoietic stem cell transplantation (HSCT)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10-15%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develop autoimmune hemolytic anemia &amp; thrombocytopenia.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9805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4000" b="1" dirty="0"/>
              <a:t>Follicular </a:t>
            </a:r>
            <a:r>
              <a:rPr lang="en-US" sz="4000" b="1" dirty="0" smtClean="0"/>
              <a:t>Lymphoma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elatively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common tumor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40% of the adult NHLs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Pathogenesis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 characteristic (14;18) translocation that fuses the BCL2 gene on chromosome 18 to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locus on chromosome 14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inappropriate “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overexpression” of BCL2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protein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(an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inhibitor of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apoptosis)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contributes to cell survival)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1125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Follicular </a:t>
            </a:r>
            <a:r>
              <a:rPr lang="en-US" sz="2800" b="1" dirty="0" smtClean="0"/>
              <a:t>Lymphoma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 nodes usually are effaced by a distinctly nodular (follicular) proliferation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Two types of neoplastic cells,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predominant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called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centrocytes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have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angular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“cleaved” &amp; indistinct nucleoli,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</a:t>
            </a:r>
            <a:r>
              <a:rPr lang="en-US" sz="2400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centroblasts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larger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cells with vesicular chromatin,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nucleoli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174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Follicular </a:t>
            </a:r>
            <a:r>
              <a:rPr lang="en-US" sz="2800" b="1" dirty="0" smtClean="0"/>
              <a:t>Lymphoma -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sp>
        <p:nvSpPr>
          <p:cNvPr id="5" name="AutoShape 2" descr="Image result for follicular lymphom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follicular lymphom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follicular lymphom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294543"/>
            <a:ext cx="4255463" cy="3421883"/>
          </a:xfrm>
          <a:prstGeom prst="rect">
            <a:avLst/>
          </a:prstGeom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031" y="1294543"/>
            <a:ext cx="4112766" cy="341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90525" y="3154166"/>
            <a:ext cx="503434" cy="102743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267236" y="1818526"/>
            <a:ext cx="41097" cy="34932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93959" y="344696"/>
            <a:ext cx="1495922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</a:rPr>
              <a:t>Centrocyte</a:t>
            </a:r>
            <a:r>
              <a:rPr lang="en-US" sz="2000" b="1" dirty="0" smtClean="0">
                <a:solidFill>
                  <a:srgbClr val="FFFF00"/>
                </a:solidFill>
                <a:latin typeface="Source Sans Pro"/>
                <a:ea typeface="Source Sans Pro"/>
                <a:cs typeface="Source Sans Pro"/>
              </a:rPr>
              <a:t> </a:t>
            </a:r>
          </a:p>
          <a:p>
            <a:r>
              <a:rPr lang="en-US" sz="2000" b="1" dirty="0" err="1" smtClean="0">
                <a:solidFill>
                  <a:srgbClr val="00B050"/>
                </a:solidFill>
                <a:latin typeface="Source Sans Pro"/>
                <a:ea typeface="Source Sans Pro"/>
                <a:cs typeface="Source Sans Pro"/>
              </a:rPr>
              <a:t>centroblast</a:t>
            </a:r>
            <a:endParaRPr lang="en-US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2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Follicular </a:t>
            </a:r>
            <a:r>
              <a:rPr lang="en-US" sz="2800" b="1" dirty="0" smtClean="0"/>
              <a:t>Lymphoma - </a:t>
            </a:r>
            <a:r>
              <a:rPr lang="en-US" sz="2800" b="1" dirty="0" err="1"/>
              <a:t>Immunophenotype</a:t>
            </a:r>
            <a:r>
              <a:rPr lang="en-US" sz="2800" b="1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B-cells markers (mature B cell neoplasm).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CD10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GC marker  (expressed in </a:t>
            </a:r>
            <a:r>
              <a:rPr lang="en-US" sz="2400" dirty="0" err="1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Burkitt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 lymphoma, B-ALL &amp; some DLBCL)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90220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Follicular </a:t>
            </a:r>
            <a:r>
              <a:rPr lang="en-US" sz="2800" b="1" dirty="0" smtClean="0"/>
              <a:t>Lymphoma - </a:t>
            </a:r>
            <a:r>
              <a:rPr lang="en-US" sz="2800" b="1" dirty="0"/>
              <a:t>Clinical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324934"/>
            <a:ext cx="8114879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Older than 50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Generalized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painless lymphadenopathy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Bone marrow is involved in 80% of cases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Prolonged survival, not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curable disease (indolent)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40% transform into DLBCL, </a:t>
            </a:r>
            <a:r>
              <a:rPr lang="en-US" sz="2400" b="1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dismal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prognosis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5876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ctrTitle"/>
          </p:nvPr>
        </p:nvSpPr>
        <p:spPr>
          <a:xfrm>
            <a:off x="465515" y="1548479"/>
            <a:ext cx="5514046" cy="13838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4000" b="1" dirty="0"/>
              <a:t>2</a:t>
            </a:r>
            <a:r>
              <a:rPr lang="en-US" sz="4000" b="1" dirty="0" smtClean="0"/>
              <a:t>.</a:t>
            </a:r>
            <a:br>
              <a:rPr lang="en-US" sz="4000" b="1" dirty="0" smtClean="0"/>
            </a:br>
            <a:r>
              <a:rPr lang="en-US" sz="4000" b="1" dirty="0" smtClean="0"/>
              <a:t>Neoplastic </a:t>
            </a:r>
            <a:r>
              <a:rPr lang="en-US" sz="4000" b="1" dirty="0"/>
              <a:t>Proliferations of </a:t>
            </a:r>
            <a:r>
              <a:rPr lang="en-US" sz="4000" b="1" dirty="0" smtClean="0"/>
              <a:t>White Cells</a:t>
            </a:r>
            <a:endParaRPr lang="en-US" sz="4000" b="1" dirty="0"/>
          </a:p>
        </p:txBody>
      </p:sp>
      <p:sp>
        <p:nvSpPr>
          <p:cNvPr id="100" name="Google Shape;100;p15"/>
          <p:cNvSpPr txBox="1">
            <a:spLocks noGrp="1"/>
          </p:cNvSpPr>
          <p:nvPr>
            <p:ph type="sldNum" idx="12"/>
          </p:nvPr>
        </p:nvSpPr>
        <p:spPr>
          <a:xfrm>
            <a:off x="-75" y="3420000"/>
            <a:ext cx="669600" cy="172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" name="AutoShape 2" descr="Related 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Related ima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0375" y="3267600"/>
            <a:ext cx="60263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~ Lymphoid </a:t>
            </a:r>
            <a:r>
              <a:rPr lang="en-US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" panose="020B0604020202020204" charset="0"/>
              </a:rPr>
              <a:t>Neoplasms</a:t>
            </a:r>
          </a:p>
        </p:txBody>
      </p:sp>
    </p:spTree>
    <p:extLst>
      <p:ext uri="{BB962C8B-B14F-4D97-AF65-F5344CB8AC3E}">
        <p14:creationId xmlns:p14="http://schemas.microsoft.com/office/powerpoint/2010/main" val="406820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4000" b="1" dirty="0"/>
              <a:t>Mantle Cell Lymphoma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30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65175" y="1242309"/>
            <a:ext cx="339904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composed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cells resembling the naive B cells found in the mantle zones of normal lymphoid follicles.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mainly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 men older than 50 years of age</a:t>
            </a:r>
          </a:p>
        </p:txBody>
      </p:sp>
      <p:sp>
        <p:nvSpPr>
          <p:cNvPr id="5" name="AutoShape 2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Image result for mantle cell zone histolog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4" name="Picture 10" descr="Image result for mantle zone histo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679" y="1242741"/>
            <a:ext cx="4812337" cy="357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Mantle Cell Lymphoma</a:t>
            </a:r>
            <a:r>
              <a:rPr lang="en-US" sz="2800" b="1" dirty="0" smtClean="0"/>
              <a:t> – Pathogenesis &amp; </a:t>
            </a:r>
            <a:r>
              <a:rPr lang="en-US" sz="2800" b="1" dirty="0" err="1" smtClean="0"/>
              <a:t>immuno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31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242741"/>
            <a:ext cx="811487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tumors have an (11;14) translocation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fuses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D1 gene to the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IgH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locus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o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verexpression of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D1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timulates growth by promoting the progression of cell cycle from G1 to S phases)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Immunophenotype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 cell markers.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Font typeface="Arial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CD5 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(as CLL/SLL)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Font typeface="Arial"/>
              <a:buAutoNum type="arabicParenR"/>
            </a:pP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Cyclin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D1  ( not expressed in CLL/SLL)</a:t>
            </a:r>
          </a:p>
          <a:p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6841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Mantle Cell Lymphoma</a:t>
            </a:r>
            <a:r>
              <a:rPr lang="en-US" sz="2800" b="1" dirty="0" smtClean="0"/>
              <a:t> – Morphology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32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242741"/>
            <a:ext cx="811487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 diffuse involvement of the lymph node.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tumor cells are slightly larger than normal lymphocytes with irregular nucleus,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inconspicuous (not clear)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nucleoli.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is involved in most cases.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sometimes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arises in the GIT as multifocal polyps (</a:t>
            </a:r>
            <a:r>
              <a:rPr lang="en-US" sz="24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lymphomatoid</a:t>
            </a:r>
            <a:r>
              <a:rPr 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 polyposis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7830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24" y="167621"/>
            <a:ext cx="8291263" cy="921009"/>
          </a:xfrm>
        </p:spPr>
        <p:txBody>
          <a:bodyPr/>
          <a:lstStyle/>
          <a:p>
            <a:r>
              <a:rPr lang="en-US" sz="2800" b="1" dirty="0"/>
              <a:t>Mantle Cell Lymphoma</a:t>
            </a:r>
            <a:r>
              <a:rPr lang="en-US" sz="2800" b="1" dirty="0" smtClean="0"/>
              <a:t> – Clinical features </a:t>
            </a:r>
            <a:endParaRPr lang="en-US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33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4" y="1242741"/>
            <a:ext cx="811487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Present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with fatigue &amp; lymphadenopathy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found to have generalized disease involving the bone marrow, spleen, liver, and (often) GIT.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Moderately aggressive &amp; incurable. 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The median survival is 4-6</a:t>
            </a:r>
          </a:p>
        </p:txBody>
      </p:sp>
    </p:spTree>
    <p:extLst>
      <p:ext uri="{BB962C8B-B14F-4D97-AF65-F5344CB8AC3E}">
        <p14:creationId xmlns:p14="http://schemas.microsoft.com/office/powerpoint/2010/main" val="64591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9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424" y="5598"/>
            <a:ext cx="5398433" cy="1140000"/>
          </a:xfrm>
        </p:spPr>
        <p:txBody>
          <a:bodyPr/>
          <a:lstStyle/>
          <a:p>
            <a:r>
              <a:rPr lang="en-US" sz="4400" dirty="0" smtClean="0"/>
              <a:t>Lymphoid </a:t>
            </a:r>
            <a:r>
              <a:rPr lang="en-US" sz="4400" dirty="0"/>
              <a:t>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727363" y="1163782"/>
            <a:ext cx="7242463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>
              <a:spcBef>
                <a:spcPts val="600"/>
              </a:spcBef>
              <a:buClr>
                <a:srgbClr val="0DB7C4"/>
              </a:buClr>
              <a:buSzPts val="2400"/>
            </a:pPr>
            <a:r>
              <a:rPr lang="en-US" sz="2400" b="1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They can manifest as:</a:t>
            </a:r>
            <a:endParaRPr lang="en-US" sz="2400" b="1" dirty="0">
              <a:solidFill>
                <a:srgbClr val="7030A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 err="1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Leukemias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involvement of the bone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marrow (BM)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the peripheral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blood (PB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(usually, not always)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1566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Sans Pro"/>
                <a:ea typeface="Source Sans Pro"/>
                <a:cs typeface="Source Sans Pro"/>
              </a:rPr>
              <a:t>Lymphomas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tumors that produce masses in lymph nodes or other tissues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Other (plasma cell neoplasm)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All can spread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to lymph nodes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&amp; other tissues (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liver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spleen, bone marrow, and peripheral </a:t>
            </a:r>
            <a:r>
              <a:rPr lang="en-US" sz="2400" u="sng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blood)</a:t>
            </a:r>
            <a:endParaRPr lang="en-US" sz="2400" u="sng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2225914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7" y="-23782"/>
            <a:ext cx="5398433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140000"/>
            <a:ext cx="8032172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 and T cell tumors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composed of cells that are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arrested at or derived from a specific stage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of normal lymphocyte differentiation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Diagnosis &amp;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classification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rely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on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tests (immunohistochemistry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or flow cytometry)  that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detect lineage-specific antigens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(e.g., B cell, T cell, &amp;  NK cell markers) and markers of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maturity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Many such markers are identified by their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cluster of differentiation (CD)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number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. (e.g.,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CD8, CD4, or CD20).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156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AutoShape 4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haematogenesis stem cells and blood cell formati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enacademic.com/pictures/enwiki/72/Hematopoietic_growth_facto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9144000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46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7" y="-23782"/>
            <a:ext cx="5398433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140000"/>
            <a:ext cx="80321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Cluster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of differentiation </a:t>
            </a:r>
            <a:r>
              <a:rPr lang="en-US" sz="2400" dirty="0" err="1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antigin</a:t>
            </a:r>
            <a:r>
              <a:rPr lang="en-US" sz="2400" dirty="0" smtClean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 (CD):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commonly used as cell markers in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immunophenotyping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allowing cells to be defined based on what molecules are present on their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surface.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B-cell markers: </a:t>
            </a:r>
            <a:r>
              <a:rPr lang="en-US" sz="2400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CD19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CD79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and CD20 </a:t>
            </a:r>
            <a:endParaRPr lang="en-US" sz="2400" dirty="0" smtClean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T-cell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markers: CD3 (either CD4 or CD8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)</a:t>
            </a:r>
          </a:p>
          <a:p>
            <a:pPr marL="457200"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sz="2400" b="1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TdT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a marker of early lymphoid origin (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 &amp; T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lymphoblasts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6176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737" y="-23782"/>
            <a:ext cx="5398433" cy="1140000"/>
          </a:xfrm>
        </p:spPr>
        <p:txBody>
          <a:bodyPr/>
          <a:lstStyle/>
          <a:p>
            <a:r>
              <a:rPr lang="en-US" sz="4400" dirty="0"/>
              <a:t>Lymphoid Neoplasms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3" name="TextBox 2"/>
          <p:cNvSpPr txBox="1"/>
          <p:nvPr/>
        </p:nvSpPr>
        <p:spPr>
          <a:xfrm>
            <a:off x="669525" y="1259846"/>
            <a:ext cx="8032172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Upon antigen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stimulation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 cells enter germinal centers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undergoes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Class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switching and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Somatic </a:t>
            </a:r>
            <a:r>
              <a:rPr lang="en-US" sz="2400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hypermutation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(Goal is: antibody Diversification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</a:t>
            </a:r>
          </a:p>
          <a:p>
            <a:pPr marL="342900" lvl="1" indent="-342900">
              <a:spcBef>
                <a:spcPts val="600"/>
              </a:spcBef>
              <a:buClr>
                <a:srgbClr val="0DB7C4"/>
              </a:buClr>
              <a:buSzPts val="2400"/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This is a </a:t>
            </a:r>
            <a:r>
              <a:rPr lang="en-US" sz="2400" u="sng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mistake-prone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forms of regulated genomic instability that place germinal center B cells at relatively high risk for potentially transforming mutations.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(genetic errors </a:t>
            </a:r>
            <a:r>
              <a:rPr lang="en-US" sz="24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that occur during antigen receptor gene rearrangement and diversification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) </a:t>
            </a:r>
            <a:r>
              <a:rPr lang="en-US" sz="24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anose="05000000000000000000" pitchFamily="2" charset="2"/>
              </a:rPr>
              <a:t> most of B-cell lymphomas.</a:t>
            </a:r>
            <a:endParaRPr lang="en-US" sz="2400" dirty="0">
              <a:solidFill>
                <a:srgbClr val="415665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249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imon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347">
    <a:dk1>
      <a:srgbClr val="000000"/>
    </a:dk1>
    <a:lt1>
      <a:srgbClr val="FFFFFF"/>
    </a:lt1>
    <a:dk2>
      <a:srgbClr val="666666"/>
    </a:dk2>
    <a:lt2>
      <a:srgbClr val="CCCCCC"/>
    </a:lt2>
    <a:accent1>
      <a:srgbClr val="3A81BA"/>
    </a:accent1>
    <a:accent2>
      <a:srgbClr val="D89F39"/>
    </a:accent2>
    <a:accent3>
      <a:srgbClr val="8BAB42"/>
    </a:accent3>
    <a:accent4>
      <a:srgbClr val="57A7B5"/>
    </a:accent4>
    <a:accent5>
      <a:srgbClr val="8B81D2"/>
    </a:accent5>
    <a:accent6>
      <a:srgbClr val="963334"/>
    </a:accent6>
    <a:hlink>
      <a:srgbClr val="1155CC"/>
    </a:hlink>
    <a:folHlink>
      <a:srgbClr val="6611CC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37AE78F7C16E478AD2C6155D76C10A" ma:contentTypeVersion="2" ma:contentTypeDescription="Create a new document." ma:contentTypeScope="" ma:versionID="2a50bebe698d96012b74a9cd00e649b8">
  <xsd:schema xmlns:xsd="http://www.w3.org/2001/XMLSchema" xmlns:xs="http://www.w3.org/2001/XMLSchema" xmlns:p="http://schemas.microsoft.com/office/2006/metadata/properties" xmlns:ns2="fea59dd6-f072-4555-9d80-4fd2553d3ca9" targetNamespace="http://schemas.microsoft.com/office/2006/metadata/properties" ma:root="true" ma:fieldsID="eef2700527f58fb026f18b957ab35ab9" ns2:_="">
    <xsd:import namespace="fea59dd6-f072-4555-9d80-4fd2553d3c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a59dd6-f072-4555-9d80-4fd2553d3c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6E2A77-430B-4E61-A9E4-51FB421266B1}"/>
</file>

<file path=customXml/itemProps2.xml><?xml version="1.0" encoding="utf-8"?>
<ds:datastoreItem xmlns:ds="http://schemas.openxmlformats.org/officeDocument/2006/customXml" ds:itemID="{580FFDDF-E6AC-4B6D-BFA3-40E534152835}"/>
</file>

<file path=customXml/itemProps3.xml><?xml version="1.0" encoding="utf-8"?>
<ds:datastoreItem xmlns:ds="http://schemas.openxmlformats.org/officeDocument/2006/customXml" ds:itemID="{E34CEED8-6090-471F-83CF-4E84231028B5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1274</TotalTime>
  <Words>1208</Words>
  <Application>Microsoft Office PowerPoint</Application>
  <PresentationFormat>On-screen Show (16:9)</PresentationFormat>
  <Paragraphs>166</Paragraphs>
  <Slides>34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Source Sans Pro</vt:lpstr>
      <vt:lpstr>Dosis</vt:lpstr>
      <vt:lpstr>Wingdings</vt:lpstr>
      <vt:lpstr>Cerimon template</vt:lpstr>
      <vt:lpstr>Hematopoietic &amp;  Lymphoid System White Cell disorders</vt:lpstr>
      <vt:lpstr>Reactive Lymphadenitis</vt:lpstr>
      <vt:lpstr>2. Neoplastic Proliferations of White Cells</vt:lpstr>
      <vt:lpstr>Lymphoid Neoplasms</vt:lpstr>
      <vt:lpstr>Lymphoid Neoplasms</vt:lpstr>
      <vt:lpstr>PowerPoint Presentation</vt:lpstr>
      <vt:lpstr>PowerPoint Presentation</vt:lpstr>
      <vt:lpstr>Lymphoid Neoplasms</vt:lpstr>
      <vt:lpstr>Lymphoid Neoplasms</vt:lpstr>
      <vt:lpstr>Lymphoid Neoplasms</vt:lpstr>
      <vt:lpstr>Lymphoid Neoplasms</vt:lpstr>
      <vt:lpstr>Lymphoid Neoplasms</vt:lpstr>
      <vt:lpstr>Acute Lymphoblastic  Leukemia/Lymphoma (ALL)</vt:lpstr>
      <vt:lpstr>Acute Lymphoblastic  Leukemia/Lymphoma (ALL) : Genetics</vt:lpstr>
      <vt:lpstr>Acute Lymphoblastic  Leukemia/Lymphoma (ALL) : Morphology</vt:lpstr>
      <vt:lpstr>Acute Lymphoblastic  Leukemia/Lymphoma (ALL) : Morphology</vt:lpstr>
      <vt:lpstr>PowerPoint Presentation</vt:lpstr>
      <vt:lpstr>Acute Lymphoblastic  Leukemia/Lymphoma (ALL) : Clinical features</vt:lpstr>
      <vt:lpstr>Acute Lymphoblastic  Leukemia/Lymphoma (ALL) : Clinical features</vt:lpstr>
      <vt:lpstr>Chronic Lymphocytic Leukemia/Small Lymphocytic Lymphoma (CLL/SLL)</vt:lpstr>
      <vt:lpstr>Chronic Lymphocytic Leukemia/Small Lymphocytic Lymphoma (CLL/SLL) : Morphology</vt:lpstr>
      <vt:lpstr>Chronic Lymphocytic Leukemia/Small Lymphocytic Lymphoma (CLL/SLL) : Morphology</vt:lpstr>
      <vt:lpstr>Chronic Lymphocytic Leukemia/Small Lymphocytic Lymphoma (CLL/SLL) : Immunophenotype </vt:lpstr>
      <vt:lpstr>Chronic Lymphocytic Leukemia/Small Lymaphocytic Lymphoma (CLL/SLL) : Clinical features</vt:lpstr>
      <vt:lpstr>Follicular Lymphoma</vt:lpstr>
      <vt:lpstr>Follicular Lymphoma - Morphology</vt:lpstr>
      <vt:lpstr>Follicular Lymphoma - Morphology</vt:lpstr>
      <vt:lpstr>Follicular Lymphoma - Immunophenotype </vt:lpstr>
      <vt:lpstr>Follicular Lymphoma - Clinical features</vt:lpstr>
      <vt:lpstr>Mantle Cell Lymphoma</vt:lpstr>
      <vt:lpstr>Mantle Cell Lymphoma – Pathogenesis &amp; immuno.</vt:lpstr>
      <vt:lpstr>Mantle Cell Lymphoma – Morphology</vt:lpstr>
      <vt:lpstr>Mantle Cell Lymphoma – Clinical features 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Hematopoietic and Lymphoid System</dc:title>
  <dc:creator>mohammed hayel</dc:creator>
  <cp:lastModifiedBy>mohammed hayel</cp:lastModifiedBy>
  <cp:revision>103</cp:revision>
  <dcterms:modified xsi:type="dcterms:W3CDTF">2021-04-05T09:36:58Z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0x0101005E37AE78F7C16E478AD2C6155D76C10A</vt:lpwstr>
  </property>
</Properties>
</file>