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85" r:id="rId4"/>
    <p:sldId id="258" r:id="rId5"/>
    <p:sldId id="278" r:id="rId6"/>
    <p:sldId id="279" r:id="rId7"/>
    <p:sldId id="280" r:id="rId8"/>
    <p:sldId id="283" r:id="rId9"/>
    <p:sldId id="477" r:id="rId10"/>
    <p:sldId id="478" r:id="rId11"/>
    <p:sldId id="479" r:id="rId12"/>
    <p:sldId id="491" r:id="rId13"/>
    <p:sldId id="492" r:id="rId14"/>
    <p:sldId id="297" r:id="rId15"/>
    <p:sldId id="484" r:id="rId16"/>
    <p:sldId id="485" r:id="rId17"/>
    <p:sldId id="487" r:id="rId18"/>
    <p:sldId id="488" r:id="rId19"/>
    <p:sldId id="489" r:id="rId20"/>
    <p:sldId id="298" r:id="rId21"/>
    <p:sldId id="299" r:id="rId22"/>
    <p:sldId id="486" r:id="rId23"/>
    <p:sldId id="481" r:id="rId24"/>
    <p:sldId id="482" r:id="rId25"/>
    <p:sldId id="483" r:id="rId26"/>
    <p:sldId id="325" r:id="rId27"/>
    <p:sldId id="326" r:id="rId28"/>
    <p:sldId id="327" r:id="rId29"/>
    <p:sldId id="328" r:id="rId30"/>
    <p:sldId id="330" r:id="rId31"/>
    <p:sldId id="490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08005-D985-4B39-BE15-9F2F3583C690}" v="82" dt="2021-12-04T17:41:15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8497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2EA08005-D985-4B39-BE15-9F2F3583C690}"/>
    <pc:docChg chg="undo custSel addSld delSld modSld">
      <pc:chgData name="NAMohammed" userId="818e9af9-07b9-4e66-926f-ccbf6f764297" providerId="ADAL" clId="{2EA08005-D985-4B39-BE15-9F2F3583C690}" dt="2021-12-20T15:45:07.732" v="1124" actId="20577"/>
      <pc:docMkLst>
        <pc:docMk/>
      </pc:docMkLst>
      <pc:sldChg chg="modSp">
        <pc:chgData name="NAMohammed" userId="818e9af9-07b9-4e66-926f-ccbf6f764297" providerId="ADAL" clId="{2EA08005-D985-4B39-BE15-9F2F3583C690}" dt="2021-12-05T16:40:10.370" v="536" actId="20577"/>
        <pc:sldMkLst>
          <pc:docMk/>
          <pc:sldMk cId="0" sldId="256"/>
        </pc:sldMkLst>
        <pc:spChg chg="mod">
          <ac:chgData name="NAMohammed" userId="818e9af9-07b9-4e66-926f-ccbf6f764297" providerId="ADAL" clId="{2EA08005-D985-4B39-BE15-9F2F3583C690}" dt="2021-12-05T16:40:10.370" v="5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NAMohammed" userId="818e9af9-07b9-4e66-926f-ccbf6f764297" providerId="ADAL" clId="{2EA08005-D985-4B39-BE15-9F2F3583C690}" dt="2021-12-04T17:41:15.784" v="80" actId="113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20T14:26:32.789" v="1071" actId="20577"/>
        <pc:sldMkLst>
          <pc:docMk/>
          <pc:sldMk cId="0" sldId="257"/>
        </pc:sldMkLst>
        <pc:spChg chg="mod">
          <ac:chgData name="NAMohammed" userId="818e9af9-07b9-4e66-926f-ccbf6f764297" providerId="ADAL" clId="{2EA08005-D985-4B39-BE15-9F2F3583C690}" dt="2021-12-20T14:26:32.789" v="1071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NAMohammed" userId="818e9af9-07b9-4e66-926f-ccbf6f764297" providerId="ADAL" clId="{2EA08005-D985-4B39-BE15-9F2F3583C690}" dt="2021-12-04T17:44:13.504" v="88" actId="113"/>
        <pc:sldMkLst>
          <pc:docMk/>
          <pc:sldMk cId="0" sldId="258"/>
        </pc:sldMkLst>
        <pc:spChg chg="mod">
          <ac:chgData name="NAMohammed" userId="818e9af9-07b9-4e66-926f-ccbf6f764297" providerId="ADAL" clId="{2EA08005-D985-4B39-BE15-9F2F3583C690}" dt="2021-12-04T17:44:13.504" v="88" actId="113"/>
          <ac:spMkLst>
            <pc:docMk/>
            <pc:sldMk cId="0" sldId="258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2EA08005-D985-4B39-BE15-9F2F3583C690}" dt="2021-12-04T17:45:30.274" v="90" actId="2696"/>
        <pc:sldMkLst>
          <pc:docMk/>
          <pc:sldMk cId="0" sldId="259"/>
        </pc:sldMkLst>
      </pc:sldChg>
      <pc:sldChg chg="del">
        <pc:chgData name="NAMohammed" userId="818e9af9-07b9-4e66-926f-ccbf6f764297" providerId="ADAL" clId="{2EA08005-D985-4B39-BE15-9F2F3583C690}" dt="2021-12-04T17:45:42.057" v="92" actId="2696"/>
        <pc:sldMkLst>
          <pc:docMk/>
          <pc:sldMk cId="0" sldId="260"/>
        </pc:sldMkLst>
      </pc:sldChg>
      <pc:sldChg chg="del">
        <pc:chgData name="NAMohammed" userId="818e9af9-07b9-4e66-926f-ccbf6f764297" providerId="ADAL" clId="{2EA08005-D985-4B39-BE15-9F2F3583C690}" dt="2021-12-04T17:45:46.982" v="93" actId="2696"/>
        <pc:sldMkLst>
          <pc:docMk/>
          <pc:sldMk cId="0" sldId="261"/>
        </pc:sldMkLst>
      </pc:sldChg>
      <pc:sldChg chg="del">
        <pc:chgData name="NAMohammed" userId="818e9af9-07b9-4e66-926f-ccbf6f764297" providerId="ADAL" clId="{2EA08005-D985-4B39-BE15-9F2F3583C690}" dt="2021-12-04T17:45:53.409" v="94" actId="2696"/>
        <pc:sldMkLst>
          <pc:docMk/>
          <pc:sldMk cId="0" sldId="262"/>
        </pc:sldMkLst>
      </pc:sldChg>
      <pc:sldChg chg="del">
        <pc:chgData name="NAMohammed" userId="818e9af9-07b9-4e66-926f-ccbf6f764297" providerId="ADAL" clId="{2EA08005-D985-4B39-BE15-9F2F3583C690}" dt="2021-12-04T17:46:27.609" v="96" actId="2696"/>
        <pc:sldMkLst>
          <pc:docMk/>
          <pc:sldMk cId="0" sldId="263"/>
        </pc:sldMkLst>
      </pc:sldChg>
      <pc:sldChg chg="del">
        <pc:chgData name="NAMohammed" userId="818e9af9-07b9-4e66-926f-ccbf6f764297" providerId="ADAL" clId="{2EA08005-D985-4B39-BE15-9F2F3583C690}" dt="2021-12-04T17:47:25.651" v="99" actId="2696"/>
        <pc:sldMkLst>
          <pc:docMk/>
          <pc:sldMk cId="0" sldId="264"/>
        </pc:sldMkLst>
      </pc:sldChg>
      <pc:sldChg chg="del">
        <pc:chgData name="NAMohammed" userId="818e9af9-07b9-4e66-926f-ccbf6f764297" providerId="ADAL" clId="{2EA08005-D985-4B39-BE15-9F2F3583C690}" dt="2021-12-04T17:47:32.210" v="100" actId="2696"/>
        <pc:sldMkLst>
          <pc:docMk/>
          <pc:sldMk cId="0" sldId="265"/>
        </pc:sldMkLst>
      </pc:sldChg>
      <pc:sldChg chg="del">
        <pc:chgData name="NAMohammed" userId="818e9af9-07b9-4e66-926f-ccbf6f764297" providerId="ADAL" clId="{2EA08005-D985-4B39-BE15-9F2F3583C690}" dt="2021-12-04T17:48:04.155" v="104" actId="2696"/>
        <pc:sldMkLst>
          <pc:docMk/>
          <pc:sldMk cId="0" sldId="267"/>
        </pc:sldMkLst>
      </pc:sldChg>
      <pc:sldChg chg="del">
        <pc:chgData name="NAMohammed" userId="818e9af9-07b9-4e66-926f-ccbf6f764297" providerId="ADAL" clId="{2EA08005-D985-4B39-BE15-9F2F3583C690}" dt="2021-12-04T17:48:07.819" v="105" actId="2696"/>
        <pc:sldMkLst>
          <pc:docMk/>
          <pc:sldMk cId="0" sldId="268"/>
        </pc:sldMkLst>
      </pc:sldChg>
      <pc:sldChg chg="del">
        <pc:chgData name="NAMohammed" userId="818e9af9-07b9-4e66-926f-ccbf6f764297" providerId="ADAL" clId="{2EA08005-D985-4B39-BE15-9F2F3583C690}" dt="2021-12-04T17:48:11.905" v="106" actId="2696"/>
        <pc:sldMkLst>
          <pc:docMk/>
          <pc:sldMk cId="0" sldId="269"/>
        </pc:sldMkLst>
      </pc:sldChg>
      <pc:sldChg chg="del">
        <pc:chgData name="NAMohammed" userId="818e9af9-07b9-4e66-926f-ccbf6f764297" providerId="ADAL" clId="{2EA08005-D985-4B39-BE15-9F2F3583C690}" dt="2021-12-04T17:48:17.488" v="107" actId="2696"/>
        <pc:sldMkLst>
          <pc:docMk/>
          <pc:sldMk cId="0" sldId="270"/>
        </pc:sldMkLst>
      </pc:sldChg>
      <pc:sldChg chg="del">
        <pc:chgData name="NAMohammed" userId="818e9af9-07b9-4e66-926f-ccbf6f764297" providerId="ADAL" clId="{2EA08005-D985-4B39-BE15-9F2F3583C690}" dt="2021-12-04T17:48:21.516" v="108" actId="2696"/>
        <pc:sldMkLst>
          <pc:docMk/>
          <pc:sldMk cId="0" sldId="271"/>
        </pc:sldMkLst>
      </pc:sldChg>
      <pc:sldChg chg="del">
        <pc:chgData name="NAMohammed" userId="818e9af9-07b9-4e66-926f-ccbf6f764297" providerId="ADAL" clId="{2EA08005-D985-4B39-BE15-9F2F3583C690}" dt="2021-12-04T17:48:31.089" v="109" actId="2696"/>
        <pc:sldMkLst>
          <pc:docMk/>
          <pc:sldMk cId="0" sldId="272"/>
        </pc:sldMkLst>
      </pc:sldChg>
      <pc:sldChg chg="del">
        <pc:chgData name="NAMohammed" userId="818e9af9-07b9-4e66-926f-ccbf6f764297" providerId="ADAL" clId="{2EA08005-D985-4B39-BE15-9F2F3583C690}" dt="2021-12-04T17:48:38.319" v="110" actId="2696"/>
        <pc:sldMkLst>
          <pc:docMk/>
          <pc:sldMk cId="0" sldId="273"/>
        </pc:sldMkLst>
      </pc:sldChg>
      <pc:sldChg chg="del">
        <pc:chgData name="NAMohammed" userId="818e9af9-07b9-4e66-926f-ccbf6f764297" providerId="ADAL" clId="{2EA08005-D985-4B39-BE15-9F2F3583C690}" dt="2021-12-04T17:48:46.697" v="112" actId="2696"/>
        <pc:sldMkLst>
          <pc:docMk/>
          <pc:sldMk cId="0" sldId="274"/>
        </pc:sldMkLst>
      </pc:sldChg>
      <pc:sldChg chg="del">
        <pc:chgData name="NAMohammed" userId="818e9af9-07b9-4e66-926f-ccbf6f764297" providerId="ADAL" clId="{2EA08005-D985-4B39-BE15-9F2F3583C690}" dt="2021-12-04T17:48:51.901" v="113" actId="2696"/>
        <pc:sldMkLst>
          <pc:docMk/>
          <pc:sldMk cId="0" sldId="276"/>
        </pc:sldMkLst>
      </pc:sldChg>
      <pc:sldChg chg="modSp mod">
        <pc:chgData name="NAMohammed" userId="818e9af9-07b9-4e66-926f-ccbf6f764297" providerId="ADAL" clId="{2EA08005-D985-4B39-BE15-9F2F3583C690}" dt="2021-12-04T17:50:08.466" v="133" actId="20577"/>
        <pc:sldMkLst>
          <pc:docMk/>
          <pc:sldMk cId="0" sldId="278"/>
        </pc:sldMkLst>
        <pc:spChg chg="mod">
          <ac:chgData name="NAMohammed" userId="818e9af9-07b9-4e66-926f-ccbf6f764297" providerId="ADAL" clId="{2EA08005-D985-4B39-BE15-9F2F3583C690}" dt="2021-12-04T17:50:08.466" v="133" actId="20577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04T17:52:19.199" v="139" actId="27107"/>
        <pc:sldMkLst>
          <pc:docMk/>
          <pc:sldMk cId="0" sldId="279"/>
        </pc:sldMkLst>
        <pc:spChg chg="mod">
          <ac:chgData name="NAMohammed" userId="818e9af9-07b9-4e66-926f-ccbf6f764297" providerId="ADAL" clId="{2EA08005-D985-4B39-BE15-9F2F3583C690}" dt="2021-12-04T17:52:19.199" v="139" actId="27107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20T14:32:47.310" v="1075" actId="20577"/>
        <pc:sldMkLst>
          <pc:docMk/>
          <pc:sldMk cId="0" sldId="280"/>
        </pc:sldMkLst>
        <pc:spChg chg="mod">
          <ac:chgData name="NAMohammed" userId="818e9af9-07b9-4e66-926f-ccbf6f764297" providerId="ADAL" clId="{2EA08005-D985-4B39-BE15-9F2F3583C690}" dt="2021-12-20T14:32:47.310" v="1075" actId="20577"/>
          <ac:spMkLst>
            <pc:docMk/>
            <pc:sldMk cId="0" sldId="280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2EA08005-D985-4B39-BE15-9F2F3583C690}" dt="2021-12-04T17:46:06.013" v="95" actId="2696"/>
        <pc:sldMkLst>
          <pc:docMk/>
          <pc:sldMk cId="0" sldId="282"/>
        </pc:sldMkLst>
      </pc:sldChg>
      <pc:sldChg chg="modSp mod">
        <pc:chgData name="NAMohammed" userId="818e9af9-07b9-4e66-926f-ccbf6f764297" providerId="ADAL" clId="{2EA08005-D985-4B39-BE15-9F2F3583C690}" dt="2021-12-04T17:43:20.804" v="85" actId="14100"/>
        <pc:sldMkLst>
          <pc:docMk/>
          <pc:sldMk cId="0" sldId="285"/>
        </pc:sldMkLst>
        <pc:picChg chg="mod">
          <ac:chgData name="NAMohammed" userId="818e9af9-07b9-4e66-926f-ccbf6f764297" providerId="ADAL" clId="{2EA08005-D985-4B39-BE15-9F2F3583C690}" dt="2021-12-04T17:43:20.804" v="85" actId="14100"/>
          <ac:picMkLst>
            <pc:docMk/>
            <pc:sldMk cId="0" sldId="285"/>
            <ac:picMk id="92162" creationId="{00000000-0000-0000-0000-000000000000}"/>
          </ac:picMkLst>
        </pc:picChg>
      </pc:sldChg>
      <pc:sldChg chg="del">
        <pc:chgData name="NAMohammed" userId="818e9af9-07b9-4e66-926f-ccbf6f764297" providerId="ADAL" clId="{2EA08005-D985-4B39-BE15-9F2F3583C690}" dt="2021-12-04T17:45:38.293" v="91" actId="2696"/>
        <pc:sldMkLst>
          <pc:docMk/>
          <pc:sldMk cId="0" sldId="287"/>
        </pc:sldMkLst>
      </pc:sldChg>
      <pc:sldChg chg="del">
        <pc:chgData name="NAMohammed" userId="818e9af9-07b9-4e66-926f-ccbf6f764297" providerId="ADAL" clId="{2EA08005-D985-4B39-BE15-9F2F3583C690}" dt="2021-12-04T17:54:14.814" v="145" actId="2696"/>
        <pc:sldMkLst>
          <pc:docMk/>
          <pc:sldMk cId="0" sldId="290"/>
        </pc:sldMkLst>
      </pc:sldChg>
      <pc:sldChg chg="del">
        <pc:chgData name="NAMohammed" userId="818e9af9-07b9-4e66-926f-ccbf6f764297" providerId="ADAL" clId="{2EA08005-D985-4B39-BE15-9F2F3583C690}" dt="2021-12-04T17:54:25.930" v="147" actId="2696"/>
        <pc:sldMkLst>
          <pc:docMk/>
          <pc:sldMk cId="0" sldId="291"/>
        </pc:sldMkLst>
      </pc:sldChg>
      <pc:sldChg chg="del">
        <pc:chgData name="NAMohammed" userId="818e9af9-07b9-4e66-926f-ccbf6f764297" providerId="ADAL" clId="{2EA08005-D985-4B39-BE15-9F2F3583C690}" dt="2021-12-04T17:54:35.343" v="149" actId="2696"/>
        <pc:sldMkLst>
          <pc:docMk/>
          <pc:sldMk cId="0" sldId="292"/>
        </pc:sldMkLst>
      </pc:sldChg>
      <pc:sldChg chg="del">
        <pc:chgData name="NAMohammed" userId="818e9af9-07b9-4e66-926f-ccbf6f764297" providerId="ADAL" clId="{2EA08005-D985-4B39-BE15-9F2F3583C690}" dt="2021-12-04T17:54:40.793" v="150" actId="2696"/>
        <pc:sldMkLst>
          <pc:docMk/>
          <pc:sldMk cId="0" sldId="293"/>
        </pc:sldMkLst>
      </pc:sldChg>
      <pc:sldChg chg="modSp mod">
        <pc:chgData name="NAMohammed" userId="818e9af9-07b9-4e66-926f-ccbf6f764297" providerId="ADAL" clId="{2EA08005-D985-4B39-BE15-9F2F3583C690}" dt="2021-12-05T17:04:14.967" v="684" actId="27636"/>
        <pc:sldMkLst>
          <pc:docMk/>
          <pc:sldMk cId="0" sldId="297"/>
        </pc:sldMkLst>
        <pc:spChg chg="mod">
          <ac:chgData name="NAMohammed" userId="818e9af9-07b9-4e66-926f-ccbf6f764297" providerId="ADAL" clId="{2EA08005-D985-4B39-BE15-9F2F3583C690}" dt="2021-12-05T17:04:14.967" v="684" actId="27636"/>
          <ac:spMkLst>
            <pc:docMk/>
            <pc:sldMk cId="0" sldId="297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04T18:10:03.021" v="200" actId="20577"/>
        <pc:sldMkLst>
          <pc:docMk/>
          <pc:sldMk cId="0" sldId="298"/>
        </pc:sldMkLst>
        <pc:spChg chg="mod">
          <ac:chgData name="NAMohammed" userId="818e9af9-07b9-4e66-926f-ccbf6f764297" providerId="ADAL" clId="{2EA08005-D985-4B39-BE15-9F2F3583C690}" dt="2021-12-04T18:10:03.021" v="200" actId="20577"/>
          <ac:spMkLst>
            <pc:docMk/>
            <pc:sldMk cId="0" sldId="298"/>
            <ac:spMk id="3" creationId="{00000000-0000-0000-0000-000000000000}"/>
          </ac:spMkLst>
        </pc:spChg>
      </pc:sldChg>
      <pc:sldChg chg="addSp modSp mod">
        <pc:chgData name="NAMohammed" userId="818e9af9-07b9-4e66-926f-ccbf6f764297" providerId="ADAL" clId="{2EA08005-D985-4B39-BE15-9F2F3583C690}" dt="2021-12-05T17:36:42.258" v="730" actId="14100"/>
        <pc:sldMkLst>
          <pc:docMk/>
          <pc:sldMk cId="0" sldId="299"/>
        </pc:sldMkLst>
        <pc:spChg chg="mod">
          <ac:chgData name="NAMohammed" userId="818e9af9-07b9-4e66-926f-ccbf6f764297" providerId="ADAL" clId="{2EA08005-D985-4B39-BE15-9F2F3583C690}" dt="2021-12-05T17:36:30.308" v="727" actId="20577"/>
          <ac:spMkLst>
            <pc:docMk/>
            <pc:sldMk cId="0" sldId="299"/>
            <ac:spMk id="3" creationId="{00000000-0000-0000-0000-000000000000}"/>
          </ac:spMkLst>
        </pc:spChg>
        <pc:picChg chg="add mod">
          <ac:chgData name="NAMohammed" userId="818e9af9-07b9-4e66-926f-ccbf6f764297" providerId="ADAL" clId="{2EA08005-D985-4B39-BE15-9F2F3583C690}" dt="2021-12-05T17:35:34.300" v="720" actId="14100"/>
          <ac:picMkLst>
            <pc:docMk/>
            <pc:sldMk cId="0" sldId="299"/>
            <ac:picMk id="4" creationId="{F5D9EE46-1E0E-4F70-BC4D-486EEAAF20E9}"/>
          </ac:picMkLst>
        </pc:picChg>
        <pc:picChg chg="add mod">
          <ac:chgData name="NAMohammed" userId="818e9af9-07b9-4e66-926f-ccbf6f764297" providerId="ADAL" clId="{2EA08005-D985-4B39-BE15-9F2F3583C690}" dt="2021-12-05T17:36:04.843" v="725" actId="1076"/>
          <ac:picMkLst>
            <pc:docMk/>
            <pc:sldMk cId="0" sldId="299"/>
            <ac:picMk id="5" creationId="{2C155864-4DE1-479E-9380-0CD10D329EC3}"/>
          </ac:picMkLst>
        </pc:picChg>
        <pc:picChg chg="add mod">
          <ac:chgData name="NAMohammed" userId="818e9af9-07b9-4e66-926f-ccbf6f764297" providerId="ADAL" clId="{2EA08005-D985-4B39-BE15-9F2F3583C690}" dt="2021-12-05T17:36:42.258" v="730" actId="14100"/>
          <ac:picMkLst>
            <pc:docMk/>
            <pc:sldMk cId="0" sldId="299"/>
            <ac:picMk id="7" creationId="{089D1A58-5156-40D7-8368-146F33E8260A}"/>
          </ac:picMkLst>
        </pc:picChg>
      </pc:sldChg>
      <pc:sldChg chg="addSp delSp modSp del mod">
        <pc:chgData name="NAMohammed" userId="818e9af9-07b9-4e66-926f-ccbf6f764297" providerId="ADAL" clId="{2EA08005-D985-4B39-BE15-9F2F3583C690}" dt="2021-12-05T17:47:46.369" v="770" actId="2696"/>
        <pc:sldMkLst>
          <pc:docMk/>
          <pc:sldMk cId="0" sldId="300"/>
        </pc:sldMkLst>
        <pc:spChg chg="mod">
          <ac:chgData name="NAMohammed" userId="818e9af9-07b9-4e66-926f-ccbf6f764297" providerId="ADAL" clId="{2EA08005-D985-4B39-BE15-9F2F3583C690}" dt="2021-12-05T17:01:35.268" v="653" actId="27636"/>
          <ac:spMkLst>
            <pc:docMk/>
            <pc:sldMk cId="0" sldId="300"/>
            <ac:spMk id="2" creationId="{00000000-0000-0000-0000-000000000000}"/>
          </ac:spMkLst>
        </pc:spChg>
        <pc:spChg chg="del mod">
          <ac:chgData name="NAMohammed" userId="818e9af9-07b9-4e66-926f-ccbf6f764297" providerId="ADAL" clId="{2EA08005-D985-4B39-BE15-9F2F3583C690}" dt="2021-12-05T17:05:25.766" v="686"/>
          <ac:spMkLst>
            <pc:docMk/>
            <pc:sldMk cId="0" sldId="300"/>
            <ac:spMk id="3" creationId="{00000000-0000-0000-0000-000000000000}"/>
          </ac:spMkLst>
        </pc:spChg>
        <pc:picChg chg="add mod">
          <ac:chgData name="NAMohammed" userId="818e9af9-07b9-4e66-926f-ccbf6f764297" providerId="ADAL" clId="{2EA08005-D985-4B39-BE15-9F2F3583C690}" dt="2021-12-05T17:05:43.249" v="691" actId="14100"/>
          <ac:picMkLst>
            <pc:docMk/>
            <pc:sldMk cId="0" sldId="300"/>
            <ac:picMk id="4" creationId="{279DD272-772C-4010-8D62-9CBCF7AB6DAC}"/>
          </ac:picMkLst>
        </pc:picChg>
      </pc:sldChg>
      <pc:sldChg chg="del">
        <pc:chgData name="NAMohammed" userId="818e9af9-07b9-4e66-926f-ccbf6f764297" providerId="ADAL" clId="{2EA08005-D985-4B39-BE15-9F2F3583C690}" dt="2021-12-05T18:20:56.743" v="931" actId="2696"/>
        <pc:sldMkLst>
          <pc:docMk/>
          <pc:sldMk cId="0" sldId="301"/>
        </pc:sldMkLst>
      </pc:sldChg>
      <pc:sldChg chg="modSp del mod">
        <pc:chgData name="NAMohammed" userId="818e9af9-07b9-4e66-926f-ccbf6f764297" providerId="ADAL" clId="{2EA08005-D985-4B39-BE15-9F2F3583C690}" dt="2021-12-05T17:24:41.828" v="694" actId="2696"/>
        <pc:sldMkLst>
          <pc:docMk/>
          <pc:sldMk cId="0" sldId="302"/>
        </pc:sldMkLst>
        <pc:spChg chg="mod">
          <ac:chgData name="NAMohammed" userId="818e9af9-07b9-4e66-926f-ccbf6f764297" providerId="ADAL" clId="{2EA08005-D985-4B39-BE15-9F2F3583C690}" dt="2021-12-04T18:16:26.968" v="240" actId="114"/>
          <ac:spMkLst>
            <pc:docMk/>
            <pc:sldMk cId="0" sldId="302"/>
            <ac:spMk id="3" creationId="{00000000-0000-0000-0000-000000000000}"/>
          </ac:spMkLst>
        </pc:spChg>
      </pc:sldChg>
      <pc:sldChg chg="modSp del mod">
        <pc:chgData name="NAMohammed" userId="818e9af9-07b9-4e66-926f-ccbf6f764297" providerId="ADAL" clId="{2EA08005-D985-4B39-BE15-9F2F3583C690}" dt="2021-12-05T17:25:25.536" v="695" actId="2696"/>
        <pc:sldMkLst>
          <pc:docMk/>
          <pc:sldMk cId="0" sldId="303"/>
        </pc:sldMkLst>
        <pc:spChg chg="mod">
          <ac:chgData name="NAMohammed" userId="818e9af9-07b9-4e66-926f-ccbf6f764297" providerId="ADAL" clId="{2EA08005-D985-4B39-BE15-9F2F3583C690}" dt="2021-12-04T19:08:14.305" v="326" actId="113"/>
          <ac:spMkLst>
            <pc:docMk/>
            <pc:sldMk cId="0" sldId="303"/>
            <ac:spMk id="3" creationId="{00000000-0000-0000-0000-000000000000}"/>
          </ac:spMkLst>
        </pc:spChg>
      </pc:sldChg>
      <pc:sldChg chg="modSp del mod">
        <pc:chgData name="NAMohammed" userId="818e9af9-07b9-4e66-926f-ccbf6f764297" providerId="ADAL" clId="{2EA08005-D985-4B39-BE15-9F2F3583C690}" dt="2021-12-05T17:25:57.942" v="696" actId="2696"/>
        <pc:sldMkLst>
          <pc:docMk/>
          <pc:sldMk cId="0" sldId="304"/>
        </pc:sldMkLst>
        <pc:spChg chg="mod">
          <ac:chgData name="NAMohammed" userId="818e9af9-07b9-4e66-926f-ccbf6f764297" providerId="ADAL" clId="{2EA08005-D985-4B39-BE15-9F2F3583C690}" dt="2021-12-04T19:17:51.627" v="384" actId="5793"/>
          <ac:spMkLst>
            <pc:docMk/>
            <pc:sldMk cId="0" sldId="304"/>
            <ac:spMk id="3" creationId="{00000000-0000-0000-0000-000000000000}"/>
          </ac:spMkLst>
        </pc:spChg>
      </pc:sldChg>
      <pc:sldChg chg="modSp del mod">
        <pc:chgData name="NAMohammed" userId="818e9af9-07b9-4e66-926f-ccbf6f764297" providerId="ADAL" clId="{2EA08005-D985-4B39-BE15-9F2F3583C690}" dt="2021-12-05T17:26:05.610" v="697" actId="2696"/>
        <pc:sldMkLst>
          <pc:docMk/>
          <pc:sldMk cId="0" sldId="305"/>
        </pc:sldMkLst>
        <pc:spChg chg="mod">
          <ac:chgData name="NAMohammed" userId="818e9af9-07b9-4e66-926f-ccbf6f764297" providerId="ADAL" clId="{2EA08005-D985-4B39-BE15-9F2F3583C690}" dt="2021-12-04T19:19:40.118" v="410" actId="14100"/>
          <ac:spMkLst>
            <pc:docMk/>
            <pc:sldMk cId="0" sldId="305"/>
            <ac:spMk id="2" creationId="{00000000-0000-0000-0000-000000000000}"/>
          </ac:spMkLst>
        </pc:spChg>
        <pc:spChg chg="mod">
          <ac:chgData name="NAMohammed" userId="818e9af9-07b9-4e66-926f-ccbf6f764297" providerId="ADAL" clId="{2EA08005-D985-4B39-BE15-9F2F3583C690}" dt="2021-12-04T19:21:41.568" v="436" actId="20577"/>
          <ac:spMkLst>
            <pc:docMk/>
            <pc:sldMk cId="0" sldId="305"/>
            <ac:spMk id="3" creationId="{00000000-0000-0000-0000-000000000000}"/>
          </ac:spMkLst>
        </pc:spChg>
      </pc:sldChg>
      <pc:sldChg chg="modSp del mod">
        <pc:chgData name="NAMohammed" userId="818e9af9-07b9-4e66-926f-ccbf6f764297" providerId="ADAL" clId="{2EA08005-D985-4B39-BE15-9F2F3583C690}" dt="2021-12-05T17:26:35.059" v="698" actId="2696"/>
        <pc:sldMkLst>
          <pc:docMk/>
          <pc:sldMk cId="0" sldId="306"/>
        </pc:sldMkLst>
        <pc:spChg chg="mod">
          <ac:chgData name="NAMohammed" userId="818e9af9-07b9-4e66-926f-ccbf6f764297" providerId="ADAL" clId="{2EA08005-D985-4B39-BE15-9F2F3583C690}" dt="2021-12-04T18:21:53.414" v="252" actId="14100"/>
          <ac:spMkLst>
            <pc:docMk/>
            <pc:sldMk cId="0" sldId="306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2EA08005-D985-4B39-BE15-9F2F3583C690}" dt="2021-12-05T17:27:38.338" v="699" actId="2696"/>
        <pc:sldMkLst>
          <pc:docMk/>
          <pc:sldMk cId="0" sldId="307"/>
        </pc:sldMkLst>
      </pc:sldChg>
      <pc:sldChg chg="del">
        <pc:chgData name="NAMohammed" userId="818e9af9-07b9-4e66-926f-ccbf6f764297" providerId="ADAL" clId="{2EA08005-D985-4B39-BE15-9F2F3583C690}" dt="2021-12-05T18:33:21.454" v="955" actId="2696"/>
        <pc:sldMkLst>
          <pc:docMk/>
          <pc:sldMk cId="0" sldId="309"/>
        </pc:sldMkLst>
      </pc:sldChg>
      <pc:sldChg chg="modSp del mod">
        <pc:chgData name="NAMohammed" userId="818e9af9-07b9-4e66-926f-ccbf6f764297" providerId="ADAL" clId="{2EA08005-D985-4B39-BE15-9F2F3583C690}" dt="2021-12-05T18:34:04.477" v="964" actId="2696"/>
        <pc:sldMkLst>
          <pc:docMk/>
          <pc:sldMk cId="0" sldId="310"/>
        </pc:sldMkLst>
        <pc:spChg chg="mod">
          <ac:chgData name="NAMohammed" userId="818e9af9-07b9-4e66-926f-ccbf6f764297" providerId="ADAL" clId="{2EA08005-D985-4B39-BE15-9F2F3583C690}" dt="2021-12-04T19:29:24.692" v="482" actId="20577"/>
          <ac:spMkLst>
            <pc:docMk/>
            <pc:sldMk cId="0" sldId="310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2EA08005-D985-4B39-BE15-9F2F3583C690}" dt="2021-12-05T17:29:45.327" v="700" actId="2696"/>
        <pc:sldMkLst>
          <pc:docMk/>
          <pc:sldMk cId="0" sldId="315"/>
        </pc:sldMkLst>
      </pc:sldChg>
      <pc:sldChg chg="modSp del mod">
        <pc:chgData name="NAMohammed" userId="818e9af9-07b9-4e66-926f-ccbf6f764297" providerId="ADAL" clId="{2EA08005-D985-4B39-BE15-9F2F3583C690}" dt="2021-12-05T17:30:13.980" v="702" actId="2696"/>
        <pc:sldMkLst>
          <pc:docMk/>
          <pc:sldMk cId="0" sldId="316"/>
        </pc:sldMkLst>
        <pc:spChg chg="mod">
          <ac:chgData name="NAMohammed" userId="818e9af9-07b9-4e66-926f-ccbf6f764297" providerId="ADAL" clId="{2EA08005-D985-4B39-BE15-9F2F3583C690}" dt="2021-12-04T19:31:29.834" v="484" actId="33524"/>
          <ac:spMkLst>
            <pc:docMk/>
            <pc:sldMk cId="0" sldId="316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2EA08005-D985-4B39-BE15-9F2F3583C690}" dt="2021-12-05T17:30:42.483" v="704" actId="2696"/>
        <pc:sldMkLst>
          <pc:docMk/>
          <pc:sldMk cId="0" sldId="317"/>
        </pc:sldMkLst>
      </pc:sldChg>
      <pc:sldChg chg="modSp del mod">
        <pc:chgData name="NAMohammed" userId="818e9af9-07b9-4e66-926f-ccbf6f764297" providerId="ADAL" clId="{2EA08005-D985-4B39-BE15-9F2F3583C690}" dt="2021-12-05T17:31:01.245" v="708" actId="2696"/>
        <pc:sldMkLst>
          <pc:docMk/>
          <pc:sldMk cId="0" sldId="318"/>
        </pc:sldMkLst>
        <pc:graphicFrameChg chg="modGraphic">
          <ac:chgData name="NAMohammed" userId="818e9af9-07b9-4e66-926f-ccbf6f764297" providerId="ADAL" clId="{2EA08005-D985-4B39-BE15-9F2F3583C690}" dt="2021-12-04T18:35:14.062" v="266" actId="20577"/>
          <ac:graphicFrameMkLst>
            <pc:docMk/>
            <pc:sldMk cId="0" sldId="318"/>
            <ac:graphicFrameMk id="4" creationId="{00000000-0000-0000-0000-000000000000}"/>
          </ac:graphicFrameMkLst>
        </pc:graphicFrameChg>
      </pc:sldChg>
      <pc:sldChg chg="del">
        <pc:chgData name="NAMohammed" userId="818e9af9-07b9-4e66-926f-ccbf6f764297" providerId="ADAL" clId="{2EA08005-D985-4B39-BE15-9F2F3583C690}" dt="2021-12-05T17:31:06.471" v="709" actId="2696"/>
        <pc:sldMkLst>
          <pc:docMk/>
          <pc:sldMk cId="0" sldId="319"/>
        </pc:sldMkLst>
      </pc:sldChg>
      <pc:sldChg chg="del">
        <pc:chgData name="NAMohammed" userId="818e9af9-07b9-4e66-926f-ccbf6f764297" providerId="ADAL" clId="{2EA08005-D985-4B39-BE15-9F2F3583C690}" dt="2021-12-05T17:31:19.234" v="710" actId="2696"/>
        <pc:sldMkLst>
          <pc:docMk/>
          <pc:sldMk cId="0" sldId="320"/>
        </pc:sldMkLst>
      </pc:sldChg>
      <pc:sldChg chg="modSp del mod">
        <pc:chgData name="NAMohammed" userId="818e9af9-07b9-4e66-926f-ccbf6f764297" providerId="ADAL" clId="{2EA08005-D985-4B39-BE15-9F2F3583C690}" dt="2021-12-05T17:31:26.959" v="711" actId="2696"/>
        <pc:sldMkLst>
          <pc:docMk/>
          <pc:sldMk cId="0" sldId="321"/>
        </pc:sldMkLst>
        <pc:spChg chg="mod">
          <ac:chgData name="NAMohammed" userId="818e9af9-07b9-4e66-926f-ccbf6f764297" providerId="ADAL" clId="{2EA08005-D985-4B39-BE15-9F2F3583C690}" dt="2021-12-04T19:44:01.266" v="535" actId="20577"/>
          <ac:spMkLst>
            <pc:docMk/>
            <pc:sldMk cId="0" sldId="321"/>
            <ac:spMk id="3" creationId="{00000000-0000-0000-0000-000000000000}"/>
          </ac:spMkLst>
        </pc:spChg>
      </pc:sldChg>
      <pc:sldChg chg="modSp del mod">
        <pc:chgData name="NAMohammed" userId="818e9af9-07b9-4e66-926f-ccbf6f764297" providerId="ADAL" clId="{2EA08005-D985-4B39-BE15-9F2F3583C690}" dt="2021-12-05T17:31:37.492" v="712" actId="2696"/>
        <pc:sldMkLst>
          <pc:docMk/>
          <pc:sldMk cId="0" sldId="322"/>
        </pc:sldMkLst>
        <pc:spChg chg="mod">
          <ac:chgData name="NAMohammed" userId="818e9af9-07b9-4e66-926f-ccbf6f764297" providerId="ADAL" clId="{2EA08005-D985-4B39-BE15-9F2F3583C690}" dt="2021-12-04T18:40:09.807" v="267" actId="20577"/>
          <ac:spMkLst>
            <pc:docMk/>
            <pc:sldMk cId="0" sldId="322"/>
            <ac:spMk id="3" creationId="{00000000-0000-0000-0000-000000000000}"/>
          </ac:spMkLst>
        </pc:spChg>
      </pc:sldChg>
      <pc:sldChg chg="add del">
        <pc:chgData name="NAMohammed" userId="818e9af9-07b9-4e66-926f-ccbf6f764297" providerId="ADAL" clId="{2EA08005-D985-4B39-BE15-9F2F3583C690}" dt="2021-12-05T18:34:58.638" v="974" actId="2696"/>
        <pc:sldMkLst>
          <pc:docMk/>
          <pc:sldMk cId="0" sldId="324"/>
        </pc:sldMkLst>
      </pc:sldChg>
      <pc:sldChg chg="modSp mod">
        <pc:chgData name="NAMohammed" userId="818e9af9-07b9-4e66-926f-ccbf6f764297" providerId="ADAL" clId="{2EA08005-D985-4B39-BE15-9F2F3583C690}" dt="2021-12-05T18:38:13.120" v="990" actId="20577"/>
        <pc:sldMkLst>
          <pc:docMk/>
          <pc:sldMk cId="0" sldId="325"/>
        </pc:sldMkLst>
        <pc:spChg chg="mod">
          <ac:chgData name="NAMohammed" userId="818e9af9-07b9-4e66-926f-ccbf6f764297" providerId="ADAL" clId="{2EA08005-D985-4B39-BE15-9F2F3583C690}" dt="2021-12-05T18:38:13.120" v="990" actId="20577"/>
          <ac:spMkLst>
            <pc:docMk/>
            <pc:sldMk cId="0" sldId="325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05T18:38:49.776" v="992" actId="313"/>
        <pc:sldMkLst>
          <pc:docMk/>
          <pc:sldMk cId="0" sldId="326"/>
        </pc:sldMkLst>
        <pc:spChg chg="mod">
          <ac:chgData name="NAMohammed" userId="818e9af9-07b9-4e66-926f-ccbf6f764297" providerId="ADAL" clId="{2EA08005-D985-4B39-BE15-9F2F3583C690}" dt="2021-12-05T18:38:49.776" v="992" actId="313"/>
          <ac:spMkLst>
            <pc:docMk/>
            <pc:sldMk cId="0" sldId="326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05T18:39:39.951" v="996" actId="108"/>
        <pc:sldMkLst>
          <pc:docMk/>
          <pc:sldMk cId="0" sldId="327"/>
        </pc:sldMkLst>
        <pc:spChg chg="mod">
          <ac:chgData name="NAMohammed" userId="818e9af9-07b9-4e66-926f-ccbf6f764297" providerId="ADAL" clId="{2EA08005-D985-4B39-BE15-9F2F3583C690}" dt="2021-12-05T18:39:39.951" v="996" actId="108"/>
          <ac:spMkLst>
            <pc:docMk/>
            <pc:sldMk cId="0" sldId="327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20T15:45:07.732" v="1124" actId="20577"/>
        <pc:sldMkLst>
          <pc:docMk/>
          <pc:sldMk cId="0" sldId="328"/>
        </pc:sldMkLst>
        <pc:spChg chg="mod">
          <ac:chgData name="NAMohammed" userId="818e9af9-07b9-4e66-926f-ccbf6f764297" providerId="ADAL" clId="{2EA08005-D985-4B39-BE15-9F2F3583C690}" dt="2021-12-20T15:45:07.732" v="1124" actId="20577"/>
          <ac:spMkLst>
            <pc:docMk/>
            <pc:sldMk cId="0" sldId="328"/>
            <ac:spMk id="3" creationId="{00000000-0000-0000-0000-000000000000}"/>
          </ac:spMkLst>
        </pc:spChg>
      </pc:sldChg>
      <pc:sldChg chg="modSp mod">
        <pc:chgData name="NAMohammed" userId="818e9af9-07b9-4e66-926f-ccbf6f764297" providerId="ADAL" clId="{2EA08005-D985-4B39-BE15-9F2F3583C690}" dt="2021-12-05T18:45:48.084" v="1050" actId="113"/>
        <pc:sldMkLst>
          <pc:docMk/>
          <pc:sldMk cId="0" sldId="330"/>
        </pc:sldMkLst>
        <pc:spChg chg="mod">
          <ac:chgData name="NAMohammed" userId="818e9af9-07b9-4e66-926f-ccbf6f764297" providerId="ADAL" clId="{2EA08005-D985-4B39-BE15-9F2F3583C690}" dt="2021-12-05T18:45:48.084" v="1050" actId="113"/>
          <ac:spMkLst>
            <pc:docMk/>
            <pc:sldMk cId="0" sldId="330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2EA08005-D985-4B39-BE15-9F2F3583C690}" dt="2021-12-04T17:47:53.854" v="103" actId="2696"/>
        <pc:sldMkLst>
          <pc:docMk/>
          <pc:sldMk cId="0" sldId="436"/>
        </pc:sldMkLst>
      </pc:sldChg>
      <pc:sldChg chg="del">
        <pc:chgData name="NAMohammed" userId="818e9af9-07b9-4e66-926f-ccbf6f764297" providerId="ADAL" clId="{2EA08005-D985-4B39-BE15-9F2F3583C690}" dt="2021-12-04T17:47:06.026" v="97" actId="2696"/>
        <pc:sldMkLst>
          <pc:docMk/>
          <pc:sldMk cId="0" sldId="437"/>
        </pc:sldMkLst>
      </pc:sldChg>
      <pc:sldChg chg="del">
        <pc:chgData name="NAMohammed" userId="818e9af9-07b9-4e66-926f-ccbf6f764297" providerId="ADAL" clId="{2EA08005-D985-4B39-BE15-9F2F3583C690}" dt="2021-12-04T17:47:38.058" v="101" actId="2696"/>
        <pc:sldMkLst>
          <pc:docMk/>
          <pc:sldMk cId="0" sldId="438"/>
        </pc:sldMkLst>
      </pc:sldChg>
      <pc:sldChg chg="del">
        <pc:chgData name="NAMohammed" userId="818e9af9-07b9-4e66-926f-ccbf6f764297" providerId="ADAL" clId="{2EA08005-D985-4B39-BE15-9F2F3583C690}" dt="2021-12-04T17:47:21.913" v="98" actId="2696"/>
        <pc:sldMkLst>
          <pc:docMk/>
          <pc:sldMk cId="0" sldId="447"/>
        </pc:sldMkLst>
      </pc:sldChg>
      <pc:sldChg chg="del">
        <pc:chgData name="NAMohammed" userId="818e9af9-07b9-4e66-926f-ccbf6f764297" providerId="ADAL" clId="{2EA08005-D985-4B39-BE15-9F2F3583C690}" dt="2021-12-04T17:45:18.852" v="89" actId="2696"/>
        <pc:sldMkLst>
          <pc:docMk/>
          <pc:sldMk cId="0" sldId="448"/>
        </pc:sldMkLst>
      </pc:sldChg>
      <pc:sldChg chg="del">
        <pc:chgData name="NAMohammed" userId="818e9af9-07b9-4e66-926f-ccbf6f764297" providerId="ADAL" clId="{2EA08005-D985-4B39-BE15-9F2F3583C690}" dt="2021-12-04T18:48:03.865" v="291" actId="2696"/>
        <pc:sldMkLst>
          <pc:docMk/>
          <pc:sldMk cId="0" sldId="450"/>
        </pc:sldMkLst>
      </pc:sldChg>
      <pc:sldChg chg="del">
        <pc:chgData name="NAMohammed" userId="818e9af9-07b9-4e66-926f-ccbf6f764297" providerId="ADAL" clId="{2EA08005-D985-4B39-BE15-9F2F3583C690}" dt="2021-12-04T17:54:20.419" v="146" actId="2696"/>
        <pc:sldMkLst>
          <pc:docMk/>
          <pc:sldMk cId="0" sldId="451"/>
        </pc:sldMkLst>
      </pc:sldChg>
      <pc:sldChg chg="del">
        <pc:chgData name="NAMohammed" userId="818e9af9-07b9-4e66-926f-ccbf6f764297" providerId="ADAL" clId="{2EA08005-D985-4B39-BE15-9F2F3583C690}" dt="2021-12-04T17:54:30.767" v="148" actId="2696"/>
        <pc:sldMkLst>
          <pc:docMk/>
          <pc:sldMk cId="0" sldId="452"/>
        </pc:sldMkLst>
      </pc:sldChg>
      <pc:sldChg chg="del">
        <pc:chgData name="NAMohammed" userId="818e9af9-07b9-4e66-926f-ccbf6f764297" providerId="ADAL" clId="{2EA08005-D985-4B39-BE15-9F2F3583C690}" dt="2021-12-04T17:54:46.311" v="151" actId="2696"/>
        <pc:sldMkLst>
          <pc:docMk/>
          <pc:sldMk cId="0" sldId="453"/>
        </pc:sldMkLst>
      </pc:sldChg>
      <pc:sldChg chg="del">
        <pc:chgData name="NAMohammed" userId="818e9af9-07b9-4e66-926f-ccbf6f764297" providerId="ADAL" clId="{2EA08005-D985-4B39-BE15-9F2F3583C690}" dt="2021-12-05T17:05:15.624" v="685" actId="2696"/>
        <pc:sldMkLst>
          <pc:docMk/>
          <pc:sldMk cId="0" sldId="454"/>
        </pc:sldMkLst>
      </pc:sldChg>
      <pc:sldChg chg="del">
        <pc:chgData name="NAMohammed" userId="818e9af9-07b9-4e66-926f-ccbf6f764297" providerId="ADAL" clId="{2EA08005-D985-4B39-BE15-9F2F3583C690}" dt="2021-12-05T17:06:15.327" v="692" actId="2696"/>
        <pc:sldMkLst>
          <pc:docMk/>
          <pc:sldMk cId="0" sldId="457"/>
        </pc:sldMkLst>
      </pc:sldChg>
      <pc:sldChg chg="del">
        <pc:chgData name="NAMohammed" userId="818e9af9-07b9-4e66-926f-ccbf6f764297" providerId="ADAL" clId="{2EA08005-D985-4B39-BE15-9F2F3583C690}" dt="2021-12-05T17:06:52.596" v="693" actId="2696"/>
        <pc:sldMkLst>
          <pc:docMk/>
          <pc:sldMk cId="0" sldId="458"/>
        </pc:sldMkLst>
      </pc:sldChg>
      <pc:sldChg chg="modSp del mod">
        <pc:chgData name="NAMohammed" userId="818e9af9-07b9-4e66-926f-ccbf6f764297" providerId="ADAL" clId="{2EA08005-D985-4B39-BE15-9F2F3583C690}" dt="2021-12-05T17:30:48.909" v="706" actId="2696"/>
        <pc:sldMkLst>
          <pc:docMk/>
          <pc:sldMk cId="0" sldId="459"/>
        </pc:sldMkLst>
        <pc:spChg chg="mod">
          <ac:chgData name="NAMohammed" userId="818e9af9-07b9-4e66-926f-ccbf6f764297" providerId="ADAL" clId="{2EA08005-D985-4B39-BE15-9F2F3583C690}" dt="2021-12-04T18:33:19.114" v="265" actId="113"/>
          <ac:spMkLst>
            <pc:docMk/>
            <pc:sldMk cId="0" sldId="459"/>
            <ac:spMk id="79876" creationId="{00000000-0000-0000-0000-000000000000}"/>
          </ac:spMkLst>
        </pc:spChg>
        <pc:picChg chg="mod modCrop">
          <ac:chgData name="NAMohammed" userId="818e9af9-07b9-4e66-926f-ccbf6f764297" providerId="ADAL" clId="{2EA08005-D985-4B39-BE15-9F2F3583C690}" dt="2021-12-04T18:33:12.488" v="264" actId="14100"/>
          <ac:picMkLst>
            <pc:docMk/>
            <pc:sldMk cId="0" sldId="459"/>
            <ac:picMk id="79875" creationId="{00000000-0000-0000-0000-000000000000}"/>
          </ac:picMkLst>
        </pc:picChg>
      </pc:sldChg>
      <pc:sldChg chg="del">
        <pc:chgData name="NAMohammed" userId="818e9af9-07b9-4e66-926f-ccbf6f764297" providerId="ADAL" clId="{2EA08005-D985-4B39-BE15-9F2F3583C690}" dt="2021-12-05T17:30:57.010" v="707" actId="2696"/>
        <pc:sldMkLst>
          <pc:docMk/>
          <pc:sldMk cId="0" sldId="460"/>
        </pc:sldMkLst>
      </pc:sldChg>
      <pc:sldChg chg="del">
        <pc:chgData name="NAMohammed" userId="818e9af9-07b9-4e66-926f-ccbf6f764297" providerId="ADAL" clId="{2EA08005-D985-4B39-BE15-9F2F3583C690}" dt="2021-12-04T17:47:43.989" v="102" actId="2696"/>
        <pc:sldMkLst>
          <pc:docMk/>
          <pc:sldMk cId="0" sldId="463"/>
        </pc:sldMkLst>
      </pc:sldChg>
      <pc:sldChg chg="del">
        <pc:chgData name="NAMohammed" userId="818e9af9-07b9-4e66-926f-ccbf6f764297" providerId="ADAL" clId="{2EA08005-D985-4B39-BE15-9F2F3583C690}" dt="2021-12-05T18:29:02.729" v="947" actId="2696"/>
        <pc:sldMkLst>
          <pc:docMk/>
          <pc:sldMk cId="0" sldId="464"/>
        </pc:sldMkLst>
      </pc:sldChg>
      <pc:sldChg chg="del">
        <pc:chgData name="NAMohammed" userId="818e9af9-07b9-4e66-926f-ccbf6f764297" providerId="ADAL" clId="{2EA08005-D985-4B39-BE15-9F2F3583C690}" dt="2021-12-04T17:48:42.853" v="111" actId="2696"/>
        <pc:sldMkLst>
          <pc:docMk/>
          <pc:sldMk cId="0" sldId="470"/>
        </pc:sldMkLst>
      </pc:sldChg>
      <pc:sldChg chg="del">
        <pc:chgData name="NAMohammed" userId="818e9af9-07b9-4e66-926f-ccbf6f764297" providerId="ADAL" clId="{2EA08005-D985-4B39-BE15-9F2F3583C690}" dt="2021-12-05T18:21:45.941" v="939" actId="2696"/>
        <pc:sldMkLst>
          <pc:docMk/>
          <pc:sldMk cId="0" sldId="471"/>
        </pc:sldMkLst>
      </pc:sldChg>
      <pc:sldChg chg="del">
        <pc:chgData name="NAMohammed" userId="818e9af9-07b9-4e66-926f-ccbf6f764297" providerId="ADAL" clId="{2EA08005-D985-4B39-BE15-9F2F3583C690}" dt="2021-12-05T17:30:33.609" v="703" actId="2696"/>
        <pc:sldMkLst>
          <pc:docMk/>
          <pc:sldMk cId="0" sldId="473"/>
        </pc:sldMkLst>
      </pc:sldChg>
      <pc:sldChg chg="modSp del mod">
        <pc:chgData name="NAMohammed" userId="818e9af9-07b9-4e66-926f-ccbf6f764297" providerId="ADAL" clId="{2EA08005-D985-4B39-BE15-9F2F3583C690}" dt="2021-12-05T17:30:45.681" v="705" actId="2696"/>
        <pc:sldMkLst>
          <pc:docMk/>
          <pc:sldMk cId="0" sldId="475"/>
        </pc:sldMkLst>
        <pc:spChg chg="mod">
          <ac:chgData name="NAMohammed" userId="818e9af9-07b9-4e66-926f-ccbf6f764297" providerId="ADAL" clId="{2EA08005-D985-4B39-BE15-9F2F3583C690}" dt="2021-12-04T19:36:36.674" v="501" actId="14100"/>
          <ac:spMkLst>
            <pc:docMk/>
            <pc:sldMk cId="0" sldId="475"/>
            <ac:spMk id="182275" creationId="{00000000-0000-0000-0000-000000000000}"/>
          </ac:spMkLst>
        </pc:spChg>
        <pc:picChg chg="mod">
          <ac:chgData name="NAMohammed" userId="818e9af9-07b9-4e66-926f-ccbf6f764297" providerId="ADAL" clId="{2EA08005-D985-4B39-BE15-9F2F3583C690}" dt="2021-12-04T19:36:54.377" v="504" actId="14100"/>
          <ac:picMkLst>
            <pc:docMk/>
            <pc:sldMk cId="0" sldId="475"/>
            <ac:picMk id="182278" creationId="{00000000-0000-0000-0000-000000000000}"/>
          </ac:picMkLst>
        </pc:picChg>
      </pc:sldChg>
      <pc:sldChg chg="modSp new del mod">
        <pc:chgData name="NAMohammed" userId="818e9af9-07b9-4e66-926f-ccbf6f764297" providerId="ADAL" clId="{2EA08005-D985-4B39-BE15-9F2F3583C690}" dt="2021-12-04T18:47:05.558" v="290" actId="2696"/>
        <pc:sldMkLst>
          <pc:docMk/>
          <pc:sldMk cId="374878436" sldId="476"/>
        </pc:sldMkLst>
        <pc:spChg chg="mod ord">
          <ac:chgData name="NAMohammed" userId="818e9af9-07b9-4e66-926f-ccbf6f764297" providerId="ADAL" clId="{2EA08005-D985-4B39-BE15-9F2F3583C690}" dt="2021-12-04T18:46:29.787" v="289" actId="14861"/>
          <ac:spMkLst>
            <pc:docMk/>
            <pc:sldMk cId="374878436" sldId="476"/>
            <ac:spMk id="3" creationId="{2DA19095-4946-4782-9255-2386F735838F}"/>
          </ac:spMkLst>
        </pc:spChg>
      </pc:sldChg>
      <pc:sldChg chg="addSp delSp modSp new del mod">
        <pc:chgData name="NAMohammed" userId="818e9af9-07b9-4e66-926f-ccbf6f764297" providerId="ADAL" clId="{2EA08005-D985-4B39-BE15-9F2F3583C690}" dt="2021-12-05T17:29:58.931" v="701" actId="2696"/>
        <pc:sldMkLst>
          <pc:docMk/>
          <pc:sldMk cId="3833203236" sldId="476"/>
        </pc:sldMkLst>
        <pc:spChg chg="mod">
          <ac:chgData name="NAMohammed" userId="818e9af9-07b9-4e66-926f-ccbf6f764297" providerId="ADAL" clId="{2EA08005-D985-4B39-BE15-9F2F3583C690}" dt="2021-12-04T19:32:28.675" v="487" actId="27636"/>
          <ac:spMkLst>
            <pc:docMk/>
            <pc:sldMk cId="3833203236" sldId="476"/>
            <ac:spMk id="2" creationId="{25CFFC90-6D6D-4C0A-B5C7-DE3B100110F9}"/>
          </ac:spMkLst>
        </pc:spChg>
        <pc:spChg chg="del mod">
          <ac:chgData name="NAMohammed" userId="818e9af9-07b9-4e66-926f-ccbf6f764297" providerId="ADAL" clId="{2EA08005-D985-4B39-BE15-9F2F3583C690}" dt="2021-12-04T19:32:34.653" v="489" actId="22"/>
          <ac:spMkLst>
            <pc:docMk/>
            <pc:sldMk cId="3833203236" sldId="476"/>
            <ac:spMk id="3" creationId="{C48D8858-4356-4DB2-BBA9-C03240E31C11}"/>
          </ac:spMkLst>
        </pc:spChg>
        <pc:picChg chg="add mod ord">
          <ac:chgData name="NAMohammed" userId="818e9af9-07b9-4e66-926f-ccbf6f764297" providerId="ADAL" clId="{2EA08005-D985-4B39-BE15-9F2F3583C690}" dt="2021-12-04T19:33:28.964" v="499" actId="14100"/>
          <ac:picMkLst>
            <pc:docMk/>
            <pc:sldMk cId="3833203236" sldId="476"/>
            <ac:picMk id="5" creationId="{8C3575D7-8049-44E6-BCA5-7D40DA2ACD26}"/>
          </ac:picMkLst>
        </pc:picChg>
      </pc:sldChg>
      <pc:sldChg chg="addSp modSp new mod">
        <pc:chgData name="NAMohammed" userId="818e9af9-07b9-4e66-926f-ccbf6f764297" providerId="ADAL" clId="{2EA08005-D985-4B39-BE15-9F2F3583C690}" dt="2021-12-05T16:46:38.734" v="573" actId="14100"/>
        <pc:sldMkLst>
          <pc:docMk/>
          <pc:sldMk cId="1610485872" sldId="477"/>
        </pc:sldMkLst>
        <pc:spChg chg="mod">
          <ac:chgData name="NAMohammed" userId="818e9af9-07b9-4e66-926f-ccbf6f764297" providerId="ADAL" clId="{2EA08005-D985-4B39-BE15-9F2F3583C690}" dt="2021-12-05T16:42:44.657" v="542" actId="14100"/>
          <ac:spMkLst>
            <pc:docMk/>
            <pc:sldMk cId="1610485872" sldId="477"/>
            <ac:spMk id="2" creationId="{9B0CD24B-D4FA-4B22-9918-E89C0BCC64BF}"/>
          </ac:spMkLst>
        </pc:spChg>
        <pc:spChg chg="mod">
          <ac:chgData name="NAMohammed" userId="818e9af9-07b9-4e66-926f-ccbf6f764297" providerId="ADAL" clId="{2EA08005-D985-4B39-BE15-9F2F3583C690}" dt="2021-12-05T16:45:42.384" v="565" actId="27636"/>
          <ac:spMkLst>
            <pc:docMk/>
            <pc:sldMk cId="1610485872" sldId="477"/>
            <ac:spMk id="3" creationId="{18DD21E8-B8BD-4C58-95E2-D2425253F57A}"/>
          </ac:spMkLst>
        </pc:spChg>
        <pc:picChg chg="add mod">
          <ac:chgData name="NAMohammed" userId="818e9af9-07b9-4e66-926f-ccbf6f764297" providerId="ADAL" clId="{2EA08005-D985-4B39-BE15-9F2F3583C690}" dt="2021-12-05T16:46:38.734" v="573" actId="14100"/>
          <ac:picMkLst>
            <pc:docMk/>
            <pc:sldMk cId="1610485872" sldId="477"/>
            <ac:picMk id="4" creationId="{D57D5C8D-2B95-4B51-A283-986D940075AF}"/>
          </ac:picMkLst>
        </pc:picChg>
      </pc:sldChg>
      <pc:sldChg chg="addSp delSp modSp new mod">
        <pc:chgData name="NAMohammed" userId="818e9af9-07b9-4e66-926f-ccbf6f764297" providerId="ADAL" clId="{2EA08005-D985-4B39-BE15-9F2F3583C690}" dt="2021-12-20T14:50:10.732" v="1086" actId="27636"/>
        <pc:sldMkLst>
          <pc:docMk/>
          <pc:sldMk cId="658316874" sldId="478"/>
        </pc:sldMkLst>
        <pc:spChg chg="mod">
          <ac:chgData name="NAMohammed" userId="818e9af9-07b9-4e66-926f-ccbf6f764297" providerId="ADAL" clId="{2EA08005-D985-4B39-BE15-9F2F3583C690}" dt="2021-12-05T16:47:37.487" v="576" actId="27636"/>
          <ac:spMkLst>
            <pc:docMk/>
            <pc:sldMk cId="658316874" sldId="478"/>
            <ac:spMk id="2" creationId="{6CD3F660-0E6F-42F8-AC21-89C8D5F085F4}"/>
          </ac:spMkLst>
        </pc:spChg>
        <pc:spChg chg="mod">
          <ac:chgData name="NAMohammed" userId="818e9af9-07b9-4e66-926f-ccbf6f764297" providerId="ADAL" clId="{2EA08005-D985-4B39-BE15-9F2F3583C690}" dt="2021-12-20T14:50:10.732" v="1086" actId="27636"/>
          <ac:spMkLst>
            <pc:docMk/>
            <pc:sldMk cId="658316874" sldId="478"/>
            <ac:spMk id="3" creationId="{ADF6A358-EFCD-4684-B9C4-9614E5761600}"/>
          </ac:spMkLst>
        </pc:spChg>
        <pc:picChg chg="add del mod">
          <ac:chgData name="NAMohammed" userId="818e9af9-07b9-4e66-926f-ccbf6f764297" providerId="ADAL" clId="{2EA08005-D985-4B39-BE15-9F2F3583C690}" dt="2021-12-05T16:54:03.101" v="632" actId="21"/>
          <ac:picMkLst>
            <pc:docMk/>
            <pc:sldMk cId="658316874" sldId="478"/>
            <ac:picMk id="4" creationId="{2BFFC229-E049-49D9-B27F-5697A49BC636}"/>
          </ac:picMkLst>
        </pc:picChg>
      </pc:sldChg>
      <pc:sldChg chg="addSp delSp modSp new mod">
        <pc:chgData name="NAMohammed" userId="818e9af9-07b9-4e66-926f-ccbf6f764297" providerId="ADAL" clId="{2EA08005-D985-4B39-BE15-9F2F3583C690}" dt="2021-12-20T14:42:15.854" v="1079" actId="207"/>
        <pc:sldMkLst>
          <pc:docMk/>
          <pc:sldMk cId="2936872034" sldId="479"/>
        </pc:sldMkLst>
        <pc:spChg chg="add del mod">
          <ac:chgData name="NAMohammed" userId="818e9af9-07b9-4e66-926f-ccbf6f764297" providerId="ADAL" clId="{2EA08005-D985-4B39-BE15-9F2F3583C690}" dt="2021-12-20T14:41:39.397" v="1077" actId="21"/>
          <ac:spMkLst>
            <pc:docMk/>
            <pc:sldMk cId="2936872034" sldId="479"/>
            <ac:spMk id="3" creationId="{9B0C8091-BA1E-40D8-B409-BC688056091D}"/>
          </ac:spMkLst>
        </pc:spChg>
        <pc:spChg chg="del">
          <ac:chgData name="NAMohammed" userId="818e9af9-07b9-4e66-926f-ccbf6f764297" providerId="ADAL" clId="{2EA08005-D985-4B39-BE15-9F2F3583C690}" dt="2021-12-05T16:58:10.891" v="643"/>
          <ac:spMkLst>
            <pc:docMk/>
            <pc:sldMk cId="2936872034" sldId="479"/>
            <ac:spMk id="3" creationId="{D5746E7E-6790-435E-8FB4-E490B61D9CB1}"/>
          </ac:spMkLst>
        </pc:spChg>
        <pc:spChg chg="add mod">
          <ac:chgData name="NAMohammed" userId="818e9af9-07b9-4e66-926f-ccbf6f764297" providerId="ADAL" clId="{2EA08005-D985-4B39-BE15-9F2F3583C690}" dt="2021-12-20T14:42:15.854" v="1079" actId="207"/>
          <ac:spMkLst>
            <pc:docMk/>
            <pc:sldMk cId="2936872034" sldId="479"/>
            <ac:spMk id="5" creationId="{1585AD4A-ECA7-4447-9A6F-88033EA8C0AD}"/>
          </ac:spMkLst>
        </pc:spChg>
        <pc:picChg chg="add mod">
          <ac:chgData name="NAMohammed" userId="818e9af9-07b9-4e66-926f-ccbf6f764297" providerId="ADAL" clId="{2EA08005-D985-4B39-BE15-9F2F3583C690}" dt="2021-12-05T16:58:46.686" v="651" actId="1076"/>
          <ac:picMkLst>
            <pc:docMk/>
            <pc:sldMk cId="2936872034" sldId="479"/>
            <ac:picMk id="4" creationId="{907FA41E-AA63-4613-B67E-D3E994EF9CA0}"/>
          </ac:picMkLst>
        </pc:picChg>
      </pc:sldChg>
      <pc:sldChg chg="new del">
        <pc:chgData name="NAMohammed" userId="818e9af9-07b9-4e66-926f-ccbf6f764297" providerId="ADAL" clId="{2EA08005-D985-4B39-BE15-9F2F3583C690}" dt="2021-12-05T18:37:25.278" v="986" actId="2696"/>
        <pc:sldMkLst>
          <pc:docMk/>
          <pc:sldMk cId="3526292495" sldId="480"/>
        </pc:sldMkLst>
      </pc:sldChg>
      <pc:sldChg chg="addSp delSp modSp new mod modClrScheme chgLayout">
        <pc:chgData name="NAMohammed" userId="818e9af9-07b9-4e66-926f-ccbf6f764297" providerId="ADAL" clId="{2EA08005-D985-4B39-BE15-9F2F3583C690}" dt="2021-12-05T17:43:02.541" v="769" actId="14100"/>
        <pc:sldMkLst>
          <pc:docMk/>
          <pc:sldMk cId="425461330" sldId="481"/>
        </pc:sldMkLst>
        <pc:spChg chg="del mod ord">
          <ac:chgData name="NAMohammed" userId="818e9af9-07b9-4e66-926f-ccbf6f764297" providerId="ADAL" clId="{2EA08005-D985-4B39-BE15-9F2F3583C690}" dt="2021-12-05T17:38:46.424" v="732" actId="700"/>
          <ac:spMkLst>
            <pc:docMk/>
            <pc:sldMk cId="425461330" sldId="481"/>
            <ac:spMk id="2" creationId="{F5323E5F-C958-4A51-8BC0-8922F4702CF6}"/>
          </ac:spMkLst>
        </pc:spChg>
        <pc:spChg chg="del mod ord">
          <ac:chgData name="NAMohammed" userId="818e9af9-07b9-4e66-926f-ccbf6f764297" providerId="ADAL" clId="{2EA08005-D985-4B39-BE15-9F2F3583C690}" dt="2021-12-05T17:38:46.424" v="732" actId="700"/>
          <ac:spMkLst>
            <pc:docMk/>
            <pc:sldMk cId="425461330" sldId="481"/>
            <ac:spMk id="3" creationId="{B70E2C71-BCF0-41A1-BE07-2C4AEDABC057}"/>
          </ac:spMkLst>
        </pc:spChg>
        <pc:spChg chg="add mod ord">
          <ac:chgData name="NAMohammed" userId="818e9af9-07b9-4e66-926f-ccbf6f764297" providerId="ADAL" clId="{2EA08005-D985-4B39-BE15-9F2F3583C690}" dt="2021-12-05T17:38:46.424" v="732" actId="700"/>
          <ac:spMkLst>
            <pc:docMk/>
            <pc:sldMk cId="425461330" sldId="481"/>
            <ac:spMk id="4" creationId="{A4CCA72B-B81B-4789-B6A0-218A70EFAC67}"/>
          </ac:spMkLst>
        </pc:spChg>
        <pc:spChg chg="add mod ord">
          <ac:chgData name="NAMohammed" userId="818e9af9-07b9-4e66-926f-ccbf6f764297" providerId="ADAL" clId="{2EA08005-D985-4B39-BE15-9F2F3583C690}" dt="2021-12-05T17:38:46.424" v="732" actId="700"/>
          <ac:spMkLst>
            <pc:docMk/>
            <pc:sldMk cId="425461330" sldId="481"/>
            <ac:spMk id="5" creationId="{F45E13BC-3EC8-4F16-AF7B-5BB3D2CF9921}"/>
          </ac:spMkLst>
        </pc:spChg>
        <pc:spChg chg="add mod ord">
          <ac:chgData name="NAMohammed" userId="818e9af9-07b9-4e66-926f-ccbf6f764297" providerId="ADAL" clId="{2EA08005-D985-4B39-BE15-9F2F3583C690}" dt="2021-12-05T17:40:34.116" v="754" actId="113"/>
          <ac:spMkLst>
            <pc:docMk/>
            <pc:sldMk cId="425461330" sldId="481"/>
            <ac:spMk id="6" creationId="{8F7C7E04-323D-47BF-A76E-39EB56321067}"/>
          </ac:spMkLst>
        </pc:spChg>
        <pc:spChg chg="add mod ord">
          <ac:chgData name="NAMohammed" userId="818e9af9-07b9-4e66-926f-ccbf6f764297" providerId="ADAL" clId="{2EA08005-D985-4B39-BE15-9F2F3583C690}" dt="2021-12-05T17:38:46.424" v="732" actId="700"/>
          <ac:spMkLst>
            <pc:docMk/>
            <pc:sldMk cId="425461330" sldId="481"/>
            <ac:spMk id="7" creationId="{2856A1DB-0BC8-438A-82CD-1225220ABEF2}"/>
          </ac:spMkLst>
        </pc:spChg>
        <pc:spChg chg="add del mod ord">
          <ac:chgData name="NAMohammed" userId="818e9af9-07b9-4e66-926f-ccbf6f764297" providerId="ADAL" clId="{2EA08005-D985-4B39-BE15-9F2F3583C690}" dt="2021-12-05T17:42:10.611" v="759"/>
          <ac:spMkLst>
            <pc:docMk/>
            <pc:sldMk cId="425461330" sldId="481"/>
            <ac:spMk id="8" creationId="{5775F753-5A64-4E04-8DB5-2846015B4CE8}"/>
          </ac:spMkLst>
        </pc:spChg>
        <pc:picChg chg="add del">
          <ac:chgData name="NAMohammed" userId="818e9af9-07b9-4e66-926f-ccbf6f764297" providerId="ADAL" clId="{2EA08005-D985-4B39-BE15-9F2F3583C690}" dt="2021-12-05T17:42:05.898" v="758"/>
          <ac:picMkLst>
            <pc:docMk/>
            <pc:sldMk cId="425461330" sldId="481"/>
            <ac:picMk id="11" creationId="{E26C93E0-98BE-403A-9314-9D97434C7A82}"/>
          </ac:picMkLst>
        </pc:picChg>
        <pc:picChg chg="add mod">
          <ac:chgData name="NAMohammed" userId="818e9af9-07b9-4e66-926f-ccbf6f764297" providerId="ADAL" clId="{2EA08005-D985-4B39-BE15-9F2F3583C690}" dt="2021-12-05T17:42:29.134" v="763" actId="14100"/>
          <ac:picMkLst>
            <pc:docMk/>
            <pc:sldMk cId="425461330" sldId="481"/>
            <ac:picMk id="12" creationId="{48451B79-993A-4A04-AB7C-5AB047DADA1E}"/>
          </ac:picMkLst>
        </pc:picChg>
        <pc:picChg chg="add mod">
          <ac:chgData name="NAMohammed" userId="818e9af9-07b9-4e66-926f-ccbf6f764297" providerId="ADAL" clId="{2EA08005-D985-4B39-BE15-9F2F3583C690}" dt="2021-12-05T17:43:02.541" v="769" actId="14100"/>
          <ac:picMkLst>
            <pc:docMk/>
            <pc:sldMk cId="425461330" sldId="481"/>
            <ac:picMk id="13" creationId="{46CE9DC7-A0C7-4B34-857F-612A1954536E}"/>
          </ac:picMkLst>
        </pc:picChg>
      </pc:sldChg>
      <pc:sldChg chg="addSp delSp modSp new mod modClrScheme chgLayout">
        <pc:chgData name="NAMohammed" userId="818e9af9-07b9-4e66-926f-ccbf6f764297" providerId="ADAL" clId="{2EA08005-D985-4B39-BE15-9F2F3583C690}" dt="2021-12-05T18:11:39.103" v="832" actId="20577"/>
        <pc:sldMkLst>
          <pc:docMk/>
          <pc:sldMk cId="848411438" sldId="482"/>
        </pc:sldMkLst>
        <pc:spChg chg="del">
          <ac:chgData name="NAMohammed" userId="818e9af9-07b9-4e66-926f-ccbf6f764297" providerId="ADAL" clId="{2EA08005-D985-4B39-BE15-9F2F3583C690}" dt="2021-12-05T17:48:05.167" v="772" actId="700"/>
          <ac:spMkLst>
            <pc:docMk/>
            <pc:sldMk cId="848411438" sldId="482"/>
            <ac:spMk id="2" creationId="{38D7034A-58BC-4D42-83BA-1CBA81FD2F6E}"/>
          </ac:spMkLst>
        </pc:spChg>
        <pc:spChg chg="del">
          <ac:chgData name="NAMohammed" userId="818e9af9-07b9-4e66-926f-ccbf6f764297" providerId="ADAL" clId="{2EA08005-D985-4B39-BE15-9F2F3583C690}" dt="2021-12-05T17:48:05.167" v="772" actId="700"/>
          <ac:spMkLst>
            <pc:docMk/>
            <pc:sldMk cId="848411438" sldId="482"/>
            <ac:spMk id="3" creationId="{8125D41E-D436-4321-87A9-8E6115B30F41}"/>
          </ac:spMkLst>
        </pc:spChg>
        <pc:spChg chg="del">
          <ac:chgData name="NAMohammed" userId="818e9af9-07b9-4e66-926f-ccbf6f764297" providerId="ADAL" clId="{2EA08005-D985-4B39-BE15-9F2F3583C690}" dt="2021-12-05T17:48:05.167" v="772" actId="700"/>
          <ac:spMkLst>
            <pc:docMk/>
            <pc:sldMk cId="848411438" sldId="482"/>
            <ac:spMk id="4" creationId="{82B62967-F213-4F1A-ADCC-368AA53447D4}"/>
          </ac:spMkLst>
        </pc:spChg>
        <pc:spChg chg="del">
          <ac:chgData name="NAMohammed" userId="818e9af9-07b9-4e66-926f-ccbf6f764297" providerId="ADAL" clId="{2EA08005-D985-4B39-BE15-9F2F3583C690}" dt="2021-12-05T17:48:05.167" v="772" actId="700"/>
          <ac:spMkLst>
            <pc:docMk/>
            <pc:sldMk cId="848411438" sldId="482"/>
            <ac:spMk id="5" creationId="{6812C11F-279F-49D9-9438-AA74A460A525}"/>
          </ac:spMkLst>
        </pc:spChg>
        <pc:spChg chg="del">
          <ac:chgData name="NAMohammed" userId="818e9af9-07b9-4e66-926f-ccbf6f764297" providerId="ADAL" clId="{2EA08005-D985-4B39-BE15-9F2F3583C690}" dt="2021-12-05T17:48:05.167" v="772" actId="700"/>
          <ac:spMkLst>
            <pc:docMk/>
            <pc:sldMk cId="848411438" sldId="482"/>
            <ac:spMk id="6" creationId="{F5EA593B-2462-48DE-8BA0-A8A1C4F84135}"/>
          </ac:spMkLst>
        </pc:spChg>
        <pc:spChg chg="add mod">
          <ac:chgData name="NAMohammed" userId="818e9af9-07b9-4e66-926f-ccbf6f764297" providerId="ADAL" clId="{2EA08005-D985-4B39-BE15-9F2F3583C690}" dt="2021-12-05T18:08:03.213" v="775" actId="27636"/>
          <ac:spMkLst>
            <pc:docMk/>
            <pc:sldMk cId="848411438" sldId="482"/>
            <ac:spMk id="7" creationId="{ED670840-6AE1-41D8-A974-6E176C29CFF3}"/>
          </ac:spMkLst>
        </pc:spChg>
        <pc:spChg chg="add mod">
          <ac:chgData name="NAMohammed" userId="818e9af9-07b9-4e66-926f-ccbf6f764297" providerId="ADAL" clId="{2EA08005-D985-4B39-BE15-9F2F3583C690}" dt="2021-12-05T18:11:39.103" v="832" actId="20577"/>
          <ac:spMkLst>
            <pc:docMk/>
            <pc:sldMk cId="848411438" sldId="482"/>
            <ac:spMk id="8" creationId="{5D311D9B-1597-43A6-B715-742EF3C402FA}"/>
          </ac:spMkLst>
        </pc:spChg>
      </pc:sldChg>
      <pc:sldChg chg="addSp delSp modSp new mod">
        <pc:chgData name="NAMohammed" userId="818e9af9-07b9-4e66-926f-ccbf6f764297" providerId="ADAL" clId="{2EA08005-D985-4B39-BE15-9F2F3583C690}" dt="2021-12-05T18:18:55.791" v="929" actId="113"/>
        <pc:sldMkLst>
          <pc:docMk/>
          <pc:sldMk cId="103029103" sldId="483"/>
        </pc:sldMkLst>
        <pc:spChg chg="mod">
          <ac:chgData name="NAMohammed" userId="818e9af9-07b9-4e66-926f-ccbf6f764297" providerId="ADAL" clId="{2EA08005-D985-4B39-BE15-9F2F3583C690}" dt="2021-12-05T18:12:45.686" v="835" actId="27636"/>
          <ac:spMkLst>
            <pc:docMk/>
            <pc:sldMk cId="103029103" sldId="483"/>
            <ac:spMk id="2" creationId="{EDC41900-505E-47A0-B4DD-FC79D1F39364}"/>
          </ac:spMkLst>
        </pc:spChg>
        <pc:spChg chg="del mod">
          <ac:chgData name="NAMohammed" userId="818e9af9-07b9-4e66-926f-ccbf6f764297" providerId="ADAL" clId="{2EA08005-D985-4B39-BE15-9F2F3583C690}" dt="2021-12-05T18:12:54.335" v="837"/>
          <ac:spMkLst>
            <pc:docMk/>
            <pc:sldMk cId="103029103" sldId="483"/>
            <ac:spMk id="3" creationId="{063068CA-194E-42BC-9959-5A4287F2A814}"/>
          </ac:spMkLst>
        </pc:spChg>
        <pc:spChg chg="add del mod">
          <ac:chgData name="NAMohammed" userId="818e9af9-07b9-4e66-926f-ccbf6f764297" providerId="ADAL" clId="{2EA08005-D985-4B39-BE15-9F2F3583C690}" dt="2021-12-05T18:17:38.058" v="900"/>
          <ac:spMkLst>
            <pc:docMk/>
            <pc:sldMk cId="103029103" sldId="483"/>
            <ac:spMk id="9" creationId="{076CCEB8-5833-45A5-8107-057B73F4C0DF}"/>
          </ac:spMkLst>
        </pc:spChg>
        <pc:spChg chg="add del mod">
          <ac:chgData name="NAMohammed" userId="818e9af9-07b9-4e66-926f-ccbf6f764297" providerId="ADAL" clId="{2EA08005-D985-4B39-BE15-9F2F3583C690}" dt="2021-12-05T18:17:38.060" v="902"/>
          <ac:spMkLst>
            <pc:docMk/>
            <pc:sldMk cId="103029103" sldId="483"/>
            <ac:spMk id="10" creationId="{819D6D81-0223-4126-82F8-A201F5B7B6BB}"/>
          </ac:spMkLst>
        </pc:spChg>
        <pc:spChg chg="add mod">
          <ac:chgData name="NAMohammed" userId="818e9af9-07b9-4e66-926f-ccbf6f764297" providerId="ADAL" clId="{2EA08005-D985-4B39-BE15-9F2F3583C690}" dt="2021-12-05T18:17:33.617" v="898" actId="113"/>
          <ac:spMkLst>
            <pc:docMk/>
            <pc:sldMk cId="103029103" sldId="483"/>
            <ac:spMk id="11" creationId="{212A8B11-25FE-4955-AA3E-B3C0E976ECE9}"/>
          </ac:spMkLst>
        </pc:spChg>
        <pc:spChg chg="add mod">
          <ac:chgData name="NAMohammed" userId="818e9af9-07b9-4e66-926f-ccbf6f764297" providerId="ADAL" clId="{2EA08005-D985-4B39-BE15-9F2F3583C690}" dt="2021-12-05T18:18:55.791" v="929" actId="113"/>
          <ac:spMkLst>
            <pc:docMk/>
            <pc:sldMk cId="103029103" sldId="483"/>
            <ac:spMk id="12" creationId="{674F2763-A26B-4265-A80D-548146928027}"/>
          </ac:spMkLst>
        </pc:spChg>
        <pc:picChg chg="add mod">
          <ac:chgData name="NAMohammed" userId="818e9af9-07b9-4e66-926f-ccbf6f764297" providerId="ADAL" clId="{2EA08005-D985-4B39-BE15-9F2F3583C690}" dt="2021-12-05T18:13:49.391" v="850" actId="14100"/>
          <ac:picMkLst>
            <pc:docMk/>
            <pc:sldMk cId="103029103" sldId="483"/>
            <ac:picMk id="4" creationId="{95CB8B32-77CC-4CAE-AFE3-AB85BAB76729}"/>
          </ac:picMkLst>
        </pc:picChg>
        <pc:picChg chg="add mod">
          <ac:chgData name="NAMohammed" userId="818e9af9-07b9-4e66-926f-ccbf6f764297" providerId="ADAL" clId="{2EA08005-D985-4B39-BE15-9F2F3583C690}" dt="2021-12-05T18:13:52.967" v="851" actId="14100"/>
          <ac:picMkLst>
            <pc:docMk/>
            <pc:sldMk cId="103029103" sldId="483"/>
            <ac:picMk id="5" creationId="{AE526E91-6317-480C-9A16-265A9E010F29}"/>
          </ac:picMkLst>
        </pc:picChg>
        <pc:picChg chg="add mod">
          <ac:chgData name="NAMohammed" userId="818e9af9-07b9-4e66-926f-ccbf6f764297" providerId="ADAL" clId="{2EA08005-D985-4B39-BE15-9F2F3583C690}" dt="2021-12-05T18:14:40.255" v="858" actId="14100"/>
          <ac:picMkLst>
            <pc:docMk/>
            <pc:sldMk cId="103029103" sldId="483"/>
            <ac:picMk id="6" creationId="{E39C7B86-2F81-459B-B557-41F16A7E331E}"/>
          </ac:picMkLst>
        </pc:picChg>
        <pc:picChg chg="add mod">
          <ac:chgData name="NAMohammed" userId="818e9af9-07b9-4e66-926f-ccbf6f764297" providerId="ADAL" clId="{2EA08005-D985-4B39-BE15-9F2F3583C690}" dt="2021-12-05T18:15:05.454" v="868" actId="14100"/>
          <ac:picMkLst>
            <pc:docMk/>
            <pc:sldMk cId="103029103" sldId="483"/>
            <ac:picMk id="7" creationId="{33B3E777-0DCA-4481-92D0-3DD4857A83F1}"/>
          </ac:picMkLst>
        </pc:picChg>
        <pc:picChg chg="add del">
          <ac:chgData name="NAMohammed" userId="818e9af9-07b9-4e66-926f-ccbf6f764297" providerId="ADAL" clId="{2EA08005-D985-4B39-BE15-9F2F3583C690}" dt="2021-12-05T18:15:49.373" v="870" actId="21"/>
          <ac:picMkLst>
            <pc:docMk/>
            <pc:sldMk cId="103029103" sldId="483"/>
            <ac:picMk id="8" creationId="{63180C89-52C1-43E7-A680-D19B27DBDD57}"/>
          </ac:picMkLst>
        </pc:picChg>
      </pc:sldChg>
      <pc:sldChg chg="addSp modSp new mod">
        <pc:chgData name="NAMohammed" userId="818e9af9-07b9-4e66-926f-ccbf6f764297" providerId="ADAL" clId="{2EA08005-D985-4B39-BE15-9F2F3583C690}" dt="2021-12-05T18:21:23.289" v="937" actId="14100"/>
        <pc:sldMkLst>
          <pc:docMk/>
          <pc:sldMk cId="2988110366" sldId="484"/>
        </pc:sldMkLst>
        <pc:picChg chg="add mod">
          <ac:chgData name="NAMohammed" userId="818e9af9-07b9-4e66-926f-ccbf6f764297" providerId="ADAL" clId="{2EA08005-D985-4B39-BE15-9F2F3583C690}" dt="2021-12-05T18:21:23.289" v="937" actId="14100"/>
          <ac:picMkLst>
            <pc:docMk/>
            <pc:sldMk cId="2988110366" sldId="484"/>
            <ac:picMk id="4" creationId="{F90C3A9D-39F8-4BE5-94C3-6E37FFD62EF1}"/>
          </ac:picMkLst>
        </pc:picChg>
      </pc:sldChg>
      <pc:sldChg chg="addSp modSp new mod">
        <pc:chgData name="NAMohammed" userId="818e9af9-07b9-4e66-926f-ccbf6f764297" providerId="ADAL" clId="{2EA08005-D985-4B39-BE15-9F2F3583C690}" dt="2021-12-05T18:22:07.641" v="945" actId="14100"/>
        <pc:sldMkLst>
          <pc:docMk/>
          <pc:sldMk cId="1300807036" sldId="485"/>
        </pc:sldMkLst>
        <pc:picChg chg="add mod">
          <ac:chgData name="NAMohammed" userId="818e9af9-07b9-4e66-926f-ccbf6f764297" providerId="ADAL" clId="{2EA08005-D985-4B39-BE15-9F2F3583C690}" dt="2021-12-05T18:22:07.641" v="945" actId="14100"/>
          <ac:picMkLst>
            <pc:docMk/>
            <pc:sldMk cId="1300807036" sldId="485"/>
            <ac:picMk id="4" creationId="{35A0558F-3522-48ED-9572-60699A4B7E04}"/>
          </ac:picMkLst>
        </pc:picChg>
      </pc:sldChg>
      <pc:sldChg chg="addSp modSp new mod">
        <pc:chgData name="NAMohammed" userId="818e9af9-07b9-4e66-926f-ccbf6f764297" providerId="ADAL" clId="{2EA08005-D985-4B39-BE15-9F2F3583C690}" dt="2021-12-05T18:29:22.051" v="953" actId="14100"/>
        <pc:sldMkLst>
          <pc:docMk/>
          <pc:sldMk cId="3026265946" sldId="486"/>
        </pc:sldMkLst>
        <pc:picChg chg="add mod">
          <ac:chgData name="NAMohammed" userId="818e9af9-07b9-4e66-926f-ccbf6f764297" providerId="ADAL" clId="{2EA08005-D985-4B39-BE15-9F2F3583C690}" dt="2021-12-05T18:29:22.051" v="953" actId="14100"/>
          <ac:picMkLst>
            <pc:docMk/>
            <pc:sldMk cId="3026265946" sldId="486"/>
            <ac:picMk id="4" creationId="{C8646FDD-87FA-42F0-BD50-4BA318BBA10B}"/>
          </ac:picMkLst>
        </pc:picChg>
      </pc:sldChg>
      <pc:sldChg chg="addSp modSp new mod">
        <pc:chgData name="NAMohammed" userId="818e9af9-07b9-4e66-926f-ccbf6f764297" providerId="ADAL" clId="{2EA08005-D985-4B39-BE15-9F2F3583C690}" dt="2021-12-05T18:33:45.880" v="962" actId="14100"/>
        <pc:sldMkLst>
          <pc:docMk/>
          <pc:sldMk cId="683164481" sldId="487"/>
        </pc:sldMkLst>
        <pc:picChg chg="add mod">
          <ac:chgData name="NAMohammed" userId="818e9af9-07b9-4e66-926f-ccbf6f764297" providerId="ADAL" clId="{2EA08005-D985-4B39-BE15-9F2F3583C690}" dt="2021-12-05T18:33:45.880" v="962" actId="14100"/>
          <ac:picMkLst>
            <pc:docMk/>
            <pc:sldMk cId="683164481" sldId="487"/>
            <ac:picMk id="4" creationId="{8C0C9D9D-C64C-488C-9A95-38732C6FA579}"/>
          </ac:picMkLst>
        </pc:picChg>
      </pc:sldChg>
      <pc:sldChg chg="addSp modSp new mod">
        <pc:chgData name="NAMohammed" userId="818e9af9-07b9-4e66-926f-ccbf6f764297" providerId="ADAL" clId="{2EA08005-D985-4B39-BE15-9F2F3583C690}" dt="2021-12-05T18:34:35.751" v="972" actId="14100"/>
        <pc:sldMkLst>
          <pc:docMk/>
          <pc:sldMk cId="1297249906" sldId="488"/>
        </pc:sldMkLst>
        <pc:picChg chg="add mod">
          <ac:chgData name="NAMohammed" userId="818e9af9-07b9-4e66-926f-ccbf6f764297" providerId="ADAL" clId="{2EA08005-D985-4B39-BE15-9F2F3583C690}" dt="2021-12-05T18:34:35.751" v="972" actId="14100"/>
          <ac:picMkLst>
            <pc:docMk/>
            <pc:sldMk cId="1297249906" sldId="488"/>
            <ac:picMk id="4" creationId="{1601B456-AE8D-4763-8832-FD3CF5F8AC62}"/>
          </ac:picMkLst>
        </pc:picChg>
      </pc:sldChg>
      <pc:sldChg chg="addSp modSp new mod">
        <pc:chgData name="NAMohammed" userId="818e9af9-07b9-4e66-926f-ccbf6f764297" providerId="ADAL" clId="{2EA08005-D985-4B39-BE15-9F2F3583C690}" dt="2021-12-05T18:36:07.886" v="985" actId="14100"/>
        <pc:sldMkLst>
          <pc:docMk/>
          <pc:sldMk cId="897391109" sldId="489"/>
        </pc:sldMkLst>
        <pc:picChg chg="add mod">
          <ac:chgData name="NAMohammed" userId="818e9af9-07b9-4e66-926f-ccbf6f764297" providerId="ADAL" clId="{2EA08005-D985-4B39-BE15-9F2F3583C690}" dt="2021-12-05T18:36:07.886" v="985" actId="14100"/>
          <ac:picMkLst>
            <pc:docMk/>
            <pc:sldMk cId="897391109" sldId="489"/>
            <ac:picMk id="4" creationId="{C4B16A67-C17C-4EF1-AEED-6C0DB77FFF4D}"/>
          </ac:picMkLst>
        </pc:picChg>
      </pc:sldChg>
      <pc:sldChg chg="addSp delSp modSp new mod">
        <pc:chgData name="NAMohammed" userId="818e9af9-07b9-4e66-926f-ccbf6f764297" providerId="ADAL" clId="{2EA08005-D985-4B39-BE15-9F2F3583C690}" dt="2021-12-05T18:48:50.478" v="1054" actId="14100"/>
        <pc:sldMkLst>
          <pc:docMk/>
          <pc:sldMk cId="3757975337" sldId="490"/>
        </pc:sldMkLst>
        <pc:spChg chg="del">
          <ac:chgData name="NAMohammed" userId="818e9af9-07b9-4e66-926f-ccbf6f764297" providerId="ADAL" clId="{2EA08005-D985-4B39-BE15-9F2F3583C690}" dt="2021-12-05T18:46:35.472" v="1052" actId="22"/>
          <ac:spMkLst>
            <pc:docMk/>
            <pc:sldMk cId="3757975337" sldId="490"/>
            <ac:spMk id="3" creationId="{2F96C155-4658-4386-9D70-3BF34051D461}"/>
          </ac:spMkLst>
        </pc:spChg>
        <pc:picChg chg="add mod ord">
          <ac:chgData name="NAMohammed" userId="818e9af9-07b9-4e66-926f-ccbf6f764297" providerId="ADAL" clId="{2EA08005-D985-4B39-BE15-9F2F3583C690}" dt="2021-12-05T18:48:50.478" v="1054" actId="14100"/>
          <ac:picMkLst>
            <pc:docMk/>
            <pc:sldMk cId="3757975337" sldId="490"/>
            <ac:picMk id="5" creationId="{971DE3BC-D417-4AD3-B056-830580B5ED16}"/>
          </ac:picMkLst>
        </pc:picChg>
      </pc:sldChg>
      <pc:sldChg chg="modSp new mod">
        <pc:chgData name="NAMohammed" userId="818e9af9-07b9-4e66-926f-ccbf6f764297" providerId="ADAL" clId="{2EA08005-D985-4B39-BE15-9F2F3583C690}" dt="2021-12-20T14:52:30.827" v="1107" actId="113"/>
        <pc:sldMkLst>
          <pc:docMk/>
          <pc:sldMk cId="1626307968" sldId="491"/>
        </pc:sldMkLst>
        <pc:spChg chg="mod">
          <ac:chgData name="NAMohammed" userId="818e9af9-07b9-4e66-926f-ccbf6f764297" providerId="ADAL" clId="{2EA08005-D985-4B39-BE15-9F2F3583C690}" dt="2021-12-20T14:50:52.789" v="1089" actId="27636"/>
          <ac:spMkLst>
            <pc:docMk/>
            <pc:sldMk cId="1626307968" sldId="491"/>
            <ac:spMk id="2" creationId="{051B9521-0824-4661-94E2-51497A7C0532}"/>
          </ac:spMkLst>
        </pc:spChg>
        <pc:spChg chg="mod">
          <ac:chgData name="NAMohammed" userId="818e9af9-07b9-4e66-926f-ccbf6f764297" providerId="ADAL" clId="{2EA08005-D985-4B39-BE15-9F2F3583C690}" dt="2021-12-20T14:52:30.827" v="1107" actId="113"/>
          <ac:spMkLst>
            <pc:docMk/>
            <pc:sldMk cId="1626307968" sldId="491"/>
            <ac:spMk id="3" creationId="{1C598DC7-B784-442D-8FE0-DE79CD380599}"/>
          </ac:spMkLst>
        </pc:spChg>
      </pc:sldChg>
      <pc:sldChg chg="addSp delSp modSp new mod">
        <pc:chgData name="NAMohammed" userId="818e9af9-07b9-4e66-926f-ccbf6f764297" providerId="ADAL" clId="{2EA08005-D985-4B39-BE15-9F2F3583C690}" dt="2021-12-20T14:53:50.542" v="1114" actId="14100"/>
        <pc:sldMkLst>
          <pc:docMk/>
          <pc:sldMk cId="3998659948" sldId="492"/>
        </pc:sldMkLst>
        <pc:spChg chg="del">
          <ac:chgData name="NAMohammed" userId="818e9af9-07b9-4e66-926f-ccbf6f764297" providerId="ADAL" clId="{2EA08005-D985-4B39-BE15-9F2F3583C690}" dt="2021-12-20T14:53:31.343" v="1109"/>
          <ac:spMkLst>
            <pc:docMk/>
            <pc:sldMk cId="3998659948" sldId="492"/>
            <ac:spMk id="3" creationId="{66142B56-1FD5-42D0-B571-75DA60F29E85}"/>
          </ac:spMkLst>
        </pc:spChg>
        <pc:picChg chg="add mod">
          <ac:chgData name="NAMohammed" userId="818e9af9-07b9-4e66-926f-ccbf6f764297" providerId="ADAL" clId="{2EA08005-D985-4B39-BE15-9F2F3583C690}" dt="2021-12-20T14:53:50.542" v="1114" actId="14100"/>
          <ac:picMkLst>
            <pc:docMk/>
            <pc:sldMk cId="3998659948" sldId="492"/>
            <ac:picMk id="4" creationId="{6FBC9566-9EB3-4D5C-8A9C-4918BDD478B3}"/>
          </ac:picMkLst>
        </pc:picChg>
      </pc:sldChg>
      <pc:sldMasterChg chg="delSldLayout">
        <pc:chgData name="NAMohammed" userId="818e9af9-07b9-4e66-926f-ccbf6f764297" providerId="ADAL" clId="{2EA08005-D985-4B39-BE15-9F2F3583C690}" dt="2021-12-05T17:30:45.681" v="705" actId="2696"/>
        <pc:sldMasterMkLst>
          <pc:docMk/>
          <pc:sldMasterMk cId="0" sldId="2147483660"/>
        </pc:sldMasterMkLst>
        <pc:sldLayoutChg chg="del">
          <pc:chgData name="NAMohammed" userId="818e9af9-07b9-4e66-926f-ccbf6f764297" providerId="ADAL" clId="{2EA08005-D985-4B39-BE15-9F2F3583C690}" dt="2021-12-05T17:30:45.681" v="705" actId="2696"/>
          <pc:sldLayoutMkLst>
            <pc:docMk/>
            <pc:sldMasterMk cId="0" sldId="2147483660"/>
            <pc:sldLayoutMk cId="0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D66003-AEBF-46D3-92E8-6FEB6C60DF2B}" type="datetimeFigureOut">
              <a:rPr lang="ar-SA" smtClean="0"/>
              <a:pPr/>
              <a:t>16/05/1443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4340F7-94F9-44A5-958A-B05D9C2FB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340F7-94F9-44A5-958A-B05D9C2FBD9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340F7-94F9-44A5-958A-B05D9C2FBD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340F7-94F9-44A5-958A-B05D9C2FBD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9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340F7-94F9-44A5-958A-B05D9C2FBD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9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340F7-94F9-44A5-958A-B05D9C2FBD9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4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16/05/1443</a:t>
            </a:fld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16/05/1443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16/05/1443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16/05/1443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16/05/1443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16/05/1443</a:t>
            </a:fld>
            <a:endParaRPr lang="ar-SA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16/05/1443</a:t>
            </a:fld>
            <a:endParaRPr lang="ar-SA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16/05/1443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-315416"/>
            <a:ext cx="7772400" cy="1470025"/>
          </a:xfrm>
        </p:spPr>
        <p:txBody>
          <a:bodyPr>
            <a:noAutofit/>
          </a:bodyPr>
          <a:lstStyle/>
          <a:p>
            <a:pPr algn="ctr"/>
            <a:br>
              <a:rPr lang="en-US" sz="13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6600" b="1" dirty="0">
                <a:solidFill>
                  <a:srgbClr val="FF0000"/>
                </a:solidFill>
              </a:rPr>
              <a:t>Practical (1)</a:t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reflexes</a:t>
            </a:r>
            <a:endParaRPr lang="en-US" sz="13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57158" y="5943600"/>
            <a:ext cx="8458200" cy="914400"/>
          </a:xfrm>
        </p:spPr>
        <p:txBody>
          <a:bodyPr>
            <a:noAutofit/>
          </a:bodyPr>
          <a:lstStyle/>
          <a:p>
            <a:r>
              <a:rPr lang="en-US" sz="2800" dirty="0"/>
              <a:t>Dr/Nourelhuda A. Mohammed</a:t>
            </a:r>
          </a:p>
          <a:p>
            <a:r>
              <a:rPr lang="en-US" sz="2800" dirty="0"/>
              <a:t>Assistant professor of physiology</a:t>
            </a:r>
          </a:p>
          <a:p>
            <a:r>
              <a:rPr lang="en-US" sz="2800" b="1" dirty="0"/>
              <a:t>Mut'ah school of medicine</a:t>
            </a:r>
          </a:p>
          <a:p>
            <a:endParaRPr lang="en-US" sz="1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F660-0E6F-42F8-AC21-89C8D5F0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6A358-EFCD-4684-B9C4-9614E576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66408"/>
            <a:ext cx="8686800" cy="5858936"/>
          </a:xfrm>
        </p:spPr>
        <p:txBody>
          <a:bodyPr>
            <a:normAutofit fontScale="92500" lnSpcReduction="10000"/>
          </a:bodyPr>
          <a:lstStyle/>
          <a:p>
            <a:pPr marL="101600" indent="0">
              <a:buNone/>
            </a:pP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800" b="1" i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Cremastric</a:t>
            </a: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reflex </a:t>
            </a:r>
            <a:endParaRPr lang="ar-EG" sz="2800" b="1" i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L1</a:t>
            </a:r>
          </a:p>
          <a:p>
            <a:pPr marL="101600" indent="0">
              <a:buNone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gentle strocking of a medial side of the thigh</a:t>
            </a:r>
          </a:p>
          <a:p>
            <a:pPr marL="101600" indent="0">
              <a:buNone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contraction of cremasteric muscle </a:t>
            </a:r>
          </a:p>
          <a:p>
            <a:pPr marL="101600" indent="0">
              <a:buNone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retraction of the testicle of same side </a:t>
            </a:r>
          </a:p>
          <a:p>
            <a:pPr marL="101600" indent="0">
              <a:buNone/>
            </a:pP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Planter reflex</a:t>
            </a:r>
          </a:p>
          <a:p>
            <a:pPr marL="101600" indent="0">
              <a:buNone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S1</a:t>
            </a:r>
          </a:p>
          <a:p>
            <a:pPr marL="101600" indent="0">
              <a:buNone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strock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outer edge of the sole of the foot from heel up ward by a blunt object (key) then curve inward across the transverse arch.</a:t>
            </a:r>
          </a:p>
          <a:p>
            <a:pPr marL="101600" indent="0">
              <a:buNone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Normal: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planter flexion of big toe and adduction and planter flexion of other toes</a:t>
            </a:r>
          </a:p>
          <a:p>
            <a:pPr marL="101600" indent="0">
              <a:buNone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response means intact </a:t>
            </a: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pyramidal and extrapyramidal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systems. </a:t>
            </a:r>
          </a:p>
          <a:p>
            <a:pPr marL="101600" indent="0">
              <a:buNone/>
            </a:pPr>
            <a:endParaRPr lang="en-US" sz="2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1687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10FB-D78F-42D5-BCBB-7FA5F6B3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7FA41E-AA63-4613-B67E-D3E994EF9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6480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5AD4A-ECA7-4447-9A6F-88033EA8C0AD}"/>
              </a:ext>
            </a:extLst>
          </p:cNvPr>
          <p:cNvSpPr txBox="1"/>
          <p:nvPr/>
        </p:nvSpPr>
        <p:spPr>
          <a:xfrm>
            <a:off x="5220072" y="5661248"/>
            <a:ext cx="316835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7203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9521-0824-4661-94E2-51497A7C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98DC7-B784-442D-8FE0-DE79CD380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r>
              <a:rPr lang="en-US" sz="3600" dirty="0">
                <a:latin typeface="Aparajita" pitchFamily="34" charset="0"/>
                <a:cs typeface="Aparajita" pitchFamily="34" charset="0"/>
              </a:rPr>
              <a:t>Abnormal response in planter reflex is called "</a:t>
            </a:r>
            <a:r>
              <a:rPr lang="en-US" sz="3600" dirty="0" err="1">
                <a:latin typeface="Aparajita" pitchFamily="34" charset="0"/>
                <a:cs typeface="Aparajita" pitchFamily="34" charset="0"/>
              </a:rPr>
              <a:t>Babiniski's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 sign" dorsiflexion of the big toe   (indicates   pyramidal   lesion) with fanning  in other toes (indicates extra pyramidal lesion). </a:t>
            </a:r>
          </a:p>
          <a:p>
            <a:r>
              <a:rPr lang="en-US" sz="3600" dirty="0" err="1">
                <a:latin typeface="Aparajita" pitchFamily="34" charset="0"/>
                <a:cs typeface="Aparajita" pitchFamily="34" charset="0"/>
              </a:rPr>
              <a:t>Babiniski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 sign may occur </a:t>
            </a:r>
            <a:r>
              <a:rPr lang="en-US" sz="3600" b="1" dirty="0">
                <a:latin typeface="Aparajita" pitchFamily="34" charset="0"/>
                <a:cs typeface="Aparajita" pitchFamily="34" charset="0"/>
              </a:rPr>
              <a:t>normally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 in a newly born due to lack of </a:t>
            </a:r>
            <a:r>
              <a:rPr lang="en-US" sz="3600" dirty="0" err="1">
                <a:latin typeface="Aparajita" pitchFamily="34" charset="0"/>
                <a:cs typeface="Aparajita" pitchFamily="34" charset="0"/>
              </a:rPr>
              <a:t>meylination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 of the tracts, deep sleep,  Coma and in anesthesia.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0796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3848-1333-4BAE-8D29-B46CCBC1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BC9566-9EB3-4D5C-8A9C-4918BDD47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8686800" cy="62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59948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deep reflexes </a:t>
            </a:r>
            <a:br>
              <a:rPr lang="en-US" b="1" dirty="0"/>
            </a:br>
            <a:r>
              <a:rPr lang="en-US" b="1" dirty="0"/>
              <a:t>Stretch reflex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vert="horz">
            <a:normAutofit fontScale="77500" lnSpcReduction="20000"/>
          </a:bodyPr>
          <a:lstStyle/>
          <a:p>
            <a:pPr lvl="0">
              <a:lnSpc>
                <a:spcPct val="90000"/>
              </a:lnSpc>
            </a:pPr>
            <a:r>
              <a:rPr lang="en-US" sz="3900" dirty="0">
                <a:latin typeface="Aparajita" pitchFamily="34" charset="0"/>
                <a:cs typeface="Aparajita" pitchFamily="34" charset="0"/>
              </a:rPr>
              <a:t>The stretch reflex means stretch of a muscle leads to reflex contraction. </a:t>
            </a:r>
          </a:p>
          <a:p>
            <a:pPr lvl="0">
              <a:lnSpc>
                <a:spcPct val="90000"/>
              </a:lnSpc>
            </a:pPr>
            <a:r>
              <a:rPr lang="en-US" sz="3900" dirty="0">
                <a:latin typeface="Aparajita" pitchFamily="34" charset="0"/>
                <a:cs typeface="Aparajita" pitchFamily="34" charset="0"/>
              </a:rPr>
              <a:t>In the skeletal muscle it is  central deep spinal  unconditioned monosynaptic reflex .</a:t>
            </a:r>
          </a:p>
          <a:p>
            <a:pPr lvl="0">
              <a:lnSpc>
                <a:spcPct val="90000"/>
              </a:lnSpc>
            </a:pPr>
            <a:endParaRPr lang="en-US" sz="3900" dirty="0">
              <a:latin typeface="Aparajita" pitchFamily="34" charset="0"/>
              <a:cs typeface="Aparajita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sz="3900" dirty="0">
                <a:latin typeface="Aparajita" pitchFamily="34" charset="0"/>
                <a:cs typeface="Aparajita" pitchFamily="34" charset="0"/>
              </a:rPr>
              <a:t>the stretch reflex  </a:t>
            </a:r>
            <a:r>
              <a:rPr lang="en-US" sz="3900" b="1" dirty="0">
                <a:latin typeface="Aparajita" pitchFamily="34" charset="0"/>
                <a:cs typeface="Aparajita" pitchFamily="34" charset="0"/>
              </a:rPr>
              <a:t>has two phases</a:t>
            </a:r>
          </a:p>
          <a:p>
            <a:pPr>
              <a:lnSpc>
                <a:spcPct val="90000"/>
              </a:lnSpc>
              <a:buNone/>
            </a:pPr>
            <a:r>
              <a:rPr lang="en-US" sz="3900" dirty="0">
                <a:latin typeface="Aparajita" pitchFamily="34" charset="0"/>
                <a:cs typeface="Aparajita" pitchFamily="34" charset="0"/>
              </a:rPr>
              <a:t>1 - The static phase,  the muscle tone .</a:t>
            </a:r>
          </a:p>
          <a:p>
            <a:pPr>
              <a:lnSpc>
                <a:spcPct val="90000"/>
              </a:lnSpc>
              <a:buNone/>
            </a:pPr>
            <a:endParaRPr lang="en-US" sz="39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900" dirty="0">
                <a:latin typeface="Aparajita" pitchFamily="34" charset="0"/>
                <a:cs typeface="Aparajita" pitchFamily="34" charset="0"/>
              </a:rPr>
              <a:t>2 - The dynamic phase,  the tendon jerk.</a:t>
            </a:r>
          </a:p>
          <a:p>
            <a:pPr marL="0" lvl="0" indent="0">
              <a:lnSpc>
                <a:spcPct val="90000"/>
              </a:lnSpc>
              <a:buNone/>
            </a:pPr>
            <a:br>
              <a:rPr lang="en-US" sz="4000" dirty="0"/>
            </a:br>
            <a:endParaRPr lang="en-US" sz="3300" b="1" i="1" dirty="0">
              <a:latin typeface="Aparajita" pitchFamily="34" charset="0"/>
              <a:cs typeface="Aparajit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AC58-8D6B-4C9C-86E3-06895F08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D6E8B-C132-4FBA-94B8-9116EBBD7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C3A9D-39F8-4BE5-94C3-6E37FFD6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883920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10366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2D3F-CA27-4158-AD81-AEEFC41D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CAC61-5874-4CF4-873D-3DD5E73A0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0558F-3522-48ED-9572-60699A4B7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1"/>
            <a:ext cx="8686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0703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A9A9-BD0D-4222-A820-B7488ABC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E593-9749-4885-90EA-A008D936C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9D9D-C64C-488C-9A95-38732C6FA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0648"/>
            <a:ext cx="8839200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64481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47FA-ED14-47A2-BB04-635C3C32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918DF-5672-4821-8175-0F28BE12F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1B456-AE8D-4763-8832-FD3CF5F8A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78" y="457200"/>
            <a:ext cx="8931740" cy="62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49906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8111-85BB-45E0-A30B-06DE1349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4BA43-CD02-49E7-9FE7-6F767FFF3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16A67-C17C-4EF1-AEED-6C0DB77F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06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110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The reflex action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124744"/>
            <a:ext cx="8624918" cy="5832648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dirty="0"/>
              <a:t>The reflex action is</a:t>
            </a:r>
            <a:r>
              <a:rPr lang="en-US" sz="3600" dirty="0"/>
              <a:t> the physiological (functional) unit of the nervous system.  </a:t>
            </a:r>
          </a:p>
          <a:p>
            <a:pPr algn="l" rtl="0">
              <a:buNone/>
            </a:pPr>
            <a:r>
              <a:rPr lang="en-US" sz="3600" dirty="0"/>
              <a:t>The </a:t>
            </a:r>
            <a:r>
              <a:rPr lang="en-US" sz="3600" b="1" dirty="0"/>
              <a:t>nervous pathway</a:t>
            </a:r>
            <a:r>
              <a:rPr lang="en-US" sz="3600" dirty="0"/>
              <a:t> of the reflex action is called the </a:t>
            </a:r>
            <a:r>
              <a:rPr lang="en-US" sz="3600" b="1" i="1" dirty="0"/>
              <a:t>reflex arc </a:t>
            </a:r>
            <a:r>
              <a:rPr lang="en-US" sz="3600" dirty="0"/>
              <a:t>which consists of: </a:t>
            </a:r>
          </a:p>
          <a:p>
            <a:pPr algn="l" rtl="0"/>
            <a:r>
              <a:rPr lang="en-US" sz="3600" dirty="0"/>
              <a:t>-receptors</a:t>
            </a:r>
          </a:p>
          <a:p>
            <a:pPr algn="l" rtl="0"/>
            <a:r>
              <a:rPr lang="en-US" sz="3600" dirty="0"/>
              <a:t>-afferent neuron </a:t>
            </a:r>
          </a:p>
          <a:p>
            <a:pPr algn="l" rtl="0"/>
            <a:r>
              <a:rPr lang="en-US" sz="3600" dirty="0"/>
              <a:t>center </a:t>
            </a:r>
          </a:p>
          <a:p>
            <a:pPr algn="l" rtl="0"/>
            <a:r>
              <a:rPr lang="en-US" sz="3600" dirty="0"/>
              <a:t>-efferent neuron</a:t>
            </a:r>
          </a:p>
          <a:p>
            <a:pPr algn="l" rtl="0"/>
            <a:r>
              <a:rPr lang="en-US" sz="3600" dirty="0"/>
              <a:t>-effector organ &amp; response</a:t>
            </a:r>
          </a:p>
          <a:p>
            <a:pPr algn="l" rtl="0">
              <a:buNone/>
            </a:pPr>
            <a:r>
              <a:rPr lang="en-US" sz="3600" dirty="0"/>
              <a:t>  </a:t>
            </a:r>
          </a:p>
          <a:p>
            <a:pPr algn="l" rtl="0"/>
            <a:endParaRPr lang="en-US" sz="3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skeletal muscle tone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nearly all skeletal muscles specially the antigravity muscles are in state of stretch due to the pulling effect of the gravity. </a:t>
            </a:r>
          </a:p>
          <a:p>
            <a:pPr lvl="0">
              <a:lnSpc>
                <a:spcPct val="90000"/>
              </a:lnSpc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This state of maintained stretch initiate in our muscles a state of maintained rhythmic mild contraction "skeletal muscle tone"  or (static phase of stretch reflex )</a:t>
            </a:r>
          </a:p>
          <a:p>
            <a:pPr>
              <a:lnSpc>
                <a:spcPct val="90000"/>
              </a:lnSpc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tendon jerk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 vert="horz">
            <a:normAutofit/>
          </a:bodyPr>
          <a:lstStyle/>
          <a:p>
            <a:pPr lvl="0"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  sudden tap on a tendon of any muscle (Dynamic phase of stretch reflex )</a:t>
            </a:r>
          </a:p>
          <a:p>
            <a:pPr lvl="0"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pPr lvl="0"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       sudden stretch which stimulate deep receptors "the muscle spindle"  </a:t>
            </a:r>
          </a:p>
          <a:p>
            <a:pPr lvl="0"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pPr lvl="0"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              sudden visible reflex contraction</a:t>
            </a:r>
          </a:p>
          <a:p>
            <a:pPr lvl="0"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"tendon jerk".</a:t>
            </a:r>
          </a:p>
          <a:p>
            <a:pPr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سهم إلى اليمين 5"/>
          <p:cNvSpPr/>
          <p:nvPr/>
        </p:nvSpPr>
        <p:spPr>
          <a:xfrm>
            <a:off x="611560" y="2996952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سهم إلى اليمين 7"/>
          <p:cNvSpPr/>
          <p:nvPr/>
        </p:nvSpPr>
        <p:spPr>
          <a:xfrm>
            <a:off x="755576" y="4725144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9EE46-1E0E-4F70-BC4D-486EEAAF2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516" y="2045088"/>
            <a:ext cx="1432684" cy="1167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55864-4DE1-479E-9380-0CD10D329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777" y="3817143"/>
            <a:ext cx="1210161" cy="1143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D1A58-5156-40D7-8368-146F33E82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004" y="5108296"/>
            <a:ext cx="2420322" cy="156106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0156-86B8-4AB8-8C8C-72A253D2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715FE-1B37-4213-BB6D-D151832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46FDD-87FA-42F0-BD50-4BA318BB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1"/>
            <a:ext cx="8686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5946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CCA72B-B81B-4789-B6A0-218A70EF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E13BC-3EC8-4F16-AF7B-5BB3D2CF9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56A1DB-0BC8-438A-82CD-1225220ABEF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C7E04-323D-47BF-A76E-39EB5632106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81444" y="0"/>
            <a:ext cx="4722604" cy="6597351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tendon jerk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In the upper limb: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Biceps reflex 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 5,6)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:-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 the biceps tendon indirectly </a:t>
            </a:r>
            <a:r>
              <a:rPr lang="en-US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tap is done on the index finger placed over the tendon .The forearm is semi flexed till the elbow is at 120º.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: 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contraction of biceps with slight flexion of elbow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Triceps reflex 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(C 6,7)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:-</a:t>
            </a:r>
          </a:p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Tapping the triceps directly while the elbow is flexed at 90º. </a:t>
            </a:r>
          </a:p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:- 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contraction of triceps and extension of elbow .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8451B79-993A-4A04-AB7C-5AB047DADA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8049" y="565150"/>
            <a:ext cx="4292241" cy="27479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E9DC7-A0C7-4B34-857F-612A19545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48" y="3544906"/>
            <a:ext cx="4292241" cy="274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330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670840-6AE1-41D8-A974-6E176C29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06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311D9B-1597-43A6-B715-742EF3C4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 fontScale="85000" lnSpcReduction="10000"/>
          </a:bodyPr>
          <a:lstStyle/>
          <a:p>
            <a:pPr marL="101600" indent="0">
              <a:buNone/>
            </a:pPr>
            <a:r>
              <a:rPr lang="en-US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in the lower limb</a:t>
            </a:r>
          </a:p>
          <a:p>
            <a:pPr marL="101600" indent="0">
              <a:buNone/>
            </a:pPr>
            <a:r>
              <a:rPr lang="en-US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knee jerk             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(L2,3,4)</a:t>
            </a:r>
          </a:p>
          <a:p>
            <a:pPr marL="101600" indent="0">
              <a:buNone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:- 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Tapping the patellar (quadriceps) tendon while the hip and knee joints are flexed.</a:t>
            </a:r>
          </a:p>
          <a:p>
            <a:pPr marL="101600" indent="0">
              <a:buNone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:-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of quadriceps and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knee .</a:t>
            </a:r>
          </a:p>
          <a:p>
            <a:pPr marL="101600" indent="0">
              <a:buNone/>
            </a:pPr>
            <a:r>
              <a:rPr lang="en-US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Ankle jerk                  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( S1 , 2 )</a:t>
            </a:r>
          </a:p>
          <a:p>
            <a:pPr marL="101600" indent="0">
              <a:buNone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 on </a:t>
            </a:r>
            <a:r>
              <a:rPr lang="en-US" sz="32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tendo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Achilis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while the hip is abducted and externally rotated , the knee is flexed at 90 degree and Ankle is dorsi-flexed .</a:t>
            </a:r>
          </a:p>
          <a:p>
            <a:pPr marL="101600" indent="0">
              <a:buNone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Normal: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contraction of the calf muscles with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planter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Flexion of the ankle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11438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1900-505E-47A0-B4DD-FC79D1F3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06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CB8B32-77CC-4CAE-AFE3-AB85BAB76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96752"/>
            <a:ext cx="3096344" cy="2484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526E91-6317-480C-9A16-265A9E01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088740"/>
            <a:ext cx="4248472" cy="259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9C7B86-2F81-459B-B557-41F16A7E3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789040"/>
            <a:ext cx="3384375" cy="2611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3E777-0DCA-4481-92D0-3DD4857A8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3789040"/>
            <a:ext cx="4302824" cy="2611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2A8B11-25FE-4955-AA3E-B3C0E976ECE9}"/>
              </a:ext>
            </a:extLst>
          </p:cNvPr>
          <p:cNvSpPr txBox="1"/>
          <p:nvPr/>
        </p:nvSpPr>
        <p:spPr>
          <a:xfrm>
            <a:off x="5036695" y="3429000"/>
            <a:ext cx="342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Knee jerk in bed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4F2763-A26B-4265-A80D-548146928027}"/>
              </a:ext>
            </a:extLst>
          </p:cNvPr>
          <p:cNvSpPr txBox="1"/>
          <p:nvPr/>
        </p:nvSpPr>
        <p:spPr>
          <a:xfrm>
            <a:off x="5436096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Ankle jerk in bed</a:t>
            </a:r>
          </a:p>
        </p:txBody>
      </p:sp>
    </p:spTree>
    <p:extLst>
      <p:ext uri="{BB962C8B-B14F-4D97-AF65-F5344CB8AC3E}">
        <p14:creationId xmlns:p14="http://schemas.microsoft.com/office/powerpoint/2010/main" val="10302910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53546" cy="93823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Clinical abnormalities of the tendon jerk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54162"/>
            <a:ext cx="8696356" cy="5303838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3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A- 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EXAGGERATED  (HYPEREFLEXIA)</a:t>
            </a:r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1-Upper motor neuron lesion.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2- </a:t>
            </a:r>
            <a:r>
              <a:rPr lang="en-US" sz="3300" dirty="0" err="1">
                <a:latin typeface="Aparajita" pitchFamily="34" charset="0"/>
                <a:cs typeface="Aparajita" pitchFamily="34" charset="0"/>
              </a:rPr>
              <a:t>Hyperthyrodisim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.     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3- </a:t>
            </a:r>
            <a:r>
              <a:rPr lang="en-US" sz="3300" dirty="0" err="1">
                <a:latin typeface="Aparajita" pitchFamily="34" charset="0"/>
                <a:cs typeface="Aparajita" pitchFamily="34" charset="0"/>
              </a:rPr>
              <a:t>Tetany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 (Ca++ deficiency).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4-Paleocerebellum syndrome.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5- Anxiety.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6- Eclampsia (toxicity of pregnancy).</a:t>
            </a:r>
          </a:p>
          <a:p>
            <a:pPr>
              <a:lnSpc>
                <a:spcPct val="90000"/>
              </a:lnSpc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B-Inhibited  (</a:t>
            </a:r>
            <a:r>
              <a:rPr lang="en-US" sz="3300" b="1" i="1" dirty="0" err="1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hyporeflexia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32" y="1428736"/>
            <a:ext cx="9144032" cy="4651389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1 - Sleep                   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2 - Coma          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3 - Shock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4- Anesthesia              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5-Myxodema (hypothyroidism)</a:t>
            </a:r>
          </a:p>
          <a:p>
            <a:pPr>
              <a:lnSpc>
                <a:spcPct val="90000"/>
              </a:lnSpc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838200"/>
          </a:xfrm>
        </p:spPr>
        <p:txBody>
          <a:bodyPr>
            <a:noAutofit/>
          </a:bodyPr>
          <a:lstStyle/>
          <a:p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C- Completely </a:t>
            </a:r>
            <a:r>
              <a:rPr lang="en-US" sz="3300" b="1" i="1" dirty="0" err="1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absent,"Areflexia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” </a:t>
            </a:r>
            <a:b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</a:br>
            <a:endParaRPr lang="en-US" sz="3300" b="1" i="1" dirty="0">
              <a:solidFill>
                <a:srgbClr val="FF0000"/>
              </a:solidFill>
              <a:latin typeface="Aparajita" pitchFamily="34" charset="0"/>
              <a:ea typeface="+mn-ea"/>
              <a:cs typeface="Aparajit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54162"/>
            <a:ext cx="8553480" cy="5303838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1- Lower motor neuron lesion.   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2- Shock stage of complete transection of the spinal cord.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3-Advanced tabes dorsalis.</a:t>
            </a:r>
          </a:p>
          <a:p>
            <a:pPr>
              <a:lnSpc>
                <a:spcPct val="90000"/>
              </a:lnSpc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D-"</a:t>
            </a:r>
            <a:r>
              <a:rPr lang="en-US" sz="3300" b="1" i="1" dirty="0" err="1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Pendular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" knee jerk (</a:t>
            </a:r>
            <a:r>
              <a:rPr lang="en-US" sz="3300" b="1" i="1" dirty="0" err="1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hypotonia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):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616624"/>
          </a:xfrm>
        </p:spPr>
        <p:txBody>
          <a:bodyPr vert="horz"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like the "pendulum" of the watch, occurs in hypotonia.</a:t>
            </a:r>
          </a:p>
          <a:p>
            <a:pPr>
              <a:lnSpc>
                <a:spcPct val="90000"/>
              </a:lnSpc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On tapping the tendon there will be a weak contraction of the muscle, then the limb is dropped like a dead object which causes another stretch of the tendon, and a second weaker contraction occurs and the limb oscillates for few times then stops.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3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Causes:      </a:t>
            </a:r>
            <a:r>
              <a:rPr lang="en-US" sz="3000" dirty="0">
                <a:latin typeface="Aparajita" pitchFamily="34" charset="0"/>
                <a:cs typeface="Aparajita" pitchFamily="34" charset="0"/>
              </a:rPr>
              <a:t>1 - Neocerebellar syndrome  .      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dirty="0">
                <a:latin typeface="Aparajita" pitchFamily="34" charset="0"/>
                <a:cs typeface="Aparajita" pitchFamily="34" charset="0"/>
              </a:rPr>
              <a:t>2- Chorea (lesion in basal ganglia)  .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dirty="0">
                <a:latin typeface="Aparajita" pitchFamily="34" charset="0"/>
                <a:cs typeface="Aparajita" pitchFamily="34" charset="0"/>
              </a:rPr>
              <a:t>3-Anterior quadrant lesion of the </a:t>
            </a:r>
            <a:r>
              <a:rPr lang="en-US" sz="3000">
                <a:latin typeface="Aparajita" pitchFamily="34" charset="0"/>
                <a:cs typeface="Aparajita" pitchFamily="34" charset="0"/>
              </a:rPr>
              <a:t>spinal cord.      </a:t>
            </a:r>
            <a:endParaRPr lang="en-US" sz="3000" dirty="0">
              <a:latin typeface="Aparajita" pitchFamily="34" charset="0"/>
              <a:cs typeface="Aparajita" pitchFamily="34" charset="0"/>
            </a:endParaRP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dirty="0">
                <a:latin typeface="Aparajita" pitchFamily="34" charset="0"/>
                <a:cs typeface="Aparajita" pitchFamily="34" charset="0"/>
              </a:rPr>
              <a:t>4- Pure motor area "4" lesion.   </a:t>
            </a:r>
          </a:p>
          <a:p>
            <a:pPr>
              <a:lnSpc>
                <a:spcPct val="90000"/>
              </a:lnSpc>
              <a:buNone/>
            </a:pPr>
            <a:endParaRPr lang="en-US" sz="34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90000"/>
              </a:lnSpc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Reflex arc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 descr="http://image.wistatutor.com/content/feed/u1406/reflex%20a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791431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86800" cy="838200"/>
          </a:xfrm>
        </p:spPr>
        <p:txBody>
          <a:bodyPr>
            <a:noAutofit/>
          </a:bodyPr>
          <a:lstStyle/>
          <a:p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E-</a:t>
            </a:r>
            <a:r>
              <a:rPr lang="en-US" sz="3300" b="1" i="1" dirty="0" err="1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Clonus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  <a:t> </a:t>
            </a:r>
            <a:br>
              <a:rPr lang="en-US" sz="3300" b="1" i="1" dirty="0">
                <a:solidFill>
                  <a:srgbClr val="FF0000"/>
                </a:solidFill>
                <a:latin typeface="Aparajita" pitchFamily="34" charset="0"/>
                <a:ea typeface="+mn-ea"/>
                <a:cs typeface="Aparajita" pitchFamily="34" charset="0"/>
              </a:rPr>
            </a:br>
            <a:endParaRPr lang="en-US" sz="3300" b="1" i="1" dirty="0">
              <a:solidFill>
                <a:srgbClr val="FF0000"/>
              </a:solidFill>
              <a:latin typeface="Aparajita" pitchFamily="34" charset="0"/>
              <a:ea typeface="+mn-ea"/>
              <a:cs typeface="Aparajit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r>
              <a:rPr lang="en-US" sz="3300" dirty="0">
                <a:latin typeface="Aparajita" pitchFamily="34" charset="0"/>
                <a:cs typeface="Aparajita" pitchFamily="34" charset="0"/>
              </a:rPr>
              <a:t>It is an abnormal response of tendon jerk that occurs in U.M.N.L. It is either ankle or patellar </a:t>
            </a:r>
            <a:r>
              <a:rPr lang="en-US" sz="3300" dirty="0" err="1">
                <a:latin typeface="Aparajita" pitchFamily="34" charset="0"/>
                <a:cs typeface="Aparajita" pitchFamily="34" charset="0"/>
              </a:rPr>
              <a:t>clonus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 </a:t>
            </a:r>
          </a:p>
          <a:p>
            <a:endParaRPr lang="en-US" sz="3300" dirty="0">
              <a:latin typeface="Aparajita" pitchFamily="34" charset="0"/>
              <a:cs typeface="Aparajita" pitchFamily="34" charset="0"/>
            </a:endParaRPr>
          </a:p>
          <a:p>
            <a:r>
              <a:rPr lang="en-US" sz="3300" dirty="0">
                <a:latin typeface="Aparajita" pitchFamily="34" charset="0"/>
                <a:cs typeface="Aparajita" pitchFamily="34" charset="0"/>
              </a:rPr>
              <a:t>-Ankle clonus: If a </a:t>
            </a:r>
            <a:r>
              <a:rPr lang="en-US" sz="3300" b="1" i="1" dirty="0">
                <a:latin typeface="Aparajita" pitchFamily="34" charset="0"/>
                <a:cs typeface="Aparajita" pitchFamily="34" charset="0"/>
              </a:rPr>
              <a:t>sudden sustained stretch 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is applied on </a:t>
            </a:r>
            <a:r>
              <a:rPr lang="en-US" sz="3300" dirty="0" err="1">
                <a:latin typeface="Aparajita" pitchFamily="34" charset="0"/>
                <a:cs typeface="Aparajita" pitchFamily="34" charset="0"/>
              </a:rPr>
              <a:t>tendocalcanius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 by dorsiflexion of the foot, there will be </a:t>
            </a:r>
            <a:r>
              <a:rPr lang="en-US" sz="3300" b="1" i="1" dirty="0">
                <a:latin typeface="Aparajita" pitchFamily="34" charset="0"/>
                <a:cs typeface="Aparajita" pitchFamily="34" charset="0"/>
              </a:rPr>
              <a:t>regular  rhythmic oscillation of contractions and relaxations</a:t>
            </a:r>
          </a:p>
        </p:txBody>
      </p:sp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1AA8-7FF5-47BF-A990-C35327C8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1DE3BC-D417-4AD3-B056-830580B5E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5008" y="2420888"/>
            <a:ext cx="5905002" cy="2094309"/>
          </a:xfrm>
        </p:spPr>
      </p:pic>
    </p:spTree>
    <p:extLst>
      <p:ext uri="{BB962C8B-B14F-4D97-AF65-F5344CB8AC3E}">
        <p14:creationId xmlns:p14="http://schemas.microsoft.com/office/powerpoint/2010/main" val="375797533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reflexes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-According to the number of synapses the </a:t>
            </a:r>
            <a:r>
              <a:rPr lang="en-US" b="1" i="1" dirty="0"/>
              <a:t>reflex arcs </a:t>
            </a:r>
            <a:r>
              <a:rPr lang="en-US" dirty="0"/>
              <a:t>are classified into:</a:t>
            </a:r>
          </a:p>
          <a:p>
            <a:pPr algn="l" rtl="0">
              <a:buNone/>
            </a:pPr>
            <a:r>
              <a:rPr lang="en-US" b="1" u="sng" dirty="0"/>
              <a:t>1- Monosynaptic reflex arc:</a:t>
            </a:r>
            <a:endParaRPr lang="en-US" dirty="0"/>
          </a:p>
          <a:p>
            <a:pPr algn="l" rtl="0"/>
            <a:r>
              <a:rPr lang="en-US" dirty="0"/>
              <a:t>The afferent neuron synapses with the efferent neuron without interneuron in between. e.g. </a:t>
            </a:r>
            <a:r>
              <a:rPr lang="en-US" b="1" dirty="0"/>
              <a:t>stretch reflex.</a:t>
            </a:r>
          </a:p>
          <a:p>
            <a:pPr algn="l" rtl="0">
              <a:buNone/>
            </a:pPr>
            <a:r>
              <a:rPr lang="en-US" b="1" u="sng" dirty="0"/>
              <a:t>2- Polysynaptic reflex arc:</a:t>
            </a:r>
            <a:endParaRPr lang="en-US" dirty="0"/>
          </a:p>
          <a:p>
            <a:pPr algn="l" rtl="0"/>
            <a:r>
              <a:rPr lang="en-US" dirty="0"/>
              <a:t>In which interneurons are present between the afferent and efferent neurons.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Classification of human reflexes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496" y="1639341"/>
            <a:ext cx="8856984" cy="5030019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en-US" sz="3600" b="1" i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Century Schoolbook" pitchFamily="18" charset="0"/>
                <a:ea typeface="+mj-ea"/>
                <a:cs typeface="+mj-cs"/>
              </a:rPr>
              <a:t>I- Peripheral reflexes: </a:t>
            </a: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 have </a:t>
            </a:r>
            <a:r>
              <a:rPr lang="en-US" sz="3600" b="1" i="1" dirty="0">
                <a:latin typeface="Aparajita" pitchFamily="34" charset="0"/>
                <a:cs typeface="Aparajita" pitchFamily="34" charset="0"/>
              </a:rPr>
              <a:t>centers outside C.N.S.         e.g. 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(G.I.T) </a:t>
            </a: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a- Local enteric reflex.  </a:t>
            </a: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b- Local   axon   reflex</a:t>
            </a: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(antidromic response) </a:t>
            </a: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 occurs in primary hyperalgesia.</a:t>
            </a:r>
          </a:p>
          <a:p>
            <a:pPr>
              <a:buNone/>
            </a:pP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Century Schoolbook" pitchFamily="18" charset="0"/>
              </a:rPr>
              <a:t>II- Central reflexes:</a:t>
            </a:r>
            <a:r>
              <a:rPr lang="en-US" i="1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357322"/>
            <a:ext cx="8624918" cy="5312038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these reflexes have a  </a:t>
            </a:r>
            <a:r>
              <a:rPr lang="en-US" sz="3300" b="1" i="1" dirty="0">
                <a:latin typeface="Aparajita" pitchFamily="34" charset="0"/>
                <a:cs typeface="Aparajita" pitchFamily="34" charset="0"/>
              </a:rPr>
              <a:t>center inside C.N.S. </a:t>
            </a:r>
          </a:p>
          <a:p>
            <a:pPr>
              <a:buNone/>
            </a:pPr>
            <a:r>
              <a:rPr lang="en-US" sz="33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A-Conditioned reflexes: 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they need:</a:t>
            </a:r>
          </a:p>
          <a:p>
            <a:pPr>
              <a:buFont typeface="Wingdings" pitchFamily="2" charset="2"/>
              <a:buChar char="Ø"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 previous education or training, </a:t>
            </a:r>
          </a:p>
          <a:p>
            <a:pPr>
              <a:buFont typeface="Wingdings" pitchFamily="2" charset="2"/>
              <a:buChar char="Ø"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intact cerebral cortex</a:t>
            </a:r>
          </a:p>
          <a:p>
            <a:pPr>
              <a:buNone/>
            </a:pPr>
            <a:r>
              <a:rPr lang="en-US" sz="33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B- Inborn or unconditioned reflexes: 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which need no education and all of us have them since birth e.g. micturition reflex.</a:t>
            </a:r>
          </a:p>
          <a:p>
            <a:pPr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pPr algn="ctr"/>
            <a:r>
              <a:rPr lang="en-US" b="1" dirty="0"/>
              <a:t>inborn reflexes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268760"/>
            <a:ext cx="8839200" cy="5472608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according to </a:t>
            </a:r>
            <a:r>
              <a:rPr lang="en-US" sz="3300" b="1" i="1" dirty="0">
                <a:latin typeface="Aparajita" pitchFamily="34" charset="0"/>
                <a:cs typeface="Aparajita" pitchFamily="34" charset="0"/>
              </a:rPr>
              <a:t>the site of their centers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: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1-  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Spinal reflexes: 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their centers lie in the spinal cord.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2- 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Brain stem reflexes; 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centers lie in the brain stem. 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As vomiting, deglutition, cough reflexes, which have their centers in the medulla. 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3- </a:t>
            </a:r>
            <a:r>
              <a:rPr lang="en-US" sz="33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Hypothalamic reflexes: </a:t>
            </a:r>
          </a:p>
          <a:p>
            <a:pPr>
              <a:buNone/>
            </a:pPr>
            <a:r>
              <a:rPr lang="en-US" sz="3300" dirty="0">
                <a:latin typeface="Aparajita" pitchFamily="34" charset="0"/>
                <a:cs typeface="Aparajita" pitchFamily="34" charset="0"/>
              </a:rPr>
              <a:t>centers lie in the hypothalamus. </a:t>
            </a:r>
          </a:p>
          <a:p>
            <a:pPr>
              <a:buNone/>
            </a:pPr>
            <a:endParaRPr lang="en-US" sz="3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spinal reflexes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>
              <a:buNone/>
            </a:pPr>
            <a:r>
              <a:rPr lang="en-US" sz="36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a-superficial reflexes</a:t>
            </a: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receptors lie in the skin .</a:t>
            </a:r>
          </a:p>
          <a:p>
            <a:pPr>
              <a:buNone/>
            </a:pPr>
            <a:r>
              <a:rPr lang="en-US" sz="36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b- Deep   reflexes   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receptors lie in the deep structures as muscles, ligaments</a:t>
            </a:r>
          </a:p>
          <a:p>
            <a:pPr>
              <a:buNone/>
            </a:pPr>
            <a:r>
              <a:rPr lang="en-US" sz="36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c- Visceral reflexes 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receptors lie in the viscera </a:t>
            </a:r>
            <a:r>
              <a:rPr lang="en-US" sz="3600" dirty="0" err="1">
                <a:latin typeface="Aparajita" pitchFamily="34" charset="0"/>
                <a:cs typeface="Aparajita" pitchFamily="34" charset="0"/>
              </a:rPr>
              <a:t>e.g</a:t>
            </a:r>
            <a:r>
              <a:rPr lang="en-US" sz="3600" dirty="0">
                <a:latin typeface="Aparajita" pitchFamily="34" charset="0"/>
                <a:cs typeface="Aparajita" pitchFamily="34" charset="0"/>
              </a:rPr>
              <a:t> micturition, defecation</a:t>
            </a:r>
          </a:p>
          <a:p>
            <a:pPr>
              <a:buNone/>
            </a:pP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D24B-D4FA-4B22-9918-E89C0BCC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 reflexes</a:t>
            </a:r>
            <a:br>
              <a:rPr 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D21E8-B8BD-4C58-95E2-D2425253F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Abdominal reflexes</a:t>
            </a:r>
          </a:p>
          <a:p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Center: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T7 – T 12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ar-EG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stroking or touching</a:t>
            </a:r>
            <a:endParaRPr lang="ar-EG" sz="3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skin of the abdomen</a:t>
            </a:r>
            <a:r>
              <a:rPr lang="ar-EG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endParaRPr lang="ar-EG" sz="3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periphery inwards.</a:t>
            </a:r>
            <a:r>
              <a:rPr lang="en-US" sz="3200" b="1" dirty="0">
                <a:latin typeface="Times-Bold"/>
              </a:rPr>
              <a:t>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Normal: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of underlying </a:t>
            </a:r>
            <a:endParaRPr lang="ar-EG" sz="3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 muscle and</a:t>
            </a:r>
            <a:r>
              <a:rPr lang="ar-EG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 </a:t>
            </a:r>
            <a:endParaRPr lang="ar-EG" sz="3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umbilicus towards </a:t>
            </a:r>
            <a:endParaRPr lang="ar-EG" sz="3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stimulated side.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D5C8D-2B95-4B51-A283-986D94007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694408"/>
            <a:ext cx="3059832" cy="31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85872"/>
      </p:ext>
    </p:extLst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36FDB647AE44DF4BAE5DC62529B122B1" ma:contentTypeVersion="5" ma:contentTypeDescription="إنشاء مستند جديد." ma:contentTypeScope="" ma:versionID="a8fca3d914c08c269e6eafed711d51f2">
  <xsd:schema xmlns:xsd="http://www.w3.org/2001/XMLSchema" xmlns:xs="http://www.w3.org/2001/XMLSchema" xmlns:p="http://schemas.microsoft.com/office/2006/metadata/properties" xmlns:ns2="4900a897-af03-4fca-af40-02b01c647703" targetNamespace="http://schemas.microsoft.com/office/2006/metadata/properties" ma:root="true" ma:fieldsID="1bc9cb962ee58b25ab437ed2f02edd26" ns2:_="">
    <xsd:import namespace="4900a897-af03-4fca-af40-02b01c647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0a897-af03-4fca-af40-02b01c647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110F50-B7B3-433E-AA3A-7EB4FECFCFFB}"/>
</file>

<file path=customXml/itemProps2.xml><?xml version="1.0" encoding="utf-8"?>
<ds:datastoreItem xmlns:ds="http://schemas.openxmlformats.org/officeDocument/2006/customXml" ds:itemID="{3F703FDE-493A-466F-B847-C84F294C55C6}"/>
</file>

<file path=customXml/itemProps3.xml><?xml version="1.0" encoding="utf-8"?>
<ds:datastoreItem xmlns:ds="http://schemas.openxmlformats.org/officeDocument/2006/customXml" ds:itemID="{B8D70A49-FB48-453F-A554-5BAF9E89E0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</TotalTime>
  <Words>1141</Words>
  <Application>Microsoft Office PowerPoint</Application>
  <PresentationFormat>On-screen Show (4:3)</PresentationFormat>
  <Paragraphs>148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Aharoni</vt:lpstr>
      <vt:lpstr>Aparajita</vt:lpstr>
      <vt:lpstr>Arial</vt:lpstr>
      <vt:lpstr>Calibri</vt:lpstr>
      <vt:lpstr>Century Schoolbook</vt:lpstr>
      <vt:lpstr>Franklin Gothic Book</vt:lpstr>
      <vt:lpstr>Franklin Gothic Medium</vt:lpstr>
      <vt:lpstr>Times New Roman</vt:lpstr>
      <vt:lpstr>Times-Bold</vt:lpstr>
      <vt:lpstr>Wingdings</vt:lpstr>
      <vt:lpstr>Wingdings 2</vt:lpstr>
      <vt:lpstr>رحلة</vt:lpstr>
      <vt:lpstr> Practical (1) reflexes</vt:lpstr>
      <vt:lpstr>The reflex action</vt:lpstr>
      <vt:lpstr>Reflex arc</vt:lpstr>
      <vt:lpstr>Types of reflexes</vt:lpstr>
      <vt:lpstr>Classification of human reflexes</vt:lpstr>
      <vt:lpstr>II- Central reflexes: </vt:lpstr>
      <vt:lpstr>inborn reflexes</vt:lpstr>
      <vt:lpstr>Types of spinal reflexes</vt:lpstr>
      <vt:lpstr>(A) Superficial reflexes </vt:lpstr>
      <vt:lpstr>PowerPoint Presentation</vt:lpstr>
      <vt:lpstr>PowerPoint Presentation</vt:lpstr>
      <vt:lpstr>PowerPoint Presentation</vt:lpstr>
      <vt:lpstr>PowerPoint Presentation</vt:lpstr>
      <vt:lpstr>deep reflexes  Stretch reflex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skeletal muscle tone</vt:lpstr>
      <vt:lpstr>tendon jerk</vt:lpstr>
      <vt:lpstr>PowerPoint Presentation</vt:lpstr>
      <vt:lpstr>PowerPoint Presentation</vt:lpstr>
      <vt:lpstr>PowerPoint Presentation</vt:lpstr>
      <vt:lpstr>PowerPoint Presentation</vt:lpstr>
      <vt:lpstr>Clinical abnormalities of the tendon jerk</vt:lpstr>
      <vt:lpstr>B-Inhibited  (hyporeflexia)</vt:lpstr>
      <vt:lpstr>C- Completely absent,"Areflexia”  </vt:lpstr>
      <vt:lpstr>D-"Pendular" knee jerk (hypotonia): </vt:lpstr>
      <vt:lpstr>E-Clonus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</dc:title>
  <dc:creator>ESSAM</dc:creator>
  <cp:lastModifiedBy>NAMohammed</cp:lastModifiedBy>
  <cp:revision>174</cp:revision>
  <dcterms:created xsi:type="dcterms:W3CDTF">2011-01-23T00:59:32Z</dcterms:created>
  <dcterms:modified xsi:type="dcterms:W3CDTF">2021-12-20T15:45:12Z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0x01010036FDB647AE44DF4BAE5DC62529B122B1</vt:lpwstr>
  </property>
</Properties>
</file>