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1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Group307"/>
          <p:cNvGrpSpPr/>
          <p:nvPr/>
        </p:nvGrpSpPr>
        <p:grpSpPr>
          <a:xfrm>
            <a:off x="77118" y="-182568"/>
            <a:ext cx="8956713" cy="6651600"/>
            <a:chOff x="1768063" y="48786"/>
            <a:chExt cx="5517600" cy="6651600"/>
          </a:xfrm>
        </p:grpSpPr>
        <p:sp>
          <p:nvSpPr>
            <p:cNvPr id="103" name="MMConnector"/>
            <p:cNvSpPr/>
            <p:nvPr/>
          </p:nvSpPr>
          <p:spPr>
            <a:xfrm>
              <a:off x="2324263" y="4073973"/>
              <a:ext cx="151200" cy="2400"/>
            </a:xfrm>
            <a:custGeom>
              <a:avLst/>
              <a:gdLst/>
              <a:ahLst/>
              <a:cxnLst/>
              <a:rect l="0" t="0" r="0" b="0"/>
              <a:pathLst>
                <a:path w="151200" h="2400" fill="none">
                  <a:moveTo>
                    <a:pt x="82200" y="0"/>
                  </a:moveTo>
                  <a:lnTo>
                    <a:pt x="157800" y="0"/>
                  </a:lnTo>
                  <a:cubicBezTo>
                    <a:pt x="157800" y="0"/>
                    <a:pt x="164251" y="0"/>
                    <a:pt x="172200" y="0"/>
                  </a:cubicBezTo>
                  <a:lnTo>
                    <a:pt x="233400" y="0"/>
                  </a:lnTo>
                </a:path>
              </a:pathLst>
            </a:custGeom>
            <a:noFill/>
            <a:ln w="7200" cap="rnd">
              <a:solidFill>
                <a:srgbClr val="454545"/>
              </a:solidFill>
              <a:round/>
            </a:ln>
          </p:spPr>
        </p:sp>
        <p:sp>
          <p:nvSpPr>
            <p:cNvPr id="109" name="MMConnector"/>
            <p:cNvSpPr/>
            <p:nvPr/>
          </p:nvSpPr>
          <p:spPr>
            <a:xfrm>
              <a:off x="2983663" y="4073973"/>
              <a:ext cx="64800" cy="2400"/>
            </a:xfrm>
            <a:custGeom>
              <a:avLst/>
              <a:gdLst/>
              <a:ahLst/>
              <a:cxnLst/>
              <a:rect l="0" t="0" r="0" b="0"/>
              <a:pathLst>
                <a:path w="64800" h="2400" fill="none">
                  <a:moveTo>
                    <a:pt x="-32400" y="0"/>
                  </a:moveTo>
                  <a:lnTo>
                    <a:pt x="0" y="0"/>
                  </a:ln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11" name="MMConnector"/>
            <p:cNvSpPr/>
            <p:nvPr/>
          </p:nvSpPr>
          <p:spPr>
            <a:xfrm>
              <a:off x="3398863" y="3190885"/>
              <a:ext cx="64800" cy="1766175"/>
            </a:xfrm>
            <a:custGeom>
              <a:avLst/>
              <a:gdLst/>
              <a:ahLst/>
              <a:cxnLst/>
              <a:rect l="0" t="0" r="0" b="0"/>
              <a:pathLst>
                <a:path w="64800" h="1766175" fill="none">
                  <a:moveTo>
                    <a:pt x="-32400" y="883088"/>
                  </a:moveTo>
                  <a:lnTo>
                    <a:pt x="0" y="883088"/>
                  </a:lnTo>
                  <a:lnTo>
                    <a:pt x="0" y="-868687"/>
                  </a:lnTo>
                  <a:cubicBezTo>
                    <a:pt x="0" y="-876636"/>
                    <a:pt x="6451" y="-883087"/>
                    <a:pt x="14400" y="-883087"/>
                  </a:cubicBezTo>
                  <a:lnTo>
                    <a:pt x="32400" y="-883087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13" name="MMConnector"/>
            <p:cNvSpPr/>
            <p:nvPr/>
          </p:nvSpPr>
          <p:spPr>
            <a:xfrm>
              <a:off x="3715663" y="1800423"/>
              <a:ext cx="64800" cy="1014750"/>
            </a:xfrm>
            <a:custGeom>
              <a:avLst/>
              <a:gdLst/>
              <a:ahLst/>
              <a:cxnLst/>
              <a:rect l="0" t="0" r="0" b="0"/>
              <a:pathLst>
                <a:path w="64800" h="1014750" fill="none">
                  <a:moveTo>
                    <a:pt x="-32400" y="507375"/>
                  </a:moveTo>
                  <a:lnTo>
                    <a:pt x="0" y="507375"/>
                  </a:lnTo>
                  <a:lnTo>
                    <a:pt x="0" y="-492975"/>
                  </a:lnTo>
                  <a:cubicBezTo>
                    <a:pt x="0" y="-500924"/>
                    <a:pt x="6451" y="-507375"/>
                    <a:pt x="14400" y="-507375"/>
                  </a:cubicBezTo>
                  <a:lnTo>
                    <a:pt x="32400" y="-507375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15" name="MMConnector"/>
            <p:cNvSpPr/>
            <p:nvPr/>
          </p:nvSpPr>
          <p:spPr>
            <a:xfrm>
              <a:off x="4202863" y="967848"/>
              <a:ext cx="64800" cy="650400"/>
            </a:xfrm>
            <a:custGeom>
              <a:avLst/>
              <a:gdLst/>
              <a:ahLst/>
              <a:cxnLst/>
              <a:rect l="0" t="0" r="0" b="0"/>
              <a:pathLst>
                <a:path w="64800" h="650400" fill="none">
                  <a:moveTo>
                    <a:pt x="-32400" y="325200"/>
                  </a:moveTo>
                  <a:lnTo>
                    <a:pt x="0" y="325200"/>
                  </a:lnTo>
                  <a:lnTo>
                    <a:pt x="0" y="-310800"/>
                  </a:lnTo>
                  <a:cubicBezTo>
                    <a:pt x="0" y="-318749"/>
                    <a:pt x="6451" y="-325200"/>
                    <a:pt x="14400" y="-325200"/>
                  </a:cubicBezTo>
                  <a:lnTo>
                    <a:pt x="32400" y="-325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19" name="MMConnector"/>
            <p:cNvSpPr/>
            <p:nvPr/>
          </p:nvSpPr>
          <p:spPr>
            <a:xfrm>
              <a:off x="4202863" y="1300548"/>
              <a:ext cx="32400" cy="15000"/>
            </a:xfrm>
            <a:custGeom>
              <a:avLst/>
              <a:gdLst/>
              <a:ahLst/>
              <a:cxnLst/>
              <a:rect l="0" t="0" r="0" b="0"/>
              <a:pathLst>
                <a:path w="32400" h="15000" fill="none">
                  <a:moveTo>
                    <a:pt x="0" y="-7500"/>
                  </a:moveTo>
                  <a:cubicBezTo>
                    <a:pt x="0" y="1049"/>
                    <a:pt x="6451" y="7500"/>
                    <a:pt x="14400" y="7500"/>
                  </a:cubicBezTo>
                  <a:lnTo>
                    <a:pt x="32400" y="7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23" name="MMConnector"/>
            <p:cNvSpPr/>
            <p:nvPr/>
          </p:nvSpPr>
          <p:spPr>
            <a:xfrm>
              <a:off x="4202863" y="1618248"/>
              <a:ext cx="32400" cy="650400"/>
            </a:xfrm>
            <a:custGeom>
              <a:avLst/>
              <a:gdLst/>
              <a:ahLst/>
              <a:cxnLst/>
              <a:rect l="0" t="0" r="0" b="0"/>
              <a:pathLst>
                <a:path w="32400" h="650400" fill="none">
                  <a:moveTo>
                    <a:pt x="0" y="-325200"/>
                  </a:moveTo>
                  <a:lnTo>
                    <a:pt x="0" y="310800"/>
                  </a:lnTo>
                  <a:cubicBezTo>
                    <a:pt x="0" y="318749"/>
                    <a:pt x="6451" y="325200"/>
                    <a:pt x="14400" y="325200"/>
                  </a:cubicBezTo>
                  <a:lnTo>
                    <a:pt x="32400" y="325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25" name="MMConnector"/>
            <p:cNvSpPr/>
            <p:nvPr/>
          </p:nvSpPr>
          <p:spPr>
            <a:xfrm>
              <a:off x="4675663" y="536748"/>
              <a:ext cx="64800" cy="211800"/>
            </a:xfrm>
            <a:custGeom>
              <a:avLst/>
              <a:gdLst/>
              <a:ahLst/>
              <a:cxnLst/>
              <a:rect l="0" t="0" r="0" b="0"/>
              <a:pathLst>
                <a:path w="64800" h="211800" fill="none">
                  <a:moveTo>
                    <a:pt x="-32400" y="105900"/>
                  </a:moveTo>
                  <a:lnTo>
                    <a:pt x="0" y="105900"/>
                  </a:lnTo>
                  <a:lnTo>
                    <a:pt x="0" y="-91500"/>
                  </a:lnTo>
                  <a:cubicBezTo>
                    <a:pt x="0" y="-99449"/>
                    <a:pt x="6451" y="-105900"/>
                    <a:pt x="14400" y="-105900"/>
                  </a:cubicBezTo>
                  <a:lnTo>
                    <a:pt x="32400" y="-105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27" name="MMConnector"/>
            <p:cNvSpPr/>
            <p:nvPr/>
          </p:nvSpPr>
          <p:spPr>
            <a:xfrm>
              <a:off x="4675663" y="606948"/>
              <a:ext cx="32400" cy="71400"/>
            </a:xfrm>
            <a:custGeom>
              <a:avLst/>
              <a:gdLst/>
              <a:ahLst/>
              <a:cxnLst/>
              <a:rect l="0" t="0" r="0" b="0"/>
              <a:pathLst>
                <a:path w="32400" h="71400" fill="none">
                  <a:moveTo>
                    <a:pt x="0" y="35700"/>
                  </a:moveTo>
                  <a:lnTo>
                    <a:pt x="0" y="-21300"/>
                  </a:lnTo>
                  <a:cubicBezTo>
                    <a:pt x="0" y="-29249"/>
                    <a:pt x="6451" y="-35700"/>
                    <a:pt x="14400" y="-35700"/>
                  </a:cubicBezTo>
                  <a:lnTo>
                    <a:pt x="32400" y="-357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29" name="MMConnector"/>
            <p:cNvSpPr/>
            <p:nvPr/>
          </p:nvSpPr>
          <p:spPr>
            <a:xfrm>
              <a:off x="4675663" y="748548"/>
              <a:ext cx="32400" cy="211800"/>
            </a:xfrm>
            <a:custGeom>
              <a:avLst/>
              <a:gdLst/>
              <a:ahLst/>
              <a:cxnLst/>
              <a:rect l="0" t="0" r="0" b="0"/>
              <a:pathLst>
                <a:path w="32400" h="211800" fill="none">
                  <a:moveTo>
                    <a:pt x="0" y="-105900"/>
                  </a:moveTo>
                  <a:lnTo>
                    <a:pt x="0" y="91500"/>
                  </a:lnTo>
                  <a:cubicBezTo>
                    <a:pt x="0" y="99449"/>
                    <a:pt x="6451" y="105900"/>
                    <a:pt x="14400" y="105900"/>
                  </a:cubicBezTo>
                  <a:lnTo>
                    <a:pt x="32400" y="105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1" name="MMConnector"/>
            <p:cNvSpPr/>
            <p:nvPr/>
          </p:nvSpPr>
          <p:spPr>
            <a:xfrm>
              <a:off x="5112463" y="811848"/>
              <a:ext cx="32400" cy="85200"/>
            </a:xfrm>
            <a:custGeom>
              <a:avLst/>
              <a:gdLst/>
              <a:ahLst/>
              <a:cxnLst/>
              <a:rect l="0" t="0" r="0" b="0"/>
              <a:pathLst>
                <a:path w="32400" h="85200" fill="none">
                  <a:moveTo>
                    <a:pt x="0" y="42600"/>
                  </a:moveTo>
                  <a:lnTo>
                    <a:pt x="0" y="-28200"/>
                  </a:lnTo>
                  <a:cubicBezTo>
                    <a:pt x="0" y="-36149"/>
                    <a:pt x="6451" y="-42600"/>
                    <a:pt x="14400" y="-42600"/>
                  </a:cubicBezTo>
                  <a:lnTo>
                    <a:pt x="32400" y="-42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3" name="MMConnector"/>
            <p:cNvSpPr/>
            <p:nvPr/>
          </p:nvSpPr>
          <p:spPr>
            <a:xfrm>
              <a:off x="5112463" y="854448"/>
              <a:ext cx="32400" cy="2400"/>
            </a:xfrm>
            <a:custGeom>
              <a:avLst/>
              <a:gdLst/>
              <a:ahLst/>
              <a:cxnLst/>
              <a:rect l="0" t="0" r="0" b="0"/>
              <a:pathLst>
                <a:path w="32400" h="2400" fill="none">
                  <a:moveTo>
                    <a:pt x="0" y="0"/>
                  </a:move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5" name="MMConnector"/>
            <p:cNvSpPr/>
            <p:nvPr/>
          </p:nvSpPr>
          <p:spPr>
            <a:xfrm>
              <a:off x="5112463" y="897048"/>
              <a:ext cx="32400" cy="85200"/>
            </a:xfrm>
            <a:custGeom>
              <a:avLst/>
              <a:gdLst/>
              <a:ahLst/>
              <a:cxnLst/>
              <a:rect l="0" t="0" r="0" b="0"/>
              <a:pathLst>
                <a:path w="32400" h="85200" fill="none">
                  <a:moveTo>
                    <a:pt x="0" y="-42600"/>
                  </a:moveTo>
                  <a:lnTo>
                    <a:pt x="0" y="28200"/>
                  </a:lnTo>
                  <a:cubicBezTo>
                    <a:pt x="0" y="36149"/>
                    <a:pt x="6451" y="42600"/>
                    <a:pt x="14400" y="42600"/>
                  </a:cubicBezTo>
                  <a:lnTo>
                    <a:pt x="32400" y="42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7" name="MMConnector"/>
            <p:cNvSpPr/>
            <p:nvPr/>
          </p:nvSpPr>
          <p:spPr>
            <a:xfrm>
              <a:off x="5112463" y="939648"/>
              <a:ext cx="32400" cy="170400"/>
            </a:xfrm>
            <a:custGeom>
              <a:avLst/>
              <a:gdLst/>
              <a:ahLst/>
              <a:cxnLst/>
              <a:rect l="0" t="0" r="0" b="0"/>
              <a:pathLst>
                <a:path w="32400" h="170400" fill="none">
                  <a:moveTo>
                    <a:pt x="0" y="-85200"/>
                  </a:moveTo>
                  <a:lnTo>
                    <a:pt x="0" y="70800"/>
                  </a:lnTo>
                  <a:cubicBezTo>
                    <a:pt x="0" y="78749"/>
                    <a:pt x="6451" y="85200"/>
                    <a:pt x="14400" y="85200"/>
                  </a:cubicBezTo>
                  <a:lnTo>
                    <a:pt x="32400" y="85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9" name="MMConnector"/>
            <p:cNvSpPr/>
            <p:nvPr/>
          </p:nvSpPr>
          <p:spPr>
            <a:xfrm>
              <a:off x="5112463" y="769248"/>
              <a:ext cx="64800" cy="170400"/>
            </a:xfrm>
            <a:custGeom>
              <a:avLst/>
              <a:gdLst/>
              <a:ahLst/>
              <a:cxnLst/>
              <a:rect l="0" t="0" r="0" b="0"/>
              <a:pathLst>
                <a:path w="64800" h="170400" fill="none">
                  <a:moveTo>
                    <a:pt x="-32400" y="85200"/>
                  </a:moveTo>
                  <a:lnTo>
                    <a:pt x="0" y="85200"/>
                  </a:lnTo>
                  <a:lnTo>
                    <a:pt x="0" y="-70800"/>
                  </a:lnTo>
                  <a:cubicBezTo>
                    <a:pt x="0" y="-78749"/>
                    <a:pt x="6451" y="-85200"/>
                    <a:pt x="14400" y="-85200"/>
                  </a:cubicBezTo>
                  <a:lnTo>
                    <a:pt x="32400" y="-85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4867663" y="1209048"/>
              <a:ext cx="64800" cy="198000"/>
            </a:xfrm>
            <a:custGeom>
              <a:avLst/>
              <a:gdLst/>
              <a:ahLst/>
              <a:cxnLst/>
              <a:rect l="0" t="0" r="0" b="0"/>
              <a:pathLst>
                <a:path w="64800" h="198000" fill="none">
                  <a:moveTo>
                    <a:pt x="-32400" y="99000"/>
                  </a:moveTo>
                  <a:lnTo>
                    <a:pt x="0" y="99000"/>
                  </a:lnTo>
                  <a:lnTo>
                    <a:pt x="0" y="-84600"/>
                  </a:lnTo>
                  <a:cubicBezTo>
                    <a:pt x="0" y="-92549"/>
                    <a:pt x="6451" y="-99000"/>
                    <a:pt x="14400" y="-99000"/>
                  </a:cubicBezTo>
                  <a:lnTo>
                    <a:pt x="32400" y="-990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4867663" y="1279848"/>
              <a:ext cx="32400" cy="56400"/>
            </a:xfrm>
            <a:custGeom>
              <a:avLst/>
              <a:gdLst/>
              <a:ahLst/>
              <a:cxnLst/>
              <a:rect l="0" t="0" r="0" b="0"/>
              <a:pathLst>
                <a:path w="32400" h="56400" fill="none">
                  <a:moveTo>
                    <a:pt x="0" y="28200"/>
                  </a:moveTo>
                  <a:lnTo>
                    <a:pt x="0" y="-13800"/>
                  </a:lnTo>
                  <a:cubicBezTo>
                    <a:pt x="0" y="-21749"/>
                    <a:pt x="6451" y="-28200"/>
                    <a:pt x="14400" y="-28200"/>
                  </a:cubicBezTo>
                  <a:lnTo>
                    <a:pt x="32400" y="-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45" name="MMConnector"/>
            <p:cNvSpPr/>
            <p:nvPr/>
          </p:nvSpPr>
          <p:spPr>
            <a:xfrm>
              <a:off x="5311663" y="1223448"/>
              <a:ext cx="64800" cy="56400"/>
            </a:xfrm>
            <a:custGeom>
              <a:avLst/>
              <a:gdLst/>
              <a:ahLst/>
              <a:cxnLst/>
              <a:rect l="0" t="0" r="0" b="0"/>
              <a:pathLst>
                <a:path w="64800" h="56400" fill="none">
                  <a:moveTo>
                    <a:pt x="-32400" y="28200"/>
                  </a:moveTo>
                  <a:lnTo>
                    <a:pt x="0" y="28200"/>
                  </a:lnTo>
                  <a:lnTo>
                    <a:pt x="0" y="-13800"/>
                  </a:lnTo>
                  <a:cubicBezTo>
                    <a:pt x="0" y="-21749"/>
                    <a:pt x="6451" y="-28200"/>
                    <a:pt x="14400" y="-28200"/>
                  </a:cubicBezTo>
                  <a:lnTo>
                    <a:pt x="32400" y="-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47" name="MMConnector"/>
            <p:cNvSpPr/>
            <p:nvPr/>
          </p:nvSpPr>
          <p:spPr>
            <a:xfrm>
              <a:off x="5311663" y="1279848"/>
              <a:ext cx="32400" cy="56400"/>
            </a:xfrm>
            <a:custGeom>
              <a:avLst/>
              <a:gdLst/>
              <a:ahLst/>
              <a:cxnLst/>
              <a:rect l="0" t="0" r="0" b="0"/>
              <a:pathLst>
                <a:path w="32400" h="56400" fill="none">
                  <a:moveTo>
                    <a:pt x="0" y="-28200"/>
                  </a:moveTo>
                  <a:lnTo>
                    <a:pt x="0" y="13800"/>
                  </a:lnTo>
                  <a:cubicBezTo>
                    <a:pt x="0" y="21749"/>
                    <a:pt x="6451" y="28200"/>
                    <a:pt x="14400" y="28200"/>
                  </a:cubicBezTo>
                  <a:lnTo>
                    <a:pt x="32400" y="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1" name="MMConnector"/>
            <p:cNvSpPr/>
            <p:nvPr/>
          </p:nvSpPr>
          <p:spPr>
            <a:xfrm>
              <a:off x="4867663" y="1407048"/>
              <a:ext cx="32400" cy="198000"/>
            </a:xfrm>
            <a:custGeom>
              <a:avLst/>
              <a:gdLst/>
              <a:ahLst/>
              <a:cxnLst/>
              <a:rect l="0" t="0" r="0" b="0"/>
              <a:pathLst>
                <a:path w="32400" h="198000" fill="none">
                  <a:moveTo>
                    <a:pt x="0" y="-99000"/>
                  </a:moveTo>
                  <a:lnTo>
                    <a:pt x="0" y="84600"/>
                  </a:lnTo>
                  <a:cubicBezTo>
                    <a:pt x="0" y="92549"/>
                    <a:pt x="6451" y="99000"/>
                    <a:pt x="14400" y="99000"/>
                  </a:cubicBezTo>
                  <a:lnTo>
                    <a:pt x="32400" y="990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3" name="MMConnector"/>
            <p:cNvSpPr/>
            <p:nvPr/>
          </p:nvSpPr>
          <p:spPr>
            <a:xfrm>
              <a:off x="5105263" y="1463448"/>
              <a:ext cx="64800" cy="85200"/>
            </a:xfrm>
            <a:custGeom>
              <a:avLst/>
              <a:gdLst/>
              <a:ahLst/>
              <a:cxnLst/>
              <a:rect l="0" t="0" r="0" b="0"/>
              <a:pathLst>
                <a:path w="64800" h="85200" fill="none">
                  <a:moveTo>
                    <a:pt x="-32400" y="42600"/>
                  </a:moveTo>
                  <a:lnTo>
                    <a:pt x="0" y="42600"/>
                  </a:lnTo>
                  <a:lnTo>
                    <a:pt x="0" y="-28200"/>
                  </a:lnTo>
                  <a:cubicBezTo>
                    <a:pt x="0" y="-36149"/>
                    <a:pt x="6451" y="-42600"/>
                    <a:pt x="14400" y="-42600"/>
                  </a:cubicBezTo>
                  <a:lnTo>
                    <a:pt x="32400" y="-42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5" name="MMConnector"/>
            <p:cNvSpPr/>
            <p:nvPr/>
          </p:nvSpPr>
          <p:spPr>
            <a:xfrm>
              <a:off x="5105263" y="1506048"/>
              <a:ext cx="32400" cy="2400"/>
            </a:xfrm>
            <a:custGeom>
              <a:avLst/>
              <a:gdLst/>
              <a:ahLst/>
              <a:cxnLst/>
              <a:rect l="0" t="0" r="0" b="0"/>
              <a:pathLst>
                <a:path w="32400" h="2400" fill="none">
                  <a:moveTo>
                    <a:pt x="0" y="0"/>
                  </a:move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7" name="MMConnector"/>
            <p:cNvSpPr/>
            <p:nvPr/>
          </p:nvSpPr>
          <p:spPr>
            <a:xfrm>
              <a:off x="5105263" y="1548648"/>
              <a:ext cx="32400" cy="85200"/>
            </a:xfrm>
            <a:custGeom>
              <a:avLst/>
              <a:gdLst/>
              <a:ahLst/>
              <a:cxnLst/>
              <a:rect l="0" t="0" r="0" b="0"/>
              <a:pathLst>
                <a:path w="32400" h="85200" fill="none">
                  <a:moveTo>
                    <a:pt x="0" y="-42600"/>
                  </a:moveTo>
                  <a:lnTo>
                    <a:pt x="0" y="28200"/>
                  </a:lnTo>
                  <a:cubicBezTo>
                    <a:pt x="0" y="36149"/>
                    <a:pt x="6451" y="42600"/>
                    <a:pt x="14400" y="42600"/>
                  </a:cubicBezTo>
                  <a:lnTo>
                    <a:pt x="32400" y="42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9" name="MMConnector"/>
            <p:cNvSpPr/>
            <p:nvPr/>
          </p:nvSpPr>
          <p:spPr>
            <a:xfrm>
              <a:off x="4706863" y="1950348"/>
              <a:ext cx="32400" cy="13800"/>
            </a:xfrm>
            <a:custGeom>
              <a:avLst/>
              <a:gdLst/>
              <a:ahLst/>
              <a:cxnLst/>
              <a:rect l="0" t="0" r="0" b="0"/>
              <a:pathLst>
                <a:path w="32400" h="13800" fill="none">
                  <a:moveTo>
                    <a:pt x="0" y="-6900"/>
                  </a:moveTo>
                  <a:cubicBezTo>
                    <a:pt x="0" y="718"/>
                    <a:pt x="6451" y="6900"/>
                    <a:pt x="14400" y="6900"/>
                  </a:cubicBezTo>
                  <a:lnTo>
                    <a:pt x="32400" y="6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1" name="MMConnector"/>
            <p:cNvSpPr/>
            <p:nvPr/>
          </p:nvSpPr>
          <p:spPr>
            <a:xfrm>
              <a:off x="4706863" y="2006748"/>
              <a:ext cx="32400" cy="126600"/>
            </a:xfrm>
            <a:custGeom>
              <a:avLst/>
              <a:gdLst/>
              <a:ahLst/>
              <a:cxnLst/>
              <a:rect l="0" t="0" r="0" b="0"/>
              <a:pathLst>
                <a:path w="32400" h="126600" fill="none">
                  <a:moveTo>
                    <a:pt x="0" y="-63300"/>
                  </a:moveTo>
                  <a:lnTo>
                    <a:pt x="0" y="48900"/>
                  </a:lnTo>
                  <a:cubicBezTo>
                    <a:pt x="0" y="56849"/>
                    <a:pt x="6451" y="63300"/>
                    <a:pt x="14400" y="63300"/>
                  </a:cubicBezTo>
                  <a:lnTo>
                    <a:pt x="32400" y="63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3" name="MMConnector"/>
            <p:cNvSpPr/>
            <p:nvPr/>
          </p:nvSpPr>
          <p:spPr>
            <a:xfrm>
              <a:off x="4706863" y="2076948"/>
              <a:ext cx="32400" cy="267000"/>
            </a:xfrm>
            <a:custGeom>
              <a:avLst/>
              <a:gdLst/>
              <a:ahLst/>
              <a:cxnLst/>
              <a:rect l="0" t="0" r="0" b="0"/>
              <a:pathLst>
                <a:path w="32400" h="267000" fill="none">
                  <a:moveTo>
                    <a:pt x="0" y="-133500"/>
                  </a:moveTo>
                  <a:lnTo>
                    <a:pt x="0" y="119100"/>
                  </a:lnTo>
                  <a:cubicBezTo>
                    <a:pt x="0" y="127049"/>
                    <a:pt x="6451" y="133500"/>
                    <a:pt x="14400" y="133500"/>
                  </a:cubicBezTo>
                  <a:lnTo>
                    <a:pt x="32400" y="133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5" name="MMConnector"/>
            <p:cNvSpPr/>
            <p:nvPr/>
          </p:nvSpPr>
          <p:spPr>
            <a:xfrm>
              <a:off x="4706863" y="1809948"/>
              <a:ext cx="64800" cy="267000"/>
            </a:xfrm>
            <a:custGeom>
              <a:avLst/>
              <a:gdLst/>
              <a:ahLst/>
              <a:cxnLst/>
              <a:rect l="0" t="0" r="0" b="0"/>
              <a:pathLst>
                <a:path w="64800" h="267000" fill="none">
                  <a:moveTo>
                    <a:pt x="-32400" y="133500"/>
                  </a:moveTo>
                  <a:lnTo>
                    <a:pt x="0" y="133500"/>
                  </a:lnTo>
                  <a:lnTo>
                    <a:pt x="0" y="-119100"/>
                  </a:lnTo>
                  <a:cubicBezTo>
                    <a:pt x="0" y="-127049"/>
                    <a:pt x="6451" y="-133500"/>
                    <a:pt x="14400" y="-133500"/>
                  </a:cubicBezTo>
                  <a:lnTo>
                    <a:pt x="32400" y="-133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7" name="MMConnector"/>
            <p:cNvSpPr/>
            <p:nvPr/>
          </p:nvSpPr>
          <p:spPr>
            <a:xfrm>
              <a:off x="4706863" y="1880148"/>
              <a:ext cx="32400" cy="126600"/>
            </a:xfrm>
            <a:custGeom>
              <a:avLst/>
              <a:gdLst/>
              <a:ahLst/>
              <a:cxnLst/>
              <a:rect l="0" t="0" r="0" b="0"/>
              <a:pathLst>
                <a:path w="32400" h="126600" fill="none">
                  <a:moveTo>
                    <a:pt x="0" y="63300"/>
                  </a:moveTo>
                  <a:lnTo>
                    <a:pt x="0" y="-48900"/>
                  </a:lnTo>
                  <a:cubicBezTo>
                    <a:pt x="0" y="-56849"/>
                    <a:pt x="6451" y="-63300"/>
                    <a:pt x="14400" y="-63300"/>
                  </a:cubicBezTo>
                  <a:lnTo>
                    <a:pt x="32400" y="-63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9" name="MMConnector"/>
            <p:cNvSpPr/>
            <p:nvPr/>
          </p:nvSpPr>
          <p:spPr>
            <a:xfrm>
              <a:off x="3715663" y="2815173"/>
              <a:ext cx="32400" cy="1014750"/>
            </a:xfrm>
            <a:custGeom>
              <a:avLst/>
              <a:gdLst/>
              <a:ahLst/>
              <a:cxnLst/>
              <a:rect l="0" t="0" r="0" b="0"/>
              <a:pathLst>
                <a:path w="32400" h="1014750" fill="none">
                  <a:moveTo>
                    <a:pt x="0" y="-507375"/>
                  </a:moveTo>
                  <a:lnTo>
                    <a:pt x="0" y="492975"/>
                  </a:lnTo>
                  <a:cubicBezTo>
                    <a:pt x="0" y="500924"/>
                    <a:pt x="6451" y="507375"/>
                    <a:pt x="14400" y="507375"/>
                  </a:cubicBezTo>
                  <a:lnTo>
                    <a:pt x="32400" y="507375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1" name="MMConnector"/>
            <p:cNvSpPr/>
            <p:nvPr/>
          </p:nvSpPr>
          <p:spPr>
            <a:xfrm>
              <a:off x="4176463" y="3078498"/>
              <a:ext cx="64800" cy="488100"/>
            </a:xfrm>
            <a:custGeom>
              <a:avLst/>
              <a:gdLst/>
              <a:ahLst/>
              <a:cxnLst/>
              <a:rect l="0" t="0" r="0" b="0"/>
              <a:pathLst>
                <a:path w="64800" h="488100" fill="none">
                  <a:moveTo>
                    <a:pt x="-32400" y="244050"/>
                  </a:moveTo>
                  <a:lnTo>
                    <a:pt x="0" y="244050"/>
                  </a:lnTo>
                  <a:lnTo>
                    <a:pt x="0" y="-229650"/>
                  </a:lnTo>
                  <a:cubicBezTo>
                    <a:pt x="0" y="-237599"/>
                    <a:pt x="6451" y="-244050"/>
                    <a:pt x="14400" y="-244050"/>
                  </a:cubicBezTo>
                  <a:lnTo>
                    <a:pt x="32400" y="-2440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3" name="MMConnector"/>
            <p:cNvSpPr/>
            <p:nvPr/>
          </p:nvSpPr>
          <p:spPr>
            <a:xfrm>
              <a:off x="4843663" y="2706648"/>
              <a:ext cx="64800" cy="255600"/>
            </a:xfrm>
            <a:custGeom>
              <a:avLst/>
              <a:gdLst/>
              <a:ahLst/>
              <a:cxnLst/>
              <a:rect l="0" t="0" r="0" b="0"/>
              <a:pathLst>
                <a:path w="64800" h="255600" fill="none">
                  <a:moveTo>
                    <a:pt x="-32400" y="127800"/>
                  </a:moveTo>
                  <a:lnTo>
                    <a:pt x="0" y="127800"/>
                  </a:lnTo>
                  <a:lnTo>
                    <a:pt x="0" y="-113400"/>
                  </a:lnTo>
                  <a:cubicBezTo>
                    <a:pt x="0" y="-121349"/>
                    <a:pt x="6451" y="-127800"/>
                    <a:pt x="14400" y="-127800"/>
                  </a:cubicBezTo>
                  <a:lnTo>
                    <a:pt x="32400" y="-1278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5" name="MMConnector"/>
            <p:cNvSpPr/>
            <p:nvPr/>
          </p:nvSpPr>
          <p:spPr>
            <a:xfrm>
              <a:off x="5208463" y="2451048"/>
              <a:ext cx="64800" cy="255600"/>
            </a:xfrm>
            <a:custGeom>
              <a:avLst/>
              <a:gdLst/>
              <a:ahLst/>
              <a:cxnLst/>
              <a:rect l="0" t="0" r="0" b="0"/>
              <a:pathLst>
                <a:path w="64800" h="255600" fill="none">
                  <a:moveTo>
                    <a:pt x="-32400" y="127800"/>
                  </a:moveTo>
                  <a:lnTo>
                    <a:pt x="0" y="127800"/>
                  </a:lnTo>
                  <a:lnTo>
                    <a:pt x="0" y="-113400"/>
                  </a:lnTo>
                  <a:cubicBezTo>
                    <a:pt x="0" y="-121349"/>
                    <a:pt x="6451" y="-127800"/>
                    <a:pt x="14400" y="-127800"/>
                  </a:cubicBezTo>
                  <a:lnTo>
                    <a:pt x="32400" y="-1278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7" name="MMConnector"/>
            <p:cNvSpPr/>
            <p:nvPr/>
          </p:nvSpPr>
          <p:spPr>
            <a:xfrm>
              <a:off x="5208463" y="2493648"/>
              <a:ext cx="32400" cy="170400"/>
            </a:xfrm>
            <a:custGeom>
              <a:avLst/>
              <a:gdLst/>
              <a:ahLst/>
              <a:cxnLst/>
              <a:rect l="0" t="0" r="0" b="0"/>
              <a:pathLst>
                <a:path w="32400" h="170400" fill="none">
                  <a:moveTo>
                    <a:pt x="0" y="85200"/>
                  </a:moveTo>
                  <a:lnTo>
                    <a:pt x="0" y="-70800"/>
                  </a:lnTo>
                  <a:cubicBezTo>
                    <a:pt x="0" y="-78749"/>
                    <a:pt x="6451" y="-85200"/>
                    <a:pt x="14400" y="-85200"/>
                  </a:cubicBezTo>
                  <a:lnTo>
                    <a:pt x="32400" y="-85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9" name="MMConnector"/>
            <p:cNvSpPr/>
            <p:nvPr/>
          </p:nvSpPr>
          <p:spPr>
            <a:xfrm>
              <a:off x="5208463" y="2536248"/>
              <a:ext cx="32400" cy="85200"/>
            </a:xfrm>
            <a:custGeom>
              <a:avLst/>
              <a:gdLst/>
              <a:ahLst/>
              <a:cxnLst/>
              <a:rect l="0" t="0" r="0" b="0"/>
              <a:pathLst>
                <a:path w="32400" h="85200" fill="none">
                  <a:moveTo>
                    <a:pt x="0" y="42600"/>
                  </a:moveTo>
                  <a:lnTo>
                    <a:pt x="0" y="-28200"/>
                  </a:lnTo>
                  <a:cubicBezTo>
                    <a:pt x="0" y="-36149"/>
                    <a:pt x="6451" y="-42600"/>
                    <a:pt x="14400" y="-42600"/>
                  </a:cubicBezTo>
                  <a:lnTo>
                    <a:pt x="32400" y="-42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81" name="MMConnector"/>
            <p:cNvSpPr/>
            <p:nvPr/>
          </p:nvSpPr>
          <p:spPr>
            <a:xfrm>
              <a:off x="5208463" y="2578848"/>
              <a:ext cx="32400" cy="2400"/>
            </a:xfrm>
            <a:custGeom>
              <a:avLst/>
              <a:gdLst/>
              <a:ahLst/>
              <a:cxnLst/>
              <a:rect l="0" t="0" r="0" b="0"/>
              <a:pathLst>
                <a:path w="32400" h="2400" fill="none">
                  <a:moveTo>
                    <a:pt x="0" y="0"/>
                  </a:move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83" name="MMConnector"/>
            <p:cNvSpPr/>
            <p:nvPr/>
          </p:nvSpPr>
          <p:spPr>
            <a:xfrm>
              <a:off x="5208463" y="2642748"/>
              <a:ext cx="32400" cy="127800"/>
            </a:xfrm>
            <a:custGeom>
              <a:avLst/>
              <a:gdLst/>
              <a:ahLst/>
              <a:cxnLst/>
              <a:rect l="0" t="0" r="0" b="0"/>
              <a:pathLst>
                <a:path w="32400" h="127800" fill="none">
                  <a:moveTo>
                    <a:pt x="0" y="-63900"/>
                  </a:moveTo>
                  <a:lnTo>
                    <a:pt x="0" y="49500"/>
                  </a:lnTo>
                  <a:cubicBezTo>
                    <a:pt x="0" y="57449"/>
                    <a:pt x="6451" y="63900"/>
                    <a:pt x="14400" y="63900"/>
                  </a:cubicBezTo>
                  <a:lnTo>
                    <a:pt x="32400" y="63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85" name="MMConnector"/>
            <p:cNvSpPr/>
            <p:nvPr/>
          </p:nvSpPr>
          <p:spPr>
            <a:xfrm>
              <a:off x="5498863" y="2685348"/>
              <a:ext cx="64800" cy="42600"/>
            </a:xfrm>
            <a:custGeom>
              <a:avLst/>
              <a:gdLst/>
              <a:ahLst/>
              <a:cxnLst/>
              <a:rect l="0" t="0" r="0" b="0"/>
              <a:pathLst>
                <a:path w="64800" h="42600" fill="none">
                  <a:moveTo>
                    <a:pt x="-32400" y="21300"/>
                  </a:moveTo>
                  <a:lnTo>
                    <a:pt x="0" y="21300"/>
                  </a:lnTo>
                  <a:lnTo>
                    <a:pt x="0" y="-6900"/>
                  </a:lnTo>
                  <a:cubicBezTo>
                    <a:pt x="0" y="-14849"/>
                    <a:pt x="6451" y="-21300"/>
                    <a:pt x="14400" y="-21300"/>
                  </a:cubicBezTo>
                  <a:lnTo>
                    <a:pt x="32400" y="-21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87" name="MMConnector"/>
            <p:cNvSpPr/>
            <p:nvPr/>
          </p:nvSpPr>
          <p:spPr>
            <a:xfrm>
              <a:off x="5498863" y="2727948"/>
              <a:ext cx="32400" cy="42600"/>
            </a:xfrm>
            <a:custGeom>
              <a:avLst/>
              <a:gdLst/>
              <a:ahLst/>
              <a:cxnLst/>
              <a:rect l="0" t="0" r="0" b="0"/>
              <a:pathLst>
                <a:path w="32400" h="42600" fill="none">
                  <a:moveTo>
                    <a:pt x="0" y="-21300"/>
                  </a:moveTo>
                  <a:lnTo>
                    <a:pt x="0" y="6900"/>
                  </a:lnTo>
                  <a:cubicBezTo>
                    <a:pt x="0" y="14849"/>
                    <a:pt x="6451" y="21300"/>
                    <a:pt x="14400" y="21300"/>
                  </a:cubicBezTo>
                  <a:lnTo>
                    <a:pt x="32400" y="21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89" name="MMConnector"/>
            <p:cNvSpPr/>
            <p:nvPr/>
          </p:nvSpPr>
          <p:spPr>
            <a:xfrm>
              <a:off x="5208463" y="2706648"/>
              <a:ext cx="32400" cy="255600"/>
            </a:xfrm>
            <a:custGeom>
              <a:avLst/>
              <a:gdLst/>
              <a:ahLst/>
              <a:cxnLst/>
              <a:rect l="0" t="0" r="0" b="0"/>
              <a:pathLst>
                <a:path w="32400" h="255600" fill="none">
                  <a:moveTo>
                    <a:pt x="0" y="-127800"/>
                  </a:moveTo>
                  <a:lnTo>
                    <a:pt x="0" y="113400"/>
                  </a:lnTo>
                  <a:cubicBezTo>
                    <a:pt x="0" y="121349"/>
                    <a:pt x="6451" y="127800"/>
                    <a:pt x="14400" y="127800"/>
                  </a:cubicBezTo>
                  <a:lnTo>
                    <a:pt x="32400" y="1278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1" name="MMConnector"/>
            <p:cNvSpPr/>
            <p:nvPr/>
          </p:nvSpPr>
          <p:spPr>
            <a:xfrm>
              <a:off x="5664463" y="2834448"/>
              <a:ext cx="64800" cy="2400"/>
            </a:xfrm>
            <a:custGeom>
              <a:avLst/>
              <a:gdLst/>
              <a:ahLst/>
              <a:cxnLst/>
              <a:rect l="0" t="0" r="0" b="0"/>
              <a:pathLst>
                <a:path w="64800" h="2400" fill="none">
                  <a:moveTo>
                    <a:pt x="-32400" y="0"/>
                  </a:moveTo>
                  <a:lnTo>
                    <a:pt x="0" y="0"/>
                  </a:ln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3" name="MMConnector"/>
            <p:cNvSpPr/>
            <p:nvPr/>
          </p:nvSpPr>
          <p:spPr>
            <a:xfrm>
              <a:off x="4843663" y="2962248"/>
              <a:ext cx="32400" cy="255600"/>
            </a:xfrm>
            <a:custGeom>
              <a:avLst/>
              <a:gdLst/>
              <a:ahLst/>
              <a:cxnLst/>
              <a:rect l="0" t="0" r="0" b="0"/>
              <a:pathLst>
                <a:path w="32400" h="255600" fill="none">
                  <a:moveTo>
                    <a:pt x="0" y="-127800"/>
                  </a:moveTo>
                  <a:lnTo>
                    <a:pt x="0" y="113400"/>
                  </a:lnTo>
                  <a:cubicBezTo>
                    <a:pt x="0" y="121349"/>
                    <a:pt x="6451" y="127800"/>
                    <a:pt x="14400" y="127800"/>
                  </a:cubicBezTo>
                  <a:lnTo>
                    <a:pt x="32400" y="1278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5" name="MMConnector"/>
            <p:cNvSpPr/>
            <p:nvPr/>
          </p:nvSpPr>
          <p:spPr>
            <a:xfrm>
              <a:off x="5501263" y="3004848"/>
              <a:ext cx="64800" cy="170400"/>
            </a:xfrm>
            <a:custGeom>
              <a:avLst/>
              <a:gdLst/>
              <a:ahLst/>
              <a:cxnLst/>
              <a:rect l="0" t="0" r="0" b="0"/>
              <a:pathLst>
                <a:path w="64800" h="170400" fill="none">
                  <a:moveTo>
                    <a:pt x="-32400" y="85200"/>
                  </a:moveTo>
                  <a:lnTo>
                    <a:pt x="0" y="85200"/>
                  </a:lnTo>
                  <a:lnTo>
                    <a:pt x="0" y="-70800"/>
                  </a:lnTo>
                  <a:cubicBezTo>
                    <a:pt x="0" y="-78749"/>
                    <a:pt x="6451" y="-85200"/>
                    <a:pt x="14400" y="-85200"/>
                  </a:cubicBezTo>
                  <a:lnTo>
                    <a:pt x="32400" y="-85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7" name="MMConnector"/>
            <p:cNvSpPr/>
            <p:nvPr/>
          </p:nvSpPr>
          <p:spPr>
            <a:xfrm>
              <a:off x="5501263" y="3047448"/>
              <a:ext cx="32400" cy="85200"/>
            </a:xfrm>
            <a:custGeom>
              <a:avLst/>
              <a:gdLst/>
              <a:ahLst/>
              <a:cxnLst/>
              <a:rect l="0" t="0" r="0" b="0"/>
              <a:pathLst>
                <a:path w="32400" h="85200" fill="none">
                  <a:moveTo>
                    <a:pt x="0" y="42600"/>
                  </a:moveTo>
                  <a:lnTo>
                    <a:pt x="0" y="-28200"/>
                  </a:lnTo>
                  <a:cubicBezTo>
                    <a:pt x="0" y="-36149"/>
                    <a:pt x="6451" y="-42600"/>
                    <a:pt x="14400" y="-42600"/>
                  </a:cubicBezTo>
                  <a:lnTo>
                    <a:pt x="32400" y="-42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9" name="MMConnector"/>
            <p:cNvSpPr/>
            <p:nvPr/>
          </p:nvSpPr>
          <p:spPr>
            <a:xfrm>
              <a:off x="5501263" y="3090048"/>
              <a:ext cx="32400" cy="2400"/>
            </a:xfrm>
            <a:custGeom>
              <a:avLst/>
              <a:gdLst/>
              <a:ahLst/>
              <a:cxnLst/>
              <a:rect l="0" t="0" r="0" b="0"/>
              <a:pathLst>
                <a:path w="32400" h="2400" fill="none">
                  <a:moveTo>
                    <a:pt x="0" y="0"/>
                  </a:move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01" name="MMConnector"/>
            <p:cNvSpPr/>
            <p:nvPr/>
          </p:nvSpPr>
          <p:spPr>
            <a:xfrm>
              <a:off x="5501263" y="3132648"/>
              <a:ext cx="32400" cy="85200"/>
            </a:xfrm>
            <a:custGeom>
              <a:avLst/>
              <a:gdLst/>
              <a:ahLst/>
              <a:cxnLst/>
              <a:rect l="0" t="0" r="0" b="0"/>
              <a:pathLst>
                <a:path w="32400" h="85200" fill="none">
                  <a:moveTo>
                    <a:pt x="0" y="-42600"/>
                  </a:moveTo>
                  <a:lnTo>
                    <a:pt x="0" y="28200"/>
                  </a:lnTo>
                  <a:cubicBezTo>
                    <a:pt x="0" y="36149"/>
                    <a:pt x="6451" y="42600"/>
                    <a:pt x="14400" y="42600"/>
                  </a:cubicBezTo>
                  <a:lnTo>
                    <a:pt x="32400" y="42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03" name="MMConnector"/>
            <p:cNvSpPr/>
            <p:nvPr/>
          </p:nvSpPr>
          <p:spPr>
            <a:xfrm>
              <a:off x="5501263" y="3175248"/>
              <a:ext cx="32400" cy="170400"/>
            </a:xfrm>
            <a:custGeom>
              <a:avLst/>
              <a:gdLst/>
              <a:ahLst/>
              <a:cxnLst/>
              <a:rect l="0" t="0" r="0" b="0"/>
              <a:pathLst>
                <a:path w="32400" h="170400" fill="none">
                  <a:moveTo>
                    <a:pt x="0" y="-85200"/>
                  </a:moveTo>
                  <a:lnTo>
                    <a:pt x="0" y="70800"/>
                  </a:lnTo>
                  <a:cubicBezTo>
                    <a:pt x="0" y="78749"/>
                    <a:pt x="6451" y="85200"/>
                    <a:pt x="14400" y="85200"/>
                  </a:cubicBezTo>
                  <a:lnTo>
                    <a:pt x="32400" y="85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05" name="MMConnector"/>
            <p:cNvSpPr/>
            <p:nvPr/>
          </p:nvSpPr>
          <p:spPr>
            <a:xfrm>
              <a:off x="4176463" y="3397398"/>
              <a:ext cx="32400" cy="149700"/>
            </a:xfrm>
            <a:custGeom>
              <a:avLst/>
              <a:gdLst/>
              <a:ahLst/>
              <a:cxnLst/>
              <a:rect l="0" t="0" r="0" b="0"/>
              <a:pathLst>
                <a:path w="32400" h="149700" fill="none">
                  <a:moveTo>
                    <a:pt x="0" y="-74850"/>
                  </a:moveTo>
                  <a:lnTo>
                    <a:pt x="0" y="60450"/>
                  </a:lnTo>
                  <a:cubicBezTo>
                    <a:pt x="0" y="68399"/>
                    <a:pt x="6451" y="74850"/>
                    <a:pt x="14400" y="74850"/>
                  </a:cubicBezTo>
                  <a:lnTo>
                    <a:pt x="32400" y="748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07" name="MMConnector"/>
            <p:cNvSpPr/>
            <p:nvPr/>
          </p:nvSpPr>
          <p:spPr>
            <a:xfrm>
              <a:off x="4838863" y="3472248"/>
              <a:ext cx="64800" cy="2400"/>
            </a:xfrm>
            <a:custGeom>
              <a:avLst/>
              <a:gdLst/>
              <a:ahLst/>
              <a:cxnLst/>
              <a:rect l="0" t="0" r="0" b="0"/>
              <a:pathLst>
                <a:path w="64800" h="2400" fill="none">
                  <a:moveTo>
                    <a:pt x="-32400" y="0"/>
                  </a:moveTo>
                  <a:lnTo>
                    <a:pt x="0" y="0"/>
                  </a:ln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09" name="MMConnector"/>
            <p:cNvSpPr/>
            <p:nvPr/>
          </p:nvSpPr>
          <p:spPr>
            <a:xfrm>
              <a:off x="5222863" y="3422748"/>
              <a:ext cx="64800" cy="99000"/>
            </a:xfrm>
            <a:custGeom>
              <a:avLst/>
              <a:gdLst/>
              <a:ahLst/>
              <a:cxnLst/>
              <a:rect l="0" t="0" r="0" b="0"/>
              <a:pathLst>
                <a:path w="64800" h="99000" fill="none">
                  <a:moveTo>
                    <a:pt x="-32400" y="49500"/>
                  </a:moveTo>
                  <a:lnTo>
                    <a:pt x="0" y="49500"/>
                  </a:lnTo>
                  <a:lnTo>
                    <a:pt x="0" y="-35100"/>
                  </a:lnTo>
                  <a:cubicBezTo>
                    <a:pt x="0" y="-43049"/>
                    <a:pt x="6451" y="-49500"/>
                    <a:pt x="14400" y="-49500"/>
                  </a:cubicBezTo>
                  <a:lnTo>
                    <a:pt x="32400" y="-49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11" name="MMConnector"/>
            <p:cNvSpPr/>
            <p:nvPr/>
          </p:nvSpPr>
          <p:spPr>
            <a:xfrm>
              <a:off x="5222863" y="3479148"/>
              <a:ext cx="32400" cy="13800"/>
            </a:xfrm>
            <a:custGeom>
              <a:avLst/>
              <a:gdLst/>
              <a:ahLst/>
              <a:cxnLst/>
              <a:rect l="0" t="0" r="0" b="0"/>
              <a:pathLst>
                <a:path w="32400" h="13800" fill="none">
                  <a:moveTo>
                    <a:pt x="0" y="-6900"/>
                  </a:moveTo>
                  <a:cubicBezTo>
                    <a:pt x="0" y="718"/>
                    <a:pt x="6451" y="6900"/>
                    <a:pt x="14400" y="6900"/>
                  </a:cubicBezTo>
                  <a:lnTo>
                    <a:pt x="32400" y="6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13" name="MMConnector"/>
            <p:cNvSpPr/>
            <p:nvPr/>
          </p:nvSpPr>
          <p:spPr>
            <a:xfrm>
              <a:off x="5222863" y="3521748"/>
              <a:ext cx="32400" cy="99000"/>
            </a:xfrm>
            <a:custGeom>
              <a:avLst/>
              <a:gdLst/>
              <a:ahLst/>
              <a:cxnLst/>
              <a:rect l="0" t="0" r="0" b="0"/>
              <a:pathLst>
                <a:path w="32400" h="99000" fill="none">
                  <a:moveTo>
                    <a:pt x="0" y="-49500"/>
                  </a:moveTo>
                  <a:lnTo>
                    <a:pt x="0" y="35100"/>
                  </a:lnTo>
                  <a:cubicBezTo>
                    <a:pt x="0" y="43049"/>
                    <a:pt x="6451" y="49500"/>
                    <a:pt x="14400" y="49500"/>
                  </a:cubicBezTo>
                  <a:lnTo>
                    <a:pt x="32400" y="49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15" name="MMConnector"/>
            <p:cNvSpPr/>
            <p:nvPr/>
          </p:nvSpPr>
          <p:spPr>
            <a:xfrm>
              <a:off x="4176463" y="3566598"/>
              <a:ext cx="32400" cy="488100"/>
            </a:xfrm>
            <a:custGeom>
              <a:avLst/>
              <a:gdLst/>
              <a:ahLst/>
              <a:cxnLst/>
              <a:rect l="0" t="0" r="0" b="0"/>
              <a:pathLst>
                <a:path w="32400" h="488100" fill="none">
                  <a:moveTo>
                    <a:pt x="0" y="-244050"/>
                  </a:moveTo>
                  <a:lnTo>
                    <a:pt x="0" y="229650"/>
                  </a:lnTo>
                  <a:cubicBezTo>
                    <a:pt x="0" y="237599"/>
                    <a:pt x="6451" y="244050"/>
                    <a:pt x="14400" y="244050"/>
                  </a:cubicBezTo>
                  <a:lnTo>
                    <a:pt x="32400" y="2440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17" name="MMConnector"/>
            <p:cNvSpPr/>
            <p:nvPr/>
          </p:nvSpPr>
          <p:spPr>
            <a:xfrm>
              <a:off x="4944463" y="3747348"/>
              <a:ext cx="64800" cy="126600"/>
            </a:xfrm>
            <a:custGeom>
              <a:avLst/>
              <a:gdLst/>
              <a:ahLst/>
              <a:cxnLst/>
              <a:rect l="0" t="0" r="0" b="0"/>
              <a:pathLst>
                <a:path w="64800" h="126600" fill="none">
                  <a:moveTo>
                    <a:pt x="-32400" y="63300"/>
                  </a:moveTo>
                  <a:lnTo>
                    <a:pt x="0" y="63300"/>
                  </a:lnTo>
                  <a:lnTo>
                    <a:pt x="0" y="-48900"/>
                  </a:lnTo>
                  <a:cubicBezTo>
                    <a:pt x="0" y="-56849"/>
                    <a:pt x="6451" y="-63300"/>
                    <a:pt x="14400" y="-63300"/>
                  </a:cubicBezTo>
                  <a:lnTo>
                    <a:pt x="32400" y="-63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19" name="MMConnector"/>
            <p:cNvSpPr/>
            <p:nvPr/>
          </p:nvSpPr>
          <p:spPr>
            <a:xfrm>
              <a:off x="4944463" y="3817548"/>
              <a:ext cx="32400" cy="13800"/>
            </a:xfrm>
            <a:custGeom>
              <a:avLst/>
              <a:gdLst/>
              <a:ahLst/>
              <a:cxnLst/>
              <a:rect l="0" t="0" r="0" b="0"/>
              <a:pathLst>
                <a:path w="32400" h="13800" fill="none">
                  <a:moveTo>
                    <a:pt x="0" y="-6900"/>
                  </a:moveTo>
                  <a:cubicBezTo>
                    <a:pt x="0" y="718"/>
                    <a:pt x="6451" y="6900"/>
                    <a:pt x="14400" y="6900"/>
                  </a:cubicBezTo>
                  <a:lnTo>
                    <a:pt x="32400" y="6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21" name="MMConnector"/>
            <p:cNvSpPr/>
            <p:nvPr/>
          </p:nvSpPr>
          <p:spPr>
            <a:xfrm>
              <a:off x="4944463" y="3873948"/>
              <a:ext cx="32400" cy="126600"/>
            </a:xfrm>
            <a:custGeom>
              <a:avLst/>
              <a:gdLst/>
              <a:ahLst/>
              <a:cxnLst/>
              <a:rect l="0" t="0" r="0" b="0"/>
              <a:pathLst>
                <a:path w="32400" h="126600" fill="none">
                  <a:moveTo>
                    <a:pt x="0" y="-63300"/>
                  </a:moveTo>
                  <a:lnTo>
                    <a:pt x="0" y="48900"/>
                  </a:lnTo>
                  <a:cubicBezTo>
                    <a:pt x="0" y="56849"/>
                    <a:pt x="6451" y="63300"/>
                    <a:pt x="14400" y="63300"/>
                  </a:cubicBezTo>
                  <a:lnTo>
                    <a:pt x="32400" y="63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23" name="MMConnector"/>
            <p:cNvSpPr/>
            <p:nvPr/>
          </p:nvSpPr>
          <p:spPr>
            <a:xfrm>
              <a:off x="3398863" y="4957060"/>
              <a:ext cx="32400" cy="1766175"/>
            </a:xfrm>
            <a:custGeom>
              <a:avLst/>
              <a:gdLst/>
              <a:ahLst/>
              <a:cxnLst/>
              <a:rect l="0" t="0" r="0" b="0"/>
              <a:pathLst>
                <a:path w="32400" h="1766175" fill="none">
                  <a:moveTo>
                    <a:pt x="0" y="-883087"/>
                  </a:moveTo>
                  <a:lnTo>
                    <a:pt x="0" y="868688"/>
                  </a:lnTo>
                  <a:cubicBezTo>
                    <a:pt x="0" y="876636"/>
                    <a:pt x="6451" y="883088"/>
                    <a:pt x="14400" y="883088"/>
                  </a:cubicBezTo>
                  <a:lnTo>
                    <a:pt x="32400" y="883088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25" name="MMConnector"/>
            <p:cNvSpPr/>
            <p:nvPr/>
          </p:nvSpPr>
          <p:spPr>
            <a:xfrm>
              <a:off x="3814063" y="5417298"/>
              <a:ext cx="64800" cy="845700"/>
            </a:xfrm>
            <a:custGeom>
              <a:avLst/>
              <a:gdLst/>
              <a:ahLst/>
              <a:cxnLst/>
              <a:rect l="0" t="0" r="0" b="0"/>
              <a:pathLst>
                <a:path w="64800" h="845700" fill="none">
                  <a:moveTo>
                    <a:pt x="-32400" y="422850"/>
                  </a:moveTo>
                  <a:lnTo>
                    <a:pt x="0" y="422850"/>
                  </a:lnTo>
                  <a:lnTo>
                    <a:pt x="0" y="-408450"/>
                  </a:lnTo>
                  <a:cubicBezTo>
                    <a:pt x="0" y="-416399"/>
                    <a:pt x="6451" y="-422850"/>
                    <a:pt x="14400" y="-422850"/>
                  </a:cubicBezTo>
                  <a:lnTo>
                    <a:pt x="32400" y="-4228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27" name="MMConnector"/>
            <p:cNvSpPr/>
            <p:nvPr/>
          </p:nvSpPr>
          <p:spPr>
            <a:xfrm>
              <a:off x="4481263" y="4522248"/>
              <a:ext cx="64800" cy="944400"/>
            </a:xfrm>
            <a:custGeom>
              <a:avLst/>
              <a:gdLst/>
              <a:ahLst/>
              <a:cxnLst/>
              <a:rect l="0" t="0" r="0" b="0"/>
              <a:pathLst>
                <a:path w="64800" h="944400" fill="none">
                  <a:moveTo>
                    <a:pt x="-32400" y="472200"/>
                  </a:moveTo>
                  <a:lnTo>
                    <a:pt x="0" y="472200"/>
                  </a:lnTo>
                  <a:lnTo>
                    <a:pt x="0" y="-457800"/>
                  </a:lnTo>
                  <a:cubicBezTo>
                    <a:pt x="0" y="-465749"/>
                    <a:pt x="6451" y="-472200"/>
                    <a:pt x="14400" y="-472200"/>
                  </a:cubicBezTo>
                  <a:lnTo>
                    <a:pt x="32400" y="-472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29" name="MMConnector"/>
            <p:cNvSpPr/>
            <p:nvPr/>
          </p:nvSpPr>
          <p:spPr>
            <a:xfrm>
              <a:off x="4481263" y="4852848"/>
              <a:ext cx="32400" cy="283200"/>
            </a:xfrm>
            <a:custGeom>
              <a:avLst/>
              <a:gdLst/>
              <a:ahLst/>
              <a:cxnLst/>
              <a:rect l="0" t="0" r="0" b="0"/>
              <a:pathLst>
                <a:path w="32400" h="283200" fill="none">
                  <a:moveTo>
                    <a:pt x="0" y="141600"/>
                  </a:moveTo>
                  <a:lnTo>
                    <a:pt x="0" y="-127200"/>
                  </a:lnTo>
                  <a:cubicBezTo>
                    <a:pt x="0" y="-135149"/>
                    <a:pt x="6451" y="-141600"/>
                    <a:pt x="14400" y="-141600"/>
                  </a:cubicBezTo>
                  <a:lnTo>
                    <a:pt x="32400" y="-141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31" name="MMConnector"/>
            <p:cNvSpPr/>
            <p:nvPr/>
          </p:nvSpPr>
          <p:spPr>
            <a:xfrm>
              <a:off x="4745263" y="4479048"/>
              <a:ext cx="64800" cy="464400"/>
            </a:xfrm>
            <a:custGeom>
              <a:avLst/>
              <a:gdLst/>
              <a:ahLst/>
              <a:cxnLst/>
              <a:rect l="0" t="0" r="0" b="0"/>
              <a:pathLst>
                <a:path w="64800" h="464400" fill="none">
                  <a:moveTo>
                    <a:pt x="-32400" y="232200"/>
                  </a:moveTo>
                  <a:lnTo>
                    <a:pt x="0" y="232200"/>
                  </a:lnTo>
                  <a:lnTo>
                    <a:pt x="0" y="-217800"/>
                  </a:lnTo>
                  <a:cubicBezTo>
                    <a:pt x="0" y="-225749"/>
                    <a:pt x="6451" y="-232200"/>
                    <a:pt x="14400" y="-232200"/>
                  </a:cubicBezTo>
                  <a:lnTo>
                    <a:pt x="32400" y="-232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33" name="MMConnector"/>
            <p:cNvSpPr/>
            <p:nvPr/>
          </p:nvSpPr>
          <p:spPr>
            <a:xfrm>
              <a:off x="5263663" y="4218648"/>
              <a:ext cx="64800" cy="56400"/>
            </a:xfrm>
            <a:custGeom>
              <a:avLst/>
              <a:gdLst/>
              <a:ahLst/>
              <a:cxnLst/>
              <a:rect l="0" t="0" r="0" b="0"/>
              <a:pathLst>
                <a:path w="64800" h="56400" fill="none">
                  <a:moveTo>
                    <a:pt x="-32400" y="28200"/>
                  </a:moveTo>
                  <a:lnTo>
                    <a:pt x="0" y="28200"/>
                  </a:lnTo>
                  <a:lnTo>
                    <a:pt x="0" y="-13800"/>
                  </a:lnTo>
                  <a:cubicBezTo>
                    <a:pt x="0" y="-21749"/>
                    <a:pt x="6451" y="-28200"/>
                    <a:pt x="14400" y="-28200"/>
                  </a:cubicBezTo>
                  <a:lnTo>
                    <a:pt x="32400" y="-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35" name="MMConnector"/>
            <p:cNvSpPr/>
            <p:nvPr/>
          </p:nvSpPr>
          <p:spPr>
            <a:xfrm>
              <a:off x="5263663" y="4275048"/>
              <a:ext cx="32400" cy="56400"/>
            </a:xfrm>
            <a:custGeom>
              <a:avLst/>
              <a:gdLst/>
              <a:ahLst/>
              <a:cxnLst/>
              <a:rect l="0" t="0" r="0" b="0"/>
              <a:pathLst>
                <a:path w="32400" h="56400" fill="none">
                  <a:moveTo>
                    <a:pt x="0" y="-28200"/>
                  </a:moveTo>
                  <a:lnTo>
                    <a:pt x="0" y="13800"/>
                  </a:lnTo>
                  <a:cubicBezTo>
                    <a:pt x="0" y="21749"/>
                    <a:pt x="6451" y="28200"/>
                    <a:pt x="14400" y="28200"/>
                  </a:cubicBezTo>
                  <a:lnTo>
                    <a:pt x="32400" y="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39" name="MMConnector"/>
            <p:cNvSpPr/>
            <p:nvPr/>
          </p:nvSpPr>
          <p:spPr>
            <a:xfrm>
              <a:off x="4745263" y="4571148"/>
              <a:ext cx="32400" cy="280200"/>
            </a:xfrm>
            <a:custGeom>
              <a:avLst/>
              <a:gdLst/>
              <a:ahLst/>
              <a:cxnLst/>
              <a:rect l="0" t="0" r="0" b="0"/>
              <a:pathLst>
                <a:path w="32400" h="280200" fill="none">
                  <a:moveTo>
                    <a:pt x="0" y="140100"/>
                  </a:moveTo>
                  <a:lnTo>
                    <a:pt x="0" y="-125700"/>
                  </a:lnTo>
                  <a:cubicBezTo>
                    <a:pt x="0" y="-133649"/>
                    <a:pt x="6451" y="-140100"/>
                    <a:pt x="14400" y="-140100"/>
                  </a:cubicBezTo>
                  <a:lnTo>
                    <a:pt x="32400" y="-1401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41" name="MMConnector"/>
            <p:cNvSpPr/>
            <p:nvPr/>
          </p:nvSpPr>
          <p:spPr>
            <a:xfrm>
              <a:off x="4975663" y="4409748"/>
              <a:ext cx="64800" cy="42600"/>
            </a:xfrm>
            <a:custGeom>
              <a:avLst/>
              <a:gdLst/>
              <a:ahLst/>
              <a:cxnLst/>
              <a:rect l="0" t="0" r="0" b="0"/>
              <a:pathLst>
                <a:path w="64800" h="42600" fill="none">
                  <a:moveTo>
                    <a:pt x="-32400" y="21300"/>
                  </a:moveTo>
                  <a:lnTo>
                    <a:pt x="0" y="21300"/>
                  </a:lnTo>
                  <a:lnTo>
                    <a:pt x="0" y="-6900"/>
                  </a:lnTo>
                  <a:cubicBezTo>
                    <a:pt x="0" y="-14849"/>
                    <a:pt x="6451" y="-21300"/>
                    <a:pt x="14400" y="-21300"/>
                  </a:cubicBezTo>
                  <a:lnTo>
                    <a:pt x="32400" y="-21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43" name="MMConnector"/>
            <p:cNvSpPr/>
            <p:nvPr/>
          </p:nvSpPr>
          <p:spPr>
            <a:xfrm>
              <a:off x="4975663" y="4452348"/>
              <a:ext cx="32400" cy="42600"/>
            </a:xfrm>
            <a:custGeom>
              <a:avLst/>
              <a:gdLst/>
              <a:ahLst/>
              <a:cxnLst/>
              <a:rect l="0" t="0" r="0" b="0"/>
              <a:pathLst>
                <a:path w="32400" h="42600" fill="none">
                  <a:moveTo>
                    <a:pt x="0" y="-21300"/>
                  </a:moveTo>
                  <a:lnTo>
                    <a:pt x="0" y="6900"/>
                  </a:lnTo>
                  <a:cubicBezTo>
                    <a:pt x="0" y="14849"/>
                    <a:pt x="6451" y="21300"/>
                    <a:pt x="14400" y="21300"/>
                  </a:cubicBezTo>
                  <a:lnTo>
                    <a:pt x="32400" y="21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45" name="MMConnector"/>
            <p:cNvSpPr/>
            <p:nvPr/>
          </p:nvSpPr>
          <p:spPr>
            <a:xfrm>
              <a:off x="4745263" y="4830648"/>
              <a:ext cx="32400" cy="238800"/>
            </a:xfrm>
            <a:custGeom>
              <a:avLst/>
              <a:gdLst/>
              <a:ahLst/>
              <a:cxnLst/>
              <a:rect l="0" t="0" r="0" b="0"/>
              <a:pathLst>
                <a:path w="32400" h="238800" fill="none">
                  <a:moveTo>
                    <a:pt x="0" y="-119400"/>
                  </a:moveTo>
                  <a:lnTo>
                    <a:pt x="0" y="105000"/>
                  </a:lnTo>
                  <a:cubicBezTo>
                    <a:pt x="0" y="112949"/>
                    <a:pt x="6451" y="119400"/>
                    <a:pt x="14400" y="119400"/>
                  </a:cubicBezTo>
                  <a:lnTo>
                    <a:pt x="32400" y="119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47" name="MMConnector"/>
            <p:cNvSpPr/>
            <p:nvPr/>
          </p:nvSpPr>
          <p:spPr>
            <a:xfrm>
              <a:off x="4745263" y="4887048"/>
              <a:ext cx="32400" cy="351600"/>
            </a:xfrm>
            <a:custGeom>
              <a:avLst/>
              <a:gdLst/>
              <a:ahLst/>
              <a:cxnLst/>
              <a:rect l="0" t="0" r="0" b="0"/>
              <a:pathLst>
                <a:path w="32400" h="351600" fill="none">
                  <a:moveTo>
                    <a:pt x="0" y="-175800"/>
                  </a:moveTo>
                  <a:lnTo>
                    <a:pt x="0" y="161400"/>
                  </a:lnTo>
                  <a:cubicBezTo>
                    <a:pt x="0" y="169349"/>
                    <a:pt x="6451" y="175800"/>
                    <a:pt x="14400" y="175800"/>
                  </a:cubicBezTo>
                  <a:lnTo>
                    <a:pt x="32400" y="1758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49" name="MMConnector"/>
            <p:cNvSpPr/>
            <p:nvPr/>
          </p:nvSpPr>
          <p:spPr>
            <a:xfrm>
              <a:off x="4745263" y="4943448"/>
              <a:ext cx="32400" cy="464400"/>
            </a:xfrm>
            <a:custGeom>
              <a:avLst/>
              <a:gdLst/>
              <a:ahLst/>
              <a:cxnLst/>
              <a:rect l="0" t="0" r="0" b="0"/>
              <a:pathLst>
                <a:path w="32400" h="464400" fill="none">
                  <a:moveTo>
                    <a:pt x="0" y="-232200"/>
                  </a:moveTo>
                  <a:lnTo>
                    <a:pt x="0" y="217800"/>
                  </a:lnTo>
                  <a:cubicBezTo>
                    <a:pt x="0" y="225749"/>
                    <a:pt x="6451" y="232200"/>
                    <a:pt x="14400" y="232200"/>
                  </a:cubicBezTo>
                  <a:lnTo>
                    <a:pt x="32400" y="232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51" name="MMConnector"/>
            <p:cNvSpPr/>
            <p:nvPr/>
          </p:nvSpPr>
          <p:spPr>
            <a:xfrm>
              <a:off x="5254063" y="5175648"/>
              <a:ext cx="64800" cy="2400"/>
            </a:xfrm>
            <a:custGeom>
              <a:avLst/>
              <a:gdLst/>
              <a:ahLst/>
              <a:cxnLst/>
              <a:rect l="0" t="0" r="0" b="0"/>
              <a:pathLst>
                <a:path w="64800" h="2400" fill="none">
                  <a:moveTo>
                    <a:pt x="-32400" y="0"/>
                  </a:moveTo>
                  <a:lnTo>
                    <a:pt x="0" y="0"/>
                  </a:ln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53" name="MMConnector"/>
            <p:cNvSpPr/>
            <p:nvPr/>
          </p:nvSpPr>
          <p:spPr>
            <a:xfrm>
              <a:off x="4745263" y="4725348"/>
              <a:ext cx="32400" cy="28200"/>
            </a:xfrm>
            <a:custGeom>
              <a:avLst/>
              <a:gdLst/>
              <a:ahLst/>
              <a:cxnLst/>
              <a:rect l="0" t="0" r="0" b="0"/>
              <a:pathLst>
                <a:path w="32400" h="28200" fill="none">
                  <a:moveTo>
                    <a:pt x="0" y="-14100"/>
                  </a:moveTo>
                  <a:lnTo>
                    <a:pt x="0" y="-300"/>
                  </a:lnTo>
                  <a:cubicBezTo>
                    <a:pt x="0" y="7649"/>
                    <a:pt x="6451" y="14100"/>
                    <a:pt x="14400" y="14100"/>
                  </a:cubicBezTo>
                  <a:lnTo>
                    <a:pt x="32400" y="141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55" name="MMConnector"/>
            <p:cNvSpPr/>
            <p:nvPr/>
          </p:nvSpPr>
          <p:spPr>
            <a:xfrm>
              <a:off x="4925263" y="4690548"/>
              <a:ext cx="64800" cy="97800"/>
            </a:xfrm>
            <a:custGeom>
              <a:avLst/>
              <a:gdLst/>
              <a:ahLst/>
              <a:cxnLst/>
              <a:rect l="0" t="0" r="0" b="0"/>
              <a:pathLst>
                <a:path w="64800" h="97800" fill="none">
                  <a:moveTo>
                    <a:pt x="-32400" y="48900"/>
                  </a:moveTo>
                  <a:lnTo>
                    <a:pt x="0" y="48900"/>
                  </a:lnTo>
                  <a:lnTo>
                    <a:pt x="0" y="-34500"/>
                  </a:lnTo>
                  <a:cubicBezTo>
                    <a:pt x="0" y="-42449"/>
                    <a:pt x="6451" y="-48900"/>
                    <a:pt x="14400" y="-48900"/>
                  </a:cubicBezTo>
                  <a:lnTo>
                    <a:pt x="32400" y="-48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57" name="MMConnector"/>
            <p:cNvSpPr/>
            <p:nvPr/>
          </p:nvSpPr>
          <p:spPr>
            <a:xfrm>
              <a:off x="4925263" y="4788348"/>
              <a:ext cx="32400" cy="97800"/>
            </a:xfrm>
            <a:custGeom>
              <a:avLst/>
              <a:gdLst/>
              <a:ahLst/>
              <a:cxnLst/>
              <a:rect l="0" t="0" r="0" b="0"/>
              <a:pathLst>
                <a:path w="32400" h="97800" fill="none">
                  <a:moveTo>
                    <a:pt x="0" y="-48900"/>
                  </a:moveTo>
                  <a:lnTo>
                    <a:pt x="0" y="34500"/>
                  </a:lnTo>
                  <a:cubicBezTo>
                    <a:pt x="0" y="42449"/>
                    <a:pt x="6451" y="48900"/>
                    <a:pt x="14400" y="48900"/>
                  </a:cubicBezTo>
                  <a:lnTo>
                    <a:pt x="32400" y="48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59" name="MMConnector"/>
            <p:cNvSpPr/>
            <p:nvPr/>
          </p:nvSpPr>
          <p:spPr>
            <a:xfrm>
              <a:off x="4481263" y="5148948"/>
              <a:ext cx="32400" cy="309000"/>
            </a:xfrm>
            <a:custGeom>
              <a:avLst/>
              <a:gdLst/>
              <a:ahLst/>
              <a:cxnLst/>
              <a:rect l="0" t="0" r="0" b="0"/>
              <a:pathLst>
                <a:path w="32400" h="309000" fill="none">
                  <a:moveTo>
                    <a:pt x="0" y="-154500"/>
                  </a:moveTo>
                  <a:lnTo>
                    <a:pt x="0" y="140100"/>
                  </a:lnTo>
                  <a:cubicBezTo>
                    <a:pt x="0" y="148049"/>
                    <a:pt x="6451" y="154500"/>
                    <a:pt x="14400" y="154500"/>
                  </a:cubicBezTo>
                  <a:lnTo>
                    <a:pt x="32400" y="154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61" name="MMConnector"/>
            <p:cNvSpPr/>
            <p:nvPr/>
          </p:nvSpPr>
          <p:spPr>
            <a:xfrm>
              <a:off x="5014063" y="5282148"/>
              <a:ext cx="64800" cy="42600"/>
            </a:xfrm>
            <a:custGeom>
              <a:avLst/>
              <a:gdLst/>
              <a:ahLst/>
              <a:cxnLst/>
              <a:rect l="0" t="0" r="0" b="0"/>
              <a:pathLst>
                <a:path w="64800" h="42600" fill="none">
                  <a:moveTo>
                    <a:pt x="-32400" y="21300"/>
                  </a:moveTo>
                  <a:lnTo>
                    <a:pt x="0" y="21300"/>
                  </a:lnTo>
                  <a:lnTo>
                    <a:pt x="0" y="-6900"/>
                  </a:lnTo>
                  <a:cubicBezTo>
                    <a:pt x="0" y="-14849"/>
                    <a:pt x="6451" y="-21300"/>
                    <a:pt x="14400" y="-21300"/>
                  </a:cubicBezTo>
                  <a:lnTo>
                    <a:pt x="32400" y="-21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63" name="MMConnector"/>
            <p:cNvSpPr/>
            <p:nvPr/>
          </p:nvSpPr>
          <p:spPr>
            <a:xfrm>
              <a:off x="5014063" y="5324748"/>
              <a:ext cx="32400" cy="42600"/>
            </a:xfrm>
            <a:custGeom>
              <a:avLst/>
              <a:gdLst/>
              <a:ahLst/>
              <a:cxnLst/>
              <a:rect l="0" t="0" r="0" b="0"/>
              <a:pathLst>
                <a:path w="32400" h="42600" fill="none">
                  <a:moveTo>
                    <a:pt x="0" y="-21300"/>
                  </a:moveTo>
                  <a:lnTo>
                    <a:pt x="0" y="6900"/>
                  </a:lnTo>
                  <a:cubicBezTo>
                    <a:pt x="0" y="14849"/>
                    <a:pt x="6451" y="21300"/>
                    <a:pt x="14400" y="21300"/>
                  </a:cubicBezTo>
                  <a:lnTo>
                    <a:pt x="32400" y="21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65" name="MMConnector"/>
            <p:cNvSpPr/>
            <p:nvPr/>
          </p:nvSpPr>
          <p:spPr>
            <a:xfrm>
              <a:off x="4481263" y="5297448"/>
              <a:ext cx="32400" cy="606000"/>
            </a:xfrm>
            <a:custGeom>
              <a:avLst/>
              <a:gdLst/>
              <a:ahLst/>
              <a:cxnLst/>
              <a:rect l="0" t="0" r="0" b="0"/>
              <a:pathLst>
                <a:path w="32400" h="606000" fill="none">
                  <a:moveTo>
                    <a:pt x="0" y="-303000"/>
                  </a:moveTo>
                  <a:lnTo>
                    <a:pt x="0" y="288600"/>
                  </a:lnTo>
                  <a:cubicBezTo>
                    <a:pt x="0" y="296549"/>
                    <a:pt x="6451" y="303000"/>
                    <a:pt x="14400" y="303000"/>
                  </a:cubicBezTo>
                  <a:lnTo>
                    <a:pt x="32400" y="3030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67" name="MMConnector"/>
            <p:cNvSpPr/>
            <p:nvPr/>
          </p:nvSpPr>
          <p:spPr>
            <a:xfrm>
              <a:off x="4704463" y="5515848"/>
              <a:ext cx="64800" cy="169200"/>
            </a:xfrm>
            <a:custGeom>
              <a:avLst/>
              <a:gdLst/>
              <a:ahLst/>
              <a:cxnLst/>
              <a:rect l="0" t="0" r="0" b="0"/>
              <a:pathLst>
                <a:path w="64800" h="169200" fill="none">
                  <a:moveTo>
                    <a:pt x="-32400" y="84600"/>
                  </a:moveTo>
                  <a:lnTo>
                    <a:pt x="0" y="84600"/>
                  </a:lnTo>
                  <a:lnTo>
                    <a:pt x="0" y="-70200"/>
                  </a:lnTo>
                  <a:cubicBezTo>
                    <a:pt x="0" y="-78149"/>
                    <a:pt x="6451" y="-84600"/>
                    <a:pt x="14400" y="-84600"/>
                  </a:cubicBezTo>
                  <a:lnTo>
                    <a:pt x="32400" y="-84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69" name="MMConnector"/>
            <p:cNvSpPr/>
            <p:nvPr/>
          </p:nvSpPr>
          <p:spPr>
            <a:xfrm>
              <a:off x="4704463" y="5572248"/>
              <a:ext cx="32400" cy="56400"/>
            </a:xfrm>
            <a:custGeom>
              <a:avLst/>
              <a:gdLst/>
              <a:ahLst/>
              <a:cxnLst/>
              <a:rect l="0" t="0" r="0" b="0"/>
              <a:pathLst>
                <a:path w="32400" h="56400" fill="none">
                  <a:moveTo>
                    <a:pt x="0" y="28200"/>
                  </a:moveTo>
                  <a:lnTo>
                    <a:pt x="0" y="-13800"/>
                  </a:lnTo>
                  <a:cubicBezTo>
                    <a:pt x="0" y="-21749"/>
                    <a:pt x="6451" y="-28200"/>
                    <a:pt x="14400" y="-28200"/>
                  </a:cubicBezTo>
                  <a:lnTo>
                    <a:pt x="32400" y="-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71" name="MMConnector"/>
            <p:cNvSpPr/>
            <p:nvPr/>
          </p:nvSpPr>
          <p:spPr>
            <a:xfrm>
              <a:off x="6010063" y="5544048"/>
              <a:ext cx="64800" cy="2400"/>
            </a:xfrm>
            <a:custGeom>
              <a:avLst/>
              <a:gdLst/>
              <a:ahLst/>
              <a:cxnLst/>
              <a:rect l="0" t="0" r="0" b="0"/>
              <a:pathLst>
                <a:path w="64800" h="2400" fill="none">
                  <a:moveTo>
                    <a:pt x="-32400" y="0"/>
                  </a:moveTo>
                  <a:lnTo>
                    <a:pt x="0" y="0"/>
                  </a:ln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73" name="MMConnector"/>
            <p:cNvSpPr/>
            <p:nvPr/>
          </p:nvSpPr>
          <p:spPr>
            <a:xfrm>
              <a:off x="4704463" y="5628648"/>
              <a:ext cx="32400" cy="56400"/>
            </a:xfrm>
            <a:custGeom>
              <a:avLst/>
              <a:gdLst/>
              <a:ahLst/>
              <a:cxnLst/>
              <a:rect l="0" t="0" r="0" b="0"/>
              <a:pathLst>
                <a:path w="32400" h="56400" fill="none">
                  <a:moveTo>
                    <a:pt x="0" y="-28200"/>
                  </a:moveTo>
                  <a:lnTo>
                    <a:pt x="0" y="13800"/>
                  </a:lnTo>
                  <a:cubicBezTo>
                    <a:pt x="0" y="21749"/>
                    <a:pt x="6451" y="28200"/>
                    <a:pt x="14400" y="28200"/>
                  </a:cubicBezTo>
                  <a:lnTo>
                    <a:pt x="32400" y="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75" name="MMConnector"/>
            <p:cNvSpPr/>
            <p:nvPr/>
          </p:nvSpPr>
          <p:spPr>
            <a:xfrm>
              <a:off x="4704463" y="5685048"/>
              <a:ext cx="32400" cy="169200"/>
            </a:xfrm>
            <a:custGeom>
              <a:avLst/>
              <a:gdLst/>
              <a:ahLst/>
              <a:cxnLst/>
              <a:rect l="0" t="0" r="0" b="0"/>
              <a:pathLst>
                <a:path w="32400" h="169200" fill="none">
                  <a:moveTo>
                    <a:pt x="0" y="-84600"/>
                  </a:moveTo>
                  <a:lnTo>
                    <a:pt x="0" y="70200"/>
                  </a:lnTo>
                  <a:cubicBezTo>
                    <a:pt x="0" y="78149"/>
                    <a:pt x="6451" y="84600"/>
                    <a:pt x="14400" y="84600"/>
                  </a:cubicBezTo>
                  <a:lnTo>
                    <a:pt x="32400" y="84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77" name="MMConnector"/>
            <p:cNvSpPr/>
            <p:nvPr/>
          </p:nvSpPr>
          <p:spPr>
            <a:xfrm>
              <a:off x="5731663" y="5769648"/>
              <a:ext cx="64800" cy="2400"/>
            </a:xfrm>
            <a:custGeom>
              <a:avLst/>
              <a:gdLst/>
              <a:ahLst/>
              <a:cxnLst/>
              <a:rect l="0" t="0" r="0" b="0"/>
              <a:pathLst>
                <a:path w="64800" h="2400" fill="none">
                  <a:moveTo>
                    <a:pt x="-32400" y="0"/>
                  </a:moveTo>
                  <a:lnTo>
                    <a:pt x="0" y="0"/>
                  </a:ln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79" name="MMConnector"/>
            <p:cNvSpPr/>
            <p:nvPr/>
          </p:nvSpPr>
          <p:spPr>
            <a:xfrm>
              <a:off x="4481263" y="5466648"/>
              <a:ext cx="32400" cy="944400"/>
            </a:xfrm>
            <a:custGeom>
              <a:avLst/>
              <a:gdLst/>
              <a:ahLst/>
              <a:cxnLst/>
              <a:rect l="0" t="0" r="0" b="0"/>
              <a:pathLst>
                <a:path w="32400" h="944400" fill="none">
                  <a:moveTo>
                    <a:pt x="0" y="-472200"/>
                  </a:moveTo>
                  <a:lnTo>
                    <a:pt x="0" y="457800"/>
                  </a:lnTo>
                  <a:cubicBezTo>
                    <a:pt x="0" y="465749"/>
                    <a:pt x="6451" y="472200"/>
                    <a:pt x="14400" y="472200"/>
                  </a:cubicBezTo>
                  <a:lnTo>
                    <a:pt x="32400" y="472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81" name="MMConnector"/>
            <p:cNvSpPr/>
            <p:nvPr/>
          </p:nvSpPr>
          <p:spPr>
            <a:xfrm>
              <a:off x="4937263" y="5910648"/>
              <a:ext cx="64800" cy="56400"/>
            </a:xfrm>
            <a:custGeom>
              <a:avLst/>
              <a:gdLst/>
              <a:ahLst/>
              <a:cxnLst/>
              <a:rect l="0" t="0" r="0" b="0"/>
              <a:pathLst>
                <a:path w="64800" h="56400" fill="none">
                  <a:moveTo>
                    <a:pt x="-32400" y="28200"/>
                  </a:moveTo>
                  <a:lnTo>
                    <a:pt x="0" y="28200"/>
                  </a:lnTo>
                  <a:lnTo>
                    <a:pt x="0" y="-13800"/>
                  </a:lnTo>
                  <a:cubicBezTo>
                    <a:pt x="0" y="-21749"/>
                    <a:pt x="6451" y="-28200"/>
                    <a:pt x="14400" y="-28200"/>
                  </a:cubicBezTo>
                  <a:lnTo>
                    <a:pt x="32400" y="-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83" name="MMConnector"/>
            <p:cNvSpPr/>
            <p:nvPr/>
          </p:nvSpPr>
          <p:spPr>
            <a:xfrm>
              <a:off x="4937263" y="5967048"/>
              <a:ext cx="32400" cy="56400"/>
            </a:xfrm>
            <a:custGeom>
              <a:avLst/>
              <a:gdLst/>
              <a:ahLst/>
              <a:cxnLst/>
              <a:rect l="0" t="0" r="0" b="0"/>
              <a:pathLst>
                <a:path w="32400" h="56400" fill="none">
                  <a:moveTo>
                    <a:pt x="0" y="-28200"/>
                  </a:moveTo>
                  <a:lnTo>
                    <a:pt x="0" y="13800"/>
                  </a:lnTo>
                  <a:cubicBezTo>
                    <a:pt x="0" y="21749"/>
                    <a:pt x="6451" y="28200"/>
                    <a:pt x="14400" y="28200"/>
                  </a:cubicBezTo>
                  <a:lnTo>
                    <a:pt x="32400" y="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85" name="MMConnector"/>
            <p:cNvSpPr/>
            <p:nvPr/>
          </p:nvSpPr>
          <p:spPr>
            <a:xfrm>
              <a:off x="3814063" y="6037398"/>
              <a:ext cx="32400" cy="394500"/>
            </a:xfrm>
            <a:custGeom>
              <a:avLst/>
              <a:gdLst/>
              <a:ahLst/>
              <a:cxnLst/>
              <a:rect l="0" t="0" r="0" b="0"/>
              <a:pathLst>
                <a:path w="32400" h="394500" fill="none">
                  <a:moveTo>
                    <a:pt x="0" y="-197250"/>
                  </a:moveTo>
                  <a:lnTo>
                    <a:pt x="0" y="182850"/>
                  </a:lnTo>
                  <a:cubicBezTo>
                    <a:pt x="0" y="190799"/>
                    <a:pt x="6451" y="197250"/>
                    <a:pt x="14400" y="197250"/>
                  </a:cubicBezTo>
                  <a:lnTo>
                    <a:pt x="32400" y="1972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87" name="MMConnector"/>
            <p:cNvSpPr/>
            <p:nvPr/>
          </p:nvSpPr>
          <p:spPr>
            <a:xfrm>
              <a:off x="4630063" y="6185148"/>
              <a:ext cx="64800" cy="99000"/>
            </a:xfrm>
            <a:custGeom>
              <a:avLst/>
              <a:gdLst/>
              <a:ahLst/>
              <a:cxnLst/>
              <a:rect l="0" t="0" r="0" b="0"/>
              <a:pathLst>
                <a:path w="64800" h="99000" fill="none">
                  <a:moveTo>
                    <a:pt x="-32400" y="49500"/>
                  </a:moveTo>
                  <a:lnTo>
                    <a:pt x="0" y="49500"/>
                  </a:lnTo>
                  <a:lnTo>
                    <a:pt x="0" y="-35100"/>
                  </a:lnTo>
                  <a:cubicBezTo>
                    <a:pt x="0" y="-43049"/>
                    <a:pt x="6451" y="-49500"/>
                    <a:pt x="14400" y="-49500"/>
                  </a:cubicBezTo>
                  <a:lnTo>
                    <a:pt x="32400" y="-49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89" name="MMConnector"/>
            <p:cNvSpPr/>
            <p:nvPr/>
          </p:nvSpPr>
          <p:spPr>
            <a:xfrm>
              <a:off x="4630063" y="6241548"/>
              <a:ext cx="32400" cy="13800"/>
            </a:xfrm>
            <a:custGeom>
              <a:avLst/>
              <a:gdLst/>
              <a:ahLst/>
              <a:cxnLst/>
              <a:rect l="0" t="0" r="0" b="0"/>
              <a:pathLst>
                <a:path w="32400" h="13800" fill="none">
                  <a:moveTo>
                    <a:pt x="0" y="-6900"/>
                  </a:moveTo>
                  <a:cubicBezTo>
                    <a:pt x="0" y="718"/>
                    <a:pt x="6451" y="6900"/>
                    <a:pt x="14400" y="6900"/>
                  </a:cubicBezTo>
                  <a:lnTo>
                    <a:pt x="32400" y="6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91" name="MMConnector"/>
            <p:cNvSpPr/>
            <p:nvPr/>
          </p:nvSpPr>
          <p:spPr>
            <a:xfrm>
              <a:off x="4630063" y="6284148"/>
              <a:ext cx="32400" cy="99000"/>
            </a:xfrm>
            <a:custGeom>
              <a:avLst/>
              <a:gdLst/>
              <a:ahLst/>
              <a:cxnLst/>
              <a:rect l="0" t="0" r="0" b="0"/>
              <a:pathLst>
                <a:path w="32400" h="99000" fill="none">
                  <a:moveTo>
                    <a:pt x="0" y="-49500"/>
                  </a:moveTo>
                  <a:lnTo>
                    <a:pt x="0" y="35100"/>
                  </a:lnTo>
                  <a:cubicBezTo>
                    <a:pt x="0" y="43049"/>
                    <a:pt x="6451" y="49500"/>
                    <a:pt x="14400" y="49500"/>
                  </a:cubicBezTo>
                  <a:lnTo>
                    <a:pt x="32400" y="49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93" name="MMConnector"/>
            <p:cNvSpPr/>
            <p:nvPr/>
          </p:nvSpPr>
          <p:spPr>
            <a:xfrm>
              <a:off x="3814063" y="6262998"/>
              <a:ext cx="32400" cy="845700"/>
            </a:xfrm>
            <a:custGeom>
              <a:avLst/>
              <a:gdLst/>
              <a:ahLst/>
              <a:cxnLst/>
              <a:rect l="0" t="0" r="0" b="0"/>
              <a:pathLst>
                <a:path w="32400" h="845700" fill="none">
                  <a:moveTo>
                    <a:pt x="0" y="-422850"/>
                  </a:moveTo>
                  <a:lnTo>
                    <a:pt x="0" y="408450"/>
                  </a:lnTo>
                  <a:cubicBezTo>
                    <a:pt x="0" y="416399"/>
                    <a:pt x="6451" y="422850"/>
                    <a:pt x="14400" y="422850"/>
                  </a:cubicBezTo>
                  <a:lnTo>
                    <a:pt x="32400" y="4228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95" name="MMConnector"/>
            <p:cNvSpPr/>
            <p:nvPr/>
          </p:nvSpPr>
          <p:spPr>
            <a:xfrm>
              <a:off x="4150063" y="6552348"/>
              <a:ext cx="64800" cy="267000"/>
            </a:xfrm>
            <a:custGeom>
              <a:avLst/>
              <a:gdLst/>
              <a:ahLst/>
              <a:cxnLst/>
              <a:rect l="0" t="0" r="0" b="0"/>
              <a:pathLst>
                <a:path w="64800" h="267000" fill="none">
                  <a:moveTo>
                    <a:pt x="-32400" y="133500"/>
                  </a:moveTo>
                  <a:lnTo>
                    <a:pt x="0" y="133500"/>
                  </a:lnTo>
                  <a:lnTo>
                    <a:pt x="0" y="-119100"/>
                  </a:lnTo>
                  <a:cubicBezTo>
                    <a:pt x="0" y="-127049"/>
                    <a:pt x="6451" y="-133500"/>
                    <a:pt x="14400" y="-133500"/>
                  </a:cubicBezTo>
                  <a:lnTo>
                    <a:pt x="32400" y="-133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97" name="MMConnector"/>
            <p:cNvSpPr/>
            <p:nvPr/>
          </p:nvSpPr>
          <p:spPr>
            <a:xfrm>
              <a:off x="4150063" y="6608748"/>
              <a:ext cx="32400" cy="154200"/>
            </a:xfrm>
            <a:custGeom>
              <a:avLst/>
              <a:gdLst/>
              <a:ahLst/>
              <a:cxnLst/>
              <a:rect l="0" t="0" r="0" b="0"/>
              <a:pathLst>
                <a:path w="32400" h="154200" fill="none">
                  <a:moveTo>
                    <a:pt x="0" y="77100"/>
                  </a:moveTo>
                  <a:lnTo>
                    <a:pt x="0" y="-62700"/>
                  </a:lnTo>
                  <a:cubicBezTo>
                    <a:pt x="0" y="-70649"/>
                    <a:pt x="6451" y="-77100"/>
                    <a:pt x="14400" y="-77100"/>
                  </a:cubicBezTo>
                  <a:lnTo>
                    <a:pt x="32400" y="-771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99" name="MMConnector"/>
            <p:cNvSpPr/>
            <p:nvPr/>
          </p:nvSpPr>
          <p:spPr>
            <a:xfrm>
              <a:off x="4150063" y="6678948"/>
              <a:ext cx="32400" cy="13800"/>
            </a:xfrm>
            <a:custGeom>
              <a:avLst/>
              <a:gdLst/>
              <a:ahLst/>
              <a:cxnLst/>
              <a:rect l="0" t="0" r="0" b="0"/>
              <a:pathLst>
                <a:path w="32400" h="13800" fill="none">
                  <a:moveTo>
                    <a:pt x="0" y="6900"/>
                  </a:moveTo>
                  <a:cubicBezTo>
                    <a:pt x="0" y="-718"/>
                    <a:pt x="6451" y="-6900"/>
                    <a:pt x="14400" y="-6900"/>
                  </a:cubicBezTo>
                  <a:lnTo>
                    <a:pt x="32400" y="-6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301" name="MMConnector"/>
            <p:cNvSpPr/>
            <p:nvPr/>
          </p:nvSpPr>
          <p:spPr>
            <a:xfrm>
              <a:off x="4150063" y="6749148"/>
              <a:ext cx="32400" cy="126600"/>
            </a:xfrm>
            <a:custGeom>
              <a:avLst/>
              <a:gdLst/>
              <a:ahLst/>
              <a:cxnLst/>
              <a:rect l="0" t="0" r="0" b="0"/>
              <a:pathLst>
                <a:path w="32400" h="126600" fill="none">
                  <a:moveTo>
                    <a:pt x="0" y="-63300"/>
                  </a:moveTo>
                  <a:lnTo>
                    <a:pt x="0" y="48900"/>
                  </a:lnTo>
                  <a:cubicBezTo>
                    <a:pt x="0" y="56849"/>
                    <a:pt x="6451" y="63300"/>
                    <a:pt x="14400" y="63300"/>
                  </a:cubicBezTo>
                  <a:lnTo>
                    <a:pt x="32400" y="63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303" name="MMConnector"/>
            <p:cNvSpPr/>
            <p:nvPr/>
          </p:nvSpPr>
          <p:spPr>
            <a:xfrm>
              <a:off x="4150063" y="6819348"/>
              <a:ext cx="32400" cy="267000"/>
            </a:xfrm>
            <a:custGeom>
              <a:avLst/>
              <a:gdLst/>
              <a:ahLst/>
              <a:cxnLst/>
              <a:rect l="0" t="0" r="0" b="0"/>
              <a:pathLst>
                <a:path w="32400" h="267000" fill="none">
                  <a:moveTo>
                    <a:pt x="0" y="-133500"/>
                  </a:moveTo>
                  <a:lnTo>
                    <a:pt x="0" y="119100"/>
                  </a:lnTo>
                  <a:cubicBezTo>
                    <a:pt x="0" y="127049"/>
                    <a:pt x="6451" y="133500"/>
                    <a:pt x="14400" y="133500"/>
                  </a:cubicBezTo>
                  <a:lnTo>
                    <a:pt x="32400" y="1335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305" name="MMConnector"/>
            <p:cNvSpPr/>
            <p:nvPr/>
          </p:nvSpPr>
          <p:spPr>
            <a:xfrm>
              <a:off x="4373263" y="6952848"/>
              <a:ext cx="64800" cy="2400"/>
            </a:xfrm>
            <a:custGeom>
              <a:avLst/>
              <a:gdLst/>
              <a:ahLst/>
              <a:cxnLst/>
              <a:rect l="0" t="0" r="0" b="0"/>
              <a:pathLst>
                <a:path w="64800" h="2400" fill="none">
                  <a:moveTo>
                    <a:pt x="-32400" y="0"/>
                  </a:moveTo>
                  <a:lnTo>
                    <a:pt x="0" y="0"/>
                  </a:ln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1775263" y="3999573"/>
              <a:ext cx="631200" cy="148800"/>
            </a:xfrm>
            <a:custGeom>
              <a:avLst/>
              <a:gdLst>
                <a:gd name="rtl" fmla="*/ 48720 w 631200"/>
                <a:gd name="rtt" fmla="*/ 39120 h 148800"/>
                <a:gd name="rtr" fmla="*/ 583920 w 631200"/>
                <a:gd name="rtb" fmla="*/ 111120 h 148800"/>
              </a:gdLst>
              <a:ahLst/>
              <a:cxnLst/>
              <a:rect l="rtl" t="rtt" r="rtr" b="rtb"/>
              <a:pathLst>
                <a:path w="631200" h="148800">
                  <a:moveTo>
                    <a:pt x="9600" y="0"/>
                  </a:moveTo>
                  <a:lnTo>
                    <a:pt x="621600" y="0"/>
                  </a:lnTo>
                  <a:cubicBezTo>
                    <a:pt x="628051" y="0"/>
                    <a:pt x="631200" y="3149"/>
                    <a:pt x="631200" y="9600"/>
                  </a:cubicBezTo>
                  <a:lnTo>
                    <a:pt x="631200" y="139200"/>
                  </a:lnTo>
                  <a:cubicBezTo>
                    <a:pt x="631200" y="145651"/>
                    <a:pt x="628051" y="148800"/>
                    <a:pt x="621600" y="148800"/>
                  </a:cubicBezTo>
                  <a:lnTo>
                    <a:pt x="9600" y="148800"/>
                  </a:lnTo>
                  <a:cubicBezTo>
                    <a:pt x="3149" y="148800"/>
                    <a:pt x="0" y="145651"/>
                    <a:pt x="0" y="139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00AF54"/>
            </a:solidFill>
            <a:ln w="72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FFFFFF"/>
                  </a:solidFill>
                  <a:latin typeface="Arial"/>
                </a:rPr>
                <a:t>Sympathomimetics</a:t>
              </a:r>
            </a:p>
          </p:txBody>
        </p:sp>
        <p:sp>
          <p:nvSpPr>
            <p:cNvPr id="102" name="MainTopic"/>
            <p:cNvSpPr/>
            <p:nvPr/>
          </p:nvSpPr>
          <p:spPr>
            <a:xfrm>
              <a:off x="2557663" y="4025973"/>
              <a:ext cx="393600" cy="96000"/>
            </a:xfrm>
            <a:custGeom>
              <a:avLst/>
              <a:gdLst>
                <a:gd name="rtl" fmla="*/ 42720 w 393600"/>
                <a:gd name="rtt" fmla="*/ 21120 h 96000"/>
                <a:gd name="rtr" fmla="*/ 352320 w 393600"/>
                <a:gd name="rtb" fmla="*/ 76320 h 96000"/>
              </a:gdLst>
              <a:ahLst/>
              <a:cxnLst/>
              <a:rect l="rtl" t="rtt" r="rtr" b="rtb"/>
              <a:pathLst>
                <a:path w="393600" h="96000">
                  <a:moveTo>
                    <a:pt x="9600" y="0"/>
                  </a:moveTo>
                  <a:lnTo>
                    <a:pt x="384000" y="0"/>
                  </a:lnTo>
                  <a:cubicBezTo>
                    <a:pt x="390451" y="0"/>
                    <a:pt x="393600" y="3149"/>
                    <a:pt x="393600" y="9600"/>
                  </a:cubicBezTo>
                  <a:lnTo>
                    <a:pt x="393600" y="86400"/>
                  </a:lnTo>
                  <a:cubicBezTo>
                    <a:pt x="393600" y="92851"/>
                    <a:pt x="390451" y="96000"/>
                    <a:pt x="384000" y="96000"/>
                  </a:cubicBezTo>
                  <a:lnTo>
                    <a:pt x="9600" y="96000"/>
                  </a:lnTo>
                  <a:cubicBezTo>
                    <a:pt x="3149" y="96000"/>
                    <a:pt x="0" y="92851"/>
                    <a:pt x="0" y="864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4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Classification</a:t>
              </a:r>
            </a:p>
          </p:txBody>
        </p:sp>
        <p:sp>
          <p:nvSpPr>
            <p:cNvPr id="108" name="SubTopic"/>
            <p:cNvSpPr/>
            <p:nvPr/>
          </p:nvSpPr>
          <p:spPr>
            <a:xfrm>
              <a:off x="3016063" y="4039173"/>
              <a:ext cx="350400" cy="69600"/>
            </a:xfrm>
            <a:custGeom>
              <a:avLst/>
              <a:gdLst>
                <a:gd name="rtl" fmla="*/ 19920 w 350400"/>
                <a:gd name="rtt" fmla="*/ 7920 h 69600"/>
                <a:gd name="rtr" fmla="*/ 329520 w 350400"/>
                <a:gd name="rtb" fmla="*/ 63120 h 69600"/>
              </a:gdLst>
              <a:ahLst/>
              <a:cxnLst/>
              <a:rect l="rtl" t="rtt" r="rtr" b="rtb"/>
              <a:pathLst>
                <a:path w="350400" h="69600">
                  <a:moveTo>
                    <a:pt x="9600" y="0"/>
                  </a:moveTo>
                  <a:lnTo>
                    <a:pt x="340800" y="0"/>
                  </a:lnTo>
                  <a:cubicBezTo>
                    <a:pt x="347251" y="0"/>
                    <a:pt x="350400" y="3149"/>
                    <a:pt x="350400" y="9600"/>
                  </a:cubicBezTo>
                  <a:lnTo>
                    <a:pt x="350400" y="60000"/>
                  </a:lnTo>
                  <a:cubicBezTo>
                    <a:pt x="350400" y="66451"/>
                    <a:pt x="347251" y="69600"/>
                    <a:pt x="340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Direct-acting:</a:t>
              </a:r>
            </a:p>
          </p:txBody>
        </p:sp>
        <p:sp>
          <p:nvSpPr>
            <p:cNvPr id="110" name="SubTopic"/>
            <p:cNvSpPr/>
            <p:nvPr/>
          </p:nvSpPr>
          <p:spPr>
            <a:xfrm>
              <a:off x="3431263" y="2272998"/>
              <a:ext cx="252000" cy="69600"/>
            </a:xfrm>
            <a:custGeom>
              <a:avLst/>
              <a:gdLst>
                <a:gd name="rtl" fmla="*/ 19920 w 252000"/>
                <a:gd name="rtt" fmla="*/ 7920 h 69600"/>
                <a:gd name="rtr" fmla="*/ 231120 w 252000"/>
                <a:gd name="rtb" fmla="*/ 63120 h 69600"/>
              </a:gdLst>
              <a:ahLst/>
              <a:cxnLst/>
              <a:rect l="rtl" t="rtt" r="rtr" b="rtb"/>
              <a:pathLst>
                <a:path w="252000" h="69600">
                  <a:moveTo>
                    <a:pt x="9600" y="0"/>
                  </a:moveTo>
                  <a:lnTo>
                    <a:pt x="242400" y="0"/>
                  </a:lnTo>
                  <a:cubicBezTo>
                    <a:pt x="248851" y="0"/>
                    <a:pt x="252000" y="3149"/>
                    <a:pt x="252000" y="9600"/>
                  </a:cubicBezTo>
                  <a:lnTo>
                    <a:pt x="252000" y="60000"/>
                  </a:lnTo>
                  <a:cubicBezTo>
                    <a:pt x="252000" y="66451"/>
                    <a:pt x="248851" y="69600"/>
                    <a:pt x="242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Selective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3748063" y="1258248"/>
              <a:ext cx="422400" cy="69600"/>
            </a:xfrm>
            <a:custGeom>
              <a:avLst/>
              <a:gdLst>
                <a:gd name="rtl" fmla="*/ 19920 w 422400"/>
                <a:gd name="rtt" fmla="*/ 7920 h 69600"/>
                <a:gd name="rtr" fmla="*/ 401520 w 422400"/>
                <a:gd name="rtb" fmla="*/ 63120 h 69600"/>
              </a:gdLst>
              <a:ahLst/>
              <a:cxnLst/>
              <a:rect l="rtl" t="rtt" r="rtr" b="rtb"/>
              <a:pathLst>
                <a:path w="422400" h="69600">
                  <a:moveTo>
                    <a:pt x="9600" y="0"/>
                  </a:moveTo>
                  <a:lnTo>
                    <a:pt x="412800" y="0"/>
                  </a:lnTo>
                  <a:cubicBezTo>
                    <a:pt x="419251" y="0"/>
                    <a:pt x="422400" y="3149"/>
                    <a:pt x="422400" y="9600"/>
                  </a:cubicBezTo>
                  <a:lnTo>
                    <a:pt x="422400" y="60000"/>
                  </a:lnTo>
                  <a:cubicBezTo>
                    <a:pt x="422400" y="66451"/>
                    <a:pt x="419251" y="69600"/>
                    <a:pt x="412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Alpha-stimulants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4235263" y="607848"/>
              <a:ext cx="408000" cy="69600"/>
            </a:xfrm>
            <a:custGeom>
              <a:avLst/>
              <a:gdLst>
                <a:gd name="rtl" fmla="*/ 19920 w 408000"/>
                <a:gd name="rtt" fmla="*/ 7920 h 69600"/>
                <a:gd name="rtr" fmla="*/ 387120 w 408000"/>
                <a:gd name="rtb" fmla="*/ 63120 h 69600"/>
              </a:gdLst>
              <a:ahLst/>
              <a:cxnLst/>
              <a:rect l="rtl" t="rtt" r="rtr" b="rtb"/>
              <a:pathLst>
                <a:path w="408000" h="69600">
                  <a:moveTo>
                    <a:pt x="9600" y="0"/>
                  </a:moveTo>
                  <a:lnTo>
                    <a:pt x="398400" y="0"/>
                  </a:lnTo>
                  <a:cubicBezTo>
                    <a:pt x="404851" y="0"/>
                    <a:pt x="408000" y="3149"/>
                    <a:pt x="408000" y="9600"/>
                  </a:cubicBezTo>
                  <a:lnTo>
                    <a:pt x="408000" y="60000"/>
                  </a:lnTo>
                  <a:cubicBezTo>
                    <a:pt x="408000" y="66451"/>
                    <a:pt x="404851" y="69600"/>
                    <a:pt x="398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Pressor agents: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4235263" y="1273248"/>
              <a:ext cx="600000" cy="69600"/>
            </a:xfrm>
            <a:custGeom>
              <a:avLst/>
              <a:gdLst>
                <a:gd name="rtl" fmla="*/ 19920 w 600000"/>
                <a:gd name="rtt" fmla="*/ 7920 h 69600"/>
                <a:gd name="rtr" fmla="*/ 579120 w 600000"/>
                <a:gd name="rtb" fmla="*/ 63120 h 69600"/>
              </a:gdLst>
              <a:ahLst/>
              <a:cxnLst/>
              <a:rect l="rtl" t="rtt" r="rtr" b="rtb"/>
              <a:pathLst>
                <a:path w="600000" h="69600">
                  <a:moveTo>
                    <a:pt x="9600" y="0"/>
                  </a:moveTo>
                  <a:lnTo>
                    <a:pt x="590400" y="0"/>
                  </a:lnTo>
                  <a:cubicBezTo>
                    <a:pt x="596851" y="0"/>
                    <a:pt x="600000" y="3149"/>
                    <a:pt x="600000" y="9600"/>
                  </a:cubicBezTo>
                  <a:lnTo>
                    <a:pt x="600000" y="60000"/>
                  </a:lnTo>
                  <a:cubicBezTo>
                    <a:pt x="600000" y="66451"/>
                    <a:pt x="596851" y="69600"/>
                    <a:pt x="590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Mucosal decongestants: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4235263" y="1908648"/>
              <a:ext cx="439200" cy="69600"/>
            </a:xfrm>
            <a:custGeom>
              <a:avLst/>
              <a:gdLst>
                <a:gd name="rtl" fmla="*/ 19920 w 439200"/>
                <a:gd name="rtt" fmla="*/ 7920 h 69600"/>
                <a:gd name="rtr" fmla="*/ 418320 w 439200"/>
                <a:gd name="rtb" fmla="*/ 63120 h 69600"/>
              </a:gdLst>
              <a:ahLst/>
              <a:cxnLst/>
              <a:rect l="rtl" t="rtt" r="rtr" b="rtb"/>
              <a:pathLst>
                <a:path w="439200" h="69600">
                  <a:moveTo>
                    <a:pt x="9600" y="0"/>
                  </a:moveTo>
                  <a:lnTo>
                    <a:pt x="429600" y="0"/>
                  </a:lnTo>
                  <a:cubicBezTo>
                    <a:pt x="436051" y="0"/>
                    <a:pt x="439200" y="3149"/>
                    <a:pt x="439200" y="9600"/>
                  </a:cubicBezTo>
                  <a:lnTo>
                    <a:pt x="439200" y="60000"/>
                  </a:lnTo>
                  <a:cubicBezTo>
                    <a:pt x="439200" y="66451"/>
                    <a:pt x="436051" y="69600"/>
                    <a:pt x="429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Alpha 2-agonists: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4708063" y="3684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increase peripheral vascular resistance (PVR) &amp; arterial blood pressure (both SBP &amp; DBP)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4708063" y="5088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They reduce renal blood flow (RBF) &amp; splanchnic blood flow due to alpha 1-vasoconstriction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4708063" y="819648"/>
              <a:ext cx="372000" cy="69600"/>
            </a:xfrm>
            <a:custGeom>
              <a:avLst/>
              <a:gdLst>
                <a:gd name="rtl" fmla="*/ 19920 w 372000"/>
                <a:gd name="rtt" fmla="*/ 7920 h 69600"/>
                <a:gd name="rtr" fmla="*/ 351120 w 372000"/>
                <a:gd name="rtb" fmla="*/ 63120 h 69600"/>
              </a:gdLst>
              <a:ahLst/>
              <a:cxnLst/>
              <a:rect l="rtl" t="rtt" r="rtr" b="rtb"/>
              <a:pathLst>
                <a:path w="372000" h="69600">
                  <a:moveTo>
                    <a:pt x="9600" y="0"/>
                  </a:moveTo>
                  <a:lnTo>
                    <a:pt x="362400" y="0"/>
                  </a:lnTo>
                  <a:cubicBezTo>
                    <a:pt x="368851" y="0"/>
                    <a:pt x="372000" y="3149"/>
                    <a:pt x="372000" y="9600"/>
                  </a:cubicBezTo>
                  <a:lnTo>
                    <a:pt x="372000" y="60000"/>
                  </a:lnTo>
                  <a:cubicBezTo>
                    <a:pt x="372000" y="66451"/>
                    <a:pt x="368851" y="69600"/>
                    <a:pt x="362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phenylephrine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5144863" y="734448"/>
              <a:ext cx="364800" cy="69600"/>
            </a:xfrm>
            <a:custGeom>
              <a:avLst/>
              <a:gdLst>
                <a:gd name="rtl" fmla="*/ 19920 w 364800"/>
                <a:gd name="rtt" fmla="*/ 7920 h 69600"/>
                <a:gd name="rtr" fmla="*/ 343920 w 364800"/>
                <a:gd name="rtb" fmla="*/ 63120 h 69600"/>
              </a:gdLst>
              <a:ahLst/>
              <a:cxnLst/>
              <a:rect l="rtl" t="rtt" r="rtr" b="rtb"/>
              <a:pathLst>
                <a:path w="364800" h="69600">
                  <a:moveTo>
                    <a:pt x="9600" y="0"/>
                  </a:moveTo>
                  <a:lnTo>
                    <a:pt x="355200" y="0"/>
                  </a:lnTo>
                  <a:cubicBezTo>
                    <a:pt x="361651" y="0"/>
                    <a:pt x="364800" y="3149"/>
                    <a:pt x="364800" y="9600"/>
                  </a:cubicBezTo>
                  <a:lnTo>
                    <a:pt x="364800" y="60000"/>
                  </a:lnTo>
                  <a:cubicBezTo>
                    <a:pt x="364800" y="66451"/>
                    <a:pt x="361651" y="69600"/>
                    <a:pt x="355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Pressor agent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x="5144863" y="819648"/>
              <a:ext cx="1041600" cy="69600"/>
            </a:xfrm>
            <a:custGeom>
              <a:avLst/>
              <a:gdLst>
                <a:gd name="rtl" fmla="*/ 19920 w 1041600"/>
                <a:gd name="rtt" fmla="*/ 7920 h 69600"/>
                <a:gd name="rtr" fmla="*/ 1020720 w 1041600"/>
                <a:gd name="rtb" fmla="*/ 63120 h 69600"/>
              </a:gdLst>
              <a:ahLst/>
              <a:cxnLst/>
              <a:rect l="rtl" t="rtt" r="rtr" b="rtb"/>
              <a:pathLst>
                <a:path w="1041600" h="69600">
                  <a:moveTo>
                    <a:pt x="9600" y="0"/>
                  </a:moveTo>
                  <a:lnTo>
                    <a:pt x="1032000" y="0"/>
                  </a:lnTo>
                  <a:cubicBezTo>
                    <a:pt x="1038451" y="0"/>
                    <a:pt x="1041600" y="3149"/>
                    <a:pt x="1041600" y="9600"/>
                  </a:cubicBezTo>
                  <a:lnTo>
                    <a:pt x="1041600" y="60000"/>
                  </a:lnTo>
                  <a:cubicBezTo>
                    <a:pt x="1041600" y="66451"/>
                    <a:pt x="1038451" y="69600"/>
                    <a:pt x="1032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Nasal decongestant agent (vasoconstriction)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5144863" y="904848"/>
              <a:ext cx="900000" cy="69600"/>
            </a:xfrm>
            <a:custGeom>
              <a:avLst/>
              <a:gdLst>
                <a:gd name="rtl" fmla="*/ 19920 w 900000"/>
                <a:gd name="rtt" fmla="*/ 7920 h 69600"/>
                <a:gd name="rtr" fmla="*/ 879120 w 900000"/>
                <a:gd name="rtb" fmla="*/ 63120 h 69600"/>
              </a:gdLst>
              <a:ahLst/>
              <a:cxnLst/>
              <a:rect l="rtl" t="rtt" r="rtr" b="rtb"/>
              <a:pathLst>
                <a:path w="900000" h="69600">
                  <a:moveTo>
                    <a:pt x="9600" y="0"/>
                  </a:moveTo>
                  <a:lnTo>
                    <a:pt x="890400" y="0"/>
                  </a:lnTo>
                  <a:cubicBezTo>
                    <a:pt x="896851" y="0"/>
                    <a:pt x="900000" y="3149"/>
                    <a:pt x="900000" y="9600"/>
                  </a:cubicBezTo>
                  <a:lnTo>
                    <a:pt x="900000" y="60000"/>
                  </a:lnTo>
                  <a:cubicBezTo>
                    <a:pt x="900000" y="66451"/>
                    <a:pt x="896851" y="69600"/>
                    <a:pt x="890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Mydriatic agent (ophthalmic solutions)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5144863" y="990048"/>
              <a:ext cx="1132800" cy="69600"/>
            </a:xfrm>
            <a:custGeom>
              <a:avLst/>
              <a:gdLst>
                <a:gd name="rtl" fmla="*/ 19920 w 1132800"/>
                <a:gd name="rtt" fmla="*/ 7920 h 69600"/>
                <a:gd name="rtr" fmla="*/ 1111920 w 1132800"/>
                <a:gd name="rtb" fmla="*/ 63120 h 69600"/>
              </a:gdLst>
              <a:ahLst/>
              <a:cxnLst/>
              <a:rect l="rtl" t="rtt" r="rtr" b="rtb"/>
              <a:pathLst>
                <a:path w="1132800" h="69600">
                  <a:moveTo>
                    <a:pt x="9600" y="0"/>
                  </a:moveTo>
                  <a:lnTo>
                    <a:pt x="1123200" y="0"/>
                  </a:lnTo>
                  <a:cubicBezTo>
                    <a:pt x="1129651" y="0"/>
                    <a:pt x="1132800" y="3149"/>
                    <a:pt x="1132800" y="9600"/>
                  </a:cubicBezTo>
                  <a:lnTo>
                    <a:pt x="1132800" y="60000"/>
                  </a:lnTo>
                  <a:cubicBezTo>
                    <a:pt x="1132800" y="66451"/>
                    <a:pt x="1129651" y="69600"/>
                    <a:pt x="1123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Vasoconstrictor agent with local anesthetics (LA)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5144863" y="649248"/>
              <a:ext cx="604800" cy="69600"/>
            </a:xfrm>
            <a:custGeom>
              <a:avLst/>
              <a:gdLst>
                <a:gd name="rtl" fmla="*/ 19920 w 604800"/>
                <a:gd name="rtt" fmla="*/ 7920 h 69600"/>
                <a:gd name="rtr" fmla="*/ 583920 w 604800"/>
                <a:gd name="rtb" fmla="*/ 63120 h 69600"/>
              </a:gdLst>
              <a:ahLst/>
              <a:cxnLst/>
              <a:rect l="rtl" t="rtt" r="rtr" b="rtb"/>
              <a:pathLst>
                <a:path w="604800" h="69600">
                  <a:moveTo>
                    <a:pt x="9600" y="0"/>
                  </a:moveTo>
                  <a:lnTo>
                    <a:pt x="595200" y="0"/>
                  </a:lnTo>
                  <a:cubicBezTo>
                    <a:pt x="601651" y="0"/>
                    <a:pt x="604800" y="3149"/>
                    <a:pt x="604800" y="9600"/>
                  </a:cubicBezTo>
                  <a:lnTo>
                    <a:pt x="604800" y="60000"/>
                  </a:lnTo>
                  <a:cubicBezTo>
                    <a:pt x="604800" y="66451"/>
                    <a:pt x="601651" y="69600"/>
                    <a:pt x="595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synthetic alpha 1 agonist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4900063" y="1075248"/>
              <a:ext cx="470400" cy="69600"/>
            </a:xfrm>
            <a:custGeom>
              <a:avLst/>
              <a:gdLst>
                <a:gd name="rtl" fmla="*/ 19920 w 470400"/>
                <a:gd name="rtt" fmla="*/ 7920 h 69600"/>
                <a:gd name="rtr" fmla="*/ 449520 w 470400"/>
                <a:gd name="rtb" fmla="*/ 63120 h 69600"/>
              </a:gdLst>
              <a:ahLst/>
              <a:cxnLst/>
              <a:rect l="rtl" t="rtt" r="rtr" b="rtb"/>
              <a:pathLst>
                <a:path w="470400" h="69600">
                  <a:moveTo>
                    <a:pt x="9600" y="0"/>
                  </a:moveTo>
                  <a:lnTo>
                    <a:pt x="460800" y="0"/>
                  </a:lnTo>
                  <a:cubicBezTo>
                    <a:pt x="467251" y="0"/>
                    <a:pt x="470400" y="3149"/>
                    <a:pt x="470400" y="9600"/>
                  </a:cubicBezTo>
                  <a:lnTo>
                    <a:pt x="470400" y="60000"/>
                  </a:lnTo>
                  <a:cubicBezTo>
                    <a:pt x="470400" y="66451"/>
                    <a:pt x="467251" y="69600"/>
                    <a:pt x="460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Pseudoephedrine, </a:t>
              </a:r>
            </a:p>
          </p:txBody>
        </p:sp>
        <p:sp>
          <p:nvSpPr>
            <p:cNvPr id="142" name="SubTopic"/>
            <p:cNvSpPr/>
            <p:nvPr/>
          </p:nvSpPr>
          <p:spPr>
            <a:xfrm>
              <a:off x="4900063" y="1216848"/>
              <a:ext cx="379200" cy="69600"/>
            </a:xfrm>
            <a:custGeom>
              <a:avLst/>
              <a:gdLst>
                <a:gd name="rtl" fmla="*/ 19920 w 379200"/>
                <a:gd name="rtt" fmla="*/ 7920 h 69600"/>
                <a:gd name="rtr" fmla="*/ 358320 w 379200"/>
                <a:gd name="rtb" fmla="*/ 63120 h 69600"/>
              </a:gdLst>
              <a:ahLst/>
              <a:cxnLst/>
              <a:rect l="rtl" t="rtt" r="rtr" b="rtb"/>
              <a:pathLst>
                <a:path w="379200" h="69600">
                  <a:moveTo>
                    <a:pt x="9600" y="0"/>
                  </a:moveTo>
                  <a:lnTo>
                    <a:pt x="369600" y="0"/>
                  </a:lnTo>
                  <a:cubicBezTo>
                    <a:pt x="376051" y="0"/>
                    <a:pt x="379200" y="3149"/>
                    <a:pt x="379200" y="9600"/>
                  </a:cubicBezTo>
                  <a:lnTo>
                    <a:pt x="379200" y="60000"/>
                  </a:lnTo>
                  <a:cubicBezTo>
                    <a:pt x="379200" y="66451"/>
                    <a:pt x="376051" y="69600"/>
                    <a:pt x="369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Oxymetazoline</a:t>
              </a:r>
            </a:p>
          </p:txBody>
        </p:sp>
        <p:sp>
          <p:nvSpPr>
            <p:cNvPr id="144" name="SubTopic"/>
            <p:cNvSpPr/>
            <p:nvPr/>
          </p:nvSpPr>
          <p:spPr>
            <a:xfrm>
              <a:off x="5344063" y="1160448"/>
              <a:ext cx="1154400" cy="69600"/>
            </a:xfrm>
            <a:custGeom>
              <a:avLst/>
              <a:gdLst>
                <a:gd name="rtl" fmla="*/ 19920 w 1154400"/>
                <a:gd name="rtt" fmla="*/ 7920 h 69600"/>
                <a:gd name="rtr" fmla="*/ 1133520 w 1154400"/>
                <a:gd name="rtb" fmla="*/ 63120 h 69600"/>
              </a:gdLst>
              <a:ahLst/>
              <a:cxnLst/>
              <a:rect l="rtl" t="rtt" r="rtr" b="rtb"/>
              <a:pathLst>
                <a:path w="1154400" h="69600">
                  <a:moveTo>
                    <a:pt x="9600" y="0"/>
                  </a:moveTo>
                  <a:lnTo>
                    <a:pt x="1144800" y="0"/>
                  </a:lnTo>
                  <a:cubicBezTo>
                    <a:pt x="1151251" y="0"/>
                    <a:pt x="1154400" y="3149"/>
                    <a:pt x="1154400" y="9600"/>
                  </a:cubicBezTo>
                  <a:lnTo>
                    <a:pt x="1154400" y="60000"/>
                  </a:lnTo>
                  <a:cubicBezTo>
                    <a:pt x="1154400" y="66451"/>
                    <a:pt x="1151251" y="69600"/>
                    <a:pt x="1144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Useful in allergic rhinitis, common cold &amp; sinusitis</a:t>
              </a:r>
            </a:p>
          </p:txBody>
        </p:sp>
        <p:sp>
          <p:nvSpPr>
            <p:cNvPr id="146" name="SubTopic"/>
            <p:cNvSpPr/>
            <p:nvPr/>
          </p:nvSpPr>
          <p:spPr>
            <a:xfrm>
              <a:off x="5344063" y="12456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used in Ophthalmic drops for relief of redness of eye associated with swimming, colds or contact lens</a:t>
              </a:r>
            </a:p>
          </p:txBody>
        </p:sp>
        <p:sp>
          <p:nvSpPr>
            <p:cNvPr id="150" name="SubTopic"/>
            <p:cNvSpPr/>
            <p:nvPr/>
          </p:nvSpPr>
          <p:spPr>
            <a:xfrm>
              <a:off x="4900063" y="1471248"/>
              <a:ext cx="172800" cy="69600"/>
            </a:xfrm>
            <a:custGeom>
              <a:avLst/>
              <a:gdLst>
                <a:gd name="rtl" fmla="*/ 19920 w 172800"/>
                <a:gd name="rtt" fmla="*/ 7920 h 69600"/>
                <a:gd name="rtr" fmla="*/ 151920 w 172800"/>
                <a:gd name="rtb" fmla="*/ 63120 h 69600"/>
              </a:gdLst>
              <a:ahLst/>
              <a:cxnLst/>
              <a:rect l="rtl" t="rtt" r="rtr" b="rtb"/>
              <a:pathLst>
                <a:path w="172800" h="69600">
                  <a:moveTo>
                    <a:pt x="9600" y="0"/>
                  </a:moveTo>
                  <a:lnTo>
                    <a:pt x="163200" y="0"/>
                  </a:lnTo>
                  <a:cubicBezTo>
                    <a:pt x="169651" y="0"/>
                    <a:pt x="172800" y="3149"/>
                    <a:pt x="172800" y="9600"/>
                  </a:cubicBezTo>
                  <a:lnTo>
                    <a:pt x="172800" y="60000"/>
                  </a:lnTo>
                  <a:cubicBezTo>
                    <a:pt x="172800" y="66451"/>
                    <a:pt x="169651" y="69600"/>
                    <a:pt x="163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avoid</a:t>
              </a:r>
            </a:p>
          </p:txBody>
        </p:sp>
        <p:sp>
          <p:nvSpPr>
            <p:cNvPr id="152" name="SubTopic"/>
            <p:cNvSpPr/>
            <p:nvPr/>
          </p:nvSpPr>
          <p:spPr>
            <a:xfrm>
              <a:off x="5137663" y="1386048"/>
              <a:ext cx="868800" cy="69600"/>
            </a:xfrm>
            <a:custGeom>
              <a:avLst/>
              <a:gdLst>
                <a:gd name="rtl" fmla="*/ 19920 w 868800"/>
                <a:gd name="rtt" fmla="*/ 7920 h 69600"/>
                <a:gd name="rtr" fmla="*/ 847920 w 868800"/>
                <a:gd name="rtb" fmla="*/ 63120 h 69600"/>
              </a:gdLst>
              <a:ahLst/>
              <a:cxnLst/>
              <a:rect l="rtl" t="rtt" r="rtr" b="rtb"/>
              <a:pathLst>
                <a:path w="868800" h="69600">
                  <a:moveTo>
                    <a:pt x="9600" y="0"/>
                  </a:moveTo>
                  <a:lnTo>
                    <a:pt x="859200" y="0"/>
                  </a:lnTo>
                  <a:cubicBezTo>
                    <a:pt x="865651" y="0"/>
                    <a:pt x="868800" y="3149"/>
                    <a:pt x="868800" y="9600"/>
                  </a:cubicBezTo>
                  <a:lnTo>
                    <a:pt x="868800" y="60000"/>
                  </a:lnTo>
                  <a:cubicBezTo>
                    <a:pt x="868800" y="66451"/>
                    <a:pt x="865651" y="69600"/>
                    <a:pt x="859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Prolonged use (rebound congestion)</a:t>
              </a:r>
            </a:p>
          </p:txBody>
        </p:sp>
        <p:sp>
          <p:nvSpPr>
            <p:cNvPr id="154" name="SubTopic"/>
            <p:cNvSpPr/>
            <p:nvPr/>
          </p:nvSpPr>
          <p:spPr>
            <a:xfrm>
              <a:off x="5137663" y="1471248"/>
              <a:ext cx="583200" cy="69600"/>
            </a:xfrm>
            <a:custGeom>
              <a:avLst/>
              <a:gdLst>
                <a:gd name="rtl" fmla="*/ 19920 w 583200"/>
                <a:gd name="rtt" fmla="*/ 7920 h 69600"/>
                <a:gd name="rtr" fmla="*/ 562320 w 583200"/>
                <a:gd name="rtb" fmla="*/ 63120 h 69600"/>
              </a:gdLst>
              <a:ahLst/>
              <a:cxnLst/>
              <a:rect l="rtl" t="rtt" r="rtr" b="rtb"/>
              <a:pathLst>
                <a:path w="583200" h="69600">
                  <a:moveTo>
                    <a:pt x="9600" y="0"/>
                  </a:moveTo>
                  <a:lnTo>
                    <a:pt x="573600" y="0"/>
                  </a:lnTo>
                  <a:cubicBezTo>
                    <a:pt x="580051" y="0"/>
                    <a:pt x="583200" y="3149"/>
                    <a:pt x="583200" y="9600"/>
                  </a:cubicBezTo>
                  <a:lnTo>
                    <a:pt x="583200" y="60000"/>
                  </a:lnTo>
                  <a:cubicBezTo>
                    <a:pt x="583200" y="66451"/>
                    <a:pt x="580051" y="69600"/>
                    <a:pt x="573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In hypertensive patients</a:t>
              </a:r>
            </a:p>
          </p:txBody>
        </p:sp>
        <p:sp>
          <p:nvSpPr>
            <p:cNvPr id="156" name="SubTopic"/>
            <p:cNvSpPr/>
            <p:nvPr/>
          </p:nvSpPr>
          <p:spPr>
            <a:xfrm>
              <a:off x="5137663" y="1556448"/>
              <a:ext cx="708000" cy="69600"/>
            </a:xfrm>
            <a:custGeom>
              <a:avLst/>
              <a:gdLst>
                <a:gd name="rtl" fmla="*/ 19920 w 708000"/>
                <a:gd name="rtt" fmla="*/ 7920 h 69600"/>
                <a:gd name="rtr" fmla="*/ 687120 w 708000"/>
                <a:gd name="rtb" fmla="*/ 63120 h 69600"/>
              </a:gdLst>
              <a:ahLst/>
              <a:cxnLst/>
              <a:rect l="rtl" t="rtt" r="rtr" b="rtb"/>
              <a:pathLst>
                <a:path w="708000" h="69600">
                  <a:moveTo>
                    <a:pt x="9600" y="0"/>
                  </a:moveTo>
                  <a:lnTo>
                    <a:pt x="698400" y="0"/>
                  </a:lnTo>
                  <a:cubicBezTo>
                    <a:pt x="704851" y="0"/>
                    <a:pt x="708000" y="3149"/>
                    <a:pt x="708000" y="9600"/>
                  </a:cubicBezTo>
                  <a:lnTo>
                    <a:pt x="708000" y="60000"/>
                  </a:lnTo>
                  <a:cubicBezTo>
                    <a:pt x="708000" y="66451"/>
                    <a:pt x="704851" y="69600"/>
                    <a:pt x="698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Children below 2 years of age</a:t>
              </a:r>
            </a:p>
          </p:txBody>
        </p:sp>
        <p:sp>
          <p:nvSpPr>
            <p:cNvPr id="158" name="SubTopic"/>
            <p:cNvSpPr/>
            <p:nvPr/>
          </p:nvSpPr>
          <p:spPr>
            <a:xfrm>
              <a:off x="4739263" y="1922448"/>
              <a:ext cx="926400" cy="69600"/>
            </a:xfrm>
            <a:custGeom>
              <a:avLst/>
              <a:gdLst>
                <a:gd name="rtl" fmla="*/ 19920 w 926400"/>
                <a:gd name="rtt" fmla="*/ 7920 h 69600"/>
                <a:gd name="rtr" fmla="*/ 905520 w 926400"/>
                <a:gd name="rtb" fmla="*/ 63120 h 69600"/>
              </a:gdLst>
              <a:ahLst/>
              <a:cxnLst/>
              <a:rect l="rtl" t="rtt" r="rtr" b="rtb"/>
              <a:pathLst>
                <a:path w="926400" h="69600">
                  <a:moveTo>
                    <a:pt x="9600" y="0"/>
                  </a:moveTo>
                  <a:lnTo>
                    <a:pt x="916800" y="0"/>
                  </a:lnTo>
                  <a:cubicBezTo>
                    <a:pt x="923251" y="0"/>
                    <a:pt x="926400" y="3149"/>
                    <a:pt x="926400" y="9600"/>
                  </a:cubicBezTo>
                  <a:lnTo>
                    <a:pt x="926400" y="60000"/>
                  </a:lnTo>
                  <a:cubicBezTo>
                    <a:pt x="926400" y="66451"/>
                    <a:pt x="923251" y="69600"/>
                    <a:pt x="916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Centrally acting antihypertensive drugs</a:t>
              </a:r>
            </a:p>
          </p:txBody>
        </p:sp>
        <p:sp>
          <p:nvSpPr>
            <p:cNvPr id="160" name="SubTopic"/>
            <p:cNvSpPr/>
            <p:nvPr/>
          </p:nvSpPr>
          <p:spPr>
            <a:xfrm>
              <a:off x="4739263" y="20076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Methyldopa is used in hypertension during pregnancy</a:t>
              </a:r>
            </a:p>
          </p:txBody>
        </p:sp>
        <p:sp>
          <p:nvSpPr>
            <p:cNvPr id="162" name="SubTopic"/>
            <p:cNvSpPr/>
            <p:nvPr/>
          </p:nvSpPr>
          <p:spPr>
            <a:xfrm>
              <a:off x="4739263" y="21480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They are rarely used because of risk of rebound hypertension on withdrawal of therapy</a:t>
              </a:r>
            </a:p>
          </p:txBody>
        </p:sp>
        <p:sp>
          <p:nvSpPr>
            <p:cNvPr id="164" name="SubTopic"/>
            <p:cNvSpPr/>
            <p:nvPr/>
          </p:nvSpPr>
          <p:spPr>
            <a:xfrm>
              <a:off x="4739263" y="1641648"/>
              <a:ext cx="573600" cy="69600"/>
            </a:xfrm>
            <a:custGeom>
              <a:avLst/>
              <a:gdLst>
                <a:gd name="rtl" fmla="*/ 19920 w 573600"/>
                <a:gd name="rtt" fmla="*/ 7920 h 69600"/>
                <a:gd name="rtr" fmla="*/ 552720 w 573600"/>
                <a:gd name="rtb" fmla="*/ 63120 h 69600"/>
              </a:gdLst>
              <a:ahLst/>
              <a:cxnLst/>
              <a:rect l="rtl" t="rtt" r="rtr" b="rtb"/>
              <a:pathLst>
                <a:path w="573600" h="69600">
                  <a:moveTo>
                    <a:pt x="9600" y="0"/>
                  </a:moveTo>
                  <a:lnTo>
                    <a:pt x="564000" y="0"/>
                  </a:lnTo>
                  <a:cubicBezTo>
                    <a:pt x="570451" y="0"/>
                    <a:pt x="573600" y="3149"/>
                    <a:pt x="573600" y="9600"/>
                  </a:cubicBezTo>
                  <a:lnTo>
                    <a:pt x="573600" y="60000"/>
                  </a:lnTo>
                  <a:cubicBezTo>
                    <a:pt x="573600" y="66451"/>
                    <a:pt x="570451" y="69600"/>
                    <a:pt x="564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clonidine &amp; methyldopa</a:t>
              </a:r>
            </a:p>
          </p:txBody>
        </p:sp>
        <p:sp>
          <p:nvSpPr>
            <p:cNvPr id="166" name="SubTopic"/>
            <p:cNvSpPr/>
            <p:nvPr/>
          </p:nvSpPr>
          <p:spPr>
            <a:xfrm>
              <a:off x="4739263" y="1726848"/>
              <a:ext cx="1240800" cy="180000"/>
            </a:xfrm>
            <a:custGeom>
              <a:avLst/>
              <a:gdLst>
                <a:gd name="rtl" fmla="*/ 19920 w 1240800"/>
                <a:gd name="rtt" fmla="*/ 7920 h 180000"/>
                <a:gd name="rtr" fmla="*/ 1219920 w 1240800"/>
                <a:gd name="rtb" fmla="*/ 173520 h 180000"/>
              </a:gdLst>
              <a:ahLst/>
              <a:cxnLst/>
              <a:rect l="rtl" t="rtt" r="rtr" b="rtb"/>
              <a:pathLst>
                <a:path w="1240800" h="1800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70400"/>
                  </a:lnTo>
                  <a:cubicBezTo>
                    <a:pt x="1240800" y="176851"/>
                    <a:pt x="1237651" y="180000"/>
                    <a:pt x="1231200" y="180000"/>
                  </a:cubicBezTo>
                  <a:lnTo>
                    <a:pt x="9600" y="180000"/>
                  </a:lnTo>
                  <a:cubicBezTo>
                    <a:pt x="3149" y="180000"/>
                    <a:pt x="0" y="176851"/>
                    <a:pt x="0" y="1704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act to produce inhibition of sympathetic vasomotor centers, decreasing sympathetic outflow to the periphery</a:t>
              </a:r>
            </a:p>
          </p:txBody>
        </p:sp>
        <p:sp>
          <p:nvSpPr>
            <p:cNvPr id="168" name="SubTopic"/>
            <p:cNvSpPr/>
            <p:nvPr/>
          </p:nvSpPr>
          <p:spPr>
            <a:xfrm>
              <a:off x="3748063" y="3287748"/>
              <a:ext cx="396000" cy="69600"/>
            </a:xfrm>
            <a:custGeom>
              <a:avLst/>
              <a:gdLst>
                <a:gd name="rtl" fmla="*/ 19920 w 396000"/>
                <a:gd name="rtt" fmla="*/ 7920 h 69600"/>
                <a:gd name="rtr" fmla="*/ 375120 w 396000"/>
                <a:gd name="rtb" fmla="*/ 63120 h 69600"/>
              </a:gdLst>
              <a:ahLst/>
              <a:cxnLst/>
              <a:rect l="rtl" t="rtt" r="rtr" b="rtb"/>
              <a:pathLst>
                <a:path w="396000" h="69600">
                  <a:moveTo>
                    <a:pt x="9600" y="0"/>
                  </a:moveTo>
                  <a:lnTo>
                    <a:pt x="386400" y="0"/>
                  </a:lnTo>
                  <a:cubicBezTo>
                    <a:pt x="392851" y="0"/>
                    <a:pt x="396000" y="3149"/>
                    <a:pt x="396000" y="9600"/>
                  </a:cubicBezTo>
                  <a:lnTo>
                    <a:pt x="396000" y="60000"/>
                  </a:lnTo>
                  <a:cubicBezTo>
                    <a:pt x="396000" y="66451"/>
                    <a:pt x="392851" y="69600"/>
                    <a:pt x="386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beta-Stimulants</a:t>
              </a:r>
            </a:p>
          </p:txBody>
        </p:sp>
        <p:sp>
          <p:nvSpPr>
            <p:cNvPr id="170" name="SubTopic"/>
            <p:cNvSpPr/>
            <p:nvPr/>
          </p:nvSpPr>
          <p:spPr>
            <a:xfrm>
              <a:off x="4208863" y="2799648"/>
              <a:ext cx="602400" cy="69600"/>
            </a:xfrm>
            <a:custGeom>
              <a:avLst/>
              <a:gdLst>
                <a:gd name="rtl" fmla="*/ 19920 w 602400"/>
                <a:gd name="rtt" fmla="*/ 7920 h 69600"/>
                <a:gd name="rtr" fmla="*/ 581520 w 602400"/>
                <a:gd name="rtb" fmla="*/ 63120 h 69600"/>
              </a:gdLst>
              <a:ahLst/>
              <a:cxnLst/>
              <a:rect l="rtl" t="rtt" r="rtr" b="rtb"/>
              <a:pathLst>
                <a:path w="602400" h="69600">
                  <a:moveTo>
                    <a:pt x="9600" y="0"/>
                  </a:moveTo>
                  <a:lnTo>
                    <a:pt x="592800" y="0"/>
                  </a:lnTo>
                  <a:cubicBezTo>
                    <a:pt x="599251" y="0"/>
                    <a:pt x="602400" y="3149"/>
                    <a:pt x="602400" y="9600"/>
                  </a:cubicBezTo>
                  <a:lnTo>
                    <a:pt x="602400" y="60000"/>
                  </a:lnTo>
                  <a:cubicBezTo>
                    <a:pt x="602400" y="66451"/>
                    <a:pt x="599251" y="69600"/>
                    <a:pt x="592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Selective beta 2 agonists</a:t>
              </a:r>
            </a:p>
          </p:txBody>
        </p:sp>
        <p:sp>
          <p:nvSpPr>
            <p:cNvPr id="172" name="SubTopic"/>
            <p:cNvSpPr/>
            <p:nvPr/>
          </p:nvSpPr>
          <p:spPr>
            <a:xfrm>
              <a:off x="4876063" y="2544048"/>
              <a:ext cx="300000" cy="69600"/>
            </a:xfrm>
            <a:custGeom>
              <a:avLst/>
              <a:gdLst>
                <a:gd name="rtl" fmla="*/ 19920 w 300000"/>
                <a:gd name="rtt" fmla="*/ 7920 h 69600"/>
                <a:gd name="rtr" fmla="*/ 279120 w 300000"/>
                <a:gd name="rtb" fmla="*/ 63120 h 69600"/>
              </a:gdLst>
              <a:ahLst/>
              <a:cxnLst/>
              <a:rect l="rtl" t="rtt" r="rtr" b="rtb"/>
              <a:pathLst>
                <a:path w="300000" h="69600">
                  <a:moveTo>
                    <a:pt x="9600" y="0"/>
                  </a:moveTo>
                  <a:lnTo>
                    <a:pt x="290400" y="0"/>
                  </a:lnTo>
                  <a:cubicBezTo>
                    <a:pt x="296851" y="0"/>
                    <a:pt x="300000" y="3149"/>
                    <a:pt x="300000" y="9600"/>
                  </a:cubicBezTo>
                  <a:lnTo>
                    <a:pt x="300000" y="60000"/>
                  </a:lnTo>
                  <a:cubicBezTo>
                    <a:pt x="300000" y="66451"/>
                    <a:pt x="296851" y="69600"/>
                    <a:pt x="290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Salbutamol</a:t>
              </a:r>
            </a:p>
          </p:txBody>
        </p:sp>
        <p:sp>
          <p:nvSpPr>
            <p:cNvPr id="174" name="SubTopic"/>
            <p:cNvSpPr/>
            <p:nvPr/>
          </p:nvSpPr>
          <p:spPr>
            <a:xfrm>
              <a:off x="5240863" y="2288448"/>
              <a:ext cx="1027200" cy="69600"/>
            </a:xfrm>
            <a:custGeom>
              <a:avLst/>
              <a:gdLst>
                <a:gd name="rtl" fmla="*/ 19920 w 1027200"/>
                <a:gd name="rtt" fmla="*/ 7920 h 69600"/>
                <a:gd name="rtr" fmla="*/ 1006320 w 1027200"/>
                <a:gd name="rtb" fmla="*/ 63120 h 69600"/>
              </a:gdLst>
              <a:ahLst/>
              <a:cxnLst/>
              <a:rect l="rtl" t="rtt" r="rtr" b="rtb"/>
              <a:pathLst>
                <a:path w="1027200" h="69600">
                  <a:moveTo>
                    <a:pt x="9600" y="0"/>
                  </a:moveTo>
                  <a:lnTo>
                    <a:pt x="1017600" y="0"/>
                  </a:lnTo>
                  <a:cubicBezTo>
                    <a:pt x="1024051" y="0"/>
                    <a:pt x="1027200" y="3149"/>
                    <a:pt x="1027200" y="9600"/>
                  </a:cubicBezTo>
                  <a:lnTo>
                    <a:pt x="1027200" y="60000"/>
                  </a:lnTo>
                  <a:cubicBezTo>
                    <a:pt x="1027200" y="66451"/>
                    <a:pt x="1024051" y="69600"/>
                    <a:pt x="1017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can be given by inhalation, orally &amp; injection</a:t>
              </a:r>
            </a:p>
          </p:txBody>
        </p:sp>
        <p:sp>
          <p:nvSpPr>
            <p:cNvPr id="176" name="SubTopic"/>
            <p:cNvSpPr/>
            <p:nvPr/>
          </p:nvSpPr>
          <p:spPr>
            <a:xfrm>
              <a:off x="5240863" y="2373648"/>
              <a:ext cx="664800" cy="69600"/>
            </a:xfrm>
            <a:custGeom>
              <a:avLst/>
              <a:gdLst>
                <a:gd name="rtl" fmla="*/ 19920 w 664800"/>
                <a:gd name="rtt" fmla="*/ 7920 h 69600"/>
                <a:gd name="rtr" fmla="*/ 643920 w 664800"/>
                <a:gd name="rtb" fmla="*/ 63120 h 69600"/>
              </a:gdLst>
              <a:ahLst/>
              <a:cxnLst/>
              <a:rect l="rtl" t="rtt" r="rtr" b="rtb"/>
              <a:pathLst>
                <a:path w="664800" h="69600">
                  <a:moveTo>
                    <a:pt x="9600" y="0"/>
                  </a:moveTo>
                  <a:lnTo>
                    <a:pt x="655200" y="0"/>
                  </a:lnTo>
                  <a:cubicBezTo>
                    <a:pt x="661651" y="0"/>
                    <a:pt x="664800" y="3149"/>
                    <a:pt x="664800" y="9600"/>
                  </a:cubicBezTo>
                  <a:lnTo>
                    <a:pt x="664800" y="60000"/>
                  </a:lnTo>
                  <a:cubicBezTo>
                    <a:pt x="664800" y="66451"/>
                    <a:pt x="661651" y="69600"/>
                    <a:pt x="655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Short acting bronchodilator</a:t>
              </a:r>
            </a:p>
          </p:txBody>
        </p:sp>
        <p:sp>
          <p:nvSpPr>
            <p:cNvPr id="178" name="SubTopic"/>
            <p:cNvSpPr/>
            <p:nvPr/>
          </p:nvSpPr>
          <p:spPr>
            <a:xfrm>
              <a:off x="5240863" y="2458848"/>
              <a:ext cx="552000" cy="69600"/>
            </a:xfrm>
            <a:custGeom>
              <a:avLst/>
              <a:gdLst>
                <a:gd name="rtl" fmla="*/ 19920 w 552000"/>
                <a:gd name="rtt" fmla="*/ 7920 h 69600"/>
                <a:gd name="rtr" fmla="*/ 531120 w 552000"/>
                <a:gd name="rtb" fmla="*/ 63120 h 69600"/>
              </a:gdLst>
              <a:ahLst/>
              <a:cxnLst/>
              <a:rect l="rtl" t="rtt" r="rtr" b="rtb"/>
              <a:pathLst>
                <a:path w="552000" h="69600">
                  <a:moveTo>
                    <a:pt x="9600" y="0"/>
                  </a:moveTo>
                  <a:lnTo>
                    <a:pt x="542400" y="0"/>
                  </a:lnTo>
                  <a:cubicBezTo>
                    <a:pt x="548851" y="0"/>
                    <a:pt x="552000" y="3149"/>
                    <a:pt x="552000" y="9600"/>
                  </a:cubicBezTo>
                  <a:lnTo>
                    <a:pt x="552000" y="60000"/>
                  </a:lnTo>
                  <a:cubicBezTo>
                    <a:pt x="552000" y="66451"/>
                    <a:pt x="548851" y="69600"/>
                    <a:pt x="542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Its t ½ is about 4 hours</a:t>
              </a:r>
            </a:p>
          </p:txBody>
        </p:sp>
        <p:sp>
          <p:nvSpPr>
            <p:cNvPr id="180" name="SubTopic"/>
            <p:cNvSpPr/>
            <p:nvPr/>
          </p:nvSpPr>
          <p:spPr>
            <a:xfrm>
              <a:off x="5240863" y="2544048"/>
              <a:ext cx="640800" cy="69600"/>
            </a:xfrm>
            <a:custGeom>
              <a:avLst/>
              <a:gdLst>
                <a:gd name="rtl" fmla="*/ 19920 w 640800"/>
                <a:gd name="rtt" fmla="*/ 7920 h 69600"/>
                <a:gd name="rtr" fmla="*/ 619920 w 640800"/>
                <a:gd name="rtb" fmla="*/ 63120 h 69600"/>
              </a:gdLst>
              <a:ahLst/>
              <a:cxnLst/>
              <a:rect l="rtl" t="rtt" r="rtr" b="rtb"/>
              <a:pathLst>
                <a:path w="640800" h="69600">
                  <a:moveTo>
                    <a:pt x="9600" y="0"/>
                  </a:moveTo>
                  <a:lnTo>
                    <a:pt x="631200" y="0"/>
                  </a:lnTo>
                  <a:cubicBezTo>
                    <a:pt x="637651" y="0"/>
                    <a:pt x="640800" y="3149"/>
                    <a:pt x="640800" y="9600"/>
                  </a:cubicBezTo>
                  <a:lnTo>
                    <a:pt x="640800" y="60000"/>
                  </a:lnTo>
                  <a:cubicBezTo>
                    <a:pt x="640800" y="66451"/>
                    <a:pt x="637651" y="69600"/>
                    <a:pt x="631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Has a rapid onset of action</a:t>
              </a:r>
            </a:p>
          </p:txBody>
        </p:sp>
        <p:sp>
          <p:nvSpPr>
            <p:cNvPr id="182" name="SubTopic"/>
            <p:cNvSpPr/>
            <p:nvPr/>
          </p:nvSpPr>
          <p:spPr>
            <a:xfrm>
              <a:off x="5240863" y="2671848"/>
              <a:ext cx="225600" cy="69600"/>
            </a:xfrm>
            <a:custGeom>
              <a:avLst/>
              <a:gdLst>
                <a:gd name="rtl" fmla="*/ 19920 w 225600"/>
                <a:gd name="rtt" fmla="*/ 7920 h 69600"/>
                <a:gd name="rtr" fmla="*/ 204720 w 225600"/>
                <a:gd name="rtb" fmla="*/ 63120 h 69600"/>
              </a:gdLst>
              <a:ahLst/>
              <a:cxnLst/>
              <a:rect l="rtl" t="rtt" r="rtr" b="rtb"/>
              <a:pathLst>
                <a:path w="225600" h="69600">
                  <a:moveTo>
                    <a:pt x="9600" y="0"/>
                  </a:moveTo>
                  <a:lnTo>
                    <a:pt x="216000" y="0"/>
                  </a:lnTo>
                  <a:cubicBezTo>
                    <a:pt x="222451" y="0"/>
                    <a:pt x="225600" y="3149"/>
                    <a:pt x="225600" y="9600"/>
                  </a:cubicBezTo>
                  <a:lnTo>
                    <a:pt x="225600" y="60000"/>
                  </a:lnTo>
                  <a:cubicBezTo>
                    <a:pt x="225600" y="66451"/>
                    <a:pt x="222451" y="69600"/>
                    <a:pt x="216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used in </a:t>
              </a:r>
            </a:p>
          </p:txBody>
        </p:sp>
        <p:sp>
          <p:nvSpPr>
            <p:cNvPr id="184" name="SubTopic"/>
            <p:cNvSpPr/>
            <p:nvPr/>
          </p:nvSpPr>
          <p:spPr>
            <a:xfrm>
              <a:off x="5531263" y="2629248"/>
              <a:ext cx="748800" cy="69600"/>
            </a:xfrm>
            <a:custGeom>
              <a:avLst/>
              <a:gdLst>
                <a:gd name="rtl" fmla="*/ 19920 w 748800"/>
                <a:gd name="rtt" fmla="*/ 7920 h 69600"/>
                <a:gd name="rtr" fmla="*/ 727920 w 748800"/>
                <a:gd name="rtb" fmla="*/ 63120 h 69600"/>
              </a:gdLst>
              <a:ahLst/>
              <a:cxnLst/>
              <a:rect l="rtl" t="rtt" r="rtr" b="rtb"/>
              <a:pathLst>
                <a:path w="748800" h="69600">
                  <a:moveTo>
                    <a:pt x="9600" y="0"/>
                  </a:moveTo>
                  <a:lnTo>
                    <a:pt x="739200" y="0"/>
                  </a:lnTo>
                  <a:cubicBezTo>
                    <a:pt x="745651" y="0"/>
                    <a:pt x="748800" y="3149"/>
                    <a:pt x="748800" y="9600"/>
                  </a:cubicBezTo>
                  <a:lnTo>
                    <a:pt x="748800" y="60000"/>
                  </a:lnTo>
                  <a:cubicBezTo>
                    <a:pt x="748800" y="66451"/>
                    <a:pt x="745651" y="69600"/>
                    <a:pt x="739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Acute bronchial asthma attacks</a:t>
              </a:r>
            </a:p>
          </p:txBody>
        </p:sp>
        <p:sp>
          <p:nvSpPr>
            <p:cNvPr id="186" name="SubTopic"/>
            <p:cNvSpPr/>
            <p:nvPr/>
          </p:nvSpPr>
          <p:spPr>
            <a:xfrm>
              <a:off x="5531263" y="2714448"/>
              <a:ext cx="950400" cy="69600"/>
            </a:xfrm>
            <a:custGeom>
              <a:avLst/>
              <a:gdLst>
                <a:gd name="rtl" fmla="*/ 19920 w 950400"/>
                <a:gd name="rtt" fmla="*/ 7920 h 69600"/>
                <a:gd name="rtr" fmla="*/ 929520 w 950400"/>
                <a:gd name="rtb" fmla="*/ 63120 h 69600"/>
              </a:gdLst>
              <a:ahLst/>
              <a:cxnLst/>
              <a:rect l="rtl" t="rtt" r="rtr" b="rtb"/>
              <a:pathLst>
                <a:path w="950400" h="69600">
                  <a:moveTo>
                    <a:pt x="9600" y="0"/>
                  </a:moveTo>
                  <a:lnTo>
                    <a:pt x="940800" y="0"/>
                  </a:lnTo>
                  <a:cubicBezTo>
                    <a:pt x="947251" y="0"/>
                    <a:pt x="950400" y="3149"/>
                    <a:pt x="950400" y="9600"/>
                  </a:cubicBezTo>
                  <a:lnTo>
                    <a:pt x="950400" y="60000"/>
                  </a:lnTo>
                  <a:cubicBezTo>
                    <a:pt x="950400" y="66451"/>
                    <a:pt x="947251" y="69600"/>
                    <a:pt x="940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Premature labour or threatened abortion</a:t>
              </a:r>
            </a:p>
          </p:txBody>
        </p:sp>
        <p:sp>
          <p:nvSpPr>
            <p:cNvPr id="188" name="SubTopic"/>
            <p:cNvSpPr/>
            <p:nvPr/>
          </p:nvSpPr>
          <p:spPr>
            <a:xfrm>
              <a:off x="5240863" y="2799648"/>
              <a:ext cx="391200" cy="69600"/>
            </a:xfrm>
            <a:custGeom>
              <a:avLst/>
              <a:gdLst>
                <a:gd name="rtl" fmla="*/ 19920 w 391200"/>
                <a:gd name="rtt" fmla="*/ 7920 h 69600"/>
                <a:gd name="rtr" fmla="*/ 370320 w 391200"/>
                <a:gd name="rtb" fmla="*/ 63120 h 69600"/>
              </a:gdLst>
              <a:ahLst/>
              <a:cxnLst/>
              <a:rect l="rtl" t="rtt" r="rtr" b="rtb"/>
              <a:pathLst>
                <a:path w="391200" h="69600">
                  <a:moveTo>
                    <a:pt x="9600" y="0"/>
                  </a:moveTo>
                  <a:lnTo>
                    <a:pt x="381600" y="0"/>
                  </a:lnTo>
                  <a:cubicBezTo>
                    <a:pt x="388051" y="0"/>
                    <a:pt x="391200" y="3149"/>
                    <a:pt x="391200" y="9600"/>
                  </a:cubicBezTo>
                  <a:lnTo>
                    <a:pt x="391200" y="60000"/>
                  </a:lnTo>
                  <a:cubicBezTo>
                    <a:pt x="391200" y="66451"/>
                    <a:pt x="388051" y="69600"/>
                    <a:pt x="381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adverse effects</a:t>
              </a:r>
            </a:p>
          </p:txBody>
        </p:sp>
        <p:sp>
          <p:nvSpPr>
            <p:cNvPr id="190" name="SubTopic"/>
            <p:cNvSpPr/>
            <p:nvPr/>
          </p:nvSpPr>
          <p:spPr>
            <a:xfrm>
              <a:off x="5696863" y="2799648"/>
              <a:ext cx="1190400" cy="69600"/>
            </a:xfrm>
            <a:custGeom>
              <a:avLst/>
              <a:gdLst>
                <a:gd name="rtl" fmla="*/ 19920 w 1190400"/>
                <a:gd name="rtt" fmla="*/ 7920 h 69600"/>
                <a:gd name="rtr" fmla="*/ 1169520 w 1190400"/>
                <a:gd name="rtb" fmla="*/ 63120 h 69600"/>
              </a:gdLst>
              <a:ahLst/>
              <a:cxnLst/>
              <a:rect l="rtl" t="rtt" r="rtr" b="rtb"/>
              <a:pathLst>
                <a:path w="1190400" h="69600">
                  <a:moveTo>
                    <a:pt x="9600" y="0"/>
                  </a:moveTo>
                  <a:lnTo>
                    <a:pt x="1180800" y="0"/>
                  </a:lnTo>
                  <a:cubicBezTo>
                    <a:pt x="1187251" y="0"/>
                    <a:pt x="1190400" y="3149"/>
                    <a:pt x="1190400" y="9600"/>
                  </a:cubicBezTo>
                  <a:lnTo>
                    <a:pt x="1190400" y="60000"/>
                  </a:lnTo>
                  <a:cubicBezTo>
                    <a:pt x="1190400" y="66451"/>
                    <a:pt x="1187251" y="69600"/>
                    <a:pt x="1180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Tremor, tachycardia &amp; hypokalemia, hyperglycemia</a:t>
              </a:r>
            </a:p>
          </p:txBody>
        </p:sp>
        <p:sp>
          <p:nvSpPr>
            <p:cNvPr id="192" name="SubTopic"/>
            <p:cNvSpPr/>
            <p:nvPr/>
          </p:nvSpPr>
          <p:spPr>
            <a:xfrm>
              <a:off x="4876063" y="3055248"/>
              <a:ext cx="592800" cy="69600"/>
            </a:xfrm>
            <a:custGeom>
              <a:avLst/>
              <a:gdLst>
                <a:gd name="rtl" fmla="*/ 19920 w 592800"/>
                <a:gd name="rtt" fmla="*/ 7920 h 69600"/>
                <a:gd name="rtr" fmla="*/ 571920 w 592800"/>
                <a:gd name="rtb" fmla="*/ 63120 h 69600"/>
              </a:gdLst>
              <a:ahLst/>
              <a:cxnLst/>
              <a:rect l="rtl" t="rtt" r="rtr" b="rtb"/>
              <a:pathLst>
                <a:path w="592800" h="69600">
                  <a:moveTo>
                    <a:pt x="9600" y="0"/>
                  </a:moveTo>
                  <a:lnTo>
                    <a:pt x="583200" y="0"/>
                  </a:lnTo>
                  <a:cubicBezTo>
                    <a:pt x="589651" y="0"/>
                    <a:pt x="592800" y="3149"/>
                    <a:pt x="592800" y="9600"/>
                  </a:cubicBezTo>
                  <a:lnTo>
                    <a:pt x="592800" y="60000"/>
                  </a:lnTo>
                  <a:cubicBezTo>
                    <a:pt x="592800" y="66451"/>
                    <a:pt x="589651" y="69600"/>
                    <a:pt x="583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Salmeterol &amp; Formoterol</a:t>
              </a:r>
            </a:p>
          </p:txBody>
        </p:sp>
        <p:sp>
          <p:nvSpPr>
            <p:cNvPr id="194" name="SubTopic"/>
            <p:cNvSpPr/>
            <p:nvPr/>
          </p:nvSpPr>
          <p:spPr>
            <a:xfrm>
              <a:off x="5533663" y="2884848"/>
              <a:ext cx="909600" cy="69600"/>
            </a:xfrm>
            <a:custGeom>
              <a:avLst/>
              <a:gdLst>
                <a:gd name="rtl" fmla="*/ 19920 w 909600"/>
                <a:gd name="rtt" fmla="*/ 7920 h 69600"/>
                <a:gd name="rtr" fmla="*/ 888720 w 909600"/>
                <a:gd name="rtb" fmla="*/ 63120 h 69600"/>
              </a:gdLst>
              <a:ahLst/>
              <a:cxnLst/>
              <a:rect l="rtl" t="rtt" r="rtr" b="rtb"/>
              <a:pathLst>
                <a:path w="909600" h="69600">
                  <a:moveTo>
                    <a:pt x="9600" y="0"/>
                  </a:moveTo>
                  <a:lnTo>
                    <a:pt x="900000" y="0"/>
                  </a:lnTo>
                  <a:cubicBezTo>
                    <a:pt x="906451" y="0"/>
                    <a:pt x="909600" y="3149"/>
                    <a:pt x="909600" y="9600"/>
                  </a:cubicBezTo>
                  <a:lnTo>
                    <a:pt x="909600" y="60000"/>
                  </a:lnTo>
                  <a:cubicBezTo>
                    <a:pt x="909600" y="66451"/>
                    <a:pt x="906451" y="69600"/>
                    <a:pt x="900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a long acting bronchodilator t ½ (12 hr)</a:t>
              </a:r>
            </a:p>
          </p:txBody>
        </p:sp>
        <p:sp>
          <p:nvSpPr>
            <p:cNvPr id="196" name="SubTopic"/>
            <p:cNvSpPr/>
            <p:nvPr/>
          </p:nvSpPr>
          <p:spPr>
            <a:xfrm>
              <a:off x="5533663" y="2970048"/>
              <a:ext cx="672000" cy="69600"/>
            </a:xfrm>
            <a:custGeom>
              <a:avLst/>
              <a:gdLst>
                <a:gd name="rtl" fmla="*/ 19920 w 672000"/>
                <a:gd name="rtt" fmla="*/ 7920 h 69600"/>
                <a:gd name="rtr" fmla="*/ 651120 w 672000"/>
                <a:gd name="rtb" fmla="*/ 63120 h 69600"/>
              </a:gdLst>
              <a:ahLst/>
              <a:cxnLst/>
              <a:rect l="rtl" t="rtt" r="rtr" b="rtb"/>
              <a:pathLst>
                <a:path w="672000" h="69600">
                  <a:moveTo>
                    <a:pt x="9600" y="0"/>
                  </a:moveTo>
                  <a:lnTo>
                    <a:pt x="662400" y="0"/>
                  </a:lnTo>
                  <a:cubicBezTo>
                    <a:pt x="668851" y="0"/>
                    <a:pt x="672000" y="3149"/>
                    <a:pt x="672000" y="9600"/>
                  </a:cubicBezTo>
                  <a:lnTo>
                    <a:pt x="672000" y="60000"/>
                  </a:lnTo>
                  <a:cubicBezTo>
                    <a:pt x="672000" y="66451"/>
                    <a:pt x="668851" y="69600"/>
                    <a:pt x="662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Have a delay onset of action</a:t>
              </a:r>
            </a:p>
          </p:txBody>
        </p:sp>
        <p:sp>
          <p:nvSpPr>
            <p:cNvPr id="198" name="SubTopic"/>
            <p:cNvSpPr/>
            <p:nvPr/>
          </p:nvSpPr>
          <p:spPr>
            <a:xfrm>
              <a:off x="5533663" y="3055248"/>
              <a:ext cx="1058400" cy="69600"/>
            </a:xfrm>
            <a:custGeom>
              <a:avLst/>
              <a:gdLst>
                <a:gd name="rtl" fmla="*/ 19920 w 1058400"/>
                <a:gd name="rtt" fmla="*/ 7920 h 69600"/>
                <a:gd name="rtr" fmla="*/ 1037520 w 1058400"/>
                <a:gd name="rtb" fmla="*/ 63120 h 69600"/>
              </a:gdLst>
              <a:ahLst/>
              <a:cxnLst/>
              <a:rect l="rtl" t="rtt" r="rtr" b="rtb"/>
              <a:pathLst>
                <a:path w="1058400" h="69600">
                  <a:moveTo>
                    <a:pt x="9600" y="0"/>
                  </a:moveTo>
                  <a:lnTo>
                    <a:pt x="1048800" y="0"/>
                  </a:lnTo>
                  <a:cubicBezTo>
                    <a:pt x="1055251" y="0"/>
                    <a:pt x="1058400" y="3149"/>
                    <a:pt x="1058400" y="9600"/>
                  </a:cubicBezTo>
                  <a:lnTo>
                    <a:pt x="1058400" y="60000"/>
                  </a:lnTo>
                  <a:cubicBezTo>
                    <a:pt x="1058400" y="66451"/>
                    <a:pt x="1055251" y="69600"/>
                    <a:pt x="1048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It is useful in prophylaxis of bronchial asthma</a:t>
              </a:r>
            </a:p>
          </p:txBody>
        </p:sp>
        <p:sp>
          <p:nvSpPr>
            <p:cNvPr id="200" name="SubTopic"/>
            <p:cNvSpPr/>
            <p:nvPr/>
          </p:nvSpPr>
          <p:spPr>
            <a:xfrm>
              <a:off x="5533663" y="3140448"/>
              <a:ext cx="655200" cy="69600"/>
            </a:xfrm>
            <a:custGeom>
              <a:avLst/>
              <a:gdLst>
                <a:gd name="rtl" fmla="*/ 19920 w 655200"/>
                <a:gd name="rtt" fmla="*/ 7920 h 69600"/>
                <a:gd name="rtr" fmla="*/ 634320 w 655200"/>
                <a:gd name="rtb" fmla="*/ 63120 h 69600"/>
              </a:gdLst>
              <a:ahLst/>
              <a:cxnLst/>
              <a:rect l="rtl" t="rtt" r="rtr" b="rtb"/>
              <a:pathLst>
                <a:path w="655200" h="69600">
                  <a:moveTo>
                    <a:pt x="9600" y="0"/>
                  </a:moveTo>
                  <a:lnTo>
                    <a:pt x="645600" y="0"/>
                  </a:lnTo>
                  <a:cubicBezTo>
                    <a:pt x="652051" y="0"/>
                    <a:pt x="655200" y="3149"/>
                    <a:pt x="655200" y="9600"/>
                  </a:cubicBezTo>
                  <a:lnTo>
                    <a:pt x="655200" y="60000"/>
                  </a:lnTo>
                  <a:cubicBezTo>
                    <a:pt x="655200" y="66451"/>
                    <a:pt x="652051" y="69600"/>
                    <a:pt x="645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Not useful for acute attacks</a:t>
              </a:r>
            </a:p>
          </p:txBody>
        </p:sp>
        <p:sp>
          <p:nvSpPr>
            <p:cNvPr id="202" name="SubTopic"/>
            <p:cNvSpPr/>
            <p:nvPr/>
          </p:nvSpPr>
          <p:spPr>
            <a:xfrm>
              <a:off x="5533663" y="3225648"/>
              <a:ext cx="916800" cy="69600"/>
            </a:xfrm>
            <a:custGeom>
              <a:avLst/>
              <a:gdLst>
                <a:gd name="rtl" fmla="*/ 19920 w 916800"/>
                <a:gd name="rtt" fmla="*/ 7920 h 69600"/>
                <a:gd name="rtr" fmla="*/ 895920 w 916800"/>
                <a:gd name="rtb" fmla="*/ 63120 h 69600"/>
              </a:gdLst>
              <a:ahLst/>
              <a:cxnLst/>
              <a:rect l="rtl" t="rtt" r="rtr" b="rtb"/>
              <a:pathLst>
                <a:path w="916800" h="69600">
                  <a:moveTo>
                    <a:pt x="9600" y="0"/>
                  </a:moveTo>
                  <a:lnTo>
                    <a:pt x="907200" y="0"/>
                  </a:lnTo>
                  <a:cubicBezTo>
                    <a:pt x="913651" y="0"/>
                    <a:pt x="916800" y="3149"/>
                    <a:pt x="916800" y="9600"/>
                  </a:cubicBezTo>
                  <a:lnTo>
                    <a:pt x="916800" y="60000"/>
                  </a:lnTo>
                  <a:cubicBezTo>
                    <a:pt x="916800" y="66451"/>
                    <a:pt x="913651" y="69600"/>
                    <a:pt x="907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not used alone but with corticosteroids</a:t>
              </a:r>
            </a:p>
          </p:txBody>
        </p:sp>
        <p:sp>
          <p:nvSpPr>
            <p:cNvPr id="204" name="SubTopic"/>
            <p:cNvSpPr/>
            <p:nvPr/>
          </p:nvSpPr>
          <p:spPr>
            <a:xfrm>
              <a:off x="4208863" y="3437448"/>
              <a:ext cx="597600" cy="69600"/>
            </a:xfrm>
            <a:custGeom>
              <a:avLst/>
              <a:gdLst>
                <a:gd name="rtl" fmla="*/ 19920 w 597600"/>
                <a:gd name="rtt" fmla="*/ 7920 h 69600"/>
                <a:gd name="rtr" fmla="*/ 576720 w 597600"/>
                <a:gd name="rtb" fmla="*/ 63120 h 69600"/>
              </a:gdLst>
              <a:ahLst/>
              <a:cxnLst/>
              <a:rect l="rtl" t="rtt" r="rtr" b="rtb"/>
              <a:pathLst>
                <a:path w="597600" h="69600">
                  <a:moveTo>
                    <a:pt x="9600" y="0"/>
                  </a:moveTo>
                  <a:lnTo>
                    <a:pt x="588000" y="0"/>
                  </a:lnTo>
                  <a:cubicBezTo>
                    <a:pt x="594451" y="0"/>
                    <a:pt x="597600" y="3149"/>
                    <a:pt x="597600" y="9600"/>
                  </a:cubicBezTo>
                  <a:lnTo>
                    <a:pt x="597600" y="60000"/>
                  </a:lnTo>
                  <a:cubicBezTo>
                    <a:pt x="597600" y="66451"/>
                    <a:pt x="594451" y="69600"/>
                    <a:pt x="588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selective beta 1 agonists</a:t>
              </a:r>
            </a:p>
          </p:txBody>
        </p:sp>
        <p:sp>
          <p:nvSpPr>
            <p:cNvPr id="206" name="SubTopic"/>
            <p:cNvSpPr/>
            <p:nvPr/>
          </p:nvSpPr>
          <p:spPr>
            <a:xfrm>
              <a:off x="4871263" y="3437448"/>
              <a:ext cx="319200" cy="69600"/>
            </a:xfrm>
            <a:custGeom>
              <a:avLst/>
              <a:gdLst>
                <a:gd name="rtl" fmla="*/ 19920 w 319200"/>
                <a:gd name="rtt" fmla="*/ 7920 h 69600"/>
                <a:gd name="rtr" fmla="*/ 298320 w 319200"/>
                <a:gd name="rtb" fmla="*/ 63120 h 69600"/>
              </a:gdLst>
              <a:ahLst/>
              <a:cxnLst/>
              <a:rect l="rtl" t="rtt" r="rtr" b="rtb"/>
              <a:pathLst>
                <a:path w="319200" h="69600">
                  <a:moveTo>
                    <a:pt x="9600" y="0"/>
                  </a:moveTo>
                  <a:lnTo>
                    <a:pt x="309600" y="0"/>
                  </a:lnTo>
                  <a:cubicBezTo>
                    <a:pt x="316051" y="0"/>
                    <a:pt x="319200" y="3149"/>
                    <a:pt x="319200" y="9600"/>
                  </a:cubicBezTo>
                  <a:lnTo>
                    <a:pt x="319200" y="60000"/>
                  </a:lnTo>
                  <a:cubicBezTo>
                    <a:pt x="319200" y="66451"/>
                    <a:pt x="316051" y="69600"/>
                    <a:pt x="309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Dobutamine</a:t>
              </a:r>
            </a:p>
          </p:txBody>
        </p:sp>
        <p:sp>
          <p:nvSpPr>
            <p:cNvPr id="208" name="SubTopic"/>
            <p:cNvSpPr/>
            <p:nvPr/>
          </p:nvSpPr>
          <p:spPr>
            <a:xfrm>
              <a:off x="5255263" y="33108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is synthetic and is used in congestive heart failure (CHF) to increase cardiac output</a:t>
              </a:r>
            </a:p>
          </p:txBody>
        </p:sp>
        <p:sp>
          <p:nvSpPr>
            <p:cNvPr id="210" name="SubTopic"/>
            <p:cNvSpPr/>
            <p:nvPr/>
          </p:nvSpPr>
          <p:spPr>
            <a:xfrm>
              <a:off x="5255263" y="3451248"/>
              <a:ext cx="914400" cy="69600"/>
            </a:xfrm>
            <a:custGeom>
              <a:avLst/>
              <a:gdLst>
                <a:gd name="rtl" fmla="*/ 19920 w 914400"/>
                <a:gd name="rtt" fmla="*/ 7920 h 69600"/>
                <a:gd name="rtr" fmla="*/ 893520 w 914400"/>
                <a:gd name="rtb" fmla="*/ 63120 h 69600"/>
              </a:gdLst>
              <a:ahLst/>
              <a:cxnLst/>
              <a:rect l="rtl" t="rtt" r="rtr" b="rtb"/>
              <a:pathLst>
                <a:path w="914400" h="69600">
                  <a:moveTo>
                    <a:pt x="9600" y="0"/>
                  </a:moveTo>
                  <a:lnTo>
                    <a:pt x="904800" y="0"/>
                  </a:lnTo>
                  <a:cubicBezTo>
                    <a:pt x="911251" y="0"/>
                    <a:pt x="914400" y="3149"/>
                    <a:pt x="914400" y="9600"/>
                  </a:cubicBezTo>
                  <a:lnTo>
                    <a:pt x="914400" y="60000"/>
                  </a:lnTo>
                  <a:cubicBezTo>
                    <a:pt x="914400" y="66451"/>
                    <a:pt x="911251" y="69600"/>
                    <a:pt x="904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Inotropic support after cardiac surgery</a:t>
              </a:r>
            </a:p>
          </p:txBody>
        </p:sp>
        <p:sp>
          <p:nvSpPr>
            <p:cNvPr id="212" name="SubTopic"/>
            <p:cNvSpPr/>
            <p:nvPr/>
          </p:nvSpPr>
          <p:spPr>
            <a:xfrm>
              <a:off x="5255263" y="3536448"/>
              <a:ext cx="710400" cy="69600"/>
            </a:xfrm>
            <a:custGeom>
              <a:avLst/>
              <a:gdLst>
                <a:gd name="rtl" fmla="*/ 19920 w 710400"/>
                <a:gd name="rtt" fmla="*/ 7920 h 69600"/>
                <a:gd name="rtr" fmla="*/ 689520 w 710400"/>
                <a:gd name="rtb" fmla="*/ 63120 h 69600"/>
              </a:gdLst>
              <a:ahLst/>
              <a:cxnLst/>
              <a:rect l="rtl" t="rtt" r="rtr" b="rtb"/>
              <a:pathLst>
                <a:path w="710400" h="69600">
                  <a:moveTo>
                    <a:pt x="9600" y="0"/>
                  </a:moveTo>
                  <a:lnTo>
                    <a:pt x="700800" y="0"/>
                  </a:lnTo>
                  <a:cubicBezTo>
                    <a:pt x="707251" y="0"/>
                    <a:pt x="710400" y="3149"/>
                    <a:pt x="710400" y="9600"/>
                  </a:cubicBezTo>
                  <a:lnTo>
                    <a:pt x="710400" y="60000"/>
                  </a:lnTo>
                  <a:cubicBezTo>
                    <a:pt x="710400" y="66451"/>
                    <a:pt x="707251" y="69600"/>
                    <a:pt x="700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Septic and cardiogenic shock</a:t>
              </a:r>
            </a:p>
          </p:txBody>
        </p:sp>
        <p:sp>
          <p:nvSpPr>
            <p:cNvPr id="214" name="SubTopic"/>
            <p:cNvSpPr/>
            <p:nvPr/>
          </p:nvSpPr>
          <p:spPr>
            <a:xfrm>
              <a:off x="4208863" y="3775848"/>
              <a:ext cx="703200" cy="69600"/>
            </a:xfrm>
            <a:custGeom>
              <a:avLst/>
              <a:gdLst>
                <a:gd name="rtl" fmla="*/ 19920 w 703200"/>
                <a:gd name="rtt" fmla="*/ 7920 h 69600"/>
                <a:gd name="rtr" fmla="*/ 682320 w 703200"/>
                <a:gd name="rtb" fmla="*/ 63120 h 69600"/>
              </a:gdLst>
              <a:ahLst/>
              <a:cxnLst/>
              <a:rect l="rtl" t="rtt" r="rtr" b="rtb"/>
              <a:pathLst>
                <a:path w="703200" h="69600">
                  <a:moveTo>
                    <a:pt x="9600" y="0"/>
                  </a:moveTo>
                  <a:lnTo>
                    <a:pt x="693600" y="0"/>
                  </a:lnTo>
                  <a:cubicBezTo>
                    <a:pt x="700051" y="0"/>
                    <a:pt x="703200" y="3149"/>
                    <a:pt x="703200" y="9600"/>
                  </a:cubicBezTo>
                  <a:lnTo>
                    <a:pt x="703200" y="60000"/>
                  </a:lnTo>
                  <a:cubicBezTo>
                    <a:pt x="703200" y="66451"/>
                    <a:pt x="700051" y="69600"/>
                    <a:pt x="693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Non-selective beta-stimulants</a:t>
              </a:r>
            </a:p>
          </p:txBody>
        </p:sp>
        <p:sp>
          <p:nvSpPr>
            <p:cNvPr id="216" name="SubTopic"/>
            <p:cNvSpPr/>
            <p:nvPr/>
          </p:nvSpPr>
          <p:spPr>
            <a:xfrm>
              <a:off x="4976863" y="36216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It increases SBP &amp; HR (1 effect) &amp; decreases DBP (2 effect)</a:t>
              </a:r>
            </a:p>
          </p:txBody>
        </p:sp>
        <p:sp>
          <p:nvSpPr>
            <p:cNvPr id="218" name="SubTopic"/>
            <p:cNvSpPr/>
            <p:nvPr/>
          </p:nvSpPr>
          <p:spPr>
            <a:xfrm>
              <a:off x="4976863" y="37620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It is rarely used to increase heart rate in heart block &amp; to stimulate heart in cardiac arrest</a:t>
              </a:r>
            </a:p>
          </p:txBody>
        </p:sp>
        <p:sp>
          <p:nvSpPr>
            <p:cNvPr id="220" name="SubTopic"/>
            <p:cNvSpPr/>
            <p:nvPr/>
          </p:nvSpPr>
          <p:spPr>
            <a:xfrm>
              <a:off x="4976863" y="3902448"/>
              <a:ext cx="304800" cy="69600"/>
            </a:xfrm>
            <a:custGeom>
              <a:avLst/>
              <a:gdLst>
                <a:gd name="rtl" fmla="*/ 19920 w 304800"/>
                <a:gd name="rtt" fmla="*/ 7920 h 69600"/>
                <a:gd name="rtr" fmla="*/ 283920 w 304800"/>
                <a:gd name="rtb" fmla="*/ 63120 h 69600"/>
              </a:gdLst>
              <a:ahLst/>
              <a:cxnLst/>
              <a:rect l="rtl" t="rtt" r="rtr" b="rtb"/>
              <a:pathLst>
                <a:path w="304800" h="69600">
                  <a:moveTo>
                    <a:pt x="9600" y="0"/>
                  </a:moveTo>
                  <a:lnTo>
                    <a:pt x="295200" y="0"/>
                  </a:lnTo>
                  <a:cubicBezTo>
                    <a:pt x="301651" y="0"/>
                    <a:pt x="304800" y="3149"/>
                    <a:pt x="304800" y="9600"/>
                  </a:cubicBezTo>
                  <a:lnTo>
                    <a:pt x="304800" y="60000"/>
                  </a:lnTo>
                  <a:cubicBezTo>
                    <a:pt x="304800" y="66451"/>
                    <a:pt x="301651" y="69600"/>
                    <a:pt x="295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is synthetic</a:t>
              </a:r>
            </a:p>
          </p:txBody>
        </p:sp>
        <p:sp>
          <p:nvSpPr>
            <p:cNvPr id="222" name="SubTopic"/>
            <p:cNvSpPr/>
            <p:nvPr/>
          </p:nvSpPr>
          <p:spPr>
            <a:xfrm>
              <a:off x="3431263" y="5805348"/>
              <a:ext cx="350400" cy="69600"/>
            </a:xfrm>
            <a:custGeom>
              <a:avLst/>
              <a:gdLst>
                <a:gd name="rtl" fmla="*/ 19920 w 350400"/>
                <a:gd name="rtt" fmla="*/ 7920 h 69600"/>
                <a:gd name="rtr" fmla="*/ 329520 w 350400"/>
                <a:gd name="rtb" fmla="*/ 63120 h 69600"/>
              </a:gdLst>
              <a:ahLst/>
              <a:cxnLst/>
              <a:rect l="rtl" t="rtt" r="rtr" b="rtb"/>
              <a:pathLst>
                <a:path w="350400" h="69600">
                  <a:moveTo>
                    <a:pt x="9600" y="0"/>
                  </a:moveTo>
                  <a:lnTo>
                    <a:pt x="340800" y="0"/>
                  </a:lnTo>
                  <a:cubicBezTo>
                    <a:pt x="347251" y="0"/>
                    <a:pt x="350400" y="3149"/>
                    <a:pt x="350400" y="9600"/>
                  </a:cubicBezTo>
                  <a:lnTo>
                    <a:pt x="350400" y="60000"/>
                  </a:lnTo>
                  <a:cubicBezTo>
                    <a:pt x="350400" y="66451"/>
                    <a:pt x="347251" y="69600"/>
                    <a:pt x="340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Non-selective</a:t>
              </a:r>
            </a:p>
          </p:txBody>
        </p:sp>
        <p:sp>
          <p:nvSpPr>
            <p:cNvPr id="224" name="SubTopic"/>
            <p:cNvSpPr/>
            <p:nvPr/>
          </p:nvSpPr>
          <p:spPr>
            <a:xfrm>
              <a:off x="3846463" y="4959648"/>
              <a:ext cx="602400" cy="69600"/>
            </a:xfrm>
            <a:custGeom>
              <a:avLst/>
              <a:gdLst>
                <a:gd name="rtl" fmla="*/ 19920 w 602400"/>
                <a:gd name="rtt" fmla="*/ 7920 h 69600"/>
                <a:gd name="rtr" fmla="*/ 581520 w 602400"/>
                <a:gd name="rtb" fmla="*/ 63120 h 69600"/>
              </a:gdLst>
              <a:ahLst/>
              <a:cxnLst/>
              <a:rect l="rtl" t="rtt" r="rtr" b="rtb"/>
              <a:pathLst>
                <a:path w="602400" h="69600">
                  <a:moveTo>
                    <a:pt x="9600" y="0"/>
                  </a:moveTo>
                  <a:lnTo>
                    <a:pt x="592800" y="0"/>
                  </a:lnTo>
                  <a:cubicBezTo>
                    <a:pt x="599251" y="0"/>
                    <a:pt x="602400" y="3149"/>
                    <a:pt x="602400" y="9600"/>
                  </a:cubicBezTo>
                  <a:lnTo>
                    <a:pt x="602400" y="60000"/>
                  </a:lnTo>
                  <a:cubicBezTo>
                    <a:pt x="602400" y="66451"/>
                    <a:pt x="599251" y="69600"/>
                    <a:pt x="592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Adrenaline (Epinephrine)</a:t>
              </a:r>
            </a:p>
          </p:txBody>
        </p:sp>
        <p:sp>
          <p:nvSpPr>
            <p:cNvPr id="226" name="SubTopic"/>
            <p:cNvSpPr/>
            <p:nvPr/>
          </p:nvSpPr>
          <p:spPr>
            <a:xfrm>
              <a:off x="4513663" y="39876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synthesized in adrenal medulla &amp; certain areas in brain</a:t>
              </a:r>
            </a:p>
          </p:txBody>
        </p:sp>
        <p:sp>
          <p:nvSpPr>
            <p:cNvPr id="228" name="SubTopic"/>
            <p:cNvSpPr/>
            <p:nvPr/>
          </p:nvSpPr>
          <p:spPr>
            <a:xfrm>
              <a:off x="4513663" y="4676448"/>
              <a:ext cx="199200" cy="69600"/>
            </a:xfrm>
            <a:custGeom>
              <a:avLst/>
              <a:gdLst>
                <a:gd name="rtl" fmla="*/ 19920 w 199200"/>
                <a:gd name="rtt" fmla="*/ 7920 h 69600"/>
                <a:gd name="rtr" fmla="*/ 178320 w 199200"/>
                <a:gd name="rtb" fmla="*/ 63120 h 69600"/>
              </a:gdLst>
              <a:ahLst/>
              <a:cxnLst/>
              <a:rect l="rtl" t="rtt" r="rtr" b="rtb"/>
              <a:pathLst>
                <a:path w="199200" h="69600">
                  <a:moveTo>
                    <a:pt x="9600" y="0"/>
                  </a:moveTo>
                  <a:lnTo>
                    <a:pt x="189600" y="0"/>
                  </a:lnTo>
                  <a:cubicBezTo>
                    <a:pt x="196051" y="0"/>
                    <a:pt x="199200" y="3149"/>
                    <a:pt x="199200" y="9600"/>
                  </a:cubicBezTo>
                  <a:lnTo>
                    <a:pt x="199200" y="60000"/>
                  </a:lnTo>
                  <a:cubicBezTo>
                    <a:pt x="199200" y="66451"/>
                    <a:pt x="196051" y="69600"/>
                    <a:pt x="189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effects</a:t>
              </a:r>
            </a:p>
          </p:txBody>
        </p:sp>
        <p:sp>
          <p:nvSpPr>
            <p:cNvPr id="230" name="SubTopic"/>
            <p:cNvSpPr/>
            <p:nvPr/>
          </p:nvSpPr>
          <p:spPr>
            <a:xfrm>
              <a:off x="4777663" y="4212048"/>
              <a:ext cx="453600" cy="69600"/>
            </a:xfrm>
            <a:custGeom>
              <a:avLst/>
              <a:gdLst>
                <a:gd name="rtl" fmla="*/ 19920 w 453600"/>
                <a:gd name="rtt" fmla="*/ 7920 h 69600"/>
                <a:gd name="rtr" fmla="*/ 432720 w 453600"/>
                <a:gd name="rtb" fmla="*/ 63120 h 69600"/>
              </a:gdLst>
              <a:ahLst/>
              <a:cxnLst/>
              <a:rect l="rtl" t="rtt" r="rtr" b="rtb"/>
              <a:pathLst>
                <a:path w="453600" h="69600">
                  <a:moveTo>
                    <a:pt x="9600" y="0"/>
                  </a:moveTo>
                  <a:lnTo>
                    <a:pt x="444000" y="0"/>
                  </a:lnTo>
                  <a:cubicBezTo>
                    <a:pt x="450451" y="0"/>
                    <a:pt x="453600" y="3149"/>
                    <a:pt x="453600" y="9600"/>
                  </a:cubicBezTo>
                  <a:lnTo>
                    <a:pt x="453600" y="60000"/>
                  </a:lnTo>
                  <a:cubicBezTo>
                    <a:pt x="453600" y="66451"/>
                    <a:pt x="450451" y="69600"/>
                    <a:pt x="444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On blood vessels:</a:t>
              </a:r>
            </a:p>
          </p:txBody>
        </p:sp>
        <p:sp>
          <p:nvSpPr>
            <p:cNvPr id="232" name="SubTopic"/>
            <p:cNvSpPr/>
            <p:nvPr/>
          </p:nvSpPr>
          <p:spPr>
            <a:xfrm>
              <a:off x="5296063" y="41280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VC of Skin, mucous membrane &amp; viscera arterioles and veins alpha 1 receptor</a:t>
              </a:r>
            </a:p>
          </p:txBody>
        </p:sp>
        <p:sp>
          <p:nvSpPr>
            <p:cNvPr id="234" name="SubTopic"/>
            <p:cNvSpPr/>
            <p:nvPr/>
          </p:nvSpPr>
          <p:spPr>
            <a:xfrm>
              <a:off x="5296063" y="4268448"/>
              <a:ext cx="1060800" cy="69600"/>
            </a:xfrm>
            <a:custGeom>
              <a:avLst/>
              <a:gdLst>
                <a:gd name="rtl" fmla="*/ 19920 w 1060800"/>
                <a:gd name="rtt" fmla="*/ 7920 h 69600"/>
                <a:gd name="rtr" fmla="*/ 1039920 w 1060800"/>
                <a:gd name="rtb" fmla="*/ 63120 h 69600"/>
              </a:gdLst>
              <a:ahLst/>
              <a:cxnLst/>
              <a:rect l="rtl" t="rtt" r="rtr" b="rtb"/>
              <a:pathLst>
                <a:path w="1060800" h="69600">
                  <a:moveTo>
                    <a:pt x="9600" y="0"/>
                  </a:moveTo>
                  <a:lnTo>
                    <a:pt x="1051200" y="0"/>
                  </a:lnTo>
                  <a:cubicBezTo>
                    <a:pt x="1057651" y="0"/>
                    <a:pt x="1060800" y="3149"/>
                    <a:pt x="1060800" y="9600"/>
                  </a:cubicBezTo>
                  <a:lnTo>
                    <a:pt x="1060800" y="60000"/>
                  </a:lnTo>
                  <a:cubicBezTo>
                    <a:pt x="1060800" y="66451"/>
                    <a:pt x="1057651" y="69600"/>
                    <a:pt x="1051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VD of Skeletal muscle vessels beta 2 receptor</a:t>
              </a:r>
            </a:p>
          </p:txBody>
        </p:sp>
        <p:sp>
          <p:nvSpPr>
            <p:cNvPr id="238" name="SubTopic"/>
            <p:cNvSpPr/>
            <p:nvPr/>
          </p:nvSpPr>
          <p:spPr>
            <a:xfrm>
              <a:off x="4777663" y="4396248"/>
              <a:ext cx="165600" cy="69600"/>
            </a:xfrm>
            <a:custGeom>
              <a:avLst/>
              <a:gdLst>
                <a:gd name="rtl" fmla="*/ 19920 w 165600"/>
                <a:gd name="rtt" fmla="*/ 7920 h 69600"/>
                <a:gd name="rtr" fmla="*/ 144720 w 165600"/>
                <a:gd name="rtb" fmla="*/ 63120 h 69600"/>
              </a:gdLst>
              <a:ahLst/>
              <a:cxnLst/>
              <a:rect l="rtl" t="rtt" r="rtr" b="rtb"/>
              <a:pathLst>
                <a:path w="165600" h="69600">
                  <a:moveTo>
                    <a:pt x="9600" y="0"/>
                  </a:moveTo>
                  <a:lnTo>
                    <a:pt x="156000" y="0"/>
                  </a:lnTo>
                  <a:cubicBezTo>
                    <a:pt x="162451" y="0"/>
                    <a:pt x="165600" y="3149"/>
                    <a:pt x="165600" y="9600"/>
                  </a:cubicBezTo>
                  <a:lnTo>
                    <a:pt x="165600" y="60000"/>
                  </a:lnTo>
                  <a:cubicBezTo>
                    <a:pt x="165600" y="66451"/>
                    <a:pt x="162451" y="69600"/>
                    <a:pt x="156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heart</a:t>
              </a:r>
            </a:p>
          </p:txBody>
        </p:sp>
        <p:sp>
          <p:nvSpPr>
            <p:cNvPr id="240" name="SubTopic"/>
            <p:cNvSpPr/>
            <p:nvPr/>
          </p:nvSpPr>
          <p:spPr>
            <a:xfrm>
              <a:off x="5008063" y="4353648"/>
              <a:ext cx="340800" cy="69600"/>
            </a:xfrm>
            <a:custGeom>
              <a:avLst/>
              <a:gdLst>
                <a:gd name="rtl" fmla="*/ 19920 w 340800"/>
                <a:gd name="rtt" fmla="*/ 7920 h 69600"/>
                <a:gd name="rtr" fmla="*/ 319920 w 340800"/>
                <a:gd name="rtb" fmla="*/ 63120 h 69600"/>
              </a:gdLst>
              <a:ahLst/>
              <a:cxnLst/>
              <a:rect l="rtl" t="rtt" r="rtr" b="rtb"/>
              <a:pathLst>
                <a:path w="340800" h="69600">
                  <a:moveTo>
                    <a:pt x="9600" y="0"/>
                  </a:moveTo>
                  <a:lnTo>
                    <a:pt x="331200" y="0"/>
                  </a:lnTo>
                  <a:cubicBezTo>
                    <a:pt x="337651" y="0"/>
                    <a:pt x="340800" y="3149"/>
                    <a:pt x="340800" y="9600"/>
                  </a:cubicBezTo>
                  <a:lnTo>
                    <a:pt x="340800" y="60000"/>
                  </a:lnTo>
                  <a:cubicBezTo>
                    <a:pt x="340800" y="66451"/>
                    <a:pt x="337651" y="69600"/>
                    <a:pt x="331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+ve inotropic</a:t>
              </a:r>
            </a:p>
          </p:txBody>
        </p:sp>
        <p:sp>
          <p:nvSpPr>
            <p:cNvPr id="242" name="SubTopic"/>
            <p:cNvSpPr/>
            <p:nvPr/>
          </p:nvSpPr>
          <p:spPr>
            <a:xfrm>
              <a:off x="5008063" y="4438848"/>
              <a:ext cx="592800" cy="69600"/>
            </a:xfrm>
            <a:custGeom>
              <a:avLst/>
              <a:gdLst>
                <a:gd name="rtl" fmla="*/ 19920 w 592800"/>
                <a:gd name="rtt" fmla="*/ 7920 h 69600"/>
                <a:gd name="rtr" fmla="*/ 571920 w 592800"/>
                <a:gd name="rtb" fmla="*/ 63120 h 69600"/>
              </a:gdLst>
              <a:ahLst/>
              <a:cxnLst/>
              <a:rect l="rtl" t="rtt" r="rtr" b="rtb"/>
              <a:pathLst>
                <a:path w="592800" h="69600">
                  <a:moveTo>
                    <a:pt x="9600" y="0"/>
                  </a:moveTo>
                  <a:lnTo>
                    <a:pt x="583200" y="0"/>
                  </a:lnTo>
                  <a:cubicBezTo>
                    <a:pt x="589651" y="0"/>
                    <a:pt x="592800" y="3149"/>
                    <a:pt x="592800" y="9600"/>
                  </a:cubicBezTo>
                  <a:lnTo>
                    <a:pt x="592800" y="60000"/>
                  </a:lnTo>
                  <a:cubicBezTo>
                    <a:pt x="592800" y="66451"/>
                    <a:pt x="589651" y="69600"/>
                    <a:pt x="583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+ve chronotropic effects</a:t>
              </a:r>
            </a:p>
          </p:txBody>
        </p:sp>
        <p:sp>
          <p:nvSpPr>
            <p:cNvPr id="244" name="SubTopic"/>
            <p:cNvSpPr/>
            <p:nvPr/>
          </p:nvSpPr>
          <p:spPr>
            <a:xfrm>
              <a:off x="4777663" y="4915248"/>
              <a:ext cx="1010400" cy="69600"/>
            </a:xfrm>
            <a:custGeom>
              <a:avLst/>
              <a:gdLst>
                <a:gd name="rtl" fmla="*/ 19920 w 1010400"/>
                <a:gd name="rtt" fmla="*/ 7920 h 69600"/>
                <a:gd name="rtr" fmla="*/ 989520 w 1010400"/>
                <a:gd name="rtb" fmla="*/ 63120 h 69600"/>
              </a:gdLst>
              <a:ahLst/>
              <a:cxnLst/>
              <a:rect l="rtl" t="rtt" r="rtr" b="rtb"/>
              <a:pathLst>
                <a:path w="1010400" h="69600">
                  <a:moveTo>
                    <a:pt x="9600" y="0"/>
                  </a:moveTo>
                  <a:lnTo>
                    <a:pt x="1000800" y="0"/>
                  </a:lnTo>
                  <a:cubicBezTo>
                    <a:pt x="1007251" y="0"/>
                    <a:pt x="1010400" y="3149"/>
                    <a:pt x="1010400" y="9600"/>
                  </a:cubicBezTo>
                  <a:lnTo>
                    <a:pt x="1010400" y="60000"/>
                  </a:lnTo>
                  <a:cubicBezTo>
                    <a:pt x="1010400" y="66451"/>
                    <a:pt x="1007251" y="69600"/>
                    <a:pt x="1000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Iris (mydriasis), bronchi (bronchodilatation)</a:t>
              </a:r>
            </a:p>
          </p:txBody>
        </p:sp>
        <p:sp>
          <p:nvSpPr>
            <p:cNvPr id="246" name="SubTopic"/>
            <p:cNvSpPr/>
            <p:nvPr/>
          </p:nvSpPr>
          <p:spPr>
            <a:xfrm>
              <a:off x="4777663" y="50004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Sphincters of gut &amp; bladder show contraction, while walls of gut &amp; bladder show relaxation</a:t>
              </a:r>
            </a:p>
          </p:txBody>
        </p:sp>
        <p:sp>
          <p:nvSpPr>
            <p:cNvPr id="248" name="SubTopic"/>
            <p:cNvSpPr/>
            <p:nvPr/>
          </p:nvSpPr>
          <p:spPr>
            <a:xfrm>
              <a:off x="4777663" y="5140848"/>
              <a:ext cx="444000" cy="69600"/>
            </a:xfrm>
            <a:custGeom>
              <a:avLst/>
              <a:gdLst>
                <a:gd name="rtl" fmla="*/ 19920 w 444000"/>
                <a:gd name="rtt" fmla="*/ 7920 h 69600"/>
                <a:gd name="rtr" fmla="*/ 423120 w 444000"/>
                <a:gd name="rtb" fmla="*/ 63120 h 69600"/>
              </a:gdLst>
              <a:ahLst/>
              <a:cxnLst/>
              <a:rect l="rtl" t="rtt" r="rtr" b="rtb"/>
              <a:pathLst>
                <a:path w="444000" h="69600">
                  <a:moveTo>
                    <a:pt x="9600" y="0"/>
                  </a:moveTo>
                  <a:lnTo>
                    <a:pt x="434400" y="0"/>
                  </a:lnTo>
                  <a:cubicBezTo>
                    <a:pt x="440851" y="0"/>
                    <a:pt x="444000" y="3149"/>
                    <a:pt x="444000" y="9600"/>
                  </a:cubicBezTo>
                  <a:lnTo>
                    <a:pt x="444000" y="60000"/>
                  </a:lnTo>
                  <a:cubicBezTo>
                    <a:pt x="444000" y="66451"/>
                    <a:pt x="440851" y="69600"/>
                    <a:pt x="434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Metabolic effects:</a:t>
              </a:r>
            </a:p>
          </p:txBody>
        </p:sp>
        <p:sp>
          <p:nvSpPr>
            <p:cNvPr id="250" name="SubTopic"/>
            <p:cNvSpPr/>
            <p:nvPr/>
          </p:nvSpPr>
          <p:spPr>
            <a:xfrm>
              <a:off x="5286463" y="5140848"/>
              <a:ext cx="597600" cy="69600"/>
            </a:xfrm>
            <a:custGeom>
              <a:avLst/>
              <a:gdLst>
                <a:gd name="rtl" fmla="*/ 19920 w 597600"/>
                <a:gd name="rtt" fmla="*/ 7920 h 69600"/>
                <a:gd name="rtr" fmla="*/ 576720 w 597600"/>
                <a:gd name="rtb" fmla="*/ 63120 h 69600"/>
              </a:gdLst>
              <a:ahLst/>
              <a:cxnLst/>
              <a:rect l="rtl" t="rtt" r="rtr" b="rtb"/>
              <a:pathLst>
                <a:path w="597600" h="69600">
                  <a:moveTo>
                    <a:pt x="9600" y="0"/>
                  </a:moveTo>
                  <a:lnTo>
                    <a:pt x="588000" y="0"/>
                  </a:lnTo>
                  <a:cubicBezTo>
                    <a:pt x="594451" y="0"/>
                    <a:pt x="597600" y="3149"/>
                    <a:pt x="597600" y="9600"/>
                  </a:cubicBezTo>
                  <a:lnTo>
                    <a:pt x="597600" y="60000"/>
                  </a:lnTo>
                  <a:cubicBezTo>
                    <a:pt x="597600" y="66451"/>
                    <a:pt x="594451" y="69600"/>
                    <a:pt x="588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increases blood glucose</a:t>
              </a:r>
            </a:p>
          </p:txBody>
        </p:sp>
        <p:sp>
          <p:nvSpPr>
            <p:cNvPr id="252" name="SubTopic"/>
            <p:cNvSpPr/>
            <p:nvPr/>
          </p:nvSpPr>
          <p:spPr>
            <a:xfrm>
              <a:off x="4777663" y="4704648"/>
              <a:ext cx="115200" cy="69600"/>
            </a:xfrm>
            <a:custGeom>
              <a:avLst/>
              <a:gdLst>
                <a:gd name="rtl" fmla="*/ 19920 w 115200"/>
                <a:gd name="rtt" fmla="*/ 7920 h 69600"/>
                <a:gd name="rtr" fmla="*/ 94320 w 115200"/>
                <a:gd name="rtb" fmla="*/ 63120 h 69600"/>
              </a:gdLst>
              <a:ahLst/>
              <a:cxnLst/>
              <a:rect l="rtl" t="rtt" r="rtr" b="rtb"/>
              <a:pathLst>
                <a:path w="115200" h="69600">
                  <a:moveTo>
                    <a:pt x="9600" y="0"/>
                  </a:moveTo>
                  <a:lnTo>
                    <a:pt x="105600" y="0"/>
                  </a:lnTo>
                  <a:cubicBezTo>
                    <a:pt x="112051" y="0"/>
                    <a:pt x="115200" y="3149"/>
                    <a:pt x="115200" y="9600"/>
                  </a:cubicBezTo>
                  <a:lnTo>
                    <a:pt x="115200" y="60000"/>
                  </a:lnTo>
                  <a:cubicBezTo>
                    <a:pt x="115200" y="66451"/>
                    <a:pt x="112051" y="69600"/>
                    <a:pt x="105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BP</a:t>
              </a:r>
            </a:p>
          </p:txBody>
        </p:sp>
        <p:sp>
          <p:nvSpPr>
            <p:cNvPr id="254" name="SubTopic"/>
            <p:cNvSpPr/>
            <p:nvPr/>
          </p:nvSpPr>
          <p:spPr>
            <a:xfrm>
              <a:off x="4957663" y="4524048"/>
              <a:ext cx="1240800" cy="235200"/>
            </a:xfrm>
            <a:custGeom>
              <a:avLst/>
              <a:gdLst>
                <a:gd name="rtl" fmla="*/ 19920 w 1240800"/>
                <a:gd name="rtt" fmla="*/ 7920 h 235200"/>
                <a:gd name="rtr" fmla="*/ 1219920 w 1240800"/>
                <a:gd name="rtb" fmla="*/ 228720 h 235200"/>
              </a:gdLst>
              <a:ahLst/>
              <a:cxnLst/>
              <a:rect l="rtl" t="rtt" r="rtr" b="rtb"/>
              <a:pathLst>
                <a:path w="1240800" h="2352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225600"/>
                  </a:lnTo>
                  <a:cubicBezTo>
                    <a:pt x="1240800" y="232051"/>
                    <a:pt x="1237651" y="235200"/>
                    <a:pt x="1231200" y="235200"/>
                  </a:cubicBezTo>
                  <a:lnTo>
                    <a:pt x="9600" y="235200"/>
                  </a:lnTo>
                  <a:cubicBezTo>
                    <a:pt x="3149" y="235200"/>
                    <a:pt x="0" y="232051"/>
                    <a:pt x="0" y="2256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in small doses given by Sc or  i.m will increase SBP (beta1 effect on heart) &amp; decrease DBP (beta 2 vasodilatation of skeletal BV) (beta effect predominate)</a:t>
              </a:r>
            </a:p>
          </p:txBody>
        </p:sp>
        <p:sp>
          <p:nvSpPr>
            <p:cNvPr id="256" name="SubTopic"/>
            <p:cNvSpPr/>
            <p:nvPr/>
          </p:nvSpPr>
          <p:spPr>
            <a:xfrm>
              <a:off x="4957663" y="47748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large doses or by IV administration will increase both SBP &amp; DBP (predominant alpha 1 effect)</a:t>
              </a:r>
            </a:p>
          </p:txBody>
        </p:sp>
        <p:sp>
          <p:nvSpPr>
            <p:cNvPr id="258" name="SubTopic"/>
            <p:cNvSpPr/>
            <p:nvPr/>
          </p:nvSpPr>
          <p:spPr>
            <a:xfrm>
              <a:off x="4513663" y="5268648"/>
              <a:ext cx="468000" cy="69600"/>
            </a:xfrm>
            <a:custGeom>
              <a:avLst/>
              <a:gdLst>
                <a:gd name="rtl" fmla="*/ 19920 w 468000"/>
                <a:gd name="rtt" fmla="*/ 7920 h 69600"/>
                <a:gd name="rtr" fmla="*/ 447120 w 468000"/>
                <a:gd name="rtb" fmla="*/ 63120 h 69600"/>
              </a:gdLst>
              <a:ahLst/>
              <a:cxnLst/>
              <a:rect l="rtl" t="rtt" r="rtr" b="rtb"/>
              <a:pathLst>
                <a:path w="468000" h="69600">
                  <a:moveTo>
                    <a:pt x="9600" y="0"/>
                  </a:moveTo>
                  <a:lnTo>
                    <a:pt x="458400" y="0"/>
                  </a:lnTo>
                  <a:cubicBezTo>
                    <a:pt x="464851" y="0"/>
                    <a:pt x="468000" y="3149"/>
                    <a:pt x="468000" y="9600"/>
                  </a:cubicBezTo>
                  <a:lnTo>
                    <a:pt x="468000" y="60000"/>
                  </a:lnTo>
                  <a:cubicBezTo>
                    <a:pt x="468000" y="66451"/>
                    <a:pt x="464851" y="69600"/>
                    <a:pt x="458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Pharmacokinetics:</a:t>
              </a:r>
            </a:p>
          </p:txBody>
        </p:sp>
        <p:sp>
          <p:nvSpPr>
            <p:cNvPr id="260" name="SubTopic"/>
            <p:cNvSpPr/>
            <p:nvPr/>
          </p:nvSpPr>
          <p:spPr>
            <a:xfrm>
              <a:off x="5046463" y="5226048"/>
              <a:ext cx="960000" cy="69600"/>
            </a:xfrm>
            <a:custGeom>
              <a:avLst/>
              <a:gdLst>
                <a:gd name="rtl" fmla="*/ 19920 w 960000"/>
                <a:gd name="rtt" fmla="*/ 7920 h 69600"/>
                <a:gd name="rtr" fmla="*/ 939120 w 960000"/>
                <a:gd name="rtb" fmla="*/ 63120 h 69600"/>
              </a:gdLst>
              <a:ahLst/>
              <a:cxnLst/>
              <a:rect l="rtl" t="rtt" r="rtr" b="rtb"/>
              <a:pathLst>
                <a:path w="960000" h="69600">
                  <a:moveTo>
                    <a:pt x="9600" y="0"/>
                  </a:moveTo>
                  <a:lnTo>
                    <a:pt x="950400" y="0"/>
                  </a:lnTo>
                  <a:cubicBezTo>
                    <a:pt x="956851" y="0"/>
                    <a:pt x="960000" y="3149"/>
                    <a:pt x="960000" y="9600"/>
                  </a:cubicBezTo>
                  <a:lnTo>
                    <a:pt x="960000" y="60000"/>
                  </a:lnTo>
                  <a:cubicBezTo>
                    <a:pt x="960000" y="66451"/>
                    <a:pt x="956851" y="69600"/>
                    <a:pt x="950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Has rapid onset &amp; brief duration of action</a:t>
              </a:r>
            </a:p>
          </p:txBody>
        </p:sp>
        <p:sp>
          <p:nvSpPr>
            <p:cNvPr id="262" name="SubTopic"/>
            <p:cNvSpPr/>
            <p:nvPr/>
          </p:nvSpPr>
          <p:spPr>
            <a:xfrm>
              <a:off x="5046463" y="5311248"/>
              <a:ext cx="1149600" cy="69600"/>
            </a:xfrm>
            <a:custGeom>
              <a:avLst/>
              <a:gdLst>
                <a:gd name="rtl" fmla="*/ 19920 w 1149600"/>
                <a:gd name="rtt" fmla="*/ 7920 h 69600"/>
                <a:gd name="rtr" fmla="*/ 1128720 w 1149600"/>
                <a:gd name="rtb" fmla="*/ 63120 h 69600"/>
              </a:gdLst>
              <a:ahLst/>
              <a:cxnLst/>
              <a:rect l="rtl" t="rtt" r="rtr" b="rtb"/>
              <a:pathLst>
                <a:path w="1149600" h="69600">
                  <a:moveTo>
                    <a:pt x="9600" y="0"/>
                  </a:moveTo>
                  <a:lnTo>
                    <a:pt x="1140000" y="0"/>
                  </a:lnTo>
                  <a:cubicBezTo>
                    <a:pt x="1146451" y="0"/>
                    <a:pt x="1149600" y="3149"/>
                    <a:pt x="1149600" y="9600"/>
                  </a:cubicBezTo>
                  <a:lnTo>
                    <a:pt x="1149600" y="60000"/>
                  </a:lnTo>
                  <a:cubicBezTo>
                    <a:pt x="1149600" y="66451"/>
                    <a:pt x="1146451" y="69600"/>
                    <a:pt x="1140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Is given Iv, Sc, by inhalation or topically to the eye</a:t>
              </a:r>
            </a:p>
          </p:txBody>
        </p:sp>
        <p:sp>
          <p:nvSpPr>
            <p:cNvPr id="264" name="SubTopic"/>
            <p:cNvSpPr/>
            <p:nvPr/>
          </p:nvSpPr>
          <p:spPr>
            <a:xfrm>
              <a:off x="4513663" y="5565648"/>
              <a:ext cx="158400" cy="69600"/>
            </a:xfrm>
            <a:custGeom>
              <a:avLst/>
              <a:gdLst>
                <a:gd name="rtl" fmla="*/ 19920 w 158400"/>
                <a:gd name="rtt" fmla="*/ 7920 h 69600"/>
                <a:gd name="rtr" fmla="*/ 137520 w 158400"/>
                <a:gd name="rtb" fmla="*/ 63120 h 69600"/>
              </a:gdLst>
              <a:ahLst/>
              <a:cxnLst/>
              <a:rect l="rtl" t="rtt" r="rtr" b="rtb"/>
              <a:pathLst>
                <a:path w="158400" h="69600">
                  <a:moveTo>
                    <a:pt x="9600" y="0"/>
                  </a:moveTo>
                  <a:lnTo>
                    <a:pt x="148800" y="0"/>
                  </a:lnTo>
                  <a:cubicBezTo>
                    <a:pt x="155251" y="0"/>
                    <a:pt x="158400" y="3149"/>
                    <a:pt x="158400" y="9600"/>
                  </a:cubicBezTo>
                  <a:lnTo>
                    <a:pt x="158400" y="60000"/>
                  </a:lnTo>
                  <a:cubicBezTo>
                    <a:pt x="158400" y="66451"/>
                    <a:pt x="155251" y="69600"/>
                    <a:pt x="148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uses</a:t>
              </a:r>
            </a:p>
          </p:txBody>
        </p:sp>
        <p:sp>
          <p:nvSpPr>
            <p:cNvPr id="266" name="SubTopic"/>
            <p:cNvSpPr/>
            <p:nvPr/>
          </p:nvSpPr>
          <p:spPr>
            <a:xfrm>
              <a:off x="4736863" y="5396448"/>
              <a:ext cx="504000" cy="69600"/>
            </a:xfrm>
            <a:custGeom>
              <a:avLst/>
              <a:gdLst>
                <a:gd name="rtl" fmla="*/ 19920 w 504000"/>
                <a:gd name="rtt" fmla="*/ 7920 h 69600"/>
                <a:gd name="rtr" fmla="*/ 483120 w 504000"/>
                <a:gd name="rtb" fmla="*/ 63120 h 69600"/>
              </a:gdLst>
              <a:ahLst/>
              <a:cxnLst/>
              <a:rect l="rtl" t="rtt" r="rtr" b="rtb"/>
              <a:pathLst>
                <a:path w="504000" h="69600">
                  <a:moveTo>
                    <a:pt x="9600" y="0"/>
                  </a:moveTo>
                  <a:lnTo>
                    <a:pt x="494400" y="0"/>
                  </a:lnTo>
                  <a:cubicBezTo>
                    <a:pt x="500851" y="0"/>
                    <a:pt x="504000" y="3149"/>
                    <a:pt x="504000" y="9600"/>
                  </a:cubicBezTo>
                  <a:lnTo>
                    <a:pt x="504000" y="60000"/>
                  </a:lnTo>
                  <a:cubicBezTo>
                    <a:pt x="504000" y="66451"/>
                    <a:pt x="500851" y="69600"/>
                    <a:pt x="494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Cardiac arrest (CPR)</a:t>
              </a:r>
            </a:p>
          </p:txBody>
        </p:sp>
        <p:sp>
          <p:nvSpPr>
            <p:cNvPr id="268" name="SubTopic"/>
            <p:cNvSpPr/>
            <p:nvPr/>
          </p:nvSpPr>
          <p:spPr>
            <a:xfrm>
              <a:off x="4736863" y="54816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Severe allergic reactions (anaphylactic shock &amp; angioedema):</a:t>
              </a:r>
            </a:p>
          </p:txBody>
        </p:sp>
        <p:sp>
          <p:nvSpPr>
            <p:cNvPr id="270" name="SubTopic"/>
            <p:cNvSpPr/>
            <p:nvPr/>
          </p:nvSpPr>
          <p:spPr>
            <a:xfrm>
              <a:off x="6042463" y="54816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Physiological antagonist to histamine &amp; stabilizer of mast cells</a:t>
              </a:r>
            </a:p>
          </p:txBody>
        </p:sp>
        <p:sp>
          <p:nvSpPr>
            <p:cNvPr id="272" name="SubTopic"/>
            <p:cNvSpPr/>
            <p:nvPr/>
          </p:nvSpPr>
          <p:spPr>
            <a:xfrm>
              <a:off x="4736863" y="5622048"/>
              <a:ext cx="580800" cy="69600"/>
            </a:xfrm>
            <a:custGeom>
              <a:avLst/>
              <a:gdLst>
                <a:gd name="rtl" fmla="*/ 19920 w 580800"/>
                <a:gd name="rtt" fmla="*/ 7920 h 69600"/>
                <a:gd name="rtr" fmla="*/ 559920 w 580800"/>
                <a:gd name="rtb" fmla="*/ 63120 h 69600"/>
              </a:gdLst>
              <a:ahLst/>
              <a:cxnLst/>
              <a:rect l="rtl" t="rtt" r="rtr" b="rtb"/>
              <a:pathLst>
                <a:path w="580800" h="69600">
                  <a:moveTo>
                    <a:pt x="9600" y="0"/>
                  </a:moveTo>
                  <a:lnTo>
                    <a:pt x="571200" y="0"/>
                  </a:lnTo>
                  <a:cubicBezTo>
                    <a:pt x="577651" y="0"/>
                    <a:pt x="580800" y="3149"/>
                    <a:pt x="580800" y="9600"/>
                  </a:cubicBezTo>
                  <a:lnTo>
                    <a:pt x="580800" y="60000"/>
                  </a:lnTo>
                  <a:cubicBezTo>
                    <a:pt x="580800" y="66451"/>
                    <a:pt x="577651" y="69600"/>
                    <a:pt x="571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Vasoconstrictor with LA</a:t>
              </a:r>
            </a:p>
          </p:txBody>
        </p:sp>
        <p:sp>
          <p:nvSpPr>
            <p:cNvPr id="274" name="SubTopic"/>
            <p:cNvSpPr/>
            <p:nvPr/>
          </p:nvSpPr>
          <p:spPr>
            <a:xfrm>
              <a:off x="4736863" y="5734848"/>
              <a:ext cx="962400" cy="69600"/>
            </a:xfrm>
            <a:custGeom>
              <a:avLst/>
              <a:gdLst>
                <a:gd name="rtl" fmla="*/ 19920 w 962400"/>
                <a:gd name="rtt" fmla="*/ 7920 h 69600"/>
                <a:gd name="rtr" fmla="*/ 941520 w 962400"/>
                <a:gd name="rtb" fmla="*/ 63120 h 69600"/>
              </a:gdLst>
              <a:ahLst/>
              <a:cxnLst/>
              <a:rect l="rtl" t="rtt" r="rtr" b="rtb"/>
              <a:pathLst>
                <a:path w="962400" h="69600">
                  <a:moveTo>
                    <a:pt x="9600" y="0"/>
                  </a:moveTo>
                  <a:lnTo>
                    <a:pt x="952800" y="0"/>
                  </a:lnTo>
                  <a:cubicBezTo>
                    <a:pt x="959251" y="0"/>
                    <a:pt x="962400" y="3149"/>
                    <a:pt x="962400" y="9600"/>
                  </a:cubicBezTo>
                  <a:lnTo>
                    <a:pt x="962400" y="60000"/>
                  </a:lnTo>
                  <a:cubicBezTo>
                    <a:pt x="962400" y="66451"/>
                    <a:pt x="959251" y="69600"/>
                    <a:pt x="952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Chronic open angle glaucoma (topically):</a:t>
              </a:r>
            </a:p>
          </p:txBody>
        </p:sp>
        <p:sp>
          <p:nvSpPr>
            <p:cNvPr id="276" name="SubTopic"/>
            <p:cNvSpPr/>
            <p:nvPr/>
          </p:nvSpPr>
          <p:spPr>
            <a:xfrm>
              <a:off x="5764063" y="57072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vasoconstriction; reduces aqueous humor production &amp; IOP</a:t>
              </a:r>
            </a:p>
          </p:txBody>
        </p:sp>
        <p:sp>
          <p:nvSpPr>
            <p:cNvPr id="278" name="SubTopic"/>
            <p:cNvSpPr/>
            <p:nvPr/>
          </p:nvSpPr>
          <p:spPr>
            <a:xfrm>
              <a:off x="4513663" y="5904048"/>
              <a:ext cx="391200" cy="69600"/>
            </a:xfrm>
            <a:custGeom>
              <a:avLst/>
              <a:gdLst>
                <a:gd name="rtl" fmla="*/ 19920 w 391200"/>
                <a:gd name="rtt" fmla="*/ 7920 h 69600"/>
                <a:gd name="rtr" fmla="*/ 370320 w 391200"/>
                <a:gd name="rtb" fmla="*/ 63120 h 69600"/>
              </a:gdLst>
              <a:ahLst/>
              <a:cxnLst/>
              <a:rect l="rtl" t="rtt" r="rtr" b="rtb"/>
              <a:pathLst>
                <a:path w="391200" h="69600">
                  <a:moveTo>
                    <a:pt x="9600" y="0"/>
                  </a:moveTo>
                  <a:lnTo>
                    <a:pt x="381600" y="0"/>
                  </a:lnTo>
                  <a:cubicBezTo>
                    <a:pt x="388051" y="0"/>
                    <a:pt x="391200" y="3149"/>
                    <a:pt x="391200" y="9600"/>
                  </a:cubicBezTo>
                  <a:lnTo>
                    <a:pt x="391200" y="60000"/>
                  </a:lnTo>
                  <a:cubicBezTo>
                    <a:pt x="391200" y="66451"/>
                    <a:pt x="388051" y="69600"/>
                    <a:pt x="381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adverse effects</a:t>
              </a:r>
            </a:p>
          </p:txBody>
        </p:sp>
        <p:sp>
          <p:nvSpPr>
            <p:cNvPr id="280" name="SubTopic"/>
            <p:cNvSpPr/>
            <p:nvPr/>
          </p:nvSpPr>
          <p:spPr>
            <a:xfrm>
              <a:off x="4969663" y="5847648"/>
              <a:ext cx="1056000" cy="69600"/>
            </a:xfrm>
            <a:custGeom>
              <a:avLst/>
              <a:gdLst>
                <a:gd name="rtl" fmla="*/ 19920 w 1056000"/>
                <a:gd name="rtt" fmla="*/ 7920 h 69600"/>
                <a:gd name="rtr" fmla="*/ 1035120 w 1056000"/>
                <a:gd name="rtb" fmla="*/ 63120 h 69600"/>
              </a:gdLst>
              <a:ahLst/>
              <a:cxnLst/>
              <a:rect l="rtl" t="rtt" r="rtr" b="rtb"/>
              <a:pathLst>
                <a:path w="1056000" h="69600">
                  <a:moveTo>
                    <a:pt x="9600" y="0"/>
                  </a:moveTo>
                  <a:lnTo>
                    <a:pt x="1046400" y="0"/>
                  </a:lnTo>
                  <a:cubicBezTo>
                    <a:pt x="1052851" y="0"/>
                    <a:pt x="1056000" y="3149"/>
                    <a:pt x="1056000" y="9600"/>
                  </a:cubicBezTo>
                  <a:lnTo>
                    <a:pt x="1056000" y="60000"/>
                  </a:lnTo>
                  <a:cubicBezTo>
                    <a:pt x="1056000" y="66451"/>
                    <a:pt x="1052851" y="69600"/>
                    <a:pt x="1046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CNS disturbances: Headache, tremor, anxiety</a:t>
              </a:r>
            </a:p>
          </p:txBody>
        </p:sp>
        <p:sp>
          <p:nvSpPr>
            <p:cNvPr id="282" name="SubTopic"/>
            <p:cNvSpPr/>
            <p:nvPr/>
          </p:nvSpPr>
          <p:spPr>
            <a:xfrm>
              <a:off x="4969663" y="59328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High doses may increase BP, precipitate cerebral haemorrhage, cardiac arrythmias</a:t>
              </a:r>
            </a:p>
          </p:txBody>
        </p:sp>
        <p:sp>
          <p:nvSpPr>
            <p:cNvPr id="284" name="SubTopic"/>
            <p:cNvSpPr/>
            <p:nvPr/>
          </p:nvSpPr>
          <p:spPr>
            <a:xfrm>
              <a:off x="3846463" y="6199848"/>
              <a:ext cx="751200" cy="69600"/>
            </a:xfrm>
            <a:custGeom>
              <a:avLst/>
              <a:gdLst>
                <a:gd name="rtl" fmla="*/ 19920 w 751200"/>
                <a:gd name="rtt" fmla="*/ 7920 h 69600"/>
                <a:gd name="rtr" fmla="*/ 730320 w 751200"/>
                <a:gd name="rtb" fmla="*/ 63120 h 69600"/>
              </a:gdLst>
              <a:ahLst/>
              <a:cxnLst/>
              <a:rect l="rtl" t="rtt" r="rtr" b="rtb"/>
              <a:pathLst>
                <a:path w="751200" h="69600">
                  <a:moveTo>
                    <a:pt x="9600" y="0"/>
                  </a:moveTo>
                  <a:lnTo>
                    <a:pt x="741600" y="0"/>
                  </a:lnTo>
                  <a:cubicBezTo>
                    <a:pt x="748051" y="0"/>
                    <a:pt x="751200" y="3149"/>
                    <a:pt x="751200" y="9600"/>
                  </a:cubicBezTo>
                  <a:lnTo>
                    <a:pt x="751200" y="60000"/>
                  </a:lnTo>
                  <a:cubicBezTo>
                    <a:pt x="751200" y="66451"/>
                    <a:pt x="748051" y="69600"/>
                    <a:pt x="741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Noradrenaline (Norepinephrine)</a:t>
              </a:r>
            </a:p>
          </p:txBody>
        </p:sp>
        <p:sp>
          <p:nvSpPr>
            <p:cNvPr id="286" name="SubTopic"/>
            <p:cNvSpPr/>
            <p:nvPr/>
          </p:nvSpPr>
          <p:spPr>
            <a:xfrm>
              <a:off x="4662463" y="60732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It has alpha agonist, beta 1-agonist &amp; weak beta 2 agonist effects</a:t>
              </a:r>
            </a:p>
          </p:txBody>
        </p:sp>
        <p:sp>
          <p:nvSpPr>
            <p:cNvPr id="288" name="SubTopic"/>
            <p:cNvSpPr/>
            <p:nvPr/>
          </p:nvSpPr>
          <p:spPr>
            <a:xfrm>
              <a:off x="4662463" y="6213648"/>
              <a:ext cx="1173600" cy="69600"/>
            </a:xfrm>
            <a:custGeom>
              <a:avLst/>
              <a:gdLst>
                <a:gd name="rtl" fmla="*/ 19920 w 1173600"/>
                <a:gd name="rtt" fmla="*/ 7920 h 69600"/>
                <a:gd name="rtr" fmla="*/ 1152720 w 1173600"/>
                <a:gd name="rtb" fmla="*/ 63120 h 69600"/>
              </a:gdLst>
              <a:ahLst/>
              <a:cxnLst/>
              <a:rect l="rtl" t="rtt" r="rtr" b="rtb"/>
              <a:pathLst>
                <a:path w="1173600" h="69600">
                  <a:moveTo>
                    <a:pt x="9600" y="0"/>
                  </a:moveTo>
                  <a:lnTo>
                    <a:pt x="1164000" y="0"/>
                  </a:lnTo>
                  <a:cubicBezTo>
                    <a:pt x="1170451" y="0"/>
                    <a:pt x="1173600" y="3149"/>
                    <a:pt x="1173600" y="9600"/>
                  </a:cubicBezTo>
                  <a:lnTo>
                    <a:pt x="1173600" y="60000"/>
                  </a:lnTo>
                  <a:cubicBezTo>
                    <a:pt x="1173600" y="66451"/>
                    <a:pt x="1170451" y="69600"/>
                    <a:pt x="1164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It increases both SBP &amp; DBP (potent alpha 1 effect)</a:t>
              </a:r>
            </a:p>
          </p:txBody>
        </p:sp>
        <p:sp>
          <p:nvSpPr>
            <p:cNvPr id="290" name="SubTopic"/>
            <p:cNvSpPr/>
            <p:nvPr/>
          </p:nvSpPr>
          <p:spPr>
            <a:xfrm>
              <a:off x="4662463" y="6298848"/>
              <a:ext cx="1192800" cy="69600"/>
            </a:xfrm>
            <a:custGeom>
              <a:avLst/>
              <a:gdLst>
                <a:gd name="rtl" fmla="*/ 19920 w 1192800"/>
                <a:gd name="rtt" fmla="*/ 7920 h 69600"/>
                <a:gd name="rtr" fmla="*/ 1171920 w 1192800"/>
                <a:gd name="rtb" fmla="*/ 63120 h 69600"/>
              </a:gdLst>
              <a:ahLst/>
              <a:cxnLst/>
              <a:rect l="rtl" t="rtt" r="rtr" b="rtb"/>
              <a:pathLst>
                <a:path w="1192800" h="69600">
                  <a:moveTo>
                    <a:pt x="9600" y="0"/>
                  </a:moveTo>
                  <a:lnTo>
                    <a:pt x="1183200" y="0"/>
                  </a:lnTo>
                  <a:cubicBezTo>
                    <a:pt x="1189651" y="0"/>
                    <a:pt x="1192800" y="3149"/>
                    <a:pt x="1192800" y="9600"/>
                  </a:cubicBezTo>
                  <a:lnTo>
                    <a:pt x="1192800" y="60000"/>
                  </a:lnTo>
                  <a:cubicBezTo>
                    <a:pt x="1192800" y="66451"/>
                    <a:pt x="1189651" y="69600"/>
                    <a:pt x="1183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It is mainly used to treat shock as a vasoconstrictor</a:t>
              </a:r>
            </a:p>
          </p:txBody>
        </p:sp>
        <p:sp>
          <p:nvSpPr>
            <p:cNvPr id="292" name="SubTopic"/>
            <p:cNvSpPr/>
            <p:nvPr/>
          </p:nvSpPr>
          <p:spPr>
            <a:xfrm>
              <a:off x="3846463" y="6651048"/>
              <a:ext cx="271200" cy="69600"/>
            </a:xfrm>
            <a:custGeom>
              <a:avLst/>
              <a:gdLst>
                <a:gd name="rtl" fmla="*/ 19920 w 271200"/>
                <a:gd name="rtt" fmla="*/ 7920 h 69600"/>
                <a:gd name="rtr" fmla="*/ 250320 w 271200"/>
                <a:gd name="rtb" fmla="*/ 63120 h 69600"/>
              </a:gdLst>
              <a:ahLst/>
              <a:cxnLst/>
              <a:rect l="rtl" t="rtt" r="rtr" b="rtb"/>
              <a:pathLst>
                <a:path w="271200" h="69600">
                  <a:moveTo>
                    <a:pt x="9600" y="0"/>
                  </a:moveTo>
                  <a:lnTo>
                    <a:pt x="261600" y="0"/>
                  </a:lnTo>
                  <a:cubicBezTo>
                    <a:pt x="268051" y="0"/>
                    <a:pt x="271200" y="3149"/>
                    <a:pt x="271200" y="9600"/>
                  </a:cubicBezTo>
                  <a:lnTo>
                    <a:pt x="271200" y="60000"/>
                  </a:lnTo>
                  <a:cubicBezTo>
                    <a:pt x="271200" y="66451"/>
                    <a:pt x="268051" y="69600"/>
                    <a:pt x="261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dopamine</a:t>
              </a:r>
            </a:p>
          </p:txBody>
        </p:sp>
        <p:sp>
          <p:nvSpPr>
            <p:cNvPr id="294" name="SubTopic"/>
            <p:cNvSpPr/>
            <p:nvPr/>
          </p:nvSpPr>
          <p:spPr>
            <a:xfrm>
              <a:off x="4182463" y="6384048"/>
              <a:ext cx="952800" cy="69600"/>
            </a:xfrm>
            <a:custGeom>
              <a:avLst/>
              <a:gdLst>
                <a:gd name="rtl" fmla="*/ 19920 w 952800"/>
                <a:gd name="rtt" fmla="*/ 7920 h 69600"/>
                <a:gd name="rtr" fmla="*/ 931920 w 952800"/>
                <a:gd name="rtb" fmla="*/ 63120 h 69600"/>
              </a:gdLst>
              <a:ahLst/>
              <a:cxnLst/>
              <a:rect l="rtl" t="rtt" r="rtr" b="rtb"/>
              <a:pathLst>
                <a:path w="952800" h="69600">
                  <a:moveTo>
                    <a:pt x="9600" y="0"/>
                  </a:moveTo>
                  <a:lnTo>
                    <a:pt x="943200" y="0"/>
                  </a:lnTo>
                  <a:cubicBezTo>
                    <a:pt x="949651" y="0"/>
                    <a:pt x="952800" y="3149"/>
                    <a:pt x="952800" y="9600"/>
                  </a:cubicBezTo>
                  <a:lnTo>
                    <a:pt x="952800" y="60000"/>
                  </a:lnTo>
                  <a:cubicBezTo>
                    <a:pt x="952800" y="66451"/>
                    <a:pt x="949651" y="69600"/>
                    <a:pt x="943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is an alpha, beta &amp; dopaminergic agonist</a:t>
              </a:r>
            </a:p>
          </p:txBody>
        </p:sp>
        <p:sp>
          <p:nvSpPr>
            <p:cNvPr id="296" name="SubTopic"/>
            <p:cNvSpPr/>
            <p:nvPr/>
          </p:nvSpPr>
          <p:spPr>
            <a:xfrm>
              <a:off x="4182463" y="64692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Increases renal blood flow due to D1 vasodilatory effect on renal circulation</a:t>
              </a:r>
            </a:p>
          </p:txBody>
        </p:sp>
        <p:sp>
          <p:nvSpPr>
            <p:cNvPr id="298" name="SubTopic"/>
            <p:cNvSpPr/>
            <p:nvPr/>
          </p:nvSpPr>
          <p:spPr>
            <a:xfrm>
              <a:off x="4182463" y="66096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At low dose, activates B1 receptors on heart,  increases cardiac output, heart rate &amp; BP</a:t>
              </a:r>
            </a:p>
          </p:txBody>
        </p:sp>
        <p:sp>
          <p:nvSpPr>
            <p:cNvPr id="300" name="SubTopic"/>
            <p:cNvSpPr/>
            <p:nvPr/>
          </p:nvSpPr>
          <p:spPr>
            <a:xfrm>
              <a:off x="4182463" y="67500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At very high doses, activates alpha  receptors, causes vasoconstriction</a:t>
              </a:r>
            </a:p>
          </p:txBody>
        </p:sp>
        <p:sp>
          <p:nvSpPr>
            <p:cNvPr id="302" name="SubTopic"/>
            <p:cNvSpPr/>
            <p:nvPr/>
          </p:nvSpPr>
          <p:spPr>
            <a:xfrm>
              <a:off x="4182463" y="6918048"/>
              <a:ext cx="158400" cy="69600"/>
            </a:xfrm>
            <a:custGeom>
              <a:avLst/>
              <a:gdLst>
                <a:gd name="rtl" fmla="*/ 19920 w 158400"/>
                <a:gd name="rtt" fmla="*/ 7920 h 69600"/>
                <a:gd name="rtr" fmla="*/ 137520 w 158400"/>
                <a:gd name="rtb" fmla="*/ 63120 h 69600"/>
              </a:gdLst>
              <a:ahLst/>
              <a:cxnLst/>
              <a:rect l="rtl" t="rtt" r="rtr" b="rtb"/>
              <a:pathLst>
                <a:path w="158400" h="69600">
                  <a:moveTo>
                    <a:pt x="9600" y="0"/>
                  </a:moveTo>
                  <a:lnTo>
                    <a:pt x="148800" y="0"/>
                  </a:lnTo>
                  <a:cubicBezTo>
                    <a:pt x="155251" y="0"/>
                    <a:pt x="158400" y="3149"/>
                    <a:pt x="158400" y="9600"/>
                  </a:cubicBezTo>
                  <a:lnTo>
                    <a:pt x="158400" y="60000"/>
                  </a:lnTo>
                  <a:cubicBezTo>
                    <a:pt x="158400" y="66451"/>
                    <a:pt x="155251" y="69600"/>
                    <a:pt x="148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450" b="1">
                  <a:solidFill>
                    <a:srgbClr val="303030"/>
                  </a:solidFill>
                  <a:latin typeface="Arial"/>
                </a:rPr>
                <a:t>uses</a:t>
              </a:r>
            </a:p>
          </p:txBody>
        </p:sp>
        <p:sp>
          <p:nvSpPr>
            <p:cNvPr id="304" name="SubTopic"/>
            <p:cNvSpPr/>
            <p:nvPr/>
          </p:nvSpPr>
          <p:spPr>
            <a:xfrm>
              <a:off x="4405663" y="6890448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450" b="1">
                  <a:solidFill>
                    <a:srgbClr val="303030"/>
                  </a:solidFill>
                  <a:latin typeface="Arial"/>
                </a:rPr>
                <a:t>shock (cardiogenic &amp; septic) and is given by continuous infusion to improve renal blood flow</a:t>
              </a:r>
            </a:p>
          </p:txBody>
        </p:sp>
        <p:sp>
          <p:nvSpPr>
            <p:cNvPr id="308" name="shape308"/>
            <p:cNvSpPr/>
            <p:nvPr/>
          </p:nvSpPr>
          <p:spPr>
            <a:xfrm>
              <a:off x="20434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20434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20434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31450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31450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31450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42466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42466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42466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53482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53482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53482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64498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64498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64498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20434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20434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20434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31450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31450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31450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42466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42466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42466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53482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53482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53482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64498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64498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64498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20434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20434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20434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31450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31450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31450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42466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42466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42466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53482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53482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53482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64498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64498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64498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20434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20434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20434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31450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31450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31450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42466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42466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42466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53482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53482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53482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64498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64498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64498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20434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20434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20434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31450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31450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31450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42466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42466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42466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53482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53482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53482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64498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64498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64498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x="20434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20434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20434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6" name="shape386"/>
            <p:cNvSpPr/>
            <p:nvPr/>
          </p:nvSpPr>
          <p:spPr>
            <a:xfrm>
              <a:off x="31450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7" name="shape387"/>
            <p:cNvSpPr/>
            <p:nvPr/>
          </p:nvSpPr>
          <p:spPr>
            <a:xfrm>
              <a:off x="31450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31450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42466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x="42466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x="42466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x="53482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3" name="shape393"/>
            <p:cNvSpPr/>
            <p:nvPr/>
          </p:nvSpPr>
          <p:spPr>
            <a:xfrm>
              <a:off x="53482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4" name="shape394"/>
            <p:cNvSpPr/>
            <p:nvPr/>
          </p:nvSpPr>
          <p:spPr>
            <a:xfrm>
              <a:off x="53482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5" name="shape395"/>
            <p:cNvSpPr/>
            <p:nvPr/>
          </p:nvSpPr>
          <p:spPr>
            <a:xfrm>
              <a:off x="64498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6" name="shape396"/>
            <p:cNvSpPr/>
            <p:nvPr/>
          </p:nvSpPr>
          <p:spPr>
            <a:xfrm>
              <a:off x="64498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7" name="shape397"/>
            <p:cNvSpPr/>
            <p:nvPr/>
          </p:nvSpPr>
          <p:spPr>
            <a:xfrm>
              <a:off x="64498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8" name="shape398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337336" y="0"/>
                  </a:moveTo>
                  <a:lnTo>
                    <a:pt x="2136460" y="0"/>
                  </a:lnTo>
                  <a:lnTo>
                    <a:pt x="2136460" y="514036"/>
                  </a:lnTo>
                  <a:lnTo>
                    <a:pt x="502855" y="514036"/>
                  </a:lnTo>
                  <a:cubicBezTo>
                    <a:pt x="444308" y="514036"/>
                    <a:pt x="415034" y="514036"/>
                    <a:pt x="392751" y="502460"/>
                  </a:cubicBezTo>
                  <a:cubicBezTo>
                    <a:pt x="373974" y="492707"/>
                    <a:pt x="358664" y="477397"/>
                    <a:pt x="348910" y="458620"/>
                  </a:cubicBezTo>
                  <a:cubicBezTo>
                    <a:pt x="337336" y="436338"/>
                    <a:pt x="337336" y="407064"/>
                    <a:pt x="337336" y="348516"/>
                  </a:cubicBezTo>
                  <a:lnTo>
                    <a:pt x="33733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99" name="shape399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18039" y="151528"/>
                  </a:moveTo>
                  <a:cubicBezTo>
                    <a:pt x="818039" y="117523"/>
                    <a:pt x="845606" y="89956"/>
                    <a:pt x="879611" y="89956"/>
                  </a:cubicBezTo>
                  <a:lnTo>
                    <a:pt x="1026335" y="89956"/>
                  </a:lnTo>
                  <a:cubicBezTo>
                    <a:pt x="1060341" y="89956"/>
                    <a:pt x="1087908" y="117523"/>
                    <a:pt x="1087908" y="151528"/>
                  </a:cubicBezTo>
                  <a:lnTo>
                    <a:pt x="1087908" y="298253"/>
                  </a:lnTo>
                  <a:cubicBezTo>
                    <a:pt x="1087908" y="332258"/>
                    <a:pt x="1060341" y="359825"/>
                    <a:pt x="1026335" y="359825"/>
                  </a:cubicBezTo>
                  <a:lnTo>
                    <a:pt x="879611" y="359825"/>
                  </a:lnTo>
                  <a:cubicBezTo>
                    <a:pt x="845606" y="359825"/>
                    <a:pt x="818039" y="332258"/>
                    <a:pt x="818039" y="298253"/>
                  </a:cubicBezTo>
                  <a:lnTo>
                    <a:pt x="818039" y="15152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00" name="shape400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999386" y="182768"/>
                  </a:moveTo>
                  <a:cubicBezTo>
                    <a:pt x="1004969" y="188350"/>
                    <a:pt x="1004969" y="197401"/>
                    <a:pt x="999386" y="202984"/>
                  </a:cubicBezTo>
                  <a:lnTo>
                    <a:pt x="927911" y="274458"/>
                  </a:lnTo>
                  <a:cubicBezTo>
                    <a:pt x="922329" y="280040"/>
                    <a:pt x="913278" y="280040"/>
                    <a:pt x="907696" y="274458"/>
                  </a:cubicBezTo>
                  <a:cubicBezTo>
                    <a:pt x="902114" y="268876"/>
                    <a:pt x="902114" y="259825"/>
                    <a:pt x="907696" y="254242"/>
                  </a:cubicBezTo>
                  <a:lnTo>
                    <a:pt x="979170" y="182768"/>
                  </a:lnTo>
                  <a:cubicBezTo>
                    <a:pt x="984753" y="177185"/>
                    <a:pt x="993804" y="177185"/>
                    <a:pt x="999386" y="18276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01" name="shape401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96362" y="191648"/>
                  </a:moveTo>
                  <a:lnTo>
                    <a:pt x="896362" y="265576"/>
                  </a:lnTo>
                  <a:lnTo>
                    <a:pt x="907697" y="254242"/>
                  </a:lnTo>
                  <a:cubicBezTo>
                    <a:pt x="913279" y="248659"/>
                    <a:pt x="922330" y="248659"/>
                    <a:pt x="927912" y="254242"/>
                  </a:cubicBezTo>
                  <a:cubicBezTo>
                    <a:pt x="933494" y="259824"/>
                    <a:pt x="933494" y="268875"/>
                    <a:pt x="927912" y="274457"/>
                  </a:cubicBezTo>
                  <a:lnTo>
                    <a:pt x="904376" y="297993"/>
                  </a:lnTo>
                  <a:cubicBezTo>
                    <a:pt x="890869" y="311501"/>
                    <a:pt x="867772" y="301934"/>
                    <a:pt x="867773" y="282831"/>
                  </a:cubicBezTo>
                  <a:lnTo>
                    <a:pt x="867772" y="174394"/>
                  </a:lnTo>
                  <a:cubicBezTo>
                    <a:pt x="867772" y="155290"/>
                    <a:pt x="890869" y="145723"/>
                    <a:pt x="904376" y="159231"/>
                  </a:cubicBezTo>
                  <a:lnTo>
                    <a:pt x="1010721" y="265576"/>
                  </a:lnTo>
                  <a:lnTo>
                    <a:pt x="1010721" y="191648"/>
                  </a:lnTo>
                  <a:lnTo>
                    <a:pt x="999387" y="202982"/>
                  </a:lnTo>
                  <a:cubicBezTo>
                    <a:pt x="993804" y="208565"/>
                    <a:pt x="984753" y="208565"/>
                    <a:pt x="979171" y="202983"/>
                  </a:cubicBezTo>
                  <a:cubicBezTo>
                    <a:pt x="973588" y="197401"/>
                    <a:pt x="973588" y="188350"/>
                    <a:pt x="979171" y="182767"/>
                  </a:cubicBezTo>
                  <a:lnTo>
                    <a:pt x="1002707" y="159232"/>
                  </a:lnTo>
                  <a:cubicBezTo>
                    <a:pt x="1016215" y="145723"/>
                    <a:pt x="1039311" y="155290"/>
                    <a:pt x="1039311" y="174393"/>
                  </a:cubicBezTo>
                  <a:lnTo>
                    <a:pt x="1039311" y="282831"/>
                  </a:lnTo>
                  <a:cubicBezTo>
                    <a:pt x="1039311" y="301934"/>
                    <a:pt x="1016215" y="311501"/>
                    <a:pt x="1002707" y="297993"/>
                  </a:cubicBezTo>
                  <a:lnTo>
                    <a:pt x="896362" y="19164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02" name="shape402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1248367" y="129312"/>
                  </a:moveTo>
                  <a:lnTo>
                    <a:pt x="1233412" y="129312"/>
                  </a:lnTo>
                  <a:lnTo>
                    <a:pt x="1219581" y="185535"/>
                  </a:lnTo>
                  <a:lnTo>
                    <a:pt x="1202602" y="129312"/>
                  </a:lnTo>
                  <a:lnTo>
                    <a:pt x="1188209" y="129312"/>
                  </a:lnTo>
                  <a:lnTo>
                    <a:pt x="1171230" y="185422"/>
                  </a:lnTo>
                  <a:lnTo>
                    <a:pt x="1157399" y="129312"/>
                  </a:lnTo>
                  <a:lnTo>
                    <a:pt x="1141881" y="129312"/>
                  </a:lnTo>
                  <a:lnTo>
                    <a:pt x="1163358" y="208024"/>
                  </a:lnTo>
                  <a:lnTo>
                    <a:pt x="1177864" y="208024"/>
                  </a:lnTo>
                  <a:lnTo>
                    <a:pt x="1195180" y="150564"/>
                  </a:lnTo>
                  <a:lnTo>
                    <a:pt x="1212497" y="208024"/>
                  </a:lnTo>
                  <a:lnTo>
                    <a:pt x="1226890" y="208024"/>
                  </a:lnTo>
                  <a:lnTo>
                    <a:pt x="1248367" y="129312"/>
                  </a:lnTo>
                  <a:moveTo>
                    <a:pt x="1276456" y="149102"/>
                  </a:moveTo>
                  <a:cubicBezTo>
                    <a:pt x="1259589" y="149102"/>
                    <a:pt x="1247782" y="160347"/>
                    <a:pt x="1247782" y="179125"/>
                  </a:cubicBezTo>
                  <a:cubicBezTo>
                    <a:pt x="1247782" y="198016"/>
                    <a:pt x="1259589" y="209261"/>
                    <a:pt x="1276456" y="209261"/>
                  </a:cubicBezTo>
                  <a:cubicBezTo>
                    <a:pt x="1293435" y="209261"/>
                    <a:pt x="1305242" y="198016"/>
                    <a:pt x="1305242" y="179125"/>
                  </a:cubicBezTo>
                  <a:cubicBezTo>
                    <a:pt x="1305242" y="160347"/>
                    <a:pt x="1293435" y="149102"/>
                    <a:pt x="1276456" y="149102"/>
                  </a:cubicBezTo>
                  <a:moveTo>
                    <a:pt x="1276343" y="162034"/>
                  </a:moveTo>
                  <a:cubicBezTo>
                    <a:pt x="1284777" y="162034"/>
                    <a:pt x="1290961" y="167543"/>
                    <a:pt x="1290961" y="179125"/>
                  </a:cubicBezTo>
                  <a:cubicBezTo>
                    <a:pt x="1290961" y="190032"/>
                    <a:pt x="1285676" y="196329"/>
                    <a:pt x="1276681" y="196329"/>
                  </a:cubicBezTo>
                  <a:cubicBezTo>
                    <a:pt x="1268247" y="196329"/>
                    <a:pt x="1262063" y="190820"/>
                    <a:pt x="1262063" y="179125"/>
                  </a:cubicBezTo>
                  <a:cubicBezTo>
                    <a:pt x="1262063" y="168331"/>
                    <a:pt x="1267348" y="162034"/>
                    <a:pt x="1276343" y="162034"/>
                  </a:cubicBezTo>
                  <a:moveTo>
                    <a:pt x="1346239" y="149102"/>
                  </a:moveTo>
                  <a:cubicBezTo>
                    <a:pt x="1336569" y="149102"/>
                    <a:pt x="1331846" y="153150"/>
                    <a:pt x="1328585" y="158548"/>
                  </a:cubicBezTo>
                  <a:lnTo>
                    <a:pt x="1328585" y="150114"/>
                  </a:lnTo>
                  <a:lnTo>
                    <a:pt x="1314755" y="150114"/>
                  </a:lnTo>
                  <a:lnTo>
                    <a:pt x="1314755" y="208024"/>
                  </a:lnTo>
                  <a:lnTo>
                    <a:pt x="1328698" y="208024"/>
                  </a:lnTo>
                  <a:lnTo>
                    <a:pt x="1328698" y="176764"/>
                  </a:lnTo>
                  <a:cubicBezTo>
                    <a:pt x="1328698" y="167319"/>
                    <a:pt x="1333083" y="161584"/>
                    <a:pt x="1341404" y="161584"/>
                  </a:cubicBezTo>
                  <a:cubicBezTo>
                    <a:pt x="1348263" y="161584"/>
                    <a:pt x="1352199" y="165407"/>
                    <a:pt x="1352199" y="171929"/>
                  </a:cubicBezTo>
                  <a:lnTo>
                    <a:pt x="1352199" y="208024"/>
                  </a:lnTo>
                  <a:lnTo>
                    <a:pt x="1366142" y="208024"/>
                  </a:lnTo>
                  <a:lnTo>
                    <a:pt x="1366142" y="170692"/>
                  </a:lnTo>
                  <a:cubicBezTo>
                    <a:pt x="1366142" y="156861"/>
                    <a:pt x="1359395" y="149102"/>
                    <a:pt x="1346239" y="149102"/>
                  </a:cubicBezTo>
                  <a:moveTo>
                    <a:pt x="1433193" y="128075"/>
                  </a:moveTo>
                  <a:lnTo>
                    <a:pt x="1419250" y="128075"/>
                  </a:lnTo>
                  <a:lnTo>
                    <a:pt x="1419250" y="157761"/>
                  </a:lnTo>
                  <a:cubicBezTo>
                    <a:pt x="1415764" y="152138"/>
                    <a:pt x="1408680" y="149102"/>
                    <a:pt x="1401146" y="149102"/>
                  </a:cubicBezTo>
                  <a:cubicBezTo>
                    <a:pt x="1386978" y="149102"/>
                    <a:pt x="1375172" y="158998"/>
                    <a:pt x="1375172" y="179013"/>
                  </a:cubicBezTo>
                  <a:cubicBezTo>
                    <a:pt x="1375172" y="199365"/>
                    <a:pt x="1386978" y="209261"/>
                    <a:pt x="1401146" y="209261"/>
                  </a:cubicBezTo>
                  <a:cubicBezTo>
                    <a:pt x="1409130" y="209261"/>
                    <a:pt x="1416327" y="205775"/>
                    <a:pt x="1419475" y="199141"/>
                  </a:cubicBezTo>
                  <a:lnTo>
                    <a:pt x="1419475" y="208024"/>
                  </a:lnTo>
                  <a:lnTo>
                    <a:pt x="1433193" y="208024"/>
                  </a:lnTo>
                  <a:lnTo>
                    <a:pt x="1433193" y="128075"/>
                  </a:lnTo>
                  <a:moveTo>
                    <a:pt x="1404407" y="196442"/>
                  </a:moveTo>
                  <a:cubicBezTo>
                    <a:pt x="1396311" y="196442"/>
                    <a:pt x="1389340" y="190707"/>
                    <a:pt x="1389340" y="179013"/>
                  </a:cubicBezTo>
                  <a:cubicBezTo>
                    <a:pt x="1389340" y="167206"/>
                    <a:pt x="1396311" y="161471"/>
                    <a:pt x="1404407" y="161471"/>
                  </a:cubicBezTo>
                  <a:cubicBezTo>
                    <a:pt x="1411941" y="161471"/>
                    <a:pt x="1419587" y="167094"/>
                    <a:pt x="1419587" y="179013"/>
                  </a:cubicBezTo>
                  <a:cubicBezTo>
                    <a:pt x="1419587" y="190820"/>
                    <a:pt x="1411941" y="196442"/>
                    <a:pt x="1404407" y="196442"/>
                  </a:cubicBezTo>
                  <a:moveTo>
                    <a:pt x="1496567" y="183286"/>
                  </a:moveTo>
                  <a:lnTo>
                    <a:pt x="1496567" y="177551"/>
                  </a:lnTo>
                  <a:cubicBezTo>
                    <a:pt x="1496567" y="158435"/>
                    <a:pt x="1484648" y="149102"/>
                    <a:pt x="1470593" y="149102"/>
                  </a:cubicBezTo>
                  <a:cubicBezTo>
                    <a:pt x="1455862" y="149102"/>
                    <a:pt x="1442706" y="159222"/>
                    <a:pt x="1442706" y="179463"/>
                  </a:cubicBezTo>
                  <a:cubicBezTo>
                    <a:pt x="1442706" y="199590"/>
                    <a:pt x="1455637" y="209261"/>
                    <a:pt x="1470255" y="209261"/>
                  </a:cubicBezTo>
                  <a:cubicBezTo>
                    <a:pt x="1482062" y="209261"/>
                    <a:pt x="1493194" y="202851"/>
                    <a:pt x="1496118" y="190595"/>
                  </a:cubicBezTo>
                  <a:lnTo>
                    <a:pt x="1483074" y="190595"/>
                  </a:lnTo>
                  <a:cubicBezTo>
                    <a:pt x="1481050" y="195205"/>
                    <a:pt x="1476327" y="197229"/>
                    <a:pt x="1470817" y="197229"/>
                  </a:cubicBezTo>
                  <a:cubicBezTo>
                    <a:pt x="1462497" y="197229"/>
                    <a:pt x="1456537" y="192731"/>
                    <a:pt x="1456200" y="183286"/>
                  </a:cubicBezTo>
                  <a:lnTo>
                    <a:pt x="1496567" y="183286"/>
                  </a:lnTo>
                  <a:moveTo>
                    <a:pt x="1470480" y="161134"/>
                  </a:moveTo>
                  <a:cubicBezTo>
                    <a:pt x="1478014" y="161134"/>
                    <a:pt x="1482849" y="165407"/>
                    <a:pt x="1482849" y="173053"/>
                  </a:cubicBezTo>
                  <a:lnTo>
                    <a:pt x="1456537" y="173053"/>
                  </a:lnTo>
                  <a:cubicBezTo>
                    <a:pt x="1457774" y="164620"/>
                    <a:pt x="1463846" y="161134"/>
                    <a:pt x="1470480" y="161134"/>
                  </a:cubicBezTo>
                  <a:moveTo>
                    <a:pt x="1538886" y="149440"/>
                  </a:moveTo>
                  <a:lnTo>
                    <a:pt x="1535063" y="149440"/>
                  </a:lnTo>
                  <a:cubicBezTo>
                    <a:pt x="1528316" y="149440"/>
                    <a:pt x="1522919" y="152363"/>
                    <a:pt x="1519995" y="158660"/>
                  </a:cubicBezTo>
                  <a:lnTo>
                    <a:pt x="1519995" y="150114"/>
                  </a:lnTo>
                  <a:lnTo>
                    <a:pt x="1506165" y="150114"/>
                  </a:lnTo>
                  <a:lnTo>
                    <a:pt x="1506165" y="208024"/>
                  </a:lnTo>
                  <a:lnTo>
                    <a:pt x="1520108" y="208024"/>
                  </a:lnTo>
                  <a:lnTo>
                    <a:pt x="1520108" y="179687"/>
                  </a:lnTo>
                  <a:cubicBezTo>
                    <a:pt x="1520108" y="168331"/>
                    <a:pt x="1525393" y="163046"/>
                    <a:pt x="1535175" y="163046"/>
                  </a:cubicBezTo>
                  <a:lnTo>
                    <a:pt x="1538886" y="163046"/>
                  </a:lnTo>
                  <a:lnTo>
                    <a:pt x="1538886" y="149440"/>
                  </a:lnTo>
                  <a:moveTo>
                    <a:pt x="1569303" y="173503"/>
                  </a:moveTo>
                  <a:cubicBezTo>
                    <a:pt x="1562219" y="172491"/>
                    <a:pt x="1557159" y="171591"/>
                    <a:pt x="1557159" y="167094"/>
                  </a:cubicBezTo>
                  <a:cubicBezTo>
                    <a:pt x="1557159" y="163720"/>
                    <a:pt x="1559857" y="160684"/>
                    <a:pt x="1566716" y="160684"/>
                  </a:cubicBezTo>
                  <a:cubicBezTo>
                    <a:pt x="1572676" y="160684"/>
                    <a:pt x="1576724" y="162933"/>
                    <a:pt x="1577286" y="168668"/>
                  </a:cubicBezTo>
                  <a:lnTo>
                    <a:pt x="1590892" y="168668"/>
                  </a:lnTo>
                  <a:cubicBezTo>
                    <a:pt x="1590105" y="155737"/>
                    <a:pt x="1580097" y="149102"/>
                    <a:pt x="1566604" y="149102"/>
                  </a:cubicBezTo>
                  <a:cubicBezTo>
                    <a:pt x="1554572" y="149102"/>
                    <a:pt x="1543553" y="154387"/>
                    <a:pt x="1543553" y="167543"/>
                  </a:cubicBezTo>
                  <a:cubicBezTo>
                    <a:pt x="1543553" y="181824"/>
                    <a:pt x="1556484" y="183736"/>
                    <a:pt x="1567841" y="185647"/>
                  </a:cubicBezTo>
                  <a:cubicBezTo>
                    <a:pt x="1575824" y="186996"/>
                    <a:pt x="1578523" y="187896"/>
                    <a:pt x="1578523" y="191494"/>
                  </a:cubicBezTo>
                  <a:cubicBezTo>
                    <a:pt x="1578523" y="195880"/>
                    <a:pt x="1574363" y="197791"/>
                    <a:pt x="1568403" y="197791"/>
                  </a:cubicBezTo>
                  <a:cubicBezTo>
                    <a:pt x="1561881" y="197791"/>
                    <a:pt x="1556821" y="195317"/>
                    <a:pt x="1555809" y="189470"/>
                  </a:cubicBezTo>
                  <a:lnTo>
                    <a:pt x="1541754" y="189470"/>
                  </a:lnTo>
                  <a:cubicBezTo>
                    <a:pt x="1542766" y="204088"/>
                    <a:pt x="1555697" y="209261"/>
                    <a:pt x="1567728" y="209261"/>
                  </a:cubicBezTo>
                  <a:cubicBezTo>
                    <a:pt x="1580660" y="209261"/>
                    <a:pt x="1592241" y="203076"/>
                    <a:pt x="1592241" y="190032"/>
                  </a:cubicBezTo>
                  <a:cubicBezTo>
                    <a:pt x="1592241" y="176539"/>
                    <a:pt x="1579648" y="175077"/>
                    <a:pt x="1569303" y="173503"/>
                  </a:cubicBezTo>
                  <a:moveTo>
                    <a:pt x="1632755" y="149102"/>
                  </a:moveTo>
                  <a:cubicBezTo>
                    <a:pt x="1622973" y="149102"/>
                    <a:pt x="1618475" y="153150"/>
                    <a:pt x="1615214" y="158660"/>
                  </a:cubicBezTo>
                  <a:lnTo>
                    <a:pt x="1615214" y="128075"/>
                  </a:lnTo>
                  <a:lnTo>
                    <a:pt x="1601271" y="128075"/>
                  </a:lnTo>
                  <a:lnTo>
                    <a:pt x="1601271" y="208024"/>
                  </a:lnTo>
                  <a:lnTo>
                    <a:pt x="1615214" y="208024"/>
                  </a:lnTo>
                  <a:lnTo>
                    <a:pt x="1615214" y="176764"/>
                  </a:lnTo>
                  <a:cubicBezTo>
                    <a:pt x="1615214" y="167319"/>
                    <a:pt x="1619599" y="161584"/>
                    <a:pt x="1627920" y="161584"/>
                  </a:cubicBezTo>
                  <a:cubicBezTo>
                    <a:pt x="1634779" y="161584"/>
                    <a:pt x="1638715" y="165407"/>
                    <a:pt x="1638715" y="171929"/>
                  </a:cubicBezTo>
                  <a:lnTo>
                    <a:pt x="1638715" y="208024"/>
                  </a:lnTo>
                  <a:lnTo>
                    <a:pt x="1652658" y="208024"/>
                  </a:lnTo>
                  <a:lnTo>
                    <a:pt x="1652658" y="170692"/>
                  </a:lnTo>
                  <a:cubicBezTo>
                    <a:pt x="1652658" y="156861"/>
                    <a:pt x="1645912" y="149102"/>
                    <a:pt x="1632755" y="149102"/>
                  </a:cubicBezTo>
                  <a:moveTo>
                    <a:pt x="1690249" y="149102"/>
                  </a:moveTo>
                  <a:cubicBezTo>
                    <a:pt x="1675856" y="149102"/>
                    <a:pt x="1665623" y="155624"/>
                    <a:pt x="1663374" y="169118"/>
                  </a:cubicBezTo>
                  <a:lnTo>
                    <a:pt x="1676643" y="169118"/>
                  </a:lnTo>
                  <a:cubicBezTo>
                    <a:pt x="1677880" y="164732"/>
                    <a:pt x="1680354" y="160572"/>
                    <a:pt x="1689012" y="160572"/>
                  </a:cubicBezTo>
                  <a:cubicBezTo>
                    <a:pt x="1693959" y="160572"/>
                    <a:pt x="1698570" y="162146"/>
                    <a:pt x="1698570" y="166531"/>
                  </a:cubicBezTo>
                  <a:cubicBezTo>
                    <a:pt x="1698570" y="171367"/>
                    <a:pt x="1694072" y="172266"/>
                    <a:pt x="1691823" y="172603"/>
                  </a:cubicBezTo>
                  <a:lnTo>
                    <a:pt x="1680129" y="174290"/>
                  </a:lnTo>
                  <a:cubicBezTo>
                    <a:pt x="1674844" y="175077"/>
                    <a:pt x="1661688" y="177551"/>
                    <a:pt x="1661688" y="192056"/>
                  </a:cubicBezTo>
                  <a:cubicBezTo>
                    <a:pt x="1661688" y="204313"/>
                    <a:pt x="1671133" y="209261"/>
                    <a:pt x="1680354" y="209261"/>
                  </a:cubicBezTo>
                  <a:cubicBezTo>
                    <a:pt x="1686538" y="209261"/>
                    <a:pt x="1694072" y="207012"/>
                    <a:pt x="1698570" y="199590"/>
                  </a:cubicBezTo>
                  <a:lnTo>
                    <a:pt x="1698570" y="208024"/>
                  </a:lnTo>
                  <a:lnTo>
                    <a:pt x="1712176" y="208024"/>
                  </a:lnTo>
                  <a:lnTo>
                    <a:pt x="1712176" y="167881"/>
                  </a:lnTo>
                  <a:cubicBezTo>
                    <a:pt x="1712176" y="154275"/>
                    <a:pt x="1702955" y="149102"/>
                    <a:pt x="1690249" y="149102"/>
                  </a:cubicBezTo>
                  <a:moveTo>
                    <a:pt x="1683952" y="197679"/>
                  </a:moveTo>
                  <a:cubicBezTo>
                    <a:pt x="1679004" y="197679"/>
                    <a:pt x="1675631" y="195542"/>
                    <a:pt x="1675631" y="190932"/>
                  </a:cubicBezTo>
                  <a:cubicBezTo>
                    <a:pt x="1675631" y="184523"/>
                    <a:pt x="1682490" y="183511"/>
                    <a:pt x="1684964" y="183173"/>
                  </a:cubicBezTo>
                  <a:lnTo>
                    <a:pt x="1690811" y="182274"/>
                  </a:lnTo>
                  <a:cubicBezTo>
                    <a:pt x="1693735" y="181824"/>
                    <a:pt x="1696096" y="181487"/>
                    <a:pt x="1698232" y="180587"/>
                  </a:cubicBezTo>
                  <a:lnTo>
                    <a:pt x="1698232" y="183736"/>
                  </a:lnTo>
                  <a:cubicBezTo>
                    <a:pt x="1698232" y="191494"/>
                    <a:pt x="1692385" y="197679"/>
                    <a:pt x="1683952" y="197679"/>
                  </a:cubicBezTo>
                  <a:moveTo>
                    <a:pt x="1757862" y="149440"/>
                  </a:moveTo>
                  <a:lnTo>
                    <a:pt x="1754039" y="149440"/>
                  </a:lnTo>
                  <a:cubicBezTo>
                    <a:pt x="1747292" y="149440"/>
                    <a:pt x="1741895" y="152363"/>
                    <a:pt x="1738971" y="158660"/>
                  </a:cubicBezTo>
                  <a:lnTo>
                    <a:pt x="1738971" y="150114"/>
                  </a:lnTo>
                  <a:lnTo>
                    <a:pt x="1725140" y="150114"/>
                  </a:lnTo>
                  <a:lnTo>
                    <a:pt x="1725140" y="208024"/>
                  </a:lnTo>
                  <a:lnTo>
                    <a:pt x="1739084" y="208024"/>
                  </a:lnTo>
                  <a:lnTo>
                    <a:pt x="1739084" y="179687"/>
                  </a:lnTo>
                  <a:cubicBezTo>
                    <a:pt x="1739084" y="168331"/>
                    <a:pt x="1744369" y="163046"/>
                    <a:pt x="1754151" y="163046"/>
                  </a:cubicBezTo>
                  <a:lnTo>
                    <a:pt x="1757862" y="163046"/>
                  </a:lnTo>
                  <a:lnTo>
                    <a:pt x="1757862" y="149440"/>
                  </a:lnTo>
                  <a:moveTo>
                    <a:pt x="1814057" y="183286"/>
                  </a:moveTo>
                  <a:lnTo>
                    <a:pt x="1814057" y="177551"/>
                  </a:lnTo>
                  <a:cubicBezTo>
                    <a:pt x="1814057" y="158435"/>
                    <a:pt x="1802137" y="149102"/>
                    <a:pt x="1788082" y="149102"/>
                  </a:cubicBezTo>
                  <a:cubicBezTo>
                    <a:pt x="1773351" y="149102"/>
                    <a:pt x="1760195" y="159222"/>
                    <a:pt x="1760195" y="179463"/>
                  </a:cubicBezTo>
                  <a:cubicBezTo>
                    <a:pt x="1760195" y="199590"/>
                    <a:pt x="1773126" y="209261"/>
                    <a:pt x="1787744" y="209261"/>
                  </a:cubicBezTo>
                  <a:cubicBezTo>
                    <a:pt x="1799551" y="209261"/>
                    <a:pt x="1810683" y="202851"/>
                    <a:pt x="1813607" y="190595"/>
                  </a:cubicBezTo>
                  <a:lnTo>
                    <a:pt x="1800563" y="190595"/>
                  </a:lnTo>
                  <a:cubicBezTo>
                    <a:pt x="1798539" y="195205"/>
                    <a:pt x="1793816" y="197229"/>
                    <a:pt x="1788307" y="197229"/>
                  </a:cubicBezTo>
                  <a:cubicBezTo>
                    <a:pt x="1779986" y="197229"/>
                    <a:pt x="1774026" y="192731"/>
                    <a:pt x="1773689" y="183286"/>
                  </a:cubicBezTo>
                  <a:lnTo>
                    <a:pt x="1814057" y="183286"/>
                  </a:lnTo>
                  <a:moveTo>
                    <a:pt x="1787969" y="161134"/>
                  </a:moveTo>
                  <a:cubicBezTo>
                    <a:pt x="1795503" y="161134"/>
                    <a:pt x="1800338" y="165407"/>
                    <a:pt x="1800338" y="173053"/>
                  </a:cubicBezTo>
                  <a:lnTo>
                    <a:pt x="1774026" y="173053"/>
                  </a:lnTo>
                  <a:cubicBezTo>
                    <a:pt x="1775263" y="164620"/>
                    <a:pt x="1781335" y="161134"/>
                    <a:pt x="1787969" y="161134"/>
                  </a:cubicBezTo>
                  <a:moveTo>
                    <a:pt x="1203614" y="320469"/>
                  </a:moveTo>
                  <a:lnTo>
                    <a:pt x="1203614" y="306751"/>
                  </a:lnTo>
                  <a:lnTo>
                    <a:pt x="1163246" y="306751"/>
                  </a:lnTo>
                  <a:lnTo>
                    <a:pt x="1163246" y="287522"/>
                  </a:lnTo>
                  <a:lnTo>
                    <a:pt x="1198441" y="287522"/>
                  </a:lnTo>
                  <a:lnTo>
                    <a:pt x="1198441" y="273804"/>
                  </a:lnTo>
                  <a:lnTo>
                    <a:pt x="1163246" y="273804"/>
                  </a:lnTo>
                  <a:lnTo>
                    <a:pt x="1163246" y="255476"/>
                  </a:lnTo>
                  <a:lnTo>
                    <a:pt x="1201477" y="255476"/>
                  </a:lnTo>
                  <a:lnTo>
                    <a:pt x="1201477" y="241757"/>
                  </a:lnTo>
                  <a:lnTo>
                    <a:pt x="1148628" y="241757"/>
                  </a:lnTo>
                  <a:lnTo>
                    <a:pt x="1148628" y="320469"/>
                  </a:lnTo>
                  <a:lnTo>
                    <a:pt x="1203614" y="320469"/>
                  </a:lnTo>
                  <a:moveTo>
                    <a:pt x="1267258" y="240520"/>
                  </a:moveTo>
                  <a:lnTo>
                    <a:pt x="1253315" y="240520"/>
                  </a:lnTo>
                  <a:lnTo>
                    <a:pt x="1253315" y="270206"/>
                  </a:lnTo>
                  <a:cubicBezTo>
                    <a:pt x="1249829" y="264584"/>
                    <a:pt x="1242745" y="261548"/>
                    <a:pt x="1235211" y="261548"/>
                  </a:cubicBezTo>
                  <a:cubicBezTo>
                    <a:pt x="1221043" y="261548"/>
                    <a:pt x="1209236" y="271443"/>
                    <a:pt x="1209236" y="291458"/>
                  </a:cubicBezTo>
                  <a:cubicBezTo>
                    <a:pt x="1209236" y="311811"/>
                    <a:pt x="1221043" y="321706"/>
                    <a:pt x="1235211" y="321706"/>
                  </a:cubicBezTo>
                  <a:cubicBezTo>
                    <a:pt x="1243195" y="321706"/>
                    <a:pt x="1250391" y="318220"/>
                    <a:pt x="1253540" y="311586"/>
                  </a:cubicBezTo>
                  <a:lnTo>
                    <a:pt x="1253540" y="320469"/>
                  </a:lnTo>
                  <a:lnTo>
                    <a:pt x="1267258" y="320469"/>
                  </a:lnTo>
                  <a:lnTo>
                    <a:pt x="1267258" y="240520"/>
                  </a:lnTo>
                  <a:moveTo>
                    <a:pt x="1238472" y="308887"/>
                  </a:moveTo>
                  <a:cubicBezTo>
                    <a:pt x="1230376" y="308887"/>
                    <a:pt x="1223404" y="303152"/>
                    <a:pt x="1223404" y="291458"/>
                  </a:cubicBezTo>
                  <a:cubicBezTo>
                    <a:pt x="1223404" y="279651"/>
                    <a:pt x="1230376" y="273917"/>
                    <a:pt x="1238472" y="273917"/>
                  </a:cubicBezTo>
                  <a:cubicBezTo>
                    <a:pt x="1246006" y="273917"/>
                    <a:pt x="1253652" y="279539"/>
                    <a:pt x="1253652" y="291458"/>
                  </a:cubicBezTo>
                  <a:cubicBezTo>
                    <a:pt x="1253652" y="303265"/>
                    <a:pt x="1246006" y="308887"/>
                    <a:pt x="1238472" y="308887"/>
                  </a:cubicBezTo>
                  <a:moveTo>
                    <a:pt x="1313433" y="261885"/>
                  </a:moveTo>
                  <a:lnTo>
                    <a:pt x="1309610" y="261885"/>
                  </a:lnTo>
                  <a:cubicBezTo>
                    <a:pt x="1302864" y="261885"/>
                    <a:pt x="1297466" y="264809"/>
                    <a:pt x="1294543" y="271105"/>
                  </a:cubicBezTo>
                  <a:lnTo>
                    <a:pt x="1294543" y="262560"/>
                  </a:lnTo>
                  <a:lnTo>
                    <a:pt x="1280712" y="262560"/>
                  </a:lnTo>
                  <a:lnTo>
                    <a:pt x="1280712" y="320469"/>
                  </a:lnTo>
                  <a:lnTo>
                    <a:pt x="1294655" y="320469"/>
                  </a:lnTo>
                  <a:lnTo>
                    <a:pt x="1294655" y="292133"/>
                  </a:lnTo>
                  <a:cubicBezTo>
                    <a:pt x="1294655" y="280776"/>
                    <a:pt x="1299940" y="275491"/>
                    <a:pt x="1309723" y="275491"/>
                  </a:cubicBezTo>
                  <a:lnTo>
                    <a:pt x="1313433" y="275491"/>
                  </a:lnTo>
                  <a:lnTo>
                    <a:pt x="1313433" y="261885"/>
                  </a:lnTo>
                  <a:moveTo>
                    <a:pt x="1344322" y="261548"/>
                  </a:moveTo>
                  <a:cubicBezTo>
                    <a:pt x="1329929" y="261548"/>
                    <a:pt x="1319697" y="268069"/>
                    <a:pt x="1317448" y="281563"/>
                  </a:cubicBezTo>
                  <a:lnTo>
                    <a:pt x="1330716" y="281563"/>
                  </a:lnTo>
                  <a:cubicBezTo>
                    <a:pt x="1331953" y="277178"/>
                    <a:pt x="1334427" y="273017"/>
                    <a:pt x="1343085" y="273017"/>
                  </a:cubicBezTo>
                  <a:cubicBezTo>
                    <a:pt x="1348033" y="273017"/>
                    <a:pt x="1352643" y="274591"/>
                    <a:pt x="1352643" y="278977"/>
                  </a:cubicBezTo>
                  <a:cubicBezTo>
                    <a:pt x="1352643" y="283812"/>
                    <a:pt x="1348145" y="284711"/>
                    <a:pt x="1345896" y="285049"/>
                  </a:cubicBezTo>
                  <a:lnTo>
                    <a:pt x="1334202" y="286735"/>
                  </a:lnTo>
                  <a:cubicBezTo>
                    <a:pt x="1328917" y="287522"/>
                    <a:pt x="1315761" y="289996"/>
                    <a:pt x="1315761" y="304502"/>
                  </a:cubicBezTo>
                  <a:cubicBezTo>
                    <a:pt x="1315761" y="316758"/>
                    <a:pt x="1325207" y="321706"/>
                    <a:pt x="1334427" y="321706"/>
                  </a:cubicBezTo>
                  <a:cubicBezTo>
                    <a:pt x="1340612" y="321706"/>
                    <a:pt x="1348145" y="319457"/>
                    <a:pt x="1352643" y="312036"/>
                  </a:cubicBezTo>
                  <a:lnTo>
                    <a:pt x="1352643" y="320469"/>
                  </a:lnTo>
                  <a:lnTo>
                    <a:pt x="1366249" y="320469"/>
                  </a:lnTo>
                  <a:lnTo>
                    <a:pt x="1366249" y="280326"/>
                  </a:lnTo>
                  <a:cubicBezTo>
                    <a:pt x="1366249" y="266720"/>
                    <a:pt x="1357029" y="261548"/>
                    <a:pt x="1344322" y="261548"/>
                  </a:cubicBezTo>
                  <a:moveTo>
                    <a:pt x="1338025" y="310124"/>
                  </a:moveTo>
                  <a:cubicBezTo>
                    <a:pt x="1333078" y="310124"/>
                    <a:pt x="1329704" y="307988"/>
                    <a:pt x="1329704" y="303377"/>
                  </a:cubicBezTo>
                  <a:cubicBezTo>
                    <a:pt x="1329704" y="296968"/>
                    <a:pt x="1336563" y="295956"/>
                    <a:pt x="1339037" y="295619"/>
                  </a:cubicBezTo>
                  <a:lnTo>
                    <a:pt x="1344884" y="294719"/>
                  </a:lnTo>
                  <a:cubicBezTo>
                    <a:pt x="1347808" y="294269"/>
                    <a:pt x="1350169" y="293932"/>
                    <a:pt x="1352306" y="293032"/>
                  </a:cubicBezTo>
                  <a:lnTo>
                    <a:pt x="1352306" y="296181"/>
                  </a:lnTo>
                  <a:cubicBezTo>
                    <a:pt x="1352306" y="303939"/>
                    <a:pt x="1346459" y="310124"/>
                    <a:pt x="1338025" y="310124"/>
                  </a:cubicBezTo>
                  <a:moveTo>
                    <a:pt x="1464566" y="262560"/>
                  </a:moveTo>
                  <a:lnTo>
                    <a:pt x="1450173" y="262560"/>
                  </a:lnTo>
                  <a:lnTo>
                    <a:pt x="1438028" y="301803"/>
                  </a:lnTo>
                  <a:lnTo>
                    <a:pt x="1425547" y="262560"/>
                  </a:lnTo>
                  <a:lnTo>
                    <a:pt x="1411941" y="262560"/>
                  </a:lnTo>
                  <a:lnTo>
                    <a:pt x="1399572" y="301803"/>
                  </a:lnTo>
                  <a:lnTo>
                    <a:pt x="1387316" y="262560"/>
                  </a:lnTo>
                  <a:lnTo>
                    <a:pt x="1372473" y="262560"/>
                  </a:lnTo>
                  <a:lnTo>
                    <a:pt x="1392488" y="320469"/>
                  </a:lnTo>
                  <a:lnTo>
                    <a:pt x="1405982" y="320469"/>
                  </a:lnTo>
                  <a:lnTo>
                    <a:pt x="1418463" y="282912"/>
                  </a:lnTo>
                  <a:lnTo>
                    <a:pt x="1431057" y="320469"/>
                  </a:lnTo>
                  <a:lnTo>
                    <a:pt x="1444438" y="320469"/>
                  </a:lnTo>
                  <a:lnTo>
                    <a:pt x="1464566" y="262560"/>
                  </a:lnTo>
                  <a:moveTo>
                    <a:pt x="1553217" y="241757"/>
                  </a:moveTo>
                  <a:lnTo>
                    <a:pt x="1534664" y="241757"/>
                  </a:lnTo>
                  <a:lnTo>
                    <a:pt x="1512849" y="301915"/>
                  </a:lnTo>
                  <a:lnTo>
                    <a:pt x="1491035" y="241757"/>
                  </a:lnTo>
                  <a:lnTo>
                    <a:pt x="1472482" y="241757"/>
                  </a:lnTo>
                  <a:lnTo>
                    <a:pt x="1472482" y="320469"/>
                  </a:lnTo>
                  <a:lnTo>
                    <a:pt x="1485863" y="320469"/>
                  </a:lnTo>
                  <a:lnTo>
                    <a:pt x="1485863" y="265033"/>
                  </a:lnTo>
                  <a:lnTo>
                    <a:pt x="1506103" y="320469"/>
                  </a:lnTo>
                  <a:lnTo>
                    <a:pt x="1519259" y="320469"/>
                  </a:lnTo>
                  <a:lnTo>
                    <a:pt x="1539499" y="265033"/>
                  </a:lnTo>
                  <a:lnTo>
                    <a:pt x="1539499" y="320469"/>
                  </a:lnTo>
                  <a:lnTo>
                    <a:pt x="1553217" y="320469"/>
                  </a:lnTo>
                  <a:lnTo>
                    <a:pt x="1553217" y="241757"/>
                  </a:lnTo>
                  <a:moveTo>
                    <a:pt x="1567093" y="254913"/>
                  </a:moveTo>
                  <a:lnTo>
                    <a:pt x="1581936" y="254913"/>
                  </a:lnTo>
                  <a:lnTo>
                    <a:pt x="1581936" y="239059"/>
                  </a:lnTo>
                  <a:lnTo>
                    <a:pt x="1567093" y="239059"/>
                  </a:lnTo>
                  <a:lnTo>
                    <a:pt x="1567093" y="254913"/>
                  </a:lnTo>
                  <a:moveTo>
                    <a:pt x="1567543" y="320469"/>
                  </a:moveTo>
                  <a:lnTo>
                    <a:pt x="1581486" y="320469"/>
                  </a:lnTo>
                  <a:lnTo>
                    <a:pt x="1581486" y="262560"/>
                  </a:lnTo>
                  <a:lnTo>
                    <a:pt x="1567543" y="262560"/>
                  </a:lnTo>
                  <a:lnTo>
                    <a:pt x="1567543" y="320469"/>
                  </a:lnTo>
                  <a:moveTo>
                    <a:pt x="1626166" y="261548"/>
                  </a:moveTo>
                  <a:cubicBezTo>
                    <a:pt x="1616496" y="261548"/>
                    <a:pt x="1611773" y="265596"/>
                    <a:pt x="1608512" y="270993"/>
                  </a:cubicBezTo>
                  <a:lnTo>
                    <a:pt x="1608512" y="262560"/>
                  </a:lnTo>
                  <a:lnTo>
                    <a:pt x="1594682" y="262560"/>
                  </a:lnTo>
                  <a:lnTo>
                    <a:pt x="1594682" y="320469"/>
                  </a:lnTo>
                  <a:lnTo>
                    <a:pt x="1608625" y="320469"/>
                  </a:lnTo>
                  <a:lnTo>
                    <a:pt x="1608625" y="289209"/>
                  </a:lnTo>
                  <a:cubicBezTo>
                    <a:pt x="1608625" y="279764"/>
                    <a:pt x="1613010" y="274029"/>
                    <a:pt x="1621331" y="274029"/>
                  </a:cubicBezTo>
                  <a:cubicBezTo>
                    <a:pt x="1628190" y="274029"/>
                    <a:pt x="1632126" y="277852"/>
                    <a:pt x="1632126" y="284374"/>
                  </a:cubicBezTo>
                  <a:lnTo>
                    <a:pt x="1632126" y="320469"/>
                  </a:lnTo>
                  <a:lnTo>
                    <a:pt x="1646069" y="320469"/>
                  </a:lnTo>
                  <a:lnTo>
                    <a:pt x="1646069" y="283137"/>
                  </a:lnTo>
                  <a:cubicBezTo>
                    <a:pt x="1646069" y="269306"/>
                    <a:pt x="1639322" y="261548"/>
                    <a:pt x="1626166" y="261548"/>
                  </a:cubicBezTo>
                  <a:moveTo>
                    <a:pt x="1713120" y="240520"/>
                  </a:moveTo>
                  <a:lnTo>
                    <a:pt x="1699177" y="240520"/>
                  </a:lnTo>
                  <a:lnTo>
                    <a:pt x="1699177" y="270206"/>
                  </a:lnTo>
                  <a:cubicBezTo>
                    <a:pt x="1695691" y="264584"/>
                    <a:pt x="1688607" y="261548"/>
                    <a:pt x="1681073" y="261548"/>
                  </a:cubicBezTo>
                  <a:cubicBezTo>
                    <a:pt x="1666905" y="261548"/>
                    <a:pt x="1655098" y="271443"/>
                    <a:pt x="1655098" y="291458"/>
                  </a:cubicBezTo>
                  <a:cubicBezTo>
                    <a:pt x="1655098" y="311811"/>
                    <a:pt x="1666905" y="321706"/>
                    <a:pt x="1681073" y="321706"/>
                  </a:cubicBezTo>
                  <a:cubicBezTo>
                    <a:pt x="1689057" y="321706"/>
                    <a:pt x="1696253" y="318220"/>
                    <a:pt x="1699402" y="311586"/>
                  </a:cubicBezTo>
                  <a:lnTo>
                    <a:pt x="1699402" y="320469"/>
                  </a:lnTo>
                  <a:lnTo>
                    <a:pt x="1713120" y="320469"/>
                  </a:lnTo>
                  <a:lnTo>
                    <a:pt x="1713120" y="240520"/>
                  </a:lnTo>
                  <a:moveTo>
                    <a:pt x="1684334" y="308887"/>
                  </a:moveTo>
                  <a:cubicBezTo>
                    <a:pt x="1676238" y="308887"/>
                    <a:pt x="1669266" y="303152"/>
                    <a:pt x="1669266" y="291458"/>
                  </a:cubicBezTo>
                  <a:cubicBezTo>
                    <a:pt x="1669266" y="279651"/>
                    <a:pt x="1676238" y="273917"/>
                    <a:pt x="1684334" y="273917"/>
                  </a:cubicBezTo>
                  <a:cubicBezTo>
                    <a:pt x="1691868" y="273917"/>
                    <a:pt x="1699514" y="279539"/>
                    <a:pt x="1699514" y="291458"/>
                  </a:cubicBezTo>
                  <a:cubicBezTo>
                    <a:pt x="1699514" y="303265"/>
                    <a:pt x="1691868" y="308887"/>
                    <a:pt x="1684334" y="30888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03" name="shape403"/>
            <p:cNvSpPr/>
            <p:nvPr/>
          </p:nvSpPr>
          <p:spPr>
            <a:xfrm>
              <a:off x="20434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4" name="shape404"/>
            <p:cNvSpPr/>
            <p:nvPr/>
          </p:nvSpPr>
          <p:spPr>
            <a:xfrm>
              <a:off x="20434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5" name="shape405"/>
            <p:cNvSpPr/>
            <p:nvPr/>
          </p:nvSpPr>
          <p:spPr>
            <a:xfrm>
              <a:off x="20434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6" name="shape406"/>
            <p:cNvSpPr/>
            <p:nvPr/>
          </p:nvSpPr>
          <p:spPr>
            <a:xfrm>
              <a:off x="31450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7" name="shape407"/>
            <p:cNvSpPr/>
            <p:nvPr/>
          </p:nvSpPr>
          <p:spPr>
            <a:xfrm>
              <a:off x="31450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8" name="shape408"/>
            <p:cNvSpPr/>
            <p:nvPr/>
          </p:nvSpPr>
          <p:spPr>
            <a:xfrm>
              <a:off x="31450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9" name="shape409"/>
            <p:cNvSpPr/>
            <p:nvPr/>
          </p:nvSpPr>
          <p:spPr>
            <a:xfrm>
              <a:off x="42466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0" name="shape410"/>
            <p:cNvSpPr/>
            <p:nvPr/>
          </p:nvSpPr>
          <p:spPr>
            <a:xfrm>
              <a:off x="42466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1" name="shape411"/>
            <p:cNvSpPr/>
            <p:nvPr/>
          </p:nvSpPr>
          <p:spPr>
            <a:xfrm>
              <a:off x="42466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2" name="shape412"/>
            <p:cNvSpPr/>
            <p:nvPr/>
          </p:nvSpPr>
          <p:spPr>
            <a:xfrm>
              <a:off x="53482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3" name="shape413"/>
            <p:cNvSpPr/>
            <p:nvPr/>
          </p:nvSpPr>
          <p:spPr>
            <a:xfrm>
              <a:off x="53482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4" name="shape414"/>
            <p:cNvSpPr/>
            <p:nvPr/>
          </p:nvSpPr>
          <p:spPr>
            <a:xfrm>
              <a:off x="53482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5" name="shape415"/>
            <p:cNvSpPr/>
            <p:nvPr/>
          </p:nvSpPr>
          <p:spPr>
            <a:xfrm>
              <a:off x="64498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6" name="shape416"/>
            <p:cNvSpPr/>
            <p:nvPr/>
          </p:nvSpPr>
          <p:spPr>
            <a:xfrm>
              <a:off x="64498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7" name="shape417"/>
            <p:cNvSpPr/>
            <p:nvPr/>
          </p:nvSpPr>
          <p:spPr>
            <a:xfrm>
              <a:off x="64498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8" name="shape418"/>
            <p:cNvSpPr/>
            <p:nvPr/>
          </p:nvSpPr>
          <p:spPr>
            <a:xfrm>
              <a:off x="20434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9" name="shape419"/>
            <p:cNvSpPr/>
            <p:nvPr/>
          </p:nvSpPr>
          <p:spPr>
            <a:xfrm>
              <a:off x="20434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0" name="shape420"/>
            <p:cNvSpPr/>
            <p:nvPr/>
          </p:nvSpPr>
          <p:spPr>
            <a:xfrm>
              <a:off x="20434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1" name="shape421"/>
            <p:cNvSpPr/>
            <p:nvPr/>
          </p:nvSpPr>
          <p:spPr>
            <a:xfrm>
              <a:off x="31450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2" name="shape422"/>
            <p:cNvSpPr/>
            <p:nvPr/>
          </p:nvSpPr>
          <p:spPr>
            <a:xfrm>
              <a:off x="31450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3" name="shape423"/>
            <p:cNvSpPr/>
            <p:nvPr/>
          </p:nvSpPr>
          <p:spPr>
            <a:xfrm>
              <a:off x="31450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4" name="shape424"/>
            <p:cNvSpPr/>
            <p:nvPr/>
          </p:nvSpPr>
          <p:spPr>
            <a:xfrm>
              <a:off x="42466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5" name="shape425"/>
            <p:cNvSpPr/>
            <p:nvPr/>
          </p:nvSpPr>
          <p:spPr>
            <a:xfrm>
              <a:off x="42466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6" name="shape426"/>
            <p:cNvSpPr/>
            <p:nvPr/>
          </p:nvSpPr>
          <p:spPr>
            <a:xfrm>
              <a:off x="42466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7" name="shape427"/>
            <p:cNvSpPr/>
            <p:nvPr/>
          </p:nvSpPr>
          <p:spPr>
            <a:xfrm>
              <a:off x="53482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8" name="shape428"/>
            <p:cNvSpPr/>
            <p:nvPr/>
          </p:nvSpPr>
          <p:spPr>
            <a:xfrm>
              <a:off x="53482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9" name="shape429"/>
            <p:cNvSpPr/>
            <p:nvPr/>
          </p:nvSpPr>
          <p:spPr>
            <a:xfrm>
              <a:off x="53482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0" name="shape430"/>
            <p:cNvSpPr/>
            <p:nvPr/>
          </p:nvSpPr>
          <p:spPr>
            <a:xfrm>
              <a:off x="64498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1" name="shape431"/>
            <p:cNvSpPr/>
            <p:nvPr/>
          </p:nvSpPr>
          <p:spPr>
            <a:xfrm>
              <a:off x="64498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2" name="shape432"/>
            <p:cNvSpPr/>
            <p:nvPr/>
          </p:nvSpPr>
          <p:spPr>
            <a:xfrm>
              <a:off x="64498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3" name="shape433"/>
            <p:cNvSpPr/>
            <p:nvPr/>
          </p:nvSpPr>
          <p:spPr>
            <a:xfrm>
              <a:off x="20434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4" name="shape434"/>
            <p:cNvSpPr/>
            <p:nvPr/>
          </p:nvSpPr>
          <p:spPr>
            <a:xfrm>
              <a:off x="20434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5" name="shape435"/>
            <p:cNvSpPr/>
            <p:nvPr/>
          </p:nvSpPr>
          <p:spPr>
            <a:xfrm>
              <a:off x="20434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6" name="shape436"/>
            <p:cNvSpPr/>
            <p:nvPr/>
          </p:nvSpPr>
          <p:spPr>
            <a:xfrm>
              <a:off x="31450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7" name="shape437"/>
            <p:cNvSpPr/>
            <p:nvPr/>
          </p:nvSpPr>
          <p:spPr>
            <a:xfrm>
              <a:off x="31450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8" name="shape438"/>
            <p:cNvSpPr/>
            <p:nvPr/>
          </p:nvSpPr>
          <p:spPr>
            <a:xfrm>
              <a:off x="31450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9" name="shape439"/>
            <p:cNvSpPr/>
            <p:nvPr/>
          </p:nvSpPr>
          <p:spPr>
            <a:xfrm>
              <a:off x="42466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0" name="shape440"/>
            <p:cNvSpPr/>
            <p:nvPr/>
          </p:nvSpPr>
          <p:spPr>
            <a:xfrm>
              <a:off x="42466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1" name="shape441"/>
            <p:cNvSpPr/>
            <p:nvPr/>
          </p:nvSpPr>
          <p:spPr>
            <a:xfrm>
              <a:off x="42466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2" name="shape442"/>
            <p:cNvSpPr/>
            <p:nvPr/>
          </p:nvSpPr>
          <p:spPr>
            <a:xfrm>
              <a:off x="53482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3" name="shape443"/>
            <p:cNvSpPr/>
            <p:nvPr/>
          </p:nvSpPr>
          <p:spPr>
            <a:xfrm>
              <a:off x="53482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4" name="shape444"/>
            <p:cNvSpPr/>
            <p:nvPr/>
          </p:nvSpPr>
          <p:spPr>
            <a:xfrm>
              <a:off x="53482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5" name="shape445"/>
            <p:cNvSpPr/>
            <p:nvPr/>
          </p:nvSpPr>
          <p:spPr>
            <a:xfrm>
              <a:off x="64498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6" name="shape446"/>
            <p:cNvSpPr/>
            <p:nvPr/>
          </p:nvSpPr>
          <p:spPr>
            <a:xfrm>
              <a:off x="64498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7" name="shape447"/>
            <p:cNvSpPr/>
            <p:nvPr/>
          </p:nvSpPr>
          <p:spPr>
            <a:xfrm>
              <a:off x="64498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8" name="shape448"/>
            <p:cNvSpPr/>
            <p:nvPr/>
          </p:nvSpPr>
          <p:spPr>
            <a:xfrm>
              <a:off x="20434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9" name="shape449"/>
            <p:cNvSpPr/>
            <p:nvPr/>
          </p:nvSpPr>
          <p:spPr>
            <a:xfrm>
              <a:off x="20434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0" name="shape450"/>
            <p:cNvSpPr/>
            <p:nvPr/>
          </p:nvSpPr>
          <p:spPr>
            <a:xfrm>
              <a:off x="20434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1" name="shape451"/>
            <p:cNvSpPr/>
            <p:nvPr/>
          </p:nvSpPr>
          <p:spPr>
            <a:xfrm>
              <a:off x="31450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2" name="shape452"/>
            <p:cNvSpPr/>
            <p:nvPr/>
          </p:nvSpPr>
          <p:spPr>
            <a:xfrm>
              <a:off x="31450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3" name="shape453"/>
            <p:cNvSpPr/>
            <p:nvPr/>
          </p:nvSpPr>
          <p:spPr>
            <a:xfrm>
              <a:off x="31450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4" name="shape454"/>
            <p:cNvSpPr/>
            <p:nvPr/>
          </p:nvSpPr>
          <p:spPr>
            <a:xfrm>
              <a:off x="42466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5" name="shape455"/>
            <p:cNvSpPr/>
            <p:nvPr/>
          </p:nvSpPr>
          <p:spPr>
            <a:xfrm>
              <a:off x="42466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6" name="shape456"/>
            <p:cNvSpPr/>
            <p:nvPr/>
          </p:nvSpPr>
          <p:spPr>
            <a:xfrm>
              <a:off x="42466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7" name="shape457"/>
            <p:cNvSpPr/>
            <p:nvPr/>
          </p:nvSpPr>
          <p:spPr>
            <a:xfrm>
              <a:off x="53482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8" name="shape458"/>
            <p:cNvSpPr/>
            <p:nvPr/>
          </p:nvSpPr>
          <p:spPr>
            <a:xfrm>
              <a:off x="53482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9" name="shape459"/>
            <p:cNvSpPr/>
            <p:nvPr/>
          </p:nvSpPr>
          <p:spPr>
            <a:xfrm>
              <a:off x="53482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0" name="shape460"/>
            <p:cNvSpPr/>
            <p:nvPr/>
          </p:nvSpPr>
          <p:spPr>
            <a:xfrm>
              <a:off x="64498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1" name="shape461"/>
            <p:cNvSpPr/>
            <p:nvPr/>
          </p:nvSpPr>
          <p:spPr>
            <a:xfrm>
              <a:off x="64498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2" name="shape462"/>
            <p:cNvSpPr/>
            <p:nvPr/>
          </p:nvSpPr>
          <p:spPr>
            <a:xfrm>
              <a:off x="64498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3" name="shape463"/>
            <p:cNvSpPr/>
            <p:nvPr/>
          </p:nvSpPr>
          <p:spPr>
            <a:xfrm>
              <a:off x="20434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4" name="shape464"/>
            <p:cNvSpPr/>
            <p:nvPr/>
          </p:nvSpPr>
          <p:spPr>
            <a:xfrm>
              <a:off x="20434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5" name="shape465"/>
            <p:cNvSpPr/>
            <p:nvPr/>
          </p:nvSpPr>
          <p:spPr>
            <a:xfrm>
              <a:off x="20434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6" name="shape466"/>
            <p:cNvSpPr/>
            <p:nvPr/>
          </p:nvSpPr>
          <p:spPr>
            <a:xfrm>
              <a:off x="31450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7" name="shape467"/>
            <p:cNvSpPr/>
            <p:nvPr/>
          </p:nvSpPr>
          <p:spPr>
            <a:xfrm>
              <a:off x="31450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8" name="shape468"/>
            <p:cNvSpPr/>
            <p:nvPr/>
          </p:nvSpPr>
          <p:spPr>
            <a:xfrm>
              <a:off x="31450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9" name="shape469"/>
            <p:cNvSpPr/>
            <p:nvPr/>
          </p:nvSpPr>
          <p:spPr>
            <a:xfrm>
              <a:off x="42466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0" name="shape470"/>
            <p:cNvSpPr/>
            <p:nvPr/>
          </p:nvSpPr>
          <p:spPr>
            <a:xfrm>
              <a:off x="42466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1" name="shape471"/>
            <p:cNvSpPr/>
            <p:nvPr/>
          </p:nvSpPr>
          <p:spPr>
            <a:xfrm>
              <a:off x="42466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2" name="shape472"/>
            <p:cNvSpPr/>
            <p:nvPr/>
          </p:nvSpPr>
          <p:spPr>
            <a:xfrm>
              <a:off x="53482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3" name="shape473"/>
            <p:cNvSpPr/>
            <p:nvPr/>
          </p:nvSpPr>
          <p:spPr>
            <a:xfrm>
              <a:off x="53482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4" name="shape474"/>
            <p:cNvSpPr/>
            <p:nvPr/>
          </p:nvSpPr>
          <p:spPr>
            <a:xfrm>
              <a:off x="53482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5" name="shape475"/>
            <p:cNvSpPr/>
            <p:nvPr/>
          </p:nvSpPr>
          <p:spPr>
            <a:xfrm>
              <a:off x="64498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6" name="shape476"/>
            <p:cNvSpPr/>
            <p:nvPr/>
          </p:nvSpPr>
          <p:spPr>
            <a:xfrm>
              <a:off x="64498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7" name="shape477"/>
            <p:cNvSpPr/>
            <p:nvPr/>
          </p:nvSpPr>
          <p:spPr>
            <a:xfrm>
              <a:off x="64498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8" name="shape478"/>
            <p:cNvSpPr/>
            <p:nvPr/>
          </p:nvSpPr>
          <p:spPr>
            <a:xfrm>
              <a:off x="20434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9" name="shape479"/>
            <p:cNvSpPr/>
            <p:nvPr/>
          </p:nvSpPr>
          <p:spPr>
            <a:xfrm>
              <a:off x="20434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0" name="shape480"/>
            <p:cNvSpPr/>
            <p:nvPr/>
          </p:nvSpPr>
          <p:spPr>
            <a:xfrm>
              <a:off x="20434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1" name="shape481"/>
            <p:cNvSpPr/>
            <p:nvPr/>
          </p:nvSpPr>
          <p:spPr>
            <a:xfrm>
              <a:off x="31450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2" name="shape482"/>
            <p:cNvSpPr/>
            <p:nvPr/>
          </p:nvSpPr>
          <p:spPr>
            <a:xfrm>
              <a:off x="31450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3" name="shape483"/>
            <p:cNvSpPr/>
            <p:nvPr/>
          </p:nvSpPr>
          <p:spPr>
            <a:xfrm>
              <a:off x="31450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4" name="shape484"/>
            <p:cNvSpPr/>
            <p:nvPr/>
          </p:nvSpPr>
          <p:spPr>
            <a:xfrm>
              <a:off x="42466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5" name="shape485"/>
            <p:cNvSpPr/>
            <p:nvPr/>
          </p:nvSpPr>
          <p:spPr>
            <a:xfrm>
              <a:off x="42466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6" name="shape486"/>
            <p:cNvSpPr/>
            <p:nvPr/>
          </p:nvSpPr>
          <p:spPr>
            <a:xfrm>
              <a:off x="42466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7" name="shape487"/>
            <p:cNvSpPr/>
            <p:nvPr/>
          </p:nvSpPr>
          <p:spPr>
            <a:xfrm>
              <a:off x="53482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8" name="shape488"/>
            <p:cNvSpPr/>
            <p:nvPr/>
          </p:nvSpPr>
          <p:spPr>
            <a:xfrm>
              <a:off x="53482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9" name="shape489"/>
            <p:cNvSpPr/>
            <p:nvPr/>
          </p:nvSpPr>
          <p:spPr>
            <a:xfrm>
              <a:off x="53482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0" name="shape490"/>
            <p:cNvSpPr/>
            <p:nvPr/>
          </p:nvSpPr>
          <p:spPr>
            <a:xfrm>
              <a:off x="64498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1" name="shape491"/>
            <p:cNvSpPr/>
            <p:nvPr/>
          </p:nvSpPr>
          <p:spPr>
            <a:xfrm>
              <a:off x="64498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2" name="shape492"/>
            <p:cNvSpPr/>
            <p:nvPr/>
          </p:nvSpPr>
          <p:spPr>
            <a:xfrm>
              <a:off x="64498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3" name="shape493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337336" y="0"/>
                  </a:moveTo>
                  <a:lnTo>
                    <a:pt x="2136460" y="0"/>
                  </a:lnTo>
                  <a:lnTo>
                    <a:pt x="2136460" y="514036"/>
                  </a:lnTo>
                  <a:lnTo>
                    <a:pt x="502855" y="514036"/>
                  </a:lnTo>
                  <a:cubicBezTo>
                    <a:pt x="444308" y="514036"/>
                    <a:pt x="415034" y="514036"/>
                    <a:pt x="392751" y="502460"/>
                  </a:cubicBezTo>
                  <a:cubicBezTo>
                    <a:pt x="373974" y="492707"/>
                    <a:pt x="358664" y="477397"/>
                    <a:pt x="348910" y="458620"/>
                  </a:cubicBezTo>
                  <a:cubicBezTo>
                    <a:pt x="337336" y="436338"/>
                    <a:pt x="337336" y="407064"/>
                    <a:pt x="337336" y="348516"/>
                  </a:cubicBezTo>
                  <a:lnTo>
                    <a:pt x="33733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94" name="shape494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18039" y="151528"/>
                  </a:moveTo>
                  <a:cubicBezTo>
                    <a:pt x="818039" y="117523"/>
                    <a:pt x="845606" y="89956"/>
                    <a:pt x="879611" y="89956"/>
                  </a:cubicBezTo>
                  <a:lnTo>
                    <a:pt x="1026335" y="89956"/>
                  </a:lnTo>
                  <a:cubicBezTo>
                    <a:pt x="1060341" y="89956"/>
                    <a:pt x="1087908" y="117523"/>
                    <a:pt x="1087908" y="151528"/>
                  </a:cubicBezTo>
                  <a:lnTo>
                    <a:pt x="1087908" y="298253"/>
                  </a:lnTo>
                  <a:cubicBezTo>
                    <a:pt x="1087908" y="332258"/>
                    <a:pt x="1060341" y="359825"/>
                    <a:pt x="1026335" y="359825"/>
                  </a:cubicBezTo>
                  <a:lnTo>
                    <a:pt x="879611" y="359825"/>
                  </a:lnTo>
                  <a:cubicBezTo>
                    <a:pt x="845606" y="359825"/>
                    <a:pt x="818039" y="332258"/>
                    <a:pt x="818039" y="298253"/>
                  </a:cubicBezTo>
                  <a:lnTo>
                    <a:pt x="818039" y="15152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95" name="shape495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999386" y="182768"/>
                  </a:moveTo>
                  <a:cubicBezTo>
                    <a:pt x="1004969" y="188350"/>
                    <a:pt x="1004969" y="197401"/>
                    <a:pt x="999386" y="202984"/>
                  </a:cubicBezTo>
                  <a:lnTo>
                    <a:pt x="927911" y="274458"/>
                  </a:lnTo>
                  <a:cubicBezTo>
                    <a:pt x="922329" y="280040"/>
                    <a:pt x="913278" y="280040"/>
                    <a:pt x="907696" y="274458"/>
                  </a:cubicBezTo>
                  <a:cubicBezTo>
                    <a:pt x="902114" y="268876"/>
                    <a:pt x="902114" y="259825"/>
                    <a:pt x="907696" y="254242"/>
                  </a:cubicBezTo>
                  <a:lnTo>
                    <a:pt x="979170" y="182768"/>
                  </a:lnTo>
                  <a:cubicBezTo>
                    <a:pt x="984753" y="177185"/>
                    <a:pt x="993804" y="177185"/>
                    <a:pt x="999386" y="18276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96" name="shape496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96362" y="191648"/>
                  </a:moveTo>
                  <a:lnTo>
                    <a:pt x="896362" y="265576"/>
                  </a:lnTo>
                  <a:lnTo>
                    <a:pt x="907697" y="254242"/>
                  </a:lnTo>
                  <a:cubicBezTo>
                    <a:pt x="913279" y="248659"/>
                    <a:pt x="922330" y="248659"/>
                    <a:pt x="927912" y="254242"/>
                  </a:cubicBezTo>
                  <a:cubicBezTo>
                    <a:pt x="933494" y="259824"/>
                    <a:pt x="933494" y="268875"/>
                    <a:pt x="927912" y="274457"/>
                  </a:cubicBezTo>
                  <a:lnTo>
                    <a:pt x="904376" y="297993"/>
                  </a:lnTo>
                  <a:cubicBezTo>
                    <a:pt x="890869" y="311501"/>
                    <a:pt x="867772" y="301934"/>
                    <a:pt x="867773" y="282831"/>
                  </a:cubicBezTo>
                  <a:lnTo>
                    <a:pt x="867772" y="174394"/>
                  </a:lnTo>
                  <a:cubicBezTo>
                    <a:pt x="867772" y="155290"/>
                    <a:pt x="890869" y="145723"/>
                    <a:pt x="904376" y="159231"/>
                  </a:cubicBezTo>
                  <a:lnTo>
                    <a:pt x="1010721" y="265576"/>
                  </a:lnTo>
                  <a:lnTo>
                    <a:pt x="1010721" y="191648"/>
                  </a:lnTo>
                  <a:lnTo>
                    <a:pt x="999387" y="202982"/>
                  </a:lnTo>
                  <a:cubicBezTo>
                    <a:pt x="993804" y="208565"/>
                    <a:pt x="984753" y="208565"/>
                    <a:pt x="979171" y="202983"/>
                  </a:cubicBezTo>
                  <a:cubicBezTo>
                    <a:pt x="973588" y="197401"/>
                    <a:pt x="973588" y="188350"/>
                    <a:pt x="979171" y="182767"/>
                  </a:cubicBezTo>
                  <a:lnTo>
                    <a:pt x="1002707" y="159232"/>
                  </a:lnTo>
                  <a:cubicBezTo>
                    <a:pt x="1016215" y="145723"/>
                    <a:pt x="1039311" y="155290"/>
                    <a:pt x="1039311" y="174393"/>
                  </a:cubicBezTo>
                  <a:lnTo>
                    <a:pt x="1039311" y="282831"/>
                  </a:lnTo>
                  <a:cubicBezTo>
                    <a:pt x="1039311" y="301934"/>
                    <a:pt x="1016215" y="311501"/>
                    <a:pt x="1002707" y="297993"/>
                  </a:cubicBezTo>
                  <a:lnTo>
                    <a:pt x="896362" y="19164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97" name="shape497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1248367" y="129312"/>
                  </a:moveTo>
                  <a:lnTo>
                    <a:pt x="1233412" y="129312"/>
                  </a:lnTo>
                  <a:lnTo>
                    <a:pt x="1219581" y="185535"/>
                  </a:lnTo>
                  <a:lnTo>
                    <a:pt x="1202602" y="129312"/>
                  </a:lnTo>
                  <a:lnTo>
                    <a:pt x="1188209" y="129312"/>
                  </a:lnTo>
                  <a:lnTo>
                    <a:pt x="1171230" y="185422"/>
                  </a:lnTo>
                  <a:lnTo>
                    <a:pt x="1157399" y="129312"/>
                  </a:lnTo>
                  <a:lnTo>
                    <a:pt x="1141881" y="129312"/>
                  </a:lnTo>
                  <a:lnTo>
                    <a:pt x="1163358" y="208024"/>
                  </a:lnTo>
                  <a:lnTo>
                    <a:pt x="1177864" y="208024"/>
                  </a:lnTo>
                  <a:lnTo>
                    <a:pt x="1195180" y="150564"/>
                  </a:lnTo>
                  <a:lnTo>
                    <a:pt x="1212497" y="208024"/>
                  </a:lnTo>
                  <a:lnTo>
                    <a:pt x="1226890" y="208024"/>
                  </a:lnTo>
                  <a:lnTo>
                    <a:pt x="1248367" y="129312"/>
                  </a:lnTo>
                  <a:moveTo>
                    <a:pt x="1276456" y="149102"/>
                  </a:moveTo>
                  <a:cubicBezTo>
                    <a:pt x="1259589" y="149102"/>
                    <a:pt x="1247782" y="160347"/>
                    <a:pt x="1247782" y="179125"/>
                  </a:cubicBezTo>
                  <a:cubicBezTo>
                    <a:pt x="1247782" y="198016"/>
                    <a:pt x="1259589" y="209261"/>
                    <a:pt x="1276456" y="209261"/>
                  </a:cubicBezTo>
                  <a:cubicBezTo>
                    <a:pt x="1293435" y="209261"/>
                    <a:pt x="1305242" y="198016"/>
                    <a:pt x="1305242" y="179125"/>
                  </a:cubicBezTo>
                  <a:cubicBezTo>
                    <a:pt x="1305242" y="160347"/>
                    <a:pt x="1293435" y="149102"/>
                    <a:pt x="1276456" y="149102"/>
                  </a:cubicBezTo>
                  <a:moveTo>
                    <a:pt x="1276343" y="162034"/>
                  </a:moveTo>
                  <a:cubicBezTo>
                    <a:pt x="1284777" y="162034"/>
                    <a:pt x="1290961" y="167543"/>
                    <a:pt x="1290961" y="179125"/>
                  </a:cubicBezTo>
                  <a:cubicBezTo>
                    <a:pt x="1290961" y="190032"/>
                    <a:pt x="1285676" y="196329"/>
                    <a:pt x="1276681" y="196329"/>
                  </a:cubicBezTo>
                  <a:cubicBezTo>
                    <a:pt x="1268247" y="196329"/>
                    <a:pt x="1262063" y="190820"/>
                    <a:pt x="1262063" y="179125"/>
                  </a:cubicBezTo>
                  <a:cubicBezTo>
                    <a:pt x="1262063" y="168331"/>
                    <a:pt x="1267348" y="162034"/>
                    <a:pt x="1276343" y="162034"/>
                  </a:cubicBezTo>
                  <a:moveTo>
                    <a:pt x="1346239" y="149102"/>
                  </a:moveTo>
                  <a:cubicBezTo>
                    <a:pt x="1336569" y="149102"/>
                    <a:pt x="1331846" y="153150"/>
                    <a:pt x="1328585" y="158548"/>
                  </a:cubicBezTo>
                  <a:lnTo>
                    <a:pt x="1328585" y="150114"/>
                  </a:lnTo>
                  <a:lnTo>
                    <a:pt x="1314755" y="150114"/>
                  </a:lnTo>
                  <a:lnTo>
                    <a:pt x="1314755" y="208024"/>
                  </a:lnTo>
                  <a:lnTo>
                    <a:pt x="1328698" y="208024"/>
                  </a:lnTo>
                  <a:lnTo>
                    <a:pt x="1328698" y="176764"/>
                  </a:lnTo>
                  <a:cubicBezTo>
                    <a:pt x="1328698" y="167319"/>
                    <a:pt x="1333083" y="161584"/>
                    <a:pt x="1341404" y="161584"/>
                  </a:cubicBezTo>
                  <a:cubicBezTo>
                    <a:pt x="1348263" y="161584"/>
                    <a:pt x="1352199" y="165407"/>
                    <a:pt x="1352199" y="171929"/>
                  </a:cubicBezTo>
                  <a:lnTo>
                    <a:pt x="1352199" y="208024"/>
                  </a:lnTo>
                  <a:lnTo>
                    <a:pt x="1366142" y="208024"/>
                  </a:lnTo>
                  <a:lnTo>
                    <a:pt x="1366142" y="170692"/>
                  </a:lnTo>
                  <a:cubicBezTo>
                    <a:pt x="1366142" y="156861"/>
                    <a:pt x="1359395" y="149102"/>
                    <a:pt x="1346239" y="149102"/>
                  </a:cubicBezTo>
                  <a:moveTo>
                    <a:pt x="1433193" y="128075"/>
                  </a:moveTo>
                  <a:lnTo>
                    <a:pt x="1419250" y="128075"/>
                  </a:lnTo>
                  <a:lnTo>
                    <a:pt x="1419250" y="157761"/>
                  </a:lnTo>
                  <a:cubicBezTo>
                    <a:pt x="1415764" y="152138"/>
                    <a:pt x="1408680" y="149102"/>
                    <a:pt x="1401146" y="149102"/>
                  </a:cubicBezTo>
                  <a:cubicBezTo>
                    <a:pt x="1386978" y="149102"/>
                    <a:pt x="1375172" y="158998"/>
                    <a:pt x="1375172" y="179013"/>
                  </a:cubicBezTo>
                  <a:cubicBezTo>
                    <a:pt x="1375172" y="199365"/>
                    <a:pt x="1386978" y="209261"/>
                    <a:pt x="1401146" y="209261"/>
                  </a:cubicBezTo>
                  <a:cubicBezTo>
                    <a:pt x="1409130" y="209261"/>
                    <a:pt x="1416327" y="205775"/>
                    <a:pt x="1419475" y="199141"/>
                  </a:cubicBezTo>
                  <a:lnTo>
                    <a:pt x="1419475" y="208024"/>
                  </a:lnTo>
                  <a:lnTo>
                    <a:pt x="1433193" y="208024"/>
                  </a:lnTo>
                  <a:lnTo>
                    <a:pt x="1433193" y="128075"/>
                  </a:lnTo>
                  <a:moveTo>
                    <a:pt x="1404407" y="196442"/>
                  </a:moveTo>
                  <a:cubicBezTo>
                    <a:pt x="1396311" y="196442"/>
                    <a:pt x="1389340" y="190707"/>
                    <a:pt x="1389340" y="179013"/>
                  </a:cubicBezTo>
                  <a:cubicBezTo>
                    <a:pt x="1389340" y="167206"/>
                    <a:pt x="1396311" y="161471"/>
                    <a:pt x="1404407" y="161471"/>
                  </a:cubicBezTo>
                  <a:cubicBezTo>
                    <a:pt x="1411941" y="161471"/>
                    <a:pt x="1419587" y="167094"/>
                    <a:pt x="1419587" y="179013"/>
                  </a:cubicBezTo>
                  <a:cubicBezTo>
                    <a:pt x="1419587" y="190820"/>
                    <a:pt x="1411941" y="196442"/>
                    <a:pt x="1404407" y="196442"/>
                  </a:cubicBezTo>
                  <a:moveTo>
                    <a:pt x="1496567" y="183286"/>
                  </a:moveTo>
                  <a:lnTo>
                    <a:pt x="1496567" y="177551"/>
                  </a:lnTo>
                  <a:cubicBezTo>
                    <a:pt x="1496567" y="158435"/>
                    <a:pt x="1484648" y="149102"/>
                    <a:pt x="1470593" y="149102"/>
                  </a:cubicBezTo>
                  <a:cubicBezTo>
                    <a:pt x="1455862" y="149102"/>
                    <a:pt x="1442706" y="159222"/>
                    <a:pt x="1442706" y="179463"/>
                  </a:cubicBezTo>
                  <a:cubicBezTo>
                    <a:pt x="1442706" y="199590"/>
                    <a:pt x="1455637" y="209261"/>
                    <a:pt x="1470255" y="209261"/>
                  </a:cubicBezTo>
                  <a:cubicBezTo>
                    <a:pt x="1482062" y="209261"/>
                    <a:pt x="1493194" y="202851"/>
                    <a:pt x="1496118" y="190595"/>
                  </a:cubicBezTo>
                  <a:lnTo>
                    <a:pt x="1483074" y="190595"/>
                  </a:lnTo>
                  <a:cubicBezTo>
                    <a:pt x="1481050" y="195205"/>
                    <a:pt x="1476327" y="197229"/>
                    <a:pt x="1470817" y="197229"/>
                  </a:cubicBezTo>
                  <a:cubicBezTo>
                    <a:pt x="1462497" y="197229"/>
                    <a:pt x="1456537" y="192731"/>
                    <a:pt x="1456200" y="183286"/>
                  </a:cubicBezTo>
                  <a:lnTo>
                    <a:pt x="1496567" y="183286"/>
                  </a:lnTo>
                  <a:moveTo>
                    <a:pt x="1470480" y="161134"/>
                  </a:moveTo>
                  <a:cubicBezTo>
                    <a:pt x="1478014" y="161134"/>
                    <a:pt x="1482849" y="165407"/>
                    <a:pt x="1482849" y="173053"/>
                  </a:cubicBezTo>
                  <a:lnTo>
                    <a:pt x="1456537" y="173053"/>
                  </a:lnTo>
                  <a:cubicBezTo>
                    <a:pt x="1457774" y="164620"/>
                    <a:pt x="1463846" y="161134"/>
                    <a:pt x="1470480" y="161134"/>
                  </a:cubicBezTo>
                  <a:moveTo>
                    <a:pt x="1538886" y="149440"/>
                  </a:moveTo>
                  <a:lnTo>
                    <a:pt x="1535063" y="149440"/>
                  </a:lnTo>
                  <a:cubicBezTo>
                    <a:pt x="1528316" y="149440"/>
                    <a:pt x="1522919" y="152363"/>
                    <a:pt x="1519995" y="158660"/>
                  </a:cubicBezTo>
                  <a:lnTo>
                    <a:pt x="1519995" y="150114"/>
                  </a:lnTo>
                  <a:lnTo>
                    <a:pt x="1506165" y="150114"/>
                  </a:lnTo>
                  <a:lnTo>
                    <a:pt x="1506165" y="208024"/>
                  </a:lnTo>
                  <a:lnTo>
                    <a:pt x="1520108" y="208024"/>
                  </a:lnTo>
                  <a:lnTo>
                    <a:pt x="1520108" y="179687"/>
                  </a:lnTo>
                  <a:cubicBezTo>
                    <a:pt x="1520108" y="168331"/>
                    <a:pt x="1525393" y="163046"/>
                    <a:pt x="1535175" y="163046"/>
                  </a:cubicBezTo>
                  <a:lnTo>
                    <a:pt x="1538886" y="163046"/>
                  </a:lnTo>
                  <a:lnTo>
                    <a:pt x="1538886" y="149440"/>
                  </a:lnTo>
                  <a:moveTo>
                    <a:pt x="1569303" y="173503"/>
                  </a:moveTo>
                  <a:cubicBezTo>
                    <a:pt x="1562219" y="172491"/>
                    <a:pt x="1557159" y="171591"/>
                    <a:pt x="1557159" y="167094"/>
                  </a:cubicBezTo>
                  <a:cubicBezTo>
                    <a:pt x="1557159" y="163720"/>
                    <a:pt x="1559857" y="160684"/>
                    <a:pt x="1566716" y="160684"/>
                  </a:cubicBezTo>
                  <a:cubicBezTo>
                    <a:pt x="1572676" y="160684"/>
                    <a:pt x="1576724" y="162933"/>
                    <a:pt x="1577286" y="168668"/>
                  </a:cubicBezTo>
                  <a:lnTo>
                    <a:pt x="1590892" y="168668"/>
                  </a:lnTo>
                  <a:cubicBezTo>
                    <a:pt x="1590105" y="155737"/>
                    <a:pt x="1580097" y="149102"/>
                    <a:pt x="1566604" y="149102"/>
                  </a:cubicBezTo>
                  <a:cubicBezTo>
                    <a:pt x="1554572" y="149102"/>
                    <a:pt x="1543553" y="154387"/>
                    <a:pt x="1543553" y="167543"/>
                  </a:cubicBezTo>
                  <a:cubicBezTo>
                    <a:pt x="1543553" y="181824"/>
                    <a:pt x="1556484" y="183736"/>
                    <a:pt x="1567841" y="185647"/>
                  </a:cubicBezTo>
                  <a:cubicBezTo>
                    <a:pt x="1575824" y="186996"/>
                    <a:pt x="1578523" y="187896"/>
                    <a:pt x="1578523" y="191494"/>
                  </a:cubicBezTo>
                  <a:cubicBezTo>
                    <a:pt x="1578523" y="195880"/>
                    <a:pt x="1574363" y="197791"/>
                    <a:pt x="1568403" y="197791"/>
                  </a:cubicBezTo>
                  <a:cubicBezTo>
                    <a:pt x="1561881" y="197791"/>
                    <a:pt x="1556821" y="195317"/>
                    <a:pt x="1555809" y="189470"/>
                  </a:cubicBezTo>
                  <a:lnTo>
                    <a:pt x="1541754" y="189470"/>
                  </a:lnTo>
                  <a:cubicBezTo>
                    <a:pt x="1542766" y="204088"/>
                    <a:pt x="1555697" y="209261"/>
                    <a:pt x="1567728" y="209261"/>
                  </a:cubicBezTo>
                  <a:cubicBezTo>
                    <a:pt x="1580660" y="209261"/>
                    <a:pt x="1592241" y="203076"/>
                    <a:pt x="1592241" y="190032"/>
                  </a:cubicBezTo>
                  <a:cubicBezTo>
                    <a:pt x="1592241" y="176539"/>
                    <a:pt x="1579648" y="175077"/>
                    <a:pt x="1569303" y="173503"/>
                  </a:cubicBezTo>
                  <a:moveTo>
                    <a:pt x="1632755" y="149102"/>
                  </a:moveTo>
                  <a:cubicBezTo>
                    <a:pt x="1622973" y="149102"/>
                    <a:pt x="1618475" y="153150"/>
                    <a:pt x="1615214" y="158660"/>
                  </a:cubicBezTo>
                  <a:lnTo>
                    <a:pt x="1615214" y="128075"/>
                  </a:lnTo>
                  <a:lnTo>
                    <a:pt x="1601271" y="128075"/>
                  </a:lnTo>
                  <a:lnTo>
                    <a:pt x="1601271" y="208024"/>
                  </a:lnTo>
                  <a:lnTo>
                    <a:pt x="1615214" y="208024"/>
                  </a:lnTo>
                  <a:lnTo>
                    <a:pt x="1615214" y="176764"/>
                  </a:lnTo>
                  <a:cubicBezTo>
                    <a:pt x="1615214" y="167319"/>
                    <a:pt x="1619599" y="161584"/>
                    <a:pt x="1627920" y="161584"/>
                  </a:cubicBezTo>
                  <a:cubicBezTo>
                    <a:pt x="1634779" y="161584"/>
                    <a:pt x="1638715" y="165407"/>
                    <a:pt x="1638715" y="171929"/>
                  </a:cubicBezTo>
                  <a:lnTo>
                    <a:pt x="1638715" y="208024"/>
                  </a:lnTo>
                  <a:lnTo>
                    <a:pt x="1652658" y="208024"/>
                  </a:lnTo>
                  <a:lnTo>
                    <a:pt x="1652658" y="170692"/>
                  </a:lnTo>
                  <a:cubicBezTo>
                    <a:pt x="1652658" y="156861"/>
                    <a:pt x="1645912" y="149102"/>
                    <a:pt x="1632755" y="149102"/>
                  </a:cubicBezTo>
                  <a:moveTo>
                    <a:pt x="1690249" y="149102"/>
                  </a:moveTo>
                  <a:cubicBezTo>
                    <a:pt x="1675856" y="149102"/>
                    <a:pt x="1665623" y="155624"/>
                    <a:pt x="1663374" y="169118"/>
                  </a:cubicBezTo>
                  <a:lnTo>
                    <a:pt x="1676643" y="169118"/>
                  </a:lnTo>
                  <a:cubicBezTo>
                    <a:pt x="1677880" y="164732"/>
                    <a:pt x="1680354" y="160572"/>
                    <a:pt x="1689012" y="160572"/>
                  </a:cubicBezTo>
                  <a:cubicBezTo>
                    <a:pt x="1693959" y="160572"/>
                    <a:pt x="1698570" y="162146"/>
                    <a:pt x="1698570" y="166531"/>
                  </a:cubicBezTo>
                  <a:cubicBezTo>
                    <a:pt x="1698570" y="171367"/>
                    <a:pt x="1694072" y="172266"/>
                    <a:pt x="1691823" y="172603"/>
                  </a:cubicBezTo>
                  <a:lnTo>
                    <a:pt x="1680129" y="174290"/>
                  </a:lnTo>
                  <a:cubicBezTo>
                    <a:pt x="1674844" y="175077"/>
                    <a:pt x="1661688" y="177551"/>
                    <a:pt x="1661688" y="192056"/>
                  </a:cubicBezTo>
                  <a:cubicBezTo>
                    <a:pt x="1661688" y="204313"/>
                    <a:pt x="1671133" y="209261"/>
                    <a:pt x="1680354" y="209261"/>
                  </a:cubicBezTo>
                  <a:cubicBezTo>
                    <a:pt x="1686538" y="209261"/>
                    <a:pt x="1694072" y="207012"/>
                    <a:pt x="1698570" y="199590"/>
                  </a:cubicBezTo>
                  <a:lnTo>
                    <a:pt x="1698570" y="208024"/>
                  </a:lnTo>
                  <a:lnTo>
                    <a:pt x="1712176" y="208024"/>
                  </a:lnTo>
                  <a:lnTo>
                    <a:pt x="1712176" y="167881"/>
                  </a:lnTo>
                  <a:cubicBezTo>
                    <a:pt x="1712176" y="154275"/>
                    <a:pt x="1702955" y="149102"/>
                    <a:pt x="1690249" y="149102"/>
                  </a:cubicBezTo>
                  <a:moveTo>
                    <a:pt x="1683952" y="197679"/>
                  </a:moveTo>
                  <a:cubicBezTo>
                    <a:pt x="1679004" y="197679"/>
                    <a:pt x="1675631" y="195542"/>
                    <a:pt x="1675631" y="190932"/>
                  </a:cubicBezTo>
                  <a:cubicBezTo>
                    <a:pt x="1675631" y="184523"/>
                    <a:pt x="1682490" y="183511"/>
                    <a:pt x="1684964" y="183173"/>
                  </a:cubicBezTo>
                  <a:lnTo>
                    <a:pt x="1690811" y="182274"/>
                  </a:lnTo>
                  <a:cubicBezTo>
                    <a:pt x="1693735" y="181824"/>
                    <a:pt x="1696096" y="181487"/>
                    <a:pt x="1698232" y="180587"/>
                  </a:cubicBezTo>
                  <a:lnTo>
                    <a:pt x="1698232" y="183736"/>
                  </a:lnTo>
                  <a:cubicBezTo>
                    <a:pt x="1698232" y="191494"/>
                    <a:pt x="1692385" y="197679"/>
                    <a:pt x="1683952" y="197679"/>
                  </a:cubicBezTo>
                  <a:moveTo>
                    <a:pt x="1757862" y="149440"/>
                  </a:moveTo>
                  <a:lnTo>
                    <a:pt x="1754039" y="149440"/>
                  </a:lnTo>
                  <a:cubicBezTo>
                    <a:pt x="1747292" y="149440"/>
                    <a:pt x="1741895" y="152363"/>
                    <a:pt x="1738971" y="158660"/>
                  </a:cubicBezTo>
                  <a:lnTo>
                    <a:pt x="1738971" y="150114"/>
                  </a:lnTo>
                  <a:lnTo>
                    <a:pt x="1725140" y="150114"/>
                  </a:lnTo>
                  <a:lnTo>
                    <a:pt x="1725140" y="208024"/>
                  </a:lnTo>
                  <a:lnTo>
                    <a:pt x="1739084" y="208024"/>
                  </a:lnTo>
                  <a:lnTo>
                    <a:pt x="1739084" y="179687"/>
                  </a:lnTo>
                  <a:cubicBezTo>
                    <a:pt x="1739084" y="168331"/>
                    <a:pt x="1744369" y="163046"/>
                    <a:pt x="1754151" y="163046"/>
                  </a:cubicBezTo>
                  <a:lnTo>
                    <a:pt x="1757862" y="163046"/>
                  </a:lnTo>
                  <a:lnTo>
                    <a:pt x="1757862" y="149440"/>
                  </a:lnTo>
                  <a:moveTo>
                    <a:pt x="1814057" y="183286"/>
                  </a:moveTo>
                  <a:lnTo>
                    <a:pt x="1814057" y="177551"/>
                  </a:lnTo>
                  <a:cubicBezTo>
                    <a:pt x="1814057" y="158435"/>
                    <a:pt x="1802137" y="149102"/>
                    <a:pt x="1788082" y="149102"/>
                  </a:cubicBezTo>
                  <a:cubicBezTo>
                    <a:pt x="1773351" y="149102"/>
                    <a:pt x="1760195" y="159222"/>
                    <a:pt x="1760195" y="179463"/>
                  </a:cubicBezTo>
                  <a:cubicBezTo>
                    <a:pt x="1760195" y="199590"/>
                    <a:pt x="1773126" y="209261"/>
                    <a:pt x="1787744" y="209261"/>
                  </a:cubicBezTo>
                  <a:cubicBezTo>
                    <a:pt x="1799551" y="209261"/>
                    <a:pt x="1810683" y="202851"/>
                    <a:pt x="1813607" y="190595"/>
                  </a:cubicBezTo>
                  <a:lnTo>
                    <a:pt x="1800563" y="190595"/>
                  </a:lnTo>
                  <a:cubicBezTo>
                    <a:pt x="1798539" y="195205"/>
                    <a:pt x="1793816" y="197229"/>
                    <a:pt x="1788307" y="197229"/>
                  </a:cubicBezTo>
                  <a:cubicBezTo>
                    <a:pt x="1779986" y="197229"/>
                    <a:pt x="1774026" y="192731"/>
                    <a:pt x="1773689" y="183286"/>
                  </a:cubicBezTo>
                  <a:lnTo>
                    <a:pt x="1814057" y="183286"/>
                  </a:lnTo>
                  <a:moveTo>
                    <a:pt x="1787969" y="161134"/>
                  </a:moveTo>
                  <a:cubicBezTo>
                    <a:pt x="1795503" y="161134"/>
                    <a:pt x="1800338" y="165407"/>
                    <a:pt x="1800338" y="173053"/>
                  </a:cubicBezTo>
                  <a:lnTo>
                    <a:pt x="1774026" y="173053"/>
                  </a:lnTo>
                  <a:cubicBezTo>
                    <a:pt x="1775263" y="164620"/>
                    <a:pt x="1781335" y="161134"/>
                    <a:pt x="1787969" y="161134"/>
                  </a:cubicBezTo>
                  <a:moveTo>
                    <a:pt x="1203614" y="320469"/>
                  </a:moveTo>
                  <a:lnTo>
                    <a:pt x="1203614" y="306751"/>
                  </a:lnTo>
                  <a:lnTo>
                    <a:pt x="1163246" y="306751"/>
                  </a:lnTo>
                  <a:lnTo>
                    <a:pt x="1163246" y="287522"/>
                  </a:lnTo>
                  <a:lnTo>
                    <a:pt x="1198441" y="287522"/>
                  </a:lnTo>
                  <a:lnTo>
                    <a:pt x="1198441" y="273804"/>
                  </a:lnTo>
                  <a:lnTo>
                    <a:pt x="1163246" y="273804"/>
                  </a:lnTo>
                  <a:lnTo>
                    <a:pt x="1163246" y="255476"/>
                  </a:lnTo>
                  <a:lnTo>
                    <a:pt x="1201477" y="255476"/>
                  </a:lnTo>
                  <a:lnTo>
                    <a:pt x="1201477" y="241757"/>
                  </a:lnTo>
                  <a:lnTo>
                    <a:pt x="1148628" y="241757"/>
                  </a:lnTo>
                  <a:lnTo>
                    <a:pt x="1148628" y="320469"/>
                  </a:lnTo>
                  <a:lnTo>
                    <a:pt x="1203614" y="320469"/>
                  </a:lnTo>
                  <a:moveTo>
                    <a:pt x="1267258" y="240520"/>
                  </a:moveTo>
                  <a:lnTo>
                    <a:pt x="1253315" y="240520"/>
                  </a:lnTo>
                  <a:lnTo>
                    <a:pt x="1253315" y="270206"/>
                  </a:lnTo>
                  <a:cubicBezTo>
                    <a:pt x="1249829" y="264584"/>
                    <a:pt x="1242745" y="261548"/>
                    <a:pt x="1235211" y="261548"/>
                  </a:cubicBezTo>
                  <a:cubicBezTo>
                    <a:pt x="1221043" y="261548"/>
                    <a:pt x="1209236" y="271443"/>
                    <a:pt x="1209236" y="291458"/>
                  </a:cubicBezTo>
                  <a:cubicBezTo>
                    <a:pt x="1209236" y="311811"/>
                    <a:pt x="1221043" y="321706"/>
                    <a:pt x="1235211" y="321706"/>
                  </a:cubicBezTo>
                  <a:cubicBezTo>
                    <a:pt x="1243195" y="321706"/>
                    <a:pt x="1250391" y="318220"/>
                    <a:pt x="1253540" y="311586"/>
                  </a:cubicBezTo>
                  <a:lnTo>
                    <a:pt x="1253540" y="320469"/>
                  </a:lnTo>
                  <a:lnTo>
                    <a:pt x="1267258" y="320469"/>
                  </a:lnTo>
                  <a:lnTo>
                    <a:pt x="1267258" y="240520"/>
                  </a:lnTo>
                  <a:moveTo>
                    <a:pt x="1238472" y="308887"/>
                  </a:moveTo>
                  <a:cubicBezTo>
                    <a:pt x="1230376" y="308887"/>
                    <a:pt x="1223404" y="303152"/>
                    <a:pt x="1223404" y="291458"/>
                  </a:cubicBezTo>
                  <a:cubicBezTo>
                    <a:pt x="1223404" y="279651"/>
                    <a:pt x="1230376" y="273917"/>
                    <a:pt x="1238472" y="273917"/>
                  </a:cubicBezTo>
                  <a:cubicBezTo>
                    <a:pt x="1246006" y="273917"/>
                    <a:pt x="1253652" y="279539"/>
                    <a:pt x="1253652" y="291458"/>
                  </a:cubicBezTo>
                  <a:cubicBezTo>
                    <a:pt x="1253652" y="303265"/>
                    <a:pt x="1246006" y="308887"/>
                    <a:pt x="1238472" y="308887"/>
                  </a:cubicBezTo>
                  <a:moveTo>
                    <a:pt x="1313433" y="261885"/>
                  </a:moveTo>
                  <a:lnTo>
                    <a:pt x="1309610" y="261885"/>
                  </a:lnTo>
                  <a:cubicBezTo>
                    <a:pt x="1302864" y="261885"/>
                    <a:pt x="1297466" y="264809"/>
                    <a:pt x="1294543" y="271105"/>
                  </a:cubicBezTo>
                  <a:lnTo>
                    <a:pt x="1294543" y="262560"/>
                  </a:lnTo>
                  <a:lnTo>
                    <a:pt x="1280712" y="262560"/>
                  </a:lnTo>
                  <a:lnTo>
                    <a:pt x="1280712" y="320469"/>
                  </a:lnTo>
                  <a:lnTo>
                    <a:pt x="1294655" y="320469"/>
                  </a:lnTo>
                  <a:lnTo>
                    <a:pt x="1294655" y="292133"/>
                  </a:lnTo>
                  <a:cubicBezTo>
                    <a:pt x="1294655" y="280776"/>
                    <a:pt x="1299940" y="275491"/>
                    <a:pt x="1309723" y="275491"/>
                  </a:cubicBezTo>
                  <a:lnTo>
                    <a:pt x="1313433" y="275491"/>
                  </a:lnTo>
                  <a:lnTo>
                    <a:pt x="1313433" y="261885"/>
                  </a:lnTo>
                  <a:moveTo>
                    <a:pt x="1344322" y="261548"/>
                  </a:moveTo>
                  <a:cubicBezTo>
                    <a:pt x="1329929" y="261548"/>
                    <a:pt x="1319697" y="268069"/>
                    <a:pt x="1317448" y="281563"/>
                  </a:cubicBezTo>
                  <a:lnTo>
                    <a:pt x="1330716" y="281563"/>
                  </a:lnTo>
                  <a:cubicBezTo>
                    <a:pt x="1331953" y="277178"/>
                    <a:pt x="1334427" y="273017"/>
                    <a:pt x="1343085" y="273017"/>
                  </a:cubicBezTo>
                  <a:cubicBezTo>
                    <a:pt x="1348033" y="273017"/>
                    <a:pt x="1352643" y="274591"/>
                    <a:pt x="1352643" y="278977"/>
                  </a:cubicBezTo>
                  <a:cubicBezTo>
                    <a:pt x="1352643" y="283812"/>
                    <a:pt x="1348145" y="284711"/>
                    <a:pt x="1345896" y="285049"/>
                  </a:cubicBezTo>
                  <a:lnTo>
                    <a:pt x="1334202" y="286735"/>
                  </a:lnTo>
                  <a:cubicBezTo>
                    <a:pt x="1328917" y="287522"/>
                    <a:pt x="1315761" y="289996"/>
                    <a:pt x="1315761" y="304502"/>
                  </a:cubicBezTo>
                  <a:cubicBezTo>
                    <a:pt x="1315761" y="316758"/>
                    <a:pt x="1325207" y="321706"/>
                    <a:pt x="1334427" y="321706"/>
                  </a:cubicBezTo>
                  <a:cubicBezTo>
                    <a:pt x="1340612" y="321706"/>
                    <a:pt x="1348145" y="319457"/>
                    <a:pt x="1352643" y="312036"/>
                  </a:cubicBezTo>
                  <a:lnTo>
                    <a:pt x="1352643" y="320469"/>
                  </a:lnTo>
                  <a:lnTo>
                    <a:pt x="1366249" y="320469"/>
                  </a:lnTo>
                  <a:lnTo>
                    <a:pt x="1366249" y="280326"/>
                  </a:lnTo>
                  <a:cubicBezTo>
                    <a:pt x="1366249" y="266720"/>
                    <a:pt x="1357029" y="261548"/>
                    <a:pt x="1344322" y="261548"/>
                  </a:cubicBezTo>
                  <a:moveTo>
                    <a:pt x="1338025" y="310124"/>
                  </a:moveTo>
                  <a:cubicBezTo>
                    <a:pt x="1333078" y="310124"/>
                    <a:pt x="1329704" y="307988"/>
                    <a:pt x="1329704" y="303377"/>
                  </a:cubicBezTo>
                  <a:cubicBezTo>
                    <a:pt x="1329704" y="296968"/>
                    <a:pt x="1336563" y="295956"/>
                    <a:pt x="1339037" y="295619"/>
                  </a:cubicBezTo>
                  <a:lnTo>
                    <a:pt x="1344884" y="294719"/>
                  </a:lnTo>
                  <a:cubicBezTo>
                    <a:pt x="1347808" y="294269"/>
                    <a:pt x="1350169" y="293932"/>
                    <a:pt x="1352306" y="293032"/>
                  </a:cubicBezTo>
                  <a:lnTo>
                    <a:pt x="1352306" y="296181"/>
                  </a:lnTo>
                  <a:cubicBezTo>
                    <a:pt x="1352306" y="303939"/>
                    <a:pt x="1346459" y="310124"/>
                    <a:pt x="1338025" y="310124"/>
                  </a:cubicBezTo>
                  <a:moveTo>
                    <a:pt x="1464566" y="262560"/>
                  </a:moveTo>
                  <a:lnTo>
                    <a:pt x="1450173" y="262560"/>
                  </a:lnTo>
                  <a:lnTo>
                    <a:pt x="1438028" y="301803"/>
                  </a:lnTo>
                  <a:lnTo>
                    <a:pt x="1425547" y="262560"/>
                  </a:lnTo>
                  <a:lnTo>
                    <a:pt x="1411941" y="262560"/>
                  </a:lnTo>
                  <a:lnTo>
                    <a:pt x="1399572" y="301803"/>
                  </a:lnTo>
                  <a:lnTo>
                    <a:pt x="1387316" y="262560"/>
                  </a:lnTo>
                  <a:lnTo>
                    <a:pt x="1372473" y="262560"/>
                  </a:lnTo>
                  <a:lnTo>
                    <a:pt x="1392488" y="320469"/>
                  </a:lnTo>
                  <a:lnTo>
                    <a:pt x="1405982" y="320469"/>
                  </a:lnTo>
                  <a:lnTo>
                    <a:pt x="1418463" y="282912"/>
                  </a:lnTo>
                  <a:lnTo>
                    <a:pt x="1431057" y="320469"/>
                  </a:lnTo>
                  <a:lnTo>
                    <a:pt x="1444438" y="320469"/>
                  </a:lnTo>
                  <a:lnTo>
                    <a:pt x="1464566" y="262560"/>
                  </a:lnTo>
                  <a:moveTo>
                    <a:pt x="1553217" y="241757"/>
                  </a:moveTo>
                  <a:lnTo>
                    <a:pt x="1534664" y="241757"/>
                  </a:lnTo>
                  <a:lnTo>
                    <a:pt x="1512849" y="301915"/>
                  </a:lnTo>
                  <a:lnTo>
                    <a:pt x="1491035" y="241757"/>
                  </a:lnTo>
                  <a:lnTo>
                    <a:pt x="1472482" y="241757"/>
                  </a:lnTo>
                  <a:lnTo>
                    <a:pt x="1472482" y="320469"/>
                  </a:lnTo>
                  <a:lnTo>
                    <a:pt x="1485863" y="320469"/>
                  </a:lnTo>
                  <a:lnTo>
                    <a:pt x="1485863" y="265033"/>
                  </a:lnTo>
                  <a:lnTo>
                    <a:pt x="1506103" y="320469"/>
                  </a:lnTo>
                  <a:lnTo>
                    <a:pt x="1519259" y="320469"/>
                  </a:lnTo>
                  <a:lnTo>
                    <a:pt x="1539499" y="265033"/>
                  </a:lnTo>
                  <a:lnTo>
                    <a:pt x="1539499" y="320469"/>
                  </a:lnTo>
                  <a:lnTo>
                    <a:pt x="1553217" y="320469"/>
                  </a:lnTo>
                  <a:lnTo>
                    <a:pt x="1553217" y="241757"/>
                  </a:lnTo>
                  <a:moveTo>
                    <a:pt x="1567093" y="254913"/>
                  </a:moveTo>
                  <a:lnTo>
                    <a:pt x="1581936" y="254913"/>
                  </a:lnTo>
                  <a:lnTo>
                    <a:pt x="1581936" y="239059"/>
                  </a:lnTo>
                  <a:lnTo>
                    <a:pt x="1567093" y="239059"/>
                  </a:lnTo>
                  <a:lnTo>
                    <a:pt x="1567093" y="254913"/>
                  </a:lnTo>
                  <a:moveTo>
                    <a:pt x="1567543" y="320469"/>
                  </a:moveTo>
                  <a:lnTo>
                    <a:pt x="1581486" y="320469"/>
                  </a:lnTo>
                  <a:lnTo>
                    <a:pt x="1581486" y="262560"/>
                  </a:lnTo>
                  <a:lnTo>
                    <a:pt x="1567543" y="262560"/>
                  </a:lnTo>
                  <a:lnTo>
                    <a:pt x="1567543" y="320469"/>
                  </a:lnTo>
                  <a:moveTo>
                    <a:pt x="1626166" y="261548"/>
                  </a:moveTo>
                  <a:cubicBezTo>
                    <a:pt x="1616496" y="261548"/>
                    <a:pt x="1611773" y="265596"/>
                    <a:pt x="1608512" y="270993"/>
                  </a:cubicBezTo>
                  <a:lnTo>
                    <a:pt x="1608512" y="262560"/>
                  </a:lnTo>
                  <a:lnTo>
                    <a:pt x="1594682" y="262560"/>
                  </a:lnTo>
                  <a:lnTo>
                    <a:pt x="1594682" y="320469"/>
                  </a:lnTo>
                  <a:lnTo>
                    <a:pt x="1608625" y="320469"/>
                  </a:lnTo>
                  <a:lnTo>
                    <a:pt x="1608625" y="289209"/>
                  </a:lnTo>
                  <a:cubicBezTo>
                    <a:pt x="1608625" y="279764"/>
                    <a:pt x="1613010" y="274029"/>
                    <a:pt x="1621331" y="274029"/>
                  </a:cubicBezTo>
                  <a:cubicBezTo>
                    <a:pt x="1628190" y="274029"/>
                    <a:pt x="1632126" y="277852"/>
                    <a:pt x="1632126" y="284374"/>
                  </a:cubicBezTo>
                  <a:lnTo>
                    <a:pt x="1632126" y="320469"/>
                  </a:lnTo>
                  <a:lnTo>
                    <a:pt x="1646069" y="320469"/>
                  </a:lnTo>
                  <a:lnTo>
                    <a:pt x="1646069" y="283137"/>
                  </a:lnTo>
                  <a:cubicBezTo>
                    <a:pt x="1646069" y="269306"/>
                    <a:pt x="1639322" y="261548"/>
                    <a:pt x="1626166" y="261548"/>
                  </a:cubicBezTo>
                  <a:moveTo>
                    <a:pt x="1713120" y="240520"/>
                  </a:moveTo>
                  <a:lnTo>
                    <a:pt x="1699177" y="240520"/>
                  </a:lnTo>
                  <a:lnTo>
                    <a:pt x="1699177" y="270206"/>
                  </a:lnTo>
                  <a:cubicBezTo>
                    <a:pt x="1695691" y="264584"/>
                    <a:pt x="1688607" y="261548"/>
                    <a:pt x="1681073" y="261548"/>
                  </a:cubicBezTo>
                  <a:cubicBezTo>
                    <a:pt x="1666905" y="261548"/>
                    <a:pt x="1655098" y="271443"/>
                    <a:pt x="1655098" y="291458"/>
                  </a:cubicBezTo>
                  <a:cubicBezTo>
                    <a:pt x="1655098" y="311811"/>
                    <a:pt x="1666905" y="321706"/>
                    <a:pt x="1681073" y="321706"/>
                  </a:cubicBezTo>
                  <a:cubicBezTo>
                    <a:pt x="1689057" y="321706"/>
                    <a:pt x="1696253" y="318220"/>
                    <a:pt x="1699402" y="311586"/>
                  </a:cubicBezTo>
                  <a:lnTo>
                    <a:pt x="1699402" y="320469"/>
                  </a:lnTo>
                  <a:lnTo>
                    <a:pt x="1713120" y="320469"/>
                  </a:lnTo>
                  <a:lnTo>
                    <a:pt x="1713120" y="240520"/>
                  </a:lnTo>
                  <a:moveTo>
                    <a:pt x="1684334" y="308887"/>
                  </a:moveTo>
                  <a:cubicBezTo>
                    <a:pt x="1676238" y="308887"/>
                    <a:pt x="1669266" y="303152"/>
                    <a:pt x="1669266" y="291458"/>
                  </a:cubicBezTo>
                  <a:cubicBezTo>
                    <a:pt x="1669266" y="279651"/>
                    <a:pt x="1676238" y="273917"/>
                    <a:pt x="1684334" y="273917"/>
                  </a:cubicBezTo>
                  <a:cubicBezTo>
                    <a:pt x="1691868" y="273917"/>
                    <a:pt x="1699514" y="279539"/>
                    <a:pt x="1699514" y="291458"/>
                  </a:cubicBezTo>
                  <a:cubicBezTo>
                    <a:pt x="1699514" y="303265"/>
                    <a:pt x="1691868" y="308887"/>
                    <a:pt x="1684334" y="30888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98" name="shape498"/>
            <p:cNvSpPr/>
            <p:nvPr/>
          </p:nvSpPr>
          <p:spPr>
            <a:xfrm>
              <a:off x="20434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9" name="shape499"/>
            <p:cNvSpPr/>
            <p:nvPr/>
          </p:nvSpPr>
          <p:spPr>
            <a:xfrm>
              <a:off x="20434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0" name="shape500"/>
            <p:cNvSpPr/>
            <p:nvPr/>
          </p:nvSpPr>
          <p:spPr>
            <a:xfrm>
              <a:off x="20434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1" name="shape501"/>
            <p:cNvSpPr/>
            <p:nvPr/>
          </p:nvSpPr>
          <p:spPr>
            <a:xfrm>
              <a:off x="31450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2" name="shape502"/>
            <p:cNvSpPr/>
            <p:nvPr/>
          </p:nvSpPr>
          <p:spPr>
            <a:xfrm>
              <a:off x="31450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3" name="shape503"/>
            <p:cNvSpPr/>
            <p:nvPr/>
          </p:nvSpPr>
          <p:spPr>
            <a:xfrm>
              <a:off x="31450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4" name="shape504"/>
            <p:cNvSpPr/>
            <p:nvPr/>
          </p:nvSpPr>
          <p:spPr>
            <a:xfrm>
              <a:off x="42466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5" name="shape505"/>
            <p:cNvSpPr/>
            <p:nvPr/>
          </p:nvSpPr>
          <p:spPr>
            <a:xfrm>
              <a:off x="42466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6" name="shape506"/>
            <p:cNvSpPr/>
            <p:nvPr/>
          </p:nvSpPr>
          <p:spPr>
            <a:xfrm>
              <a:off x="42466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7" name="shape507"/>
            <p:cNvSpPr/>
            <p:nvPr/>
          </p:nvSpPr>
          <p:spPr>
            <a:xfrm>
              <a:off x="53482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8" name="shape508"/>
            <p:cNvSpPr/>
            <p:nvPr/>
          </p:nvSpPr>
          <p:spPr>
            <a:xfrm>
              <a:off x="53482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9" name="shape509"/>
            <p:cNvSpPr/>
            <p:nvPr/>
          </p:nvSpPr>
          <p:spPr>
            <a:xfrm>
              <a:off x="53482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0" name="shape510"/>
            <p:cNvSpPr/>
            <p:nvPr/>
          </p:nvSpPr>
          <p:spPr>
            <a:xfrm>
              <a:off x="64498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1" name="shape511"/>
            <p:cNvSpPr/>
            <p:nvPr/>
          </p:nvSpPr>
          <p:spPr>
            <a:xfrm>
              <a:off x="64498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2" name="shape512"/>
            <p:cNvSpPr/>
            <p:nvPr/>
          </p:nvSpPr>
          <p:spPr>
            <a:xfrm>
              <a:off x="64498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3" name="shape513"/>
            <p:cNvSpPr/>
            <p:nvPr/>
          </p:nvSpPr>
          <p:spPr>
            <a:xfrm>
              <a:off x="20434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4" name="shape514"/>
            <p:cNvSpPr/>
            <p:nvPr/>
          </p:nvSpPr>
          <p:spPr>
            <a:xfrm>
              <a:off x="20434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5" name="shape515"/>
            <p:cNvSpPr/>
            <p:nvPr/>
          </p:nvSpPr>
          <p:spPr>
            <a:xfrm>
              <a:off x="20434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6" name="shape516"/>
            <p:cNvSpPr/>
            <p:nvPr/>
          </p:nvSpPr>
          <p:spPr>
            <a:xfrm>
              <a:off x="31450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7" name="shape517"/>
            <p:cNvSpPr/>
            <p:nvPr/>
          </p:nvSpPr>
          <p:spPr>
            <a:xfrm>
              <a:off x="31450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8" name="shape518"/>
            <p:cNvSpPr/>
            <p:nvPr/>
          </p:nvSpPr>
          <p:spPr>
            <a:xfrm>
              <a:off x="31450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9" name="shape519"/>
            <p:cNvSpPr/>
            <p:nvPr/>
          </p:nvSpPr>
          <p:spPr>
            <a:xfrm>
              <a:off x="42466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0" name="shape520"/>
            <p:cNvSpPr/>
            <p:nvPr/>
          </p:nvSpPr>
          <p:spPr>
            <a:xfrm>
              <a:off x="42466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1" name="shape521"/>
            <p:cNvSpPr/>
            <p:nvPr/>
          </p:nvSpPr>
          <p:spPr>
            <a:xfrm>
              <a:off x="42466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2" name="shape522"/>
            <p:cNvSpPr/>
            <p:nvPr/>
          </p:nvSpPr>
          <p:spPr>
            <a:xfrm>
              <a:off x="53482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3" name="shape523"/>
            <p:cNvSpPr/>
            <p:nvPr/>
          </p:nvSpPr>
          <p:spPr>
            <a:xfrm>
              <a:off x="53482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4" name="shape524"/>
            <p:cNvSpPr/>
            <p:nvPr/>
          </p:nvSpPr>
          <p:spPr>
            <a:xfrm>
              <a:off x="53482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5" name="shape525"/>
            <p:cNvSpPr/>
            <p:nvPr/>
          </p:nvSpPr>
          <p:spPr>
            <a:xfrm>
              <a:off x="64498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6" name="shape526"/>
            <p:cNvSpPr/>
            <p:nvPr/>
          </p:nvSpPr>
          <p:spPr>
            <a:xfrm>
              <a:off x="64498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7" name="shape527"/>
            <p:cNvSpPr/>
            <p:nvPr/>
          </p:nvSpPr>
          <p:spPr>
            <a:xfrm>
              <a:off x="64498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8" name="shape528"/>
            <p:cNvSpPr/>
            <p:nvPr/>
          </p:nvSpPr>
          <p:spPr>
            <a:xfrm>
              <a:off x="20434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9" name="shape529"/>
            <p:cNvSpPr/>
            <p:nvPr/>
          </p:nvSpPr>
          <p:spPr>
            <a:xfrm>
              <a:off x="20434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0" name="shape530"/>
            <p:cNvSpPr/>
            <p:nvPr/>
          </p:nvSpPr>
          <p:spPr>
            <a:xfrm>
              <a:off x="20434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1" name="shape531"/>
            <p:cNvSpPr/>
            <p:nvPr/>
          </p:nvSpPr>
          <p:spPr>
            <a:xfrm>
              <a:off x="31450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2" name="shape532"/>
            <p:cNvSpPr/>
            <p:nvPr/>
          </p:nvSpPr>
          <p:spPr>
            <a:xfrm>
              <a:off x="31450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3" name="shape533"/>
            <p:cNvSpPr/>
            <p:nvPr/>
          </p:nvSpPr>
          <p:spPr>
            <a:xfrm>
              <a:off x="31450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4" name="shape534"/>
            <p:cNvSpPr/>
            <p:nvPr/>
          </p:nvSpPr>
          <p:spPr>
            <a:xfrm>
              <a:off x="42466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5" name="shape535"/>
            <p:cNvSpPr/>
            <p:nvPr/>
          </p:nvSpPr>
          <p:spPr>
            <a:xfrm>
              <a:off x="42466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6" name="shape536"/>
            <p:cNvSpPr/>
            <p:nvPr/>
          </p:nvSpPr>
          <p:spPr>
            <a:xfrm>
              <a:off x="42466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7" name="shape537"/>
            <p:cNvSpPr/>
            <p:nvPr/>
          </p:nvSpPr>
          <p:spPr>
            <a:xfrm>
              <a:off x="53482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8" name="shape538"/>
            <p:cNvSpPr/>
            <p:nvPr/>
          </p:nvSpPr>
          <p:spPr>
            <a:xfrm>
              <a:off x="53482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9" name="shape539"/>
            <p:cNvSpPr/>
            <p:nvPr/>
          </p:nvSpPr>
          <p:spPr>
            <a:xfrm>
              <a:off x="53482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0" name="shape540"/>
            <p:cNvSpPr/>
            <p:nvPr/>
          </p:nvSpPr>
          <p:spPr>
            <a:xfrm>
              <a:off x="64498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1" name="shape541"/>
            <p:cNvSpPr/>
            <p:nvPr/>
          </p:nvSpPr>
          <p:spPr>
            <a:xfrm>
              <a:off x="64498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2" name="shape542"/>
            <p:cNvSpPr/>
            <p:nvPr/>
          </p:nvSpPr>
          <p:spPr>
            <a:xfrm>
              <a:off x="64498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3" name="shape543"/>
            <p:cNvSpPr/>
            <p:nvPr/>
          </p:nvSpPr>
          <p:spPr>
            <a:xfrm>
              <a:off x="20434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4" name="shape544"/>
            <p:cNvSpPr/>
            <p:nvPr/>
          </p:nvSpPr>
          <p:spPr>
            <a:xfrm>
              <a:off x="20434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5" name="shape545"/>
            <p:cNvSpPr/>
            <p:nvPr/>
          </p:nvSpPr>
          <p:spPr>
            <a:xfrm>
              <a:off x="20434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6" name="shape546"/>
            <p:cNvSpPr/>
            <p:nvPr/>
          </p:nvSpPr>
          <p:spPr>
            <a:xfrm>
              <a:off x="31450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7" name="shape547"/>
            <p:cNvSpPr/>
            <p:nvPr/>
          </p:nvSpPr>
          <p:spPr>
            <a:xfrm>
              <a:off x="31450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8" name="shape548"/>
            <p:cNvSpPr/>
            <p:nvPr/>
          </p:nvSpPr>
          <p:spPr>
            <a:xfrm>
              <a:off x="31450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9" name="shape549"/>
            <p:cNvSpPr/>
            <p:nvPr/>
          </p:nvSpPr>
          <p:spPr>
            <a:xfrm>
              <a:off x="42466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0" name="shape550"/>
            <p:cNvSpPr/>
            <p:nvPr/>
          </p:nvSpPr>
          <p:spPr>
            <a:xfrm>
              <a:off x="42466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1" name="shape551"/>
            <p:cNvSpPr/>
            <p:nvPr/>
          </p:nvSpPr>
          <p:spPr>
            <a:xfrm>
              <a:off x="42466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2" name="shape552"/>
            <p:cNvSpPr/>
            <p:nvPr/>
          </p:nvSpPr>
          <p:spPr>
            <a:xfrm>
              <a:off x="53482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3" name="shape553"/>
            <p:cNvSpPr/>
            <p:nvPr/>
          </p:nvSpPr>
          <p:spPr>
            <a:xfrm>
              <a:off x="53482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4" name="shape554"/>
            <p:cNvSpPr/>
            <p:nvPr/>
          </p:nvSpPr>
          <p:spPr>
            <a:xfrm>
              <a:off x="53482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5" name="shape555"/>
            <p:cNvSpPr/>
            <p:nvPr/>
          </p:nvSpPr>
          <p:spPr>
            <a:xfrm>
              <a:off x="64498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6" name="shape556"/>
            <p:cNvSpPr/>
            <p:nvPr/>
          </p:nvSpPr>
          <p:spPr>
            <a:xfrm>
              <a:off x="64498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7" name="shape557"/>
            <p:cNvSpPr/>
            <p:nvPr/>
          </p:nvSpPr>
          <p:spPr>
            <a:xfrm>
              <a:off x="64498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8" name="shape558"/>
            <p:cNvSpPr/>
            <p:nvPr/>
          </p:nvSpPr>
          <p:spPr>
            <a:xfrm>
              <a:off x="20434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9" name="shape559"/>
            <p:cNvSpPr/>
            <p:nvPr/>
          </p:nvSpPr>
          <p:spPr>
            <a:xfrm>
              <a:off x="20434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0" name="shape560"/>
            <p:cNvSpPr/>
            <p:nvPr/>
          </p:nvSpPr>
          <p:spPr>
            <a:xfrm>
              <a:off x="20434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1" name="shape561"/>
            <p:cNvSpPr/>
            <p:nvPr/>
          </p:nvSpPr>
          <p:spPr>
            <a:xfrm>
              <a:off x="31450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2" name="shape562"/>
            <p:cNvSpPr/>
            <p:nvPr/>
          </p:nvSpPr>
          <p:spPr>
            <a:xfrm>
              <a:off x="31450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3" name="shape563"/>
            <p:cNvSpPr/>
            <p:nvPr/>
          </p:nvSpPr>
          <p:spPr>
            <a:xfrm>
              <a:off x="31450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4" name="shape564"/>
            <p:cNvSpPr/>
            <p:nvPr/>
          </p:nvSpPr>
          <p:spPr>
            <a:xfrm>
              <a:off x="42466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5" name="shape565"/>
            <p:cNvSpPr/>
            <p:nvPr/>
          </p:nvSpPr>
          <p:spPr>
            <a:xfrm>
              <a:off x="42466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6" name="shape566"/>
            <p:cNvSpPr/>
            <p:nvPr/>
          </p:nvSpPr>
          <p:spPr>
            <a:xfrm>
              <a:off x="42466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7" name="shape567"/>
            <p:cNvSpPr/>
            <p:nvPr/>
          </p:nvSpPr>
          <p:spPr>
            <a:xfrm>
              <a:off x="53482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8" name="shape568"/>
            <p:cNvSpPr/>
            <p:nvPr/>
          </p:nvSpPr>
          <p:spPr>
            <a:xfrm>
              <a:off x="53482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9" name="shape569"/>
            <p:cNvSpPr/>
            <p:nvPr/>
          </p:nvSpPr>
          <p:spPr>
            <a:xfrm>
              <a:off x="53482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0" name="shape570"/>
            <p:cNvSpPr/>
            <p:nvPr/>
          </p:nvSpPr>
          <p:spPr>
            <a:xfrm>
              <a:off x="64498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1" name="shape571"/>
            <p:cNvSpPr/>
            <p:nvPr/>
          </p:nvSpPr>
          <p:spPr>
            <a:xfrm>
              <a:off x="64498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2" name="shape572"/>
            <p:cNvSpPr/>
            <p:nvPr/>
          </p:nvSpPr>
          <p:spPr>
            <a:xfrm>
              <a:off x="64498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3" name="shape573"/>
            <p:cNvSpPr/>
            <p:nvPr/>
          </p:nvSpPr>
          <p:spPr>
            <a:xfrm>
              <a:off x="20434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4" name="shape574"/>
            <p:cNvSpPr/>
            <p:nvPr/>
          </p:nvSpPr>
          <p:spPr>
            <a:xfrm>
              <a:off x="20434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5" name="shape575"/>
            <p:cNvSpPr/>
            <p:nvPr/>
          </p:nvSpPr>
          <p:spPr>
            <a:xfrm>
              <a:off x="20434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6" name="shape576"/>
            <p:cNvSpPr/>
            <p:nvPr/>
          </p:nvSpPr>
          <p:spPr>
            <a:xfrm>
              <a:off x="31450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7" name="shape577"/>
            <p:cNvSpPr/>
            <p:nvPr/>
          </p:nvSpPr>
          <p:spPr>
            <a:xfrm>
              <a:off x="31450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8" name="shape578"/>
            <p:cNvSpPr/>
            <p:nvPr/>
          </p:nvSpPr>
          <p:spPr>
            <a:xfrm>
              <a:off x="31450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9" name="shape579"/>
            <p:cNvSpPr/>
            <p:nvPr/>
          </p:nvSpPr>
          <p:spPr>
            <a:xfrm>
              <a:off x="42466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0" name="shape580"/>
            <p:cNvSpPr/>
            <p:nvPr/>
          </p:nvSpPr>
          <p:spPr>
            <a:xfrm>
              <a:off x="42466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1" name="shape581"/>
            <p:cNvSpPr/>
            <p:nvPr/>
          </p:nvSpPr>
          <p:spPr>
            <a:xfrm>
              <a:off x="42466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2" name="shape582"/>
            <p:cNvSpPr/>
            <p:nvPr/>
          </p:nvSpPr>
          <p:spPr>
            <a:xfrm>
              <a:off x="53482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3" name="shape583"/>
            <p:cNvSpPr/>
            <p:nvPr/>
          </p:nvSpPr>
          <p:spPr>
            <a:xfrm>
              <a:off x="53482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4" name="shape584"/>
            <p:cNvSpPr/>
            <p:nvPr/>
          </p:nvSpPr>
          <p:spPr>
            <a:xfrm>
              <a:off x="53482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5" name="shape585"/>
            <p:cNvSpPr/>
            <p:nvPr/>
          </p:nvSpPr>
          <p:spPr>
            <a:xfrm>
              <a:off x="64498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6" name="shape586"/>
            <p:cNvSpPr/>
            <p:nvPr/>
          </p:nvSpPr>
          <p:spPr>
            <a:xfrm>
              <a:off x="64498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7" name="shape587"/>
            <p:cNvSpPr/>
            <p:nvPr/>
          </p:nvSpPr>
          <p:spPr>
            <a:xfrm>
              <a:off x="64498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8" name="shape588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337336" y="0"/>
                  </a:moveTo>
                  <a:lnTo>
                    <a:pt x="2136460" y="0"/>
                  </a:lnTo>
                  <a:lnTo>
                    <a:pt x="2136460" y="514036"/>
                  </a:lnTo>
                  <a:lnTo>
                    <a:pt x="502855" y="514036"/>
                  </a:lnTo>
                  <a:cubicBezTo>
                    <a:pt x="444308" y="514036"/>
                    <a:pt x="415034" y="514036"/>
                    <a:pt x="392751" y="502460"/>
                  </a:cubicBezTo>
                  <a:cubicBezTo>
                    <a:pt x="373974" y="492707"/>
                    <a:pt x="358664" y="477397"/>
                    <a:pt x="348910" y="458620"/>
                  </a:cubicBezTo>
                  <a:cubicBezTo>
                    <a:pt x="337336" y="436338"/>
                    <a:pt x="337336" y="407064"/>
                    <a:pt x="337336" y="348516"/>
                  </a:cubicBezTo>
                  <a:lnTo>
                    <a:pt x="33733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589" name="shape589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18039" y="151528"/>
                  </a:moveTo>
                  <a:cubicBezTo>
                    <a:pt x="818039" y="117523"/>
                    <a:pt x="845606" y="89956"/>
                    <a:pt x="879611" y="89956"/>
                  </a:cubicBezTo>
                  <a:lnTo>
                    <a:pt x="1026335" y="89956"/>
                  </a:lnTo>
                  <a:cubicBezTo>
                    <a:pt x="1060341" y="89956"/>
                    <a:pt x="1087908" y="117523"/>
                    <a:pt x="1087908" y="151528"/>
                  </a:cubicBezTo>
                  <a:lnTo>
                    <a:pt x="1087908" y="298253"/>
                  </a:lnTo>
                  <a:cubicBezTo>
                    <a:pt x="1087908" y="332258"/>
                    <a:pt x="1060341" y="359825"/>
                    <a:pt x="1026335" y="359825"/>
                  </a:cubicBezTo>
                  <a:lnTo>
                    <a:pt x="879611" y="359825"/>
                  </a:lnTo>
                  <a:cubicBezTo>
                    <a:pt x="845606" y="359825"/>
                    <a:pt x="818039" y="332258"/>
                    <a:pt x="818039" y="298253"/>
                  </a:cubicBezTo>
                  <a:lnTo>
                    <a:pt x="818039" y="15152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590" name="shape590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999386" y="182768"/>
                  </a:moveTo>
                  <a:cubicBezTo>
                    <a:pt x="1004969" y="188350"/>
                    <a:pt x="1004969" y="197401"/>
                    <a:pt x="999386" y="202984"/>
                  </a:cubicBezTo>
                  <a:lnTo>
                    <a:pt x="927911" y="274458"/>
                  </a:lnTo>
                  <a:cubicBezTo>
                    <a:pt x="922329" y="280040"/>
                    <a:pt x="913278" y="280040"/>
                    <a:pt x="907696" y="274458"/>
                  </a:cubicBezTo>
                  <a:cubicBezTo>
                    <a:pt x="902114" y="268876"/>
                    <a:pt x="902114" y="259825"/>
                    <a:pt x="907696" y="254242"/>
                  </a:cubicBezTo>
                  <a:lnTo>
                    <a:pt x="979170" y="182768"/>
                  </a:lnTo>
                  <a:cubicBezTo>
                    <a:pt x="984753" y="177185"/>
                    <a:pt x="993804" y="177185"/>
                    <a:pt x="999386" y="18276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591" name="shape591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96362" y="191648"/>
                  </a:moveTo>
                  <a:lnTo>
                    <a:pt x="896362" y="265576"/>
                  </a:lnTo>
                  <a:lnTo>
                    <a:pt x="907697" y="254242"/>
                  </a:lnTo>
                  <a:cubicBezTo>
                    <a:pt x="913279" y="248659"/>
                    <a:pt x="922330" y="248659"/>
                    <a:pt x="927912" y="254242"/>
                  </a:cubicBezTo>
                  <a:cubicBezTo>
                    <a:pt x="933494" y="259824"/>
                    <a:pt x="933494" y="268875"/>
                    <a:pt x="927912" y="274457"/>
                  </a:cubicBezTo>
                  <a:lnTo>
                    <a:pt x="904376" y="297993"/>
                  </a:lnTo>
                  <a:cubicBezTo>
                    <a:pt x="890869" y="311501"/>
                    <a:pt x="867772" y="301934"/>
                    <a:pt x="867773" y="282831"/>
                  </a:cubicBezTo>
                  <a:lnTo>
                    <a:pt x="867772" y="174394"/>
                  </a:lnTo>
                  <a:cubicBezTo>
                    <a:pt x="867772" y="155290"/>
                    <a:pt x="890869" y="145723"/>
                    <a:pt x="904376" y="159231"/>
                  </a:cubicBezTo>
                  <a:lnTo>
                    <a:pt x="1010721" y="265576"/>
                  </a:lnTo>
                  <a:lnTo>
                    <a:pt x="1010721" y="191648"/>
                  </a:lnTo>
                  <a:lnTo>
                    <a:pt x="999387" y="202982"/>
                  </a:lnTo>
                  <a:cubicBezTo>
                    <a:pt x="993804" y="208565"/>
                    <a:pt x="984753" y="208565"/>
                    <a:pt x="979171" y="202983"/>
                  </a:cubicBezTo>
                  <a:cubicBezTo>
                    <a:pt x="973588" y="197401"/>
                    <a:pt x="973588" y="188350"/>
                    <a:pt x="979171" y="182767"/>
                  </a:cubicBezTo>
                  <a:lnTo>
                    <a:pt x="1002707" y="159232"/>
                  </a:lnTo>
                  <a:cubicBezTo>
                    <a:pt x="1016215" y="145723"/>
                    <a:pt x="1039311" y="155290"/>
                    <a:pt x="1039311" y="174393"/>
                  </a:cubicBezTo>
                  <a:lnTo>
                    <a:pt x="1039311" y="282831"/>
                  </a:lnTo>
                  <a:cubicBezTo>
                    <a:pt x="1039311" y="301934"/>
                    <a:pt x="1016215" y="311501"/>
                    <a:pt x="1002707" y="297993"/>
                  </a:cubicBezTo>
                  <a:lnTo>
                    <a:pt x="896362" y="19164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592" name="shape592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1248367" y="129312"/>
                  </a:moveTo>
                  <a:lnTo>
                    <a:pt x="1233412" y="129312"/>
                  </a:lnTo>
                  <a:lnTo>
                    <a:pt x="1219581" y="185535"/>
                  </a:lnTo>
                  <a:lnTo>
                    <a:pt x="1202602" y="129312"/>
                  </a:lnTo>
                  <a:lnTo>
                    <a:pt x="1188209" y="129312"/>
                  </a:lnTo>
                  <a:lnTo>
                    <a:pt x="1171230" y="185422"/>
                  </a:lnTo>
                  <a:lnTo>
                    <a:pt x="1157399" y="129312"/>
                  </a:lnTo>
                  <a:lnTo>
                    <a:pt x="1141881" y="129312"/>
                  </a:lnTo>
                  <a:lnTo>
                    <a:pt x="1163358" y="208024"/>
                  </a:lnTo>
                  <a:lnTo>
                    <a:pt x="1177864" y="208024"/>
                  </a:lnTo>
                  <a:lnTo>
                    <a:pt x="1195180" y="150564"/>
                  </a:lnTo>
                  <a:lnTo>
                    <a:pt x="1212497" y="208024"/>
                  </a:lnTo>
                  <a:lnTo>
                    <a:pt x="1226890" y="208024"/>
                  </a:lnTo>
                  <a:lnTo>
                    <a:pt x="1248367" y="129312"/>
                  </a:lnTo>
                  <a:moveTo>
                    <a:pt x="1276456" y="149102"/>
                  </a:moveTo>
                  <a:cubicBezTo>
                    <a:pt x="1259589" y="149102"/>
                    <a:pt x="1247782" y="160347"/>
                    <a:pt x="1247782" y="179125"/>
                  </a:cubicBezTo>
                  <a:cubicBezTo>
                    <a:pt x="1247782" y="198016"/>
                    <a:pt x="1259589" y="209261"/>
                    <a:pt x="1276456" y="209261"/>
                  </a:cubicBezTo>
                  <a:cubicBezTo>
                    <a:pt x="1293435" y="209261"/>
                    <a:pt x="1305242" y="198016"/>
                    <a:pt x="1305242" y="179125"/>
                  </a:cubicBezTo>
                  <a:cubicBezTo>
                    <a:pt x="1305242" y="160347"/>
                    <a:pt x="1293435" y="149102"/>
                    <a:pt x="1276456" y="149102"/>
                  </a:cubicBezTo>
                  <a:moveTo>
                    <a:pt x="1276343" y="162034"/>
                  </a:moveTo>
                  <a:cubicBezTo>
                    <a:pt x="1284777" y="162034"/>
                    <a:pt x="1290961" y="167543"/>
                    <a:pt x="1290961" y="179125"/>
                  </a:cubicBezTo>
                  <a:cubicBezTo>
                    <a:pt x="1290961" y="190032"/>
                    <a:pt x="1285676" y="196329"/>
                    <a:pt x="1276681" y="196329"/>
                  </a:cubicBezTo>
                  <a:cubicBezTo>
                    <a:pt x="1268247" y="196329"/>
                    <a:pt x="1262063" y="190820"/>
                    <a:pt x="1262063" y="179125"/>
                  </a:cubicBezTo>
                  <a:cubicBezTo>
                    <a:pt x="1262063" y="168331"/>
                    <a:pt x="1267348" y="162034"/>
                    <a:pt x="1276343" y="162034"/>
                  </a:cubicBezTo>
                  <a:moveTo>
                    <a:pt x="1346239" y="149102"/>
                  </a:moveTo>
                  <a:cubicBezTo>
                    <a:pt x="1336569" y="149102"/>
                    <a:pt x="1331846" y="153150"/>
                    <a:pt x="1328585" y="158548"/>
                  </a:cubicBezTo>
                  <a:lnTo>
                    <a:pt x="1328585" y="150114"/>
                  </a:lnTo>
                  <a:lnTo>
                    <a:pt x="1314755" y="150114"/>
                  </a:lnTo>
                  <a:lnTo>
                    <a:pt x="1314755" y="208024"/>
                  </a:lnTo>
                  <a:lnTo>
                    <a:pt x="1328698" y="208024"/>
                  </a:lnTo>
                  <a:lnTo>
                    <a:pt x="1328698" y="176764"/>
                  </a:lnTo>
                  <a:cubicBezTo>
                    <a:pt x="1328698" y="167319"/>
                    <a:pt x="1333083" y="161584"/>
                    <a:pt x="1341404" y="161584"/>
                  </a:cubicBezTo>
                  <a:cubicBezTo>
                    <a:pt x="1348263" y="161584"/>
                    <a:pt x="1352199" y="165407"/>
                    <a:pt x="1352199" y="171929"/>
                  </a:cubicBezTo>
                  <a:lnTo>
                    <a:pt x="1352199" y="208024"/>
                  </a:lnTo>
                  <a:lnTo>
                    <a:pt x="1366142" y="208024"/>
                  </a:lnTo>
                  <a:lnTo>
                    <a:pt x="1366142" y="170692"/>
                  </a:lnTo>
                  <a:cubicBezTo>
                    <a:pt x="1366142" y="156861"/>
                    <a:pt x="1359395" y="149102"/>
                    <a:pt x="1346239" y="149102"/>
                  </a:cubicBezTo>
                  <a:moveTo>
                    <a:pt x="1433193" y="128075"/>
                  </a:moveTo>
                  <a:lnTo>
                    <a:pt x="1419250" y="128075"/>
                  </a:lnTo>
                  <a:lnTo>
                    <a:pt x="1419250" y="157761"/>
                  </a:lnTo>
                  <a:cubicBezTo>
                    <a:pt x="1415764" y="152138"/>
                    <a:pt x="1408680" y="149102"/>
                    <a:pt x="1401146" y="149102"/>
                  </a:cubicBezTo>
                  <a:cubicBezTo>
                    <a:pt x="1386978" y="149102"/>
                    <a:pt x="1375172" y="158998"/>
                    <a:pt x="1375172" y="179013"/>
                  </a:cubicBezTo>
                  <a:cubicBezTo>
                    <a:pt x="1375172" y="199365"/>
                    <a:pt x="1386978" y="209261"/>
                    <a:pt x="1401146" y="209261"/>
                  </a:cubicBezTo>
                  <a:cubicBezTo>
                    <a:pt x="1409130" y="209261"/>
                    <a:pt x="1416327" y="205775"/>
                    <a:pt x="1419475" y="199141"/>
                  </a:cubicBezTo>
                  <a:lnTo>
                    <a:pt x="1419475" y="208024"/>
                  </a:lnTo>
                  <a:lnTo>
                    <a:pt x="1433193" y="208024"/>
                  </a:lnTo>
                  <a:lnTo>
                    <a:pt x="1433193" y="128075"/>
                  </a:lnTo>
                  <a:moveTo>
                    <a:pt x="1404407" y="196442"/>
                  </a:moveTo>
                  <a:cubicBezTo>
                    <a:pt x="1396311" y="196442"/>
                    <a:pt x="1389340" y="190707"/>
                    <a:pt x="1389340" y="179013"/>
                  </a:cubicBezTo>
                  <a:cubicBezTo>
                    <a:pt x="1389340" y="167206"/>
                    <a:pt x="1396311" y="161471"/>
                    <a:pt x="1404407" y="161471"/>
                  </a:cubicBezTo>
                  <a:cubicBezTo>
                    <a:pt x="1411941" y="161471"/>
                    <a:pt x="1419587" y="167094"/>
                    <a:pt x="1419587" y="179013"/>
                  </a:cubicBezTo>
                  <a:cubicBezTo>
                    <a:pt x="1419587" y="190820"/>
                    <a:pt x="1411941" y="196442"/>
                    <a:pt x="1404407" y="196442"/>
                  </a:cubicBezTo>
                  <a:moveTo>
                    <a:pt x="1496567" y="183286"/>
                  </a:moveTo>
                  <a:lnTo>
                    <a:pt x="1496567" y="177551"/>
                  </a:lnTo>
                  <a:cubicBezTo>
                    <a:pt x="1496567" y="158435"/>
                    <a:pt x="1484648" y="149102"/>
                    <a:pt x="1470593" y="149102"/>
                  </a:cubicBezTo>
                  <a:cubicBezTo>
                    <a:pt x="1455862" y="149102"/>
                    <a:pt x="1442706" y="159222"/>
                    <a:pt x="1442706" y="179463"/>
                  </a:cubicBezTo>
                  <a:cubicBezTo>
                    <a:pt x="1442706" y="199590"/>
                    <a:pt x="1455637" y="209261"/>
                    <a:pt x="1470255" y="209261"/>
                  </a:cubicBezTo>
                  <a:cubicBezTo>
                    <a:pt x="1482062" y="209261"/>
                    <a:pt x="1493194" y="202851"/>
                    <a:pt x="1496118" y="190595"/>
                  </a:cubicBezTo>
                  <a:lnTo>
                    <a:pt x="1483074" y="190595"/>
                  </a:lnTo>
                  <a:cubicBezTo>
                    <a:pt x="1481050" y="195205"/>
                    <a:pt x="1476327" y="197229"/>
                    <a:pt x="1470817" y="197229"/>
                  </a:cubicBezTo>
                  <a:cubicBezTo>
                    <a:pt x="1462497" y="197229"/>
                    <a:pt x="1456537" y="192731"/>
                    <a:pt x="1456200" y="183286"/>
                  </a:cubicBezTo>
                  <a:lnTo>
                    <a:pt x="1496567" y="183286"/>
                  </a:lnTo>
                  <a:moveTo>
                    <a:pt x="1470480" y="161134"/>
                  </a:moveTo>
                  <a:cubicBezTo>
                    <a:pt x="1478014" y="161134"/>
                    <a:pt x="1482849" y="165407"/>
                    <a:pt x="1482849" y="173053"/>
                  </a:cubicBezTo>
                  <a:lnTo>
                    <a:pt x="1456537" y="173053"/>
                  </a:lnTo>
                  <a:cubicBezTo>
                    <a:pt x="1457774" y="164620"/>
                    <a:pt x="1463846" y="161134"/>
                    <a:pt x="1470480" y="161134"/>
                  </a:cubicBezTo>
                  <a:moveTo>
                    <a:pt x="1538886" y="149440"/>
                  </a:moveTo>
                  <a:lnTo>
                    <a:pt x="1535063" y="149440"/>
                  </a:lnTo>
                  <a:cubicBezTo>
                    <a:pt x="1528316" y="149440"/>
                    <a:pt x="1522919" y="152363"/>
                    <a:pt x="1519995" y="158660"/>
                  </a:cubicBezTo>
                  <a:lnTo>
                    <a:pt x="1519995" y="150114"/>
                  </a:lnTo>
                  <a:lnTo>
                    <a:pt x="1506165" y="150114"/>
                  </a:lnTo>
                  <a:lnTo>
                    <a:pt x="1506165" y="208024"/>
                  </a:lnTo>
                  <a:lnTo>
                    <a:pt x="1520108" y="208024"/>
                  </a:lnTo>
                  <a:lnTo>
                    <a:pt x="1520108" y="179687"/>
                  </a:lnTo>
                  <a:cubicBezTo>
                    <a:pt x="1520108" y="168331"/>
                    <a:pt x="1525393" y="163046"/>
                    <a:pt x="1535175" y="163046"/>
                  </a:cubicBezTo>
                  <a:lnTo>
                    <a:pt x="1538886" y="163046"/>
                  </a:lnTo>
                  <a:lnTo>
                    <a:pt x="1538886" y="149440"/>
                  </a:lnTo>
                  <a:moveTo>
                    <a:pt x="1569303" y="173503"/>
                  </a:moveTo>
                  <a:cubicBezTo>
                    <a:pt x="1562219" y="172491"/>
                    <a:pt x="1557159" y="171591"/>
                    <a:pt x="1557159" y="167094"/>
                  </a:cubicBezTo>
                  <a:cubicBezTo>
                    <a:pt x="1557159" y="163720"/>
                    <a:pt x="1559857" y="160684"/>
                    <a:pt x="1566716" y="160684"/>
                  </a:cubicBezTo>
                  <a:cubicBezTo>
                    <a:pt x="1572676" y="160684"/>
                    <a:pt x="1576724" y="162933"/>
                    <a:pt x="1577286" y="168668"/>
                  </a:cubicBezTo>
                  <a:lnTo>
                    <a:pt x="1590892" y="168668"/>
                  </a:lnTo>
                  <a:cubicBezTo>
                    <a:pt x="1590105" y="155737"/>
                    <a:pt x="1580097" y="149102"/>
                    <a:pt x="1566604" y="149102"/>
                  </a:cubicBezTo>
                  <a:cubicBezTo>
                    <a:pt x="1554572" y="149102"/>
                    <a:pt x="1543553" y="154387"/>
                    <a:pt x="1543553" y="167543"/>
                  </a:cubicBezTo>
                  <a:cubicBezTo>
                    <a:pt x="1543553" y="181824"/>
                    <a:pt x="1556484" y="183736"/>
                    <a:pt x="1567841" y="185647"/>
                  </a:cubicBezTo>
                  <a:cubicBezTo>
                    <a:pt x="1575824" y="186996"/>
                    <a:pt x="1578523" y="187896"/>
                    <a:pt x="1578523" y="191494"/>
                  </a:cubicBezTo>
                  <a:cubicBezTo>
                    <a:pt x="1578523" y="195880"/>
                    <a:pt x="1574363" y="197791"/>
                    <a:pt x="1568403" y="197791"/>
                  </a:cubicBezTo>
                  <a:cubicBezTo>
                    <a:pt x="1561881" y="197791"/>
                    <a:pt x="1556821" y="195317"/>
                    <a:pt x="1555809" y="189470"/>
                  </a:cubicBezTo>
                  <a:lnTo>
                    <a:pt x="1541754" y="189470"/>
                  </a:lnTo>
                  <a:cubicBezTo>
                    <a:pt x="1542766" y="204088"/>
                    <a:pt x="1555697" y="209261"/>
                    <a:pt x="1567728" y="209261"/>
                  </a:cubicBezTo>
                  <a:cubicBezTo>
                    <a:pt x="1580660" y="209261"/>
                    <a:pt x="1592241" y="203076"/>
                    <a:pt x="1592241" y="190032"/>
                  </a:cubicBezTo>
                  <a:cubicBezTo>
                    <a:pt x="1592241" y="176539"/>
                    <a:pt x="1579648" y="175077"/>
                    <a:pt x="1569303" y="173503"/>
                  </a:cubicBezTo>
                  <a:moveTo>
                    <a:pt x="1632755" y="149102"/>
                  </a:moveTo>
                  <a:cubicBezTo>
                    <a:pt x="1622973" y="149102"/>
                    <a:pt x="1618475" y="153150"/>
                    <a:pt x="1615214" y="158660"/>
                  </a:cubicBezTo>
                  <a:lnTo>
                    <a:pt x="1615214" y="128075"/>
                  </a:lnTo>
                  <a:lnTo>
                    <a:pt x="1601271" y="128075"/>
                  </a:lnTo>
                  <a:lnTo>
                    <a:pt x="1601271" y="208024"/>
                  </a:lnTo>
                  <a:lnTo>
                    <a:pt x="1615214" y="208024"/>
                  </a:lnTo>
                  <a:lnTo>
                    <a:pt x="1615214" y="176764"/>
                  </a:lnTo>
                  <a:cubicBezTo>
                    <a:pt x="1615214" y="167319"/>
                    <a:pt x="1619599" y="161584"/>
                    <a:pt x="1627920" y="161584"/>
                  </a:cubicBezTo>
                  <a:cubicBezTo>
                    <a:pt x="1634779" y="161584"/>
                    <a:pt x="1638715" y="165407"/>
                    <a:pt x="1638715" y="171929"/>
                  </a:cubicBezTo>
                  <a:lnTo>
                    <a:pt x="1638715" y="208024"/>
                  </a:lnTo>
                  <a:lnTo>
                    <a:pt x="1652658" y="208024"/>
                  </a:lnTo>
                  <a:lnTo>
                    <a:pt x="1652658" y="170692"/>
                  </a:lnTo>
                  <a:cubicBezTo>
                    <a:pt x="1652658" y="156861"/>
                    <a:pt x="1645912" y="149102"/>
                    <a:pt x="1632755" y="149102"/>
                  </a:cubicBezTo>
                  <a:moveTo>
                    <a:pt x="1690249" y="149102"/>
                  </a:moveTo>
                  <a:cubicBezTo>
                    <a:pt x="1675856" y="149102"/>
                    <a:pt x="1665623" y="155624"/>
                    <a:pt x="1663374" y="169118"/>
                  </a:cubicBezTo>
                  <a:lnTo>
                    <a:pt x="1676643" y="169118"/>
                  </a:lnTo>
                  <a:cubicBezTo>
                    <a:pt x="1677880" y="164732"/>
                    <a:pt x="1680354" y="160572"/>
                    <a:pt x="1689012" y="160572"/>
                  </a:cubicBezTo>
                  <a:cubicBezTo>
                    <a:pt x="1693959" y="160572"/>
                    <a:pt x="1698570" y="162146"/>
                    <a:pt x="1698570" y="166531"/>
                  </a:cubicBezTo>
                  <a:cubicBezTo>
                    <a:pt x="1698570" y="171367"/>
                    <a:pt x="1694072" y="172266"/>
                    <a:pt x="1691823" y="172603"/>
                  </a:cubicBezTo>
                  <a:lnTo>
                    <a:pt x="1680129" y="174290"/>
                  </a:lnTo>
                  <a:cubicBezTo>
                    <a:pt x="1674844" y="175077"/>
                    <a:pt x="1661688" y="177551"/>
                    <a:pt x="1661688" y="192056"/>
                  </a:cubicBezTo>
                  <a:cubicBezTo>
                    <a:pt x="1661688" y="204313"/>
                    <a:pt x="1671133" y="209261"/>
                    <a:pt x="1680354" y="209261"/>
                  </a:cubicBezTo>
                  <a:cubicBezTo>
                    <a:pt x="1686538" y="209261"/>
                    <a:pt x="1694072" y="207012"/>
                    <a:pt x="1698570" y="199590"/>
                  </a:cubicBezTo>
                  <a:lnTo>
                    <a:pt x="1698570" y="208024"/>
                  </a:lnTo>
                  <a:lnTo>
                    <a:pt x="1712176" y="208024"/>
                  </a:lnTo>
                  <a:lnTo>
                    <a:pt x="1712176" y="167881"/>
                  </a:lnTo>
                  <a:cubicBezTo>
                    <a:pt x="1712176" y="154275"/>
                    <a:pt x="1702955" y="149102"/>
                    <a:pt x="1690249" y="149102"/>
                  </a:cubicBezTo>
                  <a:moveTo>
                    <a:pt x="1683952" y="197679"/>
                  </a:moveTo>
                  <a:cubicBezTo>
                    <a:pt x="1679004" y="197679"/>
                    <a:pt x="1675631" y="195542"/>
                    <a:pt x="1675631" y="190932"/>
                  </a:cubicBezTo>
                  <a:cubicBezTo>
                    <a:pt x="1675631" y="184523"/>
                    <a:pt x="1682490" y="183511"/>
                    <a:pt x="1684964" y="183173"/>
                  </a:cubicBezTo>
                  <a:lnTo>
                    <a:pt x="1690811" y="182274"/>
                  </a:lnTo>
                  <a:cubicBezTo>
                    <a:pt x="1693735" y="181824"/>
                    <a:pt x="1696096" y="181487"/>
                    <a:pt x="1698232" y="180587"/>
                  </a:cubicBezTo>
                  <a:lnTo>
                    <a:pt x="1698232" y="183736"/>
                  </a:lnTo>
                  <a:cubicBezTo>
                    <a:pt x="1698232" y="191494"/>
                    <a:pt x="1692385" y="197679"/>
                    <a:pt x="1683952" y="197679"/>
                  </a:cubicBezTo>
                  <a:moveTo>
                    <a:pt x="1757862" y="149440"/>
                  </a:moveTo>
                  <a:lnTo>
                    <a:pt x="1754039" y="149440"/>
                  </a:lnTo>
                  <a:cubicBezTo>
                    <a:pt x="1747292" y="149440"/>
                    <a:pt x="1741895" y="152363"/>
                    <a:pt x="1738971" y="158660"/>
                  </a:cubicBezTo>
                  <a:lnTo>
                    <a:pt x="1738971" y="150114"/>
                  </a:lnTo>
                  <a:lnTo>
                    <a:pt x="1725140" y="150114"/>
                  </a:lnTo>
                  <a:lnTo>
                    <a:pt x="1725140" y="208024"/>
                  </a:lnTo>
                  <a:lnTo>
                    <a:pt x="1739084" y="208024"/>
                  </a:lnTo>
                  <a:lnTo>
                    <a:pt x="1739084" y="179687"/>
                  </a:lnTo>
                  <a:cubicBezTo>
                    <a:pt x="1739084" y="168331"/>
                    <a:pt x="1744369" y="163046"/>
                    <a:pt x="1754151" y="163046"/>
                  </a:cubicBezTo>
                  <a:lnTo>
                    <a:pt x="1757862" y="163046"/>
                  </a:lnTo>
                  <a:lnTo>
                    <a:pt x="1757862" y="149440"/>
                  </a:lnTo>
                  <a:moveTo>
                    <a:pt x="1814057" y="183286"/>
                  </a:moveTo>
                  <a:lnTo>
                    <a:pt x="1814057" y="177551"/>
                  </a:lnTo>
                  <a:cubicBezTo>
                    <a:pt x="1814057" y="158435"/>
                    <a:pt x="1802137" y="149102"/>
                    <a:pt x="1788082" y="149102"/>
                  </a:cubicBezTo>
                  <a:cubicBezTo>
                    <a:pt x="1773351" y="149102"/>
                    <a:pt x="1760195" y="159222"/>
                    <a:pt x="1760195" y="179463"/>
                  </a:cubicBezTo>
                  <a:cubicBezTo>
                    <a:pt x="1760195" y="199590"/>
                    <a:pt x="1773126" y="209261"/>
                    <a:pt x="1787744" y="209261"/>
                  </a:cubicBezTo>
                  <a:cubicBezTo>
                    <a:pt x="1799551" y="209261"/>
                    <a:pt x="1810683" y="202851"/>
                    <a:pt x="1813607" y="190595"/>
                  </a:cubicBezTo>
                  <a:lnTo>
                    <a:pt x="1800563" y="190595"/>
                  </a:lnTo>
                  <a:cubicBezTo>
                    <a:pt x="1798539" y="195205"/>
                    <a:pt x="1793816" y="197229"/>
                    <a:pt x="1788307" y="197229"/>
                  </a:cubicBezTo>
                  <a:cubicBezTo>
                    <a:pt x="1779986" y="197229"/>
                    <a:pt x="1774026" y="192731"/>
                    <a:pt x="1773689" y="183286"/>
                  </a:cubicBezTo>
                  <a:lnTo>
                    <a:pt x="1814057" y="183286"/>
                  </a:lnTo>
                  <a:moveTo>
                    <a:pt x="1787969" y="161134"/>
                  </a:moveTo>
                  <a:cubicBezTo>
                    <a:pt x="1795503" y="161134"/>
                    <a:pt x="1800338" y="165407"/>
                    <a:pt x="1800338" y="173053"/>
                  </a:cubicBezTo>
                  <a:lnTo>
                    <a:pt x="1774026" y="173053"/>
                  </a:lnTo>
                  <a:cubicBezTo>
                    <a:pt x="1775263" y="164620"/>
                    <a:pt x="1781335" y="161134"/>
                    <a:pt x="1787969" y="161134"/>
                  </a:cubicBezTo>
                  <a:moveTo>
                    <a:pt x="1203614" y="320469"/>
                  </a:moveTo>
                  <a:lnTo>
                    <a:pt x="1203614" y="306751"/>
                  </a:lnTo>
                  <a:lnTo>
                    <a:pt x="1163246" y="306751"/>
                  </a:lnTo>
                  <a:lnTo>
                    <a:pt x="1163246" y="287522"/>
                  </a:lnTo>
                  <a:lnTo>
                    <a:pt x="1198441" y="287522"/>
                  </a:lnTo>
                  <a:lnTo>
                    <a:pt x="1198441" y="273804"/>
                  </a:lnTo>
                  <a:lnTo>
                    <a:pt x="1163246" y="273804"/>
                  </a:lnTo>
                  <a:lnTo>
                    <a:pt x="1163246" y="255476"/>
                  </a:lnTo>
                  <a:lnTo>
                    <a:pt x="1201477" y="255476"/>
                  </a:lnTo>
                  <a:lnTo>
                    <a:pt x="1201477" y="241757"/>
                  </a:lnTo>
                  <a:lnTo>
                    <a:pt x="1148628" y="241757"/>
                  </a:lnTo>
                  <a:lnTo>
                    <a:pt x="1148628" y="320469"/>
                  </a:lnTo>
                  <a:lnTo>
                    <a:pt x="1203614" y="320469"/>
                  </a:lnTo>
                  <a:moveTo>
                    <a:pt x="1267258" y="240520"/>
                  </a:moveTo>
                  <a:lnTo>
                    <a:pt x="1253315" y="240520"/>
                  </a:lnTo>
                  <a:lnTo>
                    <a:pt x="1253315" y="270206"/>
                  </a:lnTo>
                  <a:cubicBezTo>
                    <a:pt x="1249829" y="264584"/>
                    <a:pt x="1242745" y="261548"/>
                    <a:pt x="1235211" y="261548"/>
                  </a:cubicBezTo>
                  <a:cubicBezTo>
                    <a:pt x="1221043" y="261548"/>
                    <a:pt x="1209236" y="271443"/>
                    <a:pt x="1209236" y="291458"/>
                  </a:cubicBezTo>
                  <a:cubicBezTo>
                    <a:pt x="1209236" y="311811"/>
                    <a:pt x="1221043" y="321706"/>
                    <a:pt x="1235211" y="321706"/>
                  </a:cubicBezTo>
                  <a:cubicBezTo>
                    <a:pt x="1243195" y="321706"/>
                    <a:pt x="1250391" y="318220"/>
                    <a:pt x="1253540" y="311586"/>
                  </a:cubicBezTo>
                  <a:lnTo>
                    <a:pt x="1253540" y="320469"/>
                  </a:lnTo>
                  <a:lnTo>
                    <a:pt x="1267258" y="320469"/>
                  </a:lnTo>
                  <a:lnTo>
                    <a:pt x="1267258" y="240520"/>
                  </a:lnTo>
                  <a:moveTo>
                    <a:pt x="1238472" y="308887"/>
                  </a:moveTo>
                  <a:cubicBezTo>
                    <a:pt x="1230376" y="308887"/>
                    <a:pt x="1223404" y="303152"/>
                    <a:pt x="1223404" y="291458"/>
                  </a:cubicBezTo>
                  <a:cubicBezTo>
                    <a:pt x="1223404" y="279651"/>
                    <a:pt x="1230376" y="273917"/>
                    <a:pt x="1238472" y="273917"/>
                  </a:cubicBezTo>
                  <a:cubicBezTo>
                    <a:pt x="1246006" y="273917"/>
                    <a:pt x="1253652" y="279539"/>
                    <a:pt x="1253652" y="291458"/>
                  </a:cubicBezTo>
                  <a:cubicBezTo>
                    <a:pt x="1253652" y="303265"/>
                    <a:pt x="1246006" y="308887"/>
                    <a:pt x="1238472" y="308887"/>
                  </a:cubicBezTo>
                  <a:moveTo>
                    <a:pt x="1313433" y="261885"/>
                  </a:moveTo>
                  <a:lnTo>
                    <a:pt x="1309610" y="261885"/>
                  </a:lnTo>
                  <a:cubicBezTo>
                    <a:pt x="1302864" y="261885"/>
                    <a:pt x="1297466" y="264809"/>
                    <a:pt x="1294543" y="271105"/>
                  </a:cubicBezTo>
                  <a:lnTo>
                    <a:pt x="1294543" y="262560"/>
                  </a:lnTo>
                  <a:lnTo>
                    <a:pt x="1280712" y="262560"/>
                  </a:lnTo>
                  <a:lnTo>
                    <a:pt x="1280712" y="320469"/>
                  </a:lnTo>
                  <a:lnTo>
                    <a:pt x="1294655" y="320469"/>
                  </a:lnTo>
                  <a:lnTo>
                    <a:pt x="1294655" y="292133"/>
                  </a:lnTo>
                  <a:cubicBezTo>
                    <a:pt x="1294655" y="280776"/>
                    <a:pt x="1299940" y="275491"/>
                    <a:pt x="1309723" y="275491"/>
                  </a:cubicBezTo>
                  <a:lnTo>
                    <a:pt x="1313433" y="275491"/>
                  </a:lnTo>
                  <a:lnTo>
                    <a:pt x="1313433" y="261885"/>
                  </a:lnTo>
                  <a:moveTo>
                    <a:pt x="1344322" y="261548"/>
                  </a:moveTo>
                  <a:cubicBezTo>
                    <a:pt x="1329929" y="261548"/>
                    <a:pt x="1319697" y="268069"/>
                    <a:pt x="1317448" y="281563"/>
                  </a:cubicBezTo>
                  <a:lnTo>
                    <a:pt x="1330716" y="281563"/>
                  </a:lnTo>
                  <a:cubicBezTo>
                    <a:pt x="1331953" y="277178"/>
                    <a:pt x="1334427" y="273017"/>
                    <a:pt x="1343085" y="273017"/>
                  </a:cubicBezTo>
                  <a:cubicBezTo>
                    <a:pt x="1348033" y="273017"/>
                    <a:pt x="1352643" y="274591"/>
                    <a:pt x="1352643" y="278977"/>
                  </a:cubicBezTo>
                  <a:cubicBezTo>
                    <a:pt x="1352643" y="283812"/>
                    <a:pt x="1348145" y="284711"/>
                    <a:pt x="1345896" y="285049"/>
                  </a:cubicBezTo>
                  <a:lnTo>
                    <a:pt x="1334202" y="286735"/>
                  </a:lnTo>
                  <a:cubicBezTo>
                    <a:pt x="1328917" y="287522"/>
                    <a:pt x="1315761" y="289996"/>
                    <a:pt x="1315761" y="304502"/>
                  </a:cubicBezTo>
                  <a:cubicBezTo>
                    <a:pt x="1315761" y="316758"/>
                    <a:pt x="1325207" y="321706"/>
                    <a:pt x="1334427" y="321706"/>
                  </a:cubicBezTo>
                  <a:cubicBezTo>
                    <a:pt x="1340612" y="321706"/>
                    <a:pt x="1348145" y="319457"/>
                    <a:pt x="1352643" y="312036"/>
                  </a:cubicBezTo>
                  <a:lnTo>
                    <a:pt x="1352643" y="320469"/>
                  </a:lnTo>
                  <a:lnTo>
                    <a:pt x="1366249" y="320469"/>
                  </a:lnTo>
                  <a:lnTo>
                    <a:pt x="1366249" y="280326"/>
                  </a:lnTo>
                  <a:cubicBezTo>
                    <a:pt x="1366249" y="266720"/>
                    <a:pt x="1357029" y="261548"/>
                    <a:pt x="1344322" y="261548"/>
                  </a:cubicBezTo>
                  <a:moveTo>
                    <a:pt x="1338025" y="310124"/>
                  </a:moveTo>
                  <a:cubicBezTo>
                    <a:pt x="1333078" y="310124"/>
                    <a:pt x="1329704" y="307988"/>
                    <a:pt x="1329704" y="303377"/>
                  </a:cubicBezTo>
                  <a:cubicBezTo>
                    <a:pt x="1329704" y="296968"/>
                    <a:pt x="1336563" y="295956"/>
                    <a:pt x="1339037" y="295619"/>
                  </a:cubicBezTo>
                  <a:lnTo>
                    <a:pt x="1344884" y="294719"/>
                  </a:lnTo>
                  <a:cubicBezTo>
                    <a:pt x="1347808" y="294269"/>
                    <a:pt x="1350169" y="293932"/>
                    <a:pt x="1352306" y="293032"/>
                  </a:cubicBezTo>
                  <a:lnTo>
                    <a:pt x="1352306" y="296181"/>
                  </a:lnTo>
                  <a:cubicBezTo>
                    <a:pt x="1352306" y="303939"/>
                    <a:pt x="1346459" y="310124"/>
                    <a:pt x="1338025" y="310124"/>
                  </a:cubicBezTo>
                  <a:moveTo>
                    <a:pt x="1464566" y="262560"/>
                  </a:moveTo>
                  <a:lnTo>
                    <a:pt x="1450173" y="262560"/>
                  </a:lnTo>
                  <a:lnTo>
                    <a:pt x="1438028" y="301803"/>
                  </a:lnTo>
                  <a:lnTo>
                    <a:pt x="1425547" y="262560"/>
                  </a:lnTo>
                  <a:lnTo>
                    <a:pt x="1411941" y="262560"/>
                  </a:lnTo>
                  <a:lnTo>
                    <a:pt x="1399572" y="301803"/>
                  </a:lnTo>
                  <a:lnTo>
                    <a:pt x="1387316" y="262560"/>
                  </a:lnTo>
                  <a:lnTo>
                    <a:pt x="1372473" y="262560"/>
                  </a:lnTo>
                  <a:lnTo>
                    <a:pt x="1392488" y="320469"/>
                  </a:lnTo>
                  <a:lnTo>
                    <a:pt x="1405982" y="320469"/>
                  </a:lnTo>
                  <a:lnTo>
                    <a:pt x="1418463" y="282912"/>
                  </a:lnTo>
                  <a:lnTo>
                    <a:pt x="1431057" y="320469"/>
                  </a:lnTo>
                  <a:lnTo>
                    <a:pt x="1444438" y="320469"/>
                  </a:lnTo>
                  <a:lnTo>
                    <a:pt x="1464566" y="262560"/>
                  </a:lnTo>
                  <a:moveTo>
                    <a:pt x="1553217" y="241757"/>
                  </a:moveTo>
                  <a:lnTo>
                    <a:pt x="1534664" y="241757"/>
                  </a:lnTo>
                  <a:lnTo>
                    <a:pt x="1512849" y="301915"/>
                  </a:lnTo>
                  <a:lnTo>
                    <a:pt x="1491035" y="241757"/>
                  </a:lnTo>
                  <a:lnTo>
                    <a:pt x="1472482" y="241757"/>
                  </a:lnTo>
                  <a:lnTo>
                    <a:pt x="1472482" y="320469"/>
                  </a:lnTo>
                  <a:lnTo>
                    <a:pt x="1485863" y="320469"/>
                  </a:lnTo>
                  <a:lnTo>
                    <a:pt x="1485863" y="265033"/>
                  </a:lnTo>
                  <a:lnTo>
                    <a:pt x="1506103" y="320469"/>
                  </a:lnTo>
                  <a:lnTo>
                    <a:pt x="1519259" y="320469"/>
                  </a:lnTo>
                  <a:lnTo>
                    <a:pt x="1539499" y="265033"/>
                  </a:lnTo>
                  <a:lnTo>
                    <a:pt x="1539499" y="320469"/>
                  </a:lnTo>
                  <a:lnTo>
                    <a:pt x="1553217" y="320469"/>
                  </a:lnTo>
                  <a:lnTo>
                    <a:pt x="1553217" y="241757"/>
                  </a:lnTo>
                  <a:moveTo>
                    <a:pt x="1567093" y="254913"/>
                  </a:moveTo>
                  <a:lnTo>
                    <a:pt x="1581936" y="254913"/>
                  </a:lnTo>
                  <a:lnTo>
                    <a:pt x="1581936" y="239059"/>
                  </a:lnTo>
                  <a:lnTo>
                    <a:pt x="1567093" y="239059"/>
                  </a:lnTo>
                  <a:lnTo>
                    <a:pt x="1567093" y="254913"/>
                  </a:lnTo>
                  <a:moveTo>
                    <a:pt x="1567543" y="320469"/>
                  </a:moveTo>
                  <a:lnTo>
                    <a:pt x="1581486" y="320469"/>
                  </a:lnTo>
                  <a:lnTo>
                    <a:pt x="1581486" y="262560"/>
                  </a:lnTo>
                  <a:lnTo>
                    <a:pt x="1567543" y="262560"/>
                  </a:lnTo>
                  <a:lnTo>
                    <a:pt x="1567543" y="320469"/>
                  </a:lnTo>
                  <a:moveTo>
                    <a:pt x="1626166" y="261548"/>
                  </a:moveTo>
                  <a:cubicBezTo>
                    <a:pt x="1616496" y="261548"/>
                    <a:pt x="1611773" y="265596"/>
                    <a:pt x="1608512" y="270993"/>
                  </a:cubicBezTo>
                  <a:lnTo>
                    <a:pt x="1608512" y="262560"/>
                  </a:lnTo>
                  <a:lnTo>
                    <a:pt x="1594682" y="262560"/>
                  </a:lnTo>
                  <a:lnTo>
                    <a:pt x="1594682" y="320469"/>
                  </a:lnTo>
                  <a:lnTo>
                    <a:pt x="1608625" y="320469"/>
                  </a:lnTo>
                  <a:lnTo>
                    <a:pt x="1608625" y="289209"/>
                  </a:lnTo>
                  <a:cubicBezTo>
                    <a:pt x="1608625" y="279764"/>
                    <a:pt x="1613010" y="274029"/>
                    <a:pt x="1621331" y="274029"/>
                  </a:cubicBezTo>
                  <a:cubicBezTo>
                    <a:pt x="1628190" y="274029"/>
                    <a:pt x="1632126" y="277852"/>
                    <a:pt x="1632126" y="284374"/>
                  </a:cubicBezTo>
                  <a:lnTo>
                    <a:pt x="1632126" y="320469"/>
                  </a:lnTo>
                  <a:lnTo>
                    <a:pt x="1646069" y="320469"/>
                  </a:lnTo>
                  <a:lnTo>
                    <a:pt x="1646069" y="283137"/>
                  </a:lnTo>
                  <a:cubicBezTo>
                    <a:pt x="1646069" y="269306"/>
                    <a:pt x="1639322" y="261548"/>
                    <a:pt x="1626166" y="261548"/>
                  </a:cubicBezTo>
                  <a:moveTo>
                    <a:pt x="1713120" y="240520"/>
                  </a:moveTo>
                  <a:lnTo>
                    <a:pt x="1699177" y="240520"/>
                  </a:lnTo>
                  <a:lnTo>
                    <a:pt x="1699177" y="270206"/>
                  </a:lnTo>
                  <a:cubicBezTo>
                    <a:pt x="1695691" y="264584"/>
                    <a:pt x="1688607" y="261548"/>
                    <a:pt x="1681073" y="261548"/>
                  </a:cubicBezTo>
                  <a:cubicBezTo>
                    <a:pt x="1666905" y="261548"/>
                    <a:pt x="1655098" y="271443"/>
                    <a:pt x="1655098" y="291458"/>
                  </a:cubicBezTo>
                  <a:cubicBezTo>
                    <a:pt x="1655098" y="311811"/>
                    <a:pt x="1666905" y="321706"/>
                    <a:pt x="1681073" y="321706"/>
                  </a:cubicBezTo>
                  <a:cubicBezTo>
                    <a:pt x="1689057" y="321706"/>
                    <a:pt x="1696253" y="318220"/>
                    <a:pt x="1699402" y="311586"/>
                  </a:cubicBezTo>
                  <a:lnTo>
                    <a:pt x="1699402" y="320469"/>
                  </a:lnTo>
                  <a:lnTo>
                    <a:pt x="1713120" y="320469"/>
                  </a:lnTo>
                  <a:lnTo>
                    <a:pt x="1713120" y="240520"/>
                  </a:lnTo>
                  <a:moveTo>
                    <a:pt x="1684334" y="308887"/>
                  </a:moveTo>
                  <a:cubicBezTo>
                    <a:pt x="1676238" y="308887"/>
                    <a:pt x="1669266" y="303152"/>
                    <a:pt x="1669266" y="291458"/>
                  </a:cubicBezTo>
                  <a:cubicBezTo>
                    <a:pt x="1669266" y="279651"/>
                    <a:pt x="1676238" y="273917"/>
                    <a:pt x="1684334" y="273917"/>
                  </a:cubicBezTo>
                  <a:cubicBezTo>
                    <a:pt x="1691868" y="273917"/>
                    <a:pt x="1699514" y="279539"/>
                    <a:pt x="1699514" y="291458"/>
                  </a:cubicBezTo>
                  <a:cubicBezTo>
                    <a:pt x="1699514" y="303265"/>
                    <a:pt x="1691868" y="308887"/>
                    <a:pt x="1684334" y="30888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593" name="shape593"/>
            <p:cNvSpPr/>
            <p:nvPr/>
          </p:nvSpPr>
          <p:spPr>
            <a:xfrm>
              <a:off x="20434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4" name="shape594"/>
            <p:cNvSpPr/>
            <p:nvPr/>
          </p:nvSpPr>
          <p:spPr>
            <a:xfrm>
              <a:off x="20434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5" name="shape595"/>
            <p:cNvSpPr/>
            <p:nvPr/>
          </p:nvSpPr>
          <p:spPr>
            <a:xfrm>
              <a:off x="20434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6" name="shape596"/>
            <p:cNvSpPr/>
            <p:nvPr/>
          </p:nvSpPr>
          <p:spPr>
            <a:xfrm>
              <a:off x="31450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7" name="shape597"/>
            <p:cNvSpPr/>
            <p:nvPr/>
          </p:nvSpPr>
          <p:spPr>
            <a:xfrm>
              <a:off x="31450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8" name="shape598"/>
            <p:cNvSpPr/>
            <p:nvPr/>
          </p:nvSpPr>
          <p:spPr>
            <a:xfrm>
              <a:off x="31450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9" name="shape599"/>
            <p:cNvSpPr/>
            <p:nvPr/>
          </p:nvSpPr>
          <p:spPr>
            <a:xfrm>
              <a:off x="42466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0" name="shape600"/>
            <p:cNvSpPr/>
            <p:nvPr/>
          </p:nvSpPr>
          <p:spPr>
            <a:xfrm>
              <a:off x="42466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1" name="shape601"/>
            <p:cNvSpPr/>
            <p:nvPr/>
          </p:nvSpPr>
          <p:spPr>
            <a:xfrm>
              <a:off x="42466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2" name="shape602"/>
            <p:cNvSpPr/>
            <p:nvPr/>
          </p:nvSpPr>
          <p:spPr>
            <a:xfrm>
              <a:off x="53482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3" name="shape603"/>
            <p:cNvSpPr/>
            <p:nvPr/>
          </p:nvSpPr>
          <p:spPr>
            <a:xfrm>
              <a:off x="53482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4" name="shape604"/>
            <p:cNvSpPr/>
            <p:nvPr/>
          </p:nvSpPr>
          <p:spPr>
            <a:xfrm>
              <a:off x="53482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5" name="shape605"/>
            <p:cNvSpPr/>
            <p:nvPr/>
          </p:nvSpPr>
          <p:spPr>
            <a:xfrm>
              <a:off x="64498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6" name="shape606"/>
            <p:cNvSpPr/>
            <p:nvPr/>
          </p:nvSpPr>
          <p:spPr>
            <a:xfrm>
              <a:off x="6449863" y="324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7" name="shape607"/>
            <p:cNvSpPr/>
            <p:nvPr/>
          </p:nvSpPr>
          <p:spPr>
            <a:xfrm>
              <a:off x="6449863" y="324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8" name="shape608"/>
            <p:cNvSpPr/>
            <p:nvPr/>
          </p:nvSpPr>
          <p:spPr>
            <a:xfrm>
              <a:off x="20434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9" name="shape609"/>
            <p:cNvSpPr/>
            <p:nvPr/>
          </p:nvSpPr>
          <p:spPr>
            <a:xfrm>
              <a:off x="20434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0" name="shape610"/>
            <p:cNvSpPr/>
            <p:nvPr/>
          </p:nvSpPr>
          <p:spPr>
            <a:xfrm>
              <a:off x="20434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1" name="shape611"/>
            <p:cNvSpPr/>
            <p:nvPr/>
          </p:nvSpPr>
          <p:spPr>
            <a:xfrm>
              <a:off x="31450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2" name="shape612"/>
            <p:cNvSpPr/>
            <p:nvPr/>
          </p:nvSpPr>
          <p:spPr>
            <a:xfrm>
              <a:off x="31450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3" name="shape613"/>
            <p:cNvSpPr/>
            <p:nvPr/>
          </p:nvSpPr>
          <p:spPr>
            <a:xfrm>
              <a:off x="31450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4" name="shape614"/>
            <p:cNvSpPr/>
            <p:nvPr/>
          </p:nvSpPr>
          <p:spPr>
            <a:xfrm>
              <a:off x="42466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5" name="shape615"/>
            <p:cNvSpPr/>
            <p:nvPr/>
          </p:nvSpPr>
          <p:spPr>
            <a:xfrm>
              <a:off x="42466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6" name="shape616"/>
            <p:cNvSpPr/>
            <p:nvPr/>
          </p:nvSpPr>
          <p:spPr>
            <a:xfrm>
              <a:off x="42466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7" name="shape617"/>
            <p:cNvSpPr/>
            <p:nvPr/>
          </p:nvSpPr>
          <p:spPr>
            <a:xfrm>
              <a:off x="53482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8" name="shape618"/>
            <p:cNvSpPr/>
            <p:nvPr/>
          </p:nvSpPr>
          <p:spPr>
            <a:xfrm>
              <a:off x="53482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9" name="shape619"/>
            <p:cNvSpPr/>
            <p:nvPr/>
          </p:nvSpPr>
          <p:spPr>
            <a:xfrm>
              <a:off x="53482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0" name="shape620"/>
            <p:cNvSpPr/>
            <p:nvPr/>
          </p:nvSpPr>
          <p:spPr>
            <a:xfrm>
              <a:off x="64498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1" name="shape621"/>
            <p:cNvSpPr/>
            <p:nvPr/>
          </p:nvSpPr>
          <p:spPr>
            <a:xfrm>
              <a:off x="6449863" y="14257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2" name="shape622"/>
            <p:cNvSpPr/>
            <p:nvPr/>
          </p:nvSpPr>
          <p:spPr>
            <a:xfrm>
              <a:off x="6449863" y="14257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3" name="shape623"/>
            <p:cNvSpPr/>
            <p:nvPr/>
          </p:nvSpPr>
          <p:spPr>
            <a:xfrm>
              <a:off x="20434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4" name="shape624"/>
            <p:cNvSpPr/>
            <p:nvPr/>
          </p:nvSpPr>
          <p:spPr>
            <a:xfrm>
              <a:off x="20434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5" name="shape625"/>
            <p:cNvSpPr/>
            <p:nvPr/>
          </p:nvSpPr>
          <p:spPr>
            <a:xfrm>
              <a:off x="20434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6" name="shape626"/>
            <p:cNvSpPr/>
            <p:nvPr/>
          </p:nvSpPr>
          <p:spPr>
            <a:xfrm>
              <a:off x="31450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7" name="shape627"/>
            <p:cNvSpPr/>
            <p:nvPr/>
          </p:nvSpPr>
          <p:spPr>
            <a:xfrm>
              <a:off x="31450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8" name="shape628"/>
            <p:cNvSpPr/>
            <p:nvPr/>
          </p:nvSpPr>
          <p:spPr>
            <a:xfrm>
              <a:off x="31450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9" name="shape629"/>
            <p:cNvSpPr/>
            <p:nvPr/>
          </p:nvSpPr>
          <p:spPr>
            <a:xfrm>
              <a:off x="42466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0" name="shape630"/>
            <p:cNvSpPr/>
            <p:nvPr/>
          </p:nvSpPr>
          <p:spPr>
            <a:xfrm>
              <a:off x="42466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1" name="shape631"/>
            <p:cNvSpPr/>
            <p:nvPr/>
          </p:nvSpPr>
          <p:spPr>
            <a:xfrm>
              <a:off x="42466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2" name="shape632"/>
            <p:cNvSpPr/>
            <p:nvPr/>
          </p:nvSpPr>
          <p:spPr>
            <a:xfrm>
              <a:off x="53482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3" name="shape633"/>
            <p:cNvSpPr/>
            <p:nvPr/>
          </p:nvSpPr>
          <p:spPr>
            <a:xfrm>
              <a:off x="53482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4" name="shape634"/>
            <p:cNvSpPr/>
            <p:nvPr/>
          </p:nvSpPr>
          <p:spPr>
            <a:xfrm>
              <a:off x="53482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5" name="shape635"/>
            <p:cNvSpPr/>
            <p:nvPr/>
          </p:nvSpPr>
          <p:spPr>
            <a:xfrm>
              <a:off x="64498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6" name="shape636"/>
            <p:cNvSpPr/>
            <p:nvPr/>
          </p:nvSpPr>
          <p:spPr>
            <a:xfrm>
              <a:off x="6449863" y="25273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7" name="shape637"/>
            <p:cNvSpPr/>
            <p:nvPr/>
          </p:nvSpPr>
          <p:spPr>
            <a:xfrm>
              <a:off x="6449863" y="25273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8" name="shape638"/>
            <p:cNvSpPr/>
            <p:nvPr/>
          </p:nvSpPr>
          <p:spPr>
            <a:xfrm>
              <a:off x="20434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9" name="shape639"/>
            <p:cNvSpPr/>
            <p:nvPr/>
          </p:nvSpPr>
          <p:spPr>
            <a:xfrm>
              <a:off x="20434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0" name="shape640"/>
            <p:cNvSpPr/>
            <p:nvPr/>
          </p:nvSpPr>
          <p:spPr>
            <a:xfrm>
              <a:off x="20434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1" name="shape641"/>
            <p:cNvSpPr/>
            <p:nvPr/>
          </p:nvSpPr>
          <p:spPr>
            <a:xfrm>
              <a:off x="31450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2" name="shape642"/>
            <p:cNvSpPr/>
            <p:nvPr/>
          </p:nvSpPr>
          <p:spPr>
            <a:xfrm>
              <a:off x="31450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3" name="shape643"/>
            <p:cNvSpPr/>
            <p:nvPr/>
          </p:nvSpPr>
          <p:spPr>
            <a:xfrm>
              <a:off x="31450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4" name="shape644"/>
            <p:cNvSpPr/>
            <p:nvPr/>
          </p:nvSpPr>
          <p:spPr>
            <a:xfrm>
              <a:off x="42466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5" name="shape645"/>
            <p:cNvSpPr/>
            <p:nvPr/>
          </p:nvSpPr>
          <p:spPr>
            <a:xfrm>
              <a:off x="42466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6" name="shape646"/>
            <p:cNvSpPr/>
            <p:nvPr/>
          </p:nvSpPr>
          <p:spPr>
            <a:xfrm>
              <a:off x="42466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7" name="shape647"/>
            <p:cNvSpPr/>
            <p:nvPr/>
          </p:nvSpPr>
          <p:spPr>
            <a:xfrm>
              <a:off x="53482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8" name="shape648"/>
            <p:cNvSpPr/>
            <p:nvPr/>
          </p:nvSpPr>
          <p:spPr>
            <a:xfrm>
              <a:off x="53482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9" name="shape649"/>
            <p:cNvSpPr/>
            <p:nvPr/>
          </p:nvSpPr>
          <p:spPr>
            <a:xfrm>
              <a:off x="53482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0" name="shape650"/>
            <p:cNvSpPr/>
            <p:nvPr/>
          </p:nvSpPr>
          <p:spPr>
            <a:xfrm>
              <a:off x="64498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1" name="shape651"/>
            <p:cNvSpPr/>
            <p:nvPr/>
          </p:nvSpPr>
          <p:spPr>
            <a:xfrm>
              <a:off x="6449863" y="36289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2" name="shape652"/>
            <p:cNvSpPr/>
            <p:nvPr/>
          </p:nvSpPr>
          <p:spPr>
            <a:xfrm>
              <a:off x="6449863" y="36289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3" name="shape653"/>
            <p:cNvSpPr/>
            <p:nvPr/>
          </p:nvSpPr>
          <p:spPr>
            <a:xfrm>
              <a:off x="20434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4" name="shape654"/>
            <p:cNvSpPr/>
            <p:nvPr/>
          </p:nvSpPr>
          <p:spPr>
            <a:xfrm>
              <a:off x="20434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5" name="shape655"/>
            <p:cNvSpPr/>
            <p:nvPr/>
          </p:nvSpPr>
          <p:spPr>
            <a:xfrm>
              <a:off x="20434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6" name="shape656"/>
            <p:cNvSpPr/>
            <p:nvPr/>
          </p:nvSpPr>
          <p:spPr>
            <a:xfrm>
              <a:off x="31450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7" name="shape657"/>
            <p:cNvSpPr/>
            <p:nvPr/>
          </p:nvSpPr>
          <p:spPr>
            <a:xfrm>
              <a:off x="31450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8" name="shape658"/>
            <p:cNvSpPr/>
            <p:nvPr/>
          </p:nvSpPr>
          <p:spPr>
            <a:xfrm>
              <a:off x="31450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9" name="shape659"/>
            <p:cNvSpPr/>
            <p:nvPr/>
          </p:nvSpPr>
          <p:spPr>
            <a:xfrm>
              <a:off x="42466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0" name="shape660"/>
            <p:cNvSpPr/>
            <p:nvPr/>
          </p:nvSpPr>
          <p:spPr>
            <a:xfrm>
              <a:off x="42466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1" name="shape661"/>
            <p:cNvSpPr/>
            <p:nvPr/>
          </p:nvSpPr>
          <p:spPr>
            <a:xfrm>
              <a:off x="42466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2" name="shape662"/>
            <p:cNvSpPr/>
            <p:nvPr/>
          </p:nvSpPr>
          <p:spPr>
            <a:xfrm>
              <a:off x="53482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3" name="shape663"/>
            <p:cNvSpPr/>
            <p:nvPr/>
          </p:nvSpPr>
          <p:spPr>
            <a:xfrm>
              <a:off x="53482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4" name="shape664"/>
            <p:cNvSpPr/>
            <p:nvPr/>
          </p:nvSpPr>
          <p:spPr>
            <a:xfrm>
              <a:off x="53482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5" name="shape665"/>
            <p:cNvSpPr/>
            <p:nvPr/>
          </p:nvSpPr>
          <p:spPr>
            <a:xfrm>
              <a:off x="64498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6" name="shape666"/>
            <p:cNvSpPr/>
            <p:nvPr/>
          </p:nvSpPr>
          <p:spPr>
            <a:xfrm>
              <a:off x="6449863" y="47305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7" name="shape667"/>
            <p:cNvSpPr/>
            <p:nvPr/>
          </p:nvSpPr>
          <p:spPr>
            <a:xfrm>
              <a:off x="6449863" y="47305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8" name="shape668"/>
            <p:cNvSpPr/>
            <p:nvPr/>
          </p:nvSpPr>
          <p:spPr>
            <a:xfrm>
              <a:off x="20434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9" name="shape669"/>
            <p:cNvSpPr/>
            <p:nvPr/>
          </p:nvSpPr>
          <p:spPr>
            <a:xfrm>
              <a:off x="20434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0" name="shape670"/>
            <p:cNvSpPr/>
            <p:nvPr/>
          </p:nvSpPr>
          <p:spPr>
            <a:xfrm>
              <a:off x="20434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1" name="shape671"/>
            <p:cNvSpPr/>
            <p:nvPr/>
          </p:nvSpPr>
          <p:spPr>
            <a:xfrm>
              <a:off x="31450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2" name="shape672"/>
            <p:cNvSpPr/>
            <p:nvPr/>
          </p:nvSpPr>
          <p:spPr>
            <a:xfrm>
              <a:off x="31450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3" name="shape673"/>
            <p:cNvSpPr/>
            <p:nvPr/>
          </p:nvSpPr>
          <p:spPr>
            <a:xfrm>
              <a:off x="31450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4" name="shape674"/>
            <p:cNvSpPr/>
            <p:nvPr/>
          </p:nvSpPr>
          <p:spPr>
            <a:xfrm>
              <a:off x="42466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5" name="shape675"/>
            <p:cNvSpPr/>
            <p:nvPr/>
          </p:nvSpPr>
          <p:spPr>
            <a:xfrm>
              <a:off x="42466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6" name="shape676"/>
            <p:cNvSpPr/>
            <p:nvPr/>
          </p:nvSpPr>
          <p:spPr>
            <a:xfrm>
              <a:off x="42466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7" name="shape677"/>
            <p:cNvSpPr/>
            <p:nvPr/>
          </p:nvSpPr>
          <p:spPr>
            <a:xfrm>
              <a:off x="53482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8" name="shape678"/>
            <p:cNvSpPr/>
            <p:nvPr/>
          </p:nvSpPr>
          <p:spPr>
            <a:xfrm>
              <a:off x="53482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9" name="shape679"/>
            <p:cNvSpPr/>
            <p:nvPr/>
          </p:nvSpPr>
          <p:spPr>
            <a:xfrm>
              <a:off x="53482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0" name="shape680"/>
            <p:cNvSpPr/>
            <p:nvPr/>
          </p:nvSpPr>
          <p:spPr>
            <a:xfrm>
              <a:off x="64498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1" name="shape681"/>
            <p:cNvSpPr/>
            <p:nvPr/>
          </p:nvSpPr>
          <p:spPr>
            <a:xfrm>
              <a:off x="6449863" y="5832186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2" name="shape682"/>
            <p:cNvSpPr/>
            <p:nvPr/>
          </p:nvSpPr>
          <p:spPr>
            <a:xfrm>
              <a:off x="6449863" y="5832186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3" name="shape683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337336" y="0"/>
                  </a:moveTo>
                  <a:lnTo>
                    <a:pt x="2136460" y="0"/>
                  </a:lnTo>
                  <a:lnTo>
                    <a:pt x="2136460" y="514036"/>
                  </a:lnTo>
                  <a:lnTo>
                    <a:pt x="502855" y="514036"/>
                  </a:lnTo>
                  <a:cubicBezTo>
                    <a:pt x="444308" y="514036"/>
                    <a:pt x="415034" y="514036"/>
                    <a:pt x="392751" y="502460"/>
                  </a:cubicBezTo>
                  <a:cubicBezTo>
                    <a:pt x="373974" y="492707"/>
                    <a:pt x="358664" y="477397"/>
                    <a:pt x="348910" y="458620"/>
                  </a:cubicBezTo>
                  <a:cubicBezTo>
                    <a:pt x="337336" y="436338"/>
                    <a:pt x="337336" y="407064"/>
                    <a:pt x="337336" y="348516"/>
                  </a:cubicBezTo>
                  <a:lnTo>
                    <a:pt x="33733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684" name="shape684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18039" y="151528"/>
                  </a:moveTo>
                  <a:cubicBezTo>
                    <a:pt x="818039" y="117523"/>
                    <a:pt x="845606" y="89956"/>
                    <a:pt x="879611" y="89956"/>
                  </a:cubicBezTo>
                  <a:lnTo>
                    <a:pt x="1026335" y="89956"/>
                  </a:lnTo>
                  <a:cubicBezTo>
                    <a:pt x="1060341" y="89956"/>
                    <a:pt x="1087908" y="117523"/>
                    <a:pt x="1087908" y="151528"/>
                  </a:cubicBezTo>
                  <a:lnTo>
                    <a:pt x="1087908" y="298253"/>
                  </a:lnTo>
                  <a:cubicBezTo>
                    <a:pt x="1087908" y="332258"/>
                    <a:pt x="1060341" y="359825"/>
                    <a:pt x="1026335" y="359825"/>
                  </a:cubicBezTo>
                  <a:lnTo>
                    <a:pt x="879611" y="359825"/>
                  </a:lnTo>
                  <a:cubicBezTo>
                    <a:pt x="845606" y="359825"/>
                    <a:pt x="818039" y="332258"/>
                    <a:pt x="818039" y="298253"/>
                  </a:cubicBezTo>
                  <a:lnTo>
                    <a:pt x="818039" y="15152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685" name="shape685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999386" y="182768"/>
                  </a:moveTo>
                  <a:cubicBezTo>
                    <a:pt x="1004969" y="188350"/>
                    <a:pt x="1004969" y="197401"/>
                    <a:pt x="999386" y="202984"/>
                  </a:cubicBezTo>
                  <a:lnTo>
                    <a:pt x="927911" y="274458"/>
                  </a:lnTo>
                  <a:cubicBezTo>
                    <a:pt x="922329" y="280040"/>
                    <a:pt x="913278" y="280040"/>
                    <a:pt x="907696" y="274458"/>
                  </a:cubicBezTo>
                  <a:cubicBezTo>
                    <a:pt x="902114" y="268876"/>
                    <a:pt x="902114" y="259825"/>
                    <a:pt x="907696" y="254242"/>
                  </a:cubicBezTo>
                  <a:lnTo>
                    <a:pt x="979170" y="182768"/>
                  </a:lnTo>
                  <a:cubicBezTo>
                    <a:pt x="984753" y="177185"/>
                    <a:pt x="993804" y="177185"/>
                    <a:pt x="999386" y="18276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686" name="shape686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896362" y="191648"/>
                  </a:moveTo>
                  <a:lnTo>
                    <a:pt x="896362" y="265576"/>
                  </a:lnTo>
                  <a:lnTo>
                    <a:pt x="907697" y="254242"/>
                  </a:lnTo>
                  <a:cubicBezTo>
                    <a:pt x="913279" y="248659"/>
                    <a:pt x="922330" y="248659"/>
                    <a:pt x="927912" y="254242"/>
                  </a:cubicBezTo>
                  <a:cubicBezTo>
                    <a:pt x="933494" y="259824"/>
                    <a:pt x="933494" y="268875"/>
                    <a:pt x="927912" y="274457"/>
                  </a:cubicBezTo>
                  <a:lnTo>
                    <a:pt x="904376" y="297993"/>
                  </a:lnTo>
                  <a:cubicBezTo>
                    <a:pt x="890869" y="311501"/>
                    <a:pt x="867772" y="301934"/>
                    <a:pt x="867773" y="282831"/>
                  </a:cubicBezTo>
                  <a:lnTo>
                    <a:pt x="867772" y="174394"/>
                  </a:lnTo>
                  <a:cubicBezTo>
                    <a:pt x="867772" y="155290"/>
                    <a:pt x="890869" y="145723"/>
                    <a:pt x="904376" y="159231"/>
                  </a:cubicBezTo>
                  <a:lnTo>
                    <a:pt x="1010721" y="265576"/>
                  </a:lnTo>
                  <a:lnTo>
                    <a:pt x="1010721" y="191648"/>
                  </a:lnTo>
                  <a:lnTo>
                    <a:pt x="999387" y="202982"/>
                  </a:lnTo>
                  <a:cubicBezTo>
                    <a:pt x="993804" y="208565"/>
                    <a:pt x="984753" y="208565"/>
                    <a:pt x="979171" y="202983"/>
                  </a:cubicBezTo>
                  <a:cubicBezTo>
                    <a:pt x="973588" y="197401"/>
                    <a:pt x="973588" y="188350"/>
                    <a:pt x="979171" y="182767"/>
                  </a:cubicBezTo>
                  <a:lnTo>
                    <a:pt x="1002707" y="159232"/>
                  </a:lnTo>
                  <a:cubicBezTo>
                    <a:pt x="1016215" y="145723"/>
                    <a:pt x="1039311" y="155290"/>
                    <a:pt x="1039311" y="174393"/>
                  </a:cubicBezTo>
                  <a:lnTo>
                    <a:pt x="1039311" y="282831"/>
                  </a:lnTo>
                  <a:cubicBezTo>
                    <a:pt x="1039311" y="301934"/>
                    <a:pt x="1016215" y="311501"/>
                    <a:pt x="1002707" y="297993"/>
                  </a:cubicBezTo>
                  <a:lnTo>
                    <a:pt x="896362" y="19164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687" name="shape687"/>
            <p:cNvSpPr/>
            <p:nvPr/>
          </p:nvSpPr>
          <p:spPr>
            <a:xfrm>
              <a:off x="7196495" y="0"/>
              <a:ext cx="1101600" cy="1101600"/>
            </a:xfrm>
            <a:custGeom>
              <a:avLst/>
              <a:gdLst/>
              <a:ahLst/>
              <a:cxnLst/>
              <a:rect l="0" t="0" r="0" b="0"/>
              <a:pathLst>
                <a:path w="1101600" h="1101600">
                  <a:moveTo>
                    <a:pt x="1248367" y="129312"/>
                  </a:moveTo>
                  <a:lnTo>
                    <a:pt x="1233412" y="129312"/>
                  </a:lnTo>
                  <a:lnTo>
                    <a:pt x="1219581" y="185535"/>
                  </a:lnTo>
                  <a:lnTo>
                    <a:pt x="1202602" y="129312"/>
                  </a:lnTo>
                  <a:lnTo>
                    <a:pt x="1188209" y="129312"/>
                  </a:lnTo>
                  <a:lnTo>
                    <a:pt x="1171230" y="185422"/>
                  </a:lnTo>
                  <a:lnTo>
                    <a:pt x="1157399" y="129312"/>
                  </a:lnTo>
                  <a:lnTo>
                    <a:pt x="1141881" y="129312"/>
                  </a:lnTo>
                  <a:lnTo>
                    <a:pt x="1163358" y="208024"/>
                  </a:lnTo>
                  <a:lnTo>
                    <a:pt x="1177864" y="208024"/>
                  </a:lnTo>
                  <a:lnTo>
                    <a:pt x="1195180" y="150564"/>
                  </a:lnTo>
                  <a:lnTo>
                    <a:pt x="1212497" y="208024"/>
                  </a:lnTo>
                  <a:lnTo>
                    <a:pt x="1226890" y="208024"/>
                  </a:lnTo>
                  <a:lnTo>
                    <a:pt x="1248367" y="129312"/>
                  </a:lnTo>
                  <a:moveTo>
                    <a:pt x="1276456" y="149102"/>
                  </a:moveTo>
                  <a:cubicBezTo>
                    <a:pt x="1259589" y="149102"/>
                    <a:pt x="1247782" y="160347"/>
                    <a:pt x="1247782" y="179125"/>
                  </a:cubicBezTo>
                  <a:cubicBezTo>
                    <a:pt x="1247782" y="198016"/>
                    <a:pt x="1259589" y="209261"/>
                    <a:pt x="1276456" y="209261"/>
                  </a:cubicBezTo>
                  <a:cubicBezTo>
                    <a:pt x="1293435" y="209261"/>
                    <a:pt x="1305242" y="198016"/>
                    <a:pt x="1305242" y="179125"/>
                  </a:cubicBezTo>
                  <a:cubicBezTo>
                    <a:pt x="1305242" y="160347"/>
                    <a:pt x="1293435" y="149102"/>
                    <a:pt x="1276456" y="149102"/>
                  </a:cubicBezTo>
                  <a:moveTo>
                    <a:pt x="1276343" y="162034"/>
                  </a:moveTo>
                  <a:cubicBezTo>
                    <a:pt x="1284777" y="162034"/>
                    <a:pt x="1290961" y="167543"/>
                    <a:pt x="1290961" y="179125"/>
                  </a:cubicBezTo>
                  <a:cubicBezTo>
                    <a:pt x="1290961" y="190032"/>
                    <a:pt x="1285676" y="196329"/>
                    <a:pt x="1276681" y="196329"/>
                  </a:cubicBezTo>
                  <a:cubicBezTo>
                    <a:pt x="1268247" y="196329"/>
                    <a:pt x="1262063" y="190820"/>
                    <a:pt x="1262063" y="179125"/>
                  </a:cubicBezTo>
                  <a:cubicBezTo>
                    <a:pt x="1262063" y="168331"/>
                    <a:pt x="1267348" y="162034"/>
                    <a:pt x="1276343" y="162034"/>
                  </a:cubicBezTo>
                  <a:moveTo>
                    <a:pt x="1346239" y="149102"/>
                  </a:moveTo>
                  <a:cubicBezTo>
                    <a:pt x="1336569" y="149102"/>
                    <a:pt x="1331846" y="153150"/>
                    <a:pt x="1328585" y="158548"/>
                  </a:cubicBezTo>
                  <a:lnTo>
                    <a:pt x="1328585" y="150114"/>
                  </a:lnTo>
                  <a:lnTo>
                    <a:pt x="1314755" y="150114"/>
                  </a:lnTo>
                  <a:lnTo>
                    <a:pt x="1314755" y="208024"/>
                  </a:lnTo>
                  <a:lnTo>
                    <a:pt x="1328698" y="208024"/>
                  </a:lnTo>
                  <a:lnTo>
                    <a:pt x="1328698" y="176764"/>
                  </a:lnTo>
                  <a:cubicBezTo>
                    <a:pt x="1328698" y="167319"/>
                    <a:pt x="1333083" y="161584"/>
                    <a:pt x="1341404" y="161584"/>
                  </a:cubicBezTo>
                  <a:cubicBezTo>
                    <a:pt x="1348263" y="161584"/>
                    <a:pt x="1352199" y="165407"/>
                    <a:pt x="1352199" y="171929"/>
                  </a:cubicBezTo>
                  <a:lnTo>
                    <a:pt x="1352199" y="208024"/>
                  </a:lnTo>
                  <a:lnTo>
                    <a:pt x="1366142" y="208024"/>
                  </a:lnTo>
                  <a:lnTo>
                    <a:pt x="1366142" y="170692"/>
                  </a:lnTo>
                  <a:cubicBezTo>
                    <a:pt x="1366142" y="156861"/>
                    <a:pt x="1359395" y="149102"/>
                    <a:pt x="1346239" y="149102"/>
                  </a:cubicBezTo>
                  <a:moveTo>
                    <a:pt x="1433193" y="128075"/>
                  </a:moveTo>
                  <a:lnTo>
                    <a:pt x="1419250" y="128075"/>
                  </a:lnTo>
                  <a:lnTo>
                    <a:pt x="1419250" y="157761"/>
                  </a:lnTo>
                  <a:cubicBezTo>
                    <a:pt x="1415764" y="152138"/>
                    <a:pt x="1408680" y="149102"/>
                    <a:pt x="1401146" y="149102"/>
                  </a:cubicBezTo>
                  <a:cubicBezTo>
                    <a:pt x="1386978" y="149102"/>
                    <a:pt x="1375172" y="158998"/>
                    <a:pt x="1375172" y="179013"/>
                  </a:cubicBezTo>
                  <a:cubicBezTo>
                    <a:pt x="1375172" y="199365"/>
                    <a:pt x="1386978" y="209261"/>
                    <a:pt x="1401146" y="209261"/>
                  </a:cubicBezTo>
                  <a:cubicBezTo>
                    <a:pt x="1409130" y="209261"/>
                    <a:pt x="1416327" y="205775"/>
                    <a:pt x="1419475" y="199141"/>
                  </a:cubicBezTo>
                  <a:lnTo>
                    <a:pt x="1419475" y="208024"/>
                  </a:lnTo>
                  <a:lnTo>
                    <a:pt x="1433193" y="208024"/>
                  </a:lnTo>
                  <a:lnTo>
                    <a:pt x="1433193" y="128075"/>
                  </a:lnTo>
                  <a:moveTo>
                    <a:pt x="1404407" y="196442"/>
                  </a:moveTo>
                  <a:cubicBezTo>
                    <a:pt x="1396311" y="196442"/>
                    <a:pt x="1389340" y="190707"/>
                    <a:pt x="1389340" y="179013"/>
                  </a:cubicBezTo>
                  <a:cubicBezTo>
                    <a:pt x="1389340" y="167206"/>
                    <a:pt x="1396311" y="161471"/>
                    <a:pt x="1404407" y="161471"/>
                  </a:cubicBezTo>
                  <a:cubicBezTo>
                    <a:pt x="1411941" y="161471"/>
                    <a:pt x="1419587" y="167094"/>
                    <a:pt x="1419587" y="179013"/>
                  </a:cubicBezTo>
                  <a:cubicBezTo>
                    <a:pt x="1419587" y="190820"/>
                    <a:pt x="1411941" y="196442"/>
                    <a:pt x="1404407" y="196442"/>
                  </a:cubicBezTo>
                  <a:moveTo>
                    <a:pt x="1496567" y="183286"/>
                  </a:moveTo>
                  <a:lnTo>
                    <a:pt x="1496567" y="177551"/>
                  </a:lnTo>
                  <a:cubicBezTo>
                    <a:pt x="1496567" y="158435"/>
                    <a:pt x="1484648" y="149102"/>
                    <a:pt x="1470593" y="149102"/>
                  </a:cubicBezTo>
                  <a:cubicBezTo>
                    <a:pt x="1455862" y="149102"/>
                    <a:pt x="1442706" y="159222"/>
                    <a:pt x="1442706" y="179463"/>
                  </a:cubicBezTo>
                  <a:cubicBezTo>
                    <a:pt x="1442706" y="199590"/>
                    <a:pt x="1455637" y="209261"/>
                    <a:pt x="1470255" y="209261"/>
                  </a:cubicBezTo>
                  <a:cubicBezTo>
                    <a:pt x="1482062" y="209261"/>
                    <a:pt x="1493194" y="202851"/>
                    <a:pt x="1496118" y="190595"/>
                  </a:cubicBezTo>
                  <a:lnTo>
                    <a:pt x="1483074" y="190595"/>
                  </a:lnTo>
                  <a:cubicBezTo>
                    <a:pt x="1481050" y="195205"/>
                    <a:pt x="1476327" y="197229"/>
                    <a:pt x="1470817" y="197229"/>
                  </a:cubicBezTo>
                  <a:cubicBezTo>
                    <a:pt x="1462497" y="197229"/>
                    <a:pt x="1456537" y="192731"/>
                    <a:pt x="1456200" y="183286"/>
                  </a:cubicBezTo>
                  <a:lnTo>
                    <a:pt x="1496567" y="183286"/>
                  </a:lnTo>
                  <a:moveTo>
                    <a:pt x="1470480" y="161134"/>
                  </a:moveTo>
                  <a:cubicBezTo>
                    <a:pt x="1478014" y="161134"/>
                    <a:pt x="1482849" y="165407"/>
                    <a:pt x="1482849" y="173053"/>
                  </a:cubicBezTo>
                  <a:lnTo>
                    <a:pt x="1456537" y="173053"/>
                  </a:lnTo>
                  <a:cubicBezTo>
                    <a:pt x="1457774" y="164620"/>
                    <a:pt x="1463846" y="161134"/>
                    <a:pt x="1470480" y="161134"/>
                  </a:cubicBezTo>
                  <a:moveTo>
                    <a:pt x="1538886" y="149440"/>
                  </a:moveTo>
                  <a:lnTo>
                    <a:pt x="1535063" y="149440"/>
                  </a:lnTo>
                  <a:cubicBezTo>
                    <a:pt x="1528316" y="149440"/>
                    <a:pt x="1522919" y="152363"/>
                    <a:pt x="1519995" y="158660"/>
                  </a:cubicBezTo>
                  <a:lnTo>
                    <a:pt x="1519995" y="150114"/>
                  </a:lnTo>
                  <a:lnTo>
                    <a:pt x="1506165" y="150114"/>
                  </a:lnTo>
                  <a:lnTo>
                    <a:pt x="1506165" y="208024"/>
                  </a:lnTo>
                  <a:lnTo>
                    <a:pt x="1520108" y="208024"/>
                  </a:lnTo>
                  <a:lnTo>
                    <a:pt x="1520108" y="179687"/>
                  </a:lnTo>
                  <a:cubicBezTo>
                    <a:pt x="1520108" y="168331"/>
                    <a:pt x="1525393" y="163046"/>
                    <a:pt x="1535175" y="163046"/>
                  </a:cubicBezTo>
                  <a:lnTo>
                    <a:pt x="1538886" y="163046"/>
                  </a:lnTo>
                  <a:lnTo>
                    <a:pt x="1538886" y="149440"/>
                  </a:lnTo>
                  <a:moveTo>
                    <a:pt x="1569303" y="173503"/>
                  </a:moveTo>
                  <a:cubicBezTo>
                    <a:pt x="1562219" y="172491"/>
                    <a:pt x="1557159" y="171591"/>
                    <a:pt x="1557159" y="167094"/>
                  </a:cubicBezTo>
                  <a:cubicBezTo>
                    <a:pt x="1557159" y="163720"/>
                    <a:pt x="1559857" y="160684"/>
                    <a:pt x="1566716" y="160684"/>
                  </a:cubicBezTo>
                  <a:cubicBezTo>
                    <a:pt x="1572676" y="160684"/>
                    <a:pt x="1576724" y="162933"/>
                    <a:pt x="1577286" y="168668"/>
                  </a:cubicBezTo>
                  <a:lnTo>
                    <a:pt x="1590892" y="168668"/>
                  </a:lnTo>
                  <a:cubicBezTo>
                    <a:pt x="1590105" y="155737"/>
                    <a:pt x="1580097" y="149102"/>
                    <a:pt x="1566604" y="149102"/>
                  </a:cubicBezTo>
                  <a:cubicBezTo>
                    <a:pt x="1554572" y="149102"/>
                    <a:pt x="1543553" y="154387"/>
                    <a:pt x="1543553" y="167543"/>
                  </a:cubicBezTo>
                  <a:cubicBezTo>
                    <a:pt x="1543553" y="181824"/>
                    <a:pt x="1556484" y="183736"/>
                    <a:pt x="1567841" y="185647"/>
                  </a:cubicBezTo>
                  <a:cubicBezTo>
                    <a:pt x="1575824" y="186996"/>
                    <a:pt x="1578523" y="187896"/>
                    <a:pt x="1578523" y="191494"/>
                  </a:cubicBezTo>
                  <a:cubicBezTo>
                    <a:pt x="1578523" y="195880"/>
                    <a:pt x="1574363" y="197791"/>
                    <a:pt x="1568403" y="197791"/>
                  </a:cubicBezTo>
                  <a:cubicBezTo>
                    <a:pt x="1561881" y="197791"/>
                    <a:pt x="1556821" y="195317"/>
                    <a:pt x="1555809" y="189470"/>
                  </a:cubicBezTo>
                  <a:lnTo>
                    <a:pt x="1541754" y="189470"/>
                  </a:lnTo>
                  <a:cubicBezTo>
                    <a:pt x="1542766" y="204088"/>
                    <a:pt x="1555697" y="209261"/>
                    <a:pt x="1567728" y="209261"/>
                  </a:cubicBezTo>
                  <a:cubicBezTo>
                    <a:pt x="1580660" y="209261"/>
                    <a:pt x="1592241" y="203076"/>
                    <a:pt x="1592241" y="190032"/>
                  </a:cubicBezTo>
                  <a:cubicBezTo>
                    <a:pt x="1592241" y="176539"/>
                    <a:pt x="1579648" y="175077"/>
                    <a:pt x="1569303" y="173503"/>
                  </a:cubicBezTo>
                  <a:moveTo>
                    <a:pt x="1632755" y="149102"/>
                  </a:moveTo>
                  <a:cubicBezTo>
                    <a:pt x="1622973" y="149102"/>
                    <a:pt x="1618475" y="153150"/>
                    <a:pt x="1615214" y="158660"/>
                  </a:cubicBezTo>
                  <a:lnTo>
                    <a:pt x="1615214" y="128075"/>
                  </a:lnTo>
                  <a:lnTo>
                    <a:pt x="1601271" y="128075"/>
                  </a:lnTo>
                  <a:lnTo>
                    <a:pt x="1601271" y="208024"/>
                  </a:lnTo>
                  <a:lnTo>
                    <a:pt x="1615214" y="208024"/>
                  </a:lnTo>
                  <a:lnTo>
                    <a:pt x="1615214" y="176764"/>
                  </a:lnTo>
                  <a:cubicBezTo>
                    <a:pt x="1615214" y="167319"/>
                    <a:pt x="1619599" y="161584"/>
                    <a:pt x="1627920" y="161584"/>
                  </a:cubicBezTo>
                  <a:cubicBezTo>
                    <a:pt x="1634779" y="161584"/>
                    <a:pt x="1638715" y="165407"/>
                    <a:pt x="1638715" y="171929"/>
                  </a:cubicBezTo>
                  <a:lnTo>
                    <a:pt x="1638715" y="208024"/>
                  </a:lnTo>
                  <a:lnTo>
                    <a:pt x="1652658" y="208024"/>
                  </a:lnTo>
                  <a:lnTo>
                    <a:pt x="1652658" y="170692"/>
                  </a:lnTo>
                  <a:cubicBezTo>
                    <a:pt x="1652658" y="156861"/>
                    <a:pt x="1645912" y="149102"/>
                    <a:pt x="1632755" y="149102"/>
                  </a:cubicBezTo>
                  <a:moveTo>
                    <a:pt x="1690249" y="149102"/>
                  </a:moveTo>
                  <a:cubicBezTo>
                    <a:pt x="1675856" y="149102"/>
                    <a:pt x="1665623" y="155624"/>
                    <a:pt x="1663374" y="169118"/>
                  </a:cubicBezTo>
                  <a:lnTo>
                    <a:pt x="1676643" y="169118"/>
                  </a:lnTo>
                  <a:cubicBezTo>
                    <a:pt x="1677880" y="164732"/>
                    <a:pt x="1680354" y="160572"/>
                    <a:pt x="1689012" y="160572"/>
                  </a:cubicBezTo>
                  <a:cubicBezTo>
                    <a:pt x="1693959" y="160572"/>
                    <a:pt x="1698570" y="162146"/>
                    <a:pt x="1698570" y="166531"/>
                  </a:cubicBezTo>
                  <a:cubicBezTo>
                    <a:pt x="1698570" y="171367"/>
                    <a:pt x="1694072" y="172266"/>
                    <a:pt x="1691823" y="172603"/>
                  </a:cubicBezTo>
                  <a:lnTo>
                    <a:pt x="1680129" y="174290"/>
                  </a:lnTo>
                  <a:cubicBezTo>
                    <a:pt x="1674844" y="175077"/>
                    <a:pt x="1661688" y="177551"/>
                    <a:pt x="1661688" y="192056"/>
                  </a:cubicBezTo>
                  <a:cubicBezTo>
                    <a:pt x="1661688" y="204313"/>
                    <a:pt x="1671133" y="209261"/>
                    <a:pt x="1680354" y="209261"/>
                  </a:cubicBezTo>
                  <a:cubicBezTo>
                    <a:pt x="1686538" y="209261"/>
                    <a:pt x="1694072" y="207012"/>
                    <a:pt x="1698570" y="199590"/>
                  </a:cubicBezTo>
                  <a:lnTo>
                    <a:pt x="1698570" y="208024"/>
                  </a:lnTo>
                  <a:lnTo>
                    <a:pt x="1712176" y="208024"/>
                  </a:lnTo>
                  <a:lnTo>
                    <a:pt x="1712176" y="167881"/>
                  </a:lnTo>
                  <a:cubicBezTo>
                    <a:pt x="1712176" y="154275"/>
                    <a:pt x="1702955" y="149102"/>
                    <a:pt x="1690249" y="149102"/>
                  </a:cubicBezTo>
                  <a:moveTo>
                    <a:pt x="1683952" y="197679"/>
                  </a:moveTo>
                  <a:cubicBezTo>
                    <a:pt x="1679004" y="197679"/>
                    <a:pt x="1675631" y="195542"/>
                    <a:pt x="1675631" y="190932"/>
                  </a:cubicBezTo>
                  <a:cubicBezTo>
                    <a:pt x="1675631" y="184523"/>
                    <a:pt x="1682490" y="183511"/>
                    <a:pt x="1684964" y="183173"/>
                  </a:cubicBezTo>
                  <a:lnTo>
                    <a:pt x="1690811" y="182274"/>
                  </a:lnTo>
                  <a:cubicBezTo>
                    <a:pt x="1693735" y="181824"/>
                    <a:pt x="1696096" y="181487"/>
                    <a:pt x="1698232" y="180587"/>
                  </a:cubicBezTo>
                  <a:lnTo>
                    <a:pt x="1698232" y="183736"/>
                  </a:lnTo>
                  <a:cubicBezTo>
                    <a:pt x="1698232" y="191494"/>
                    <a:pt x="1692385" y="197679"/>
                    <a:pt x="1683952" y="197679"/>
                  </a:cubicBezTo>
                  <a:moveTo>
                    <a:pt x="1757862" y="149440"/>
                  </a:moveTo>
                  <a:lnTo>
                    <a:pt x="1754039" y="149440"/>
                  </a:lnTo>
                  <a:cubicBezTo>
                    <a:pt x="1747292" y="149440"/>
                    <a:pt x="1741895" y="152363"/>
                    <a:pt x="1738971" y="158660"/>
                  </a:cubicBezTo>
                  <a:lnTo>
                    <a:pt x="1738971" y="150114"/>
                  </a:lnTo>
                  <a:lnTo>
                    <a:pt x="1725140" y="150114"/>
                  </a:lnTo>
                  <a:lnTo>
                    <a:pt x="1725140" y="208024"/>
                  </a:lnTo>
                  <a:lnTo>
                    <a:pt x="1739084" y="208024"/>
                  </a:lnTo>
                  <a:lnTo>
                    <a:pt x="1739084" y="179687"/>
                  </a:lnTo>
                  <a:cubicBezTo>
                    <a:pt x="1739084" y="168331"/>
                    <a:pt x="1744369" y="163046"/>
                    <a:pt x="1754151" y="163046"/>
                  </a:cubicBezTo>
                  <a:lnTo>
                    <a:pt x="1757862" y="163046"/>
                  </a:lnTo>
                  <a:lnTo>
                    <a:pt x="1757862" y="149440"/>
                  </a:lnTo>
                  <a:moveTo>
                    <a:pt x="1814057" y="183286"/>
                  </a:moveTo>
                  <a:lnTo>
                    <a:pt x="1814057" y="177551"/>
                  </a:lnTo>
                  <a:cubicBezTo>
                    <a:pt x="1814057" y="158435"/>
                    <a:pt x="1802137" y="149102"/>
                    <a:pt x="1788082" y="149102"/>
                  </a:cubicBezTo>
                  <a:cubicBezTo>
                    <a:pt x="1773351" y="149102"/>
                    <a:pt x="1760195" y="159222"/>
                    <a:pt x="1760195" y="179463"/>
                  </a:cubicBezTo>
                  <a:cubicBezTo>
                    <a:pt x="1760195" y="199590"/>
                    <a:pt x="1773126" y="209261"/>
                    <a:pt x="1787744" y="209261"/>
                  </a:cubicBezTo>
                  <a:cubicBezTo>
                    <a:pt x="1799551" y="209261"/>
                    <a:pt x="1810683" y="202851"/>
                    <a:pt x="1813607" y="190595"/>
                  </a:cubicBezTo>
                  <a:lnTo>
                    <a:pt x="1800563" y="190595"/>
                  </a:lnTo>
                  <a:cubicBezTo>
                    <a:pt x="1798539" y="195205"/>
                    <a:pt x="1793816" y="197229"/>
                    <a:pt x="1788307" y="197229"/>
                  </a:cubicBezTo>
                  <a:cubicBezTo>
                    <a:pt x="1779986" y="197229"/>
                    <a:pt x="1774026" y="192731"/>
                    <a:pt x="1773689" y="183286"/>
                  </a:cubicBezTo>
                  <a:lnTo>
                    <a:pt x="1814057" y="183286"/>
                  </a:lnTo>
                  <a:moveTo>
                    <a:pt x="1787969" y="161134"/>
                  </a:moveTo>
                  <a:cubicBezTo>
                    <a:pt x="1795503" y="161134"/>
                    <a:pt x="1800338" y="165407"/>
                    <a:pt x="1800338" y="173053"/>
                  </a:cubicBezTo>
                  <a:lnTo>
                    <a:pt x="1774026" y="173053"/>
                  </a:lnTo>
                  <a:cubicBezTo>
                    <a:pt x="1775263" y="164620"/>
                    <a:pt x="1781335" y="161134"/>
                    <a:pt x="1787969" y="161134"/>
                  </a:cubicBezTo>
                  <a:moveTo>
                    <a:pt x="1203614" y="320469"/>
                  </a:moveTo>
                  <a:lnTo>
                    <a:pt x="1203614" y="306751"/>
                  </a:lnTo>
                  <a:lnTo>
                    <a:pt x="1163246" y="306751"/>
                  </a:lnTo>
                  <a:lnTo>
                    <a:pt x="1163246" y="287522"/>
                  </a:lnTo>
                  <a:lnTo>
                    <a:pt x="1198441" y="287522"/>
                  </a:lnTo>
                  <a:lnTo>
                    <a:pt x="1198441" y="273804"/>
                  </a:lnTo>
                  <a:lnTo>
                    <a:pt x="1163246" y="273804"/>
                  </a:lnTo>
                  <a:lnTo>
                    <a:pt x="1163246" y="255476"/>
                  </a:lnTo>
                  <a:lnTo>
                    <a:pt x="1201477" y="255476"/>
                  </a:lnTo>
                  <a:lnTo>
                    <a:pt x="1201477" y="241757"/>
                  </a:lnTo>
                  <a:lnTo>
                    <a:pt x="1148628" y="241757"/>
                  </a:lnTo>
                  <a:lnTo>
                    <a:pt x="1148628" y="320469"/>
                  </a:lnTo>
                  <a:lnTo>
                    <a:pt x="1203614" y="320469"/>
                  </a:lnTo>
                  <a:moveTo>
                    <a:pt x="1267258" y="240520"/>
                  </a:moveTo>
                  <a:lnTo>
                    <a:pt x="1253315" y="240520"/>
                  </a:lnTo>
                  <a:lnTo>
                    <a:pt x="1253315" y="270206"/>
                  </a:lnTo>
                  <a:cubicBezTo>
                    <a:pt x="1249829" y="264584"/>
                    <a:pt x="1242745" y="261548"/>
                    <a:pt x="1235211" y="261548"/>
                  </a:cubicBezTo>
                  <a:cubicBezTo>
                    <a:pt x="1221043" y="261548"/>
                    <a:pt x="1209236" y="271443"/>
                    <a:pt x="1209236" y="291458"/>
                  </a:cubicBezTo>
                  <a:cubicBezTo>
                    <a:pt x="1209236" y="311811"/>
                    <a:pt x="1221043" y="321706"/>
                    <a:pt x="1235211" y="321706"/>
                  </a:cubicBezTo>
                  <a:cubicBezTo>
                    <a:pt x="1243195" y="321706"/>
                    <a:pt x="1250391" y="318220"/>
                    <a:pt x="1253540" y="311586"/>
                  </a:cubicBezTo>
                  <a:lnTo>
                    <a:pt x="1253540" y="320469"/>
                  </a:lnTo>
                  <a:lnTo>
                    <a:pt x="1267258" y="320469"/>
                  </a:lnTo>
                  <a:lnTo>
                    <a:pt x="1267258" y="240520"/>
                  </a:lnTo>
                  <a:moveTo>
                    <a:pt x="1238472" y="308887"/>
                  </a:moveTo>
                  <a:cubicBezTo>
                    <a:pt x="1230376" y="308887"/>
                    <a:pt x="1223404" y="303152"/>
                    <a:pt x="1223404" y="291458"/>
                  </a:cubicBezTo>
                  <a:cubicBezTo>
                    <a:pt x="1223404" y="279651"/>
                    <a:pt x="1230376" y="273917"/>
                    <a:pt x="1238472" y="273917"/>
                  </a:cubicBezTo>
                  <a:cubicBezTo>
                    <a:pt x="1246006" y="273917"/>
                    <a:pt x="1253652" y="279539"/>
                    <a:pt x="1253652" y="291458"/>
                  </a:cubicBezTo>
                  <a:cubicBezTo>
                    <a:pt x="1253652" y="303265"/>
                    <a:pt x="1246006" y="308887"/>
                    <a:pt x="1238472" y="308887"/>
                  </a:cubicBezTo>
                  <a:moveTo>
                    <a:pt x="1313433" y="261885"/>
                  </a:moveTo>
                  <a:lnTo>
                    <a:pt x="1309610" y="261885"/>
                  </a:lnTo>
                  <a:cubicBezTo>
                    <a:pt x="1302864" y="261885"/>
                    <a:pt x="1297466" y="264809"/>
                    <a:pt x="1294543" y="271105"/>
                  </a:cubicBezTo>
                  <a:lnTo>
                    <a:pt x="1294543" y="262560"/>
                  </a:lnTo>
                  <a:lnTo>
                    <a:pt x="1280712" y="262560"/>
                  </a:lnTo>
                  <a:lnTo>
                    <a:pt x="1280712" y="320469"/>
                  </a:lnTo>
                  <a:lnTo>
                    <a:pt x="1294655" y="320469"/>
                  </a:lnTo>
                  <a:lnTo>
                    <a:pt x="1294655" y="292133"/>
                  </a:lnTo>
                  <a:cubicBezTo>
                    <a:pt x="1294655" y="280776"/>
                    <a:pt x="1299940" y="275491"/>
                    <a:pt x="1309723" y="275491"/>
                  </a:cubicBezTo>
                  <a:lnTo>
                    <a:pt x="1313433" y="275491"/>
                  </a:lnTo>
                  <a:lnTo>
                    <a:pt x="1313433" y="261885"/>
                  </a:lnTo>
                  <a:moveTo>
                    <a:pt x="1344322" y="261548"/>
                  </a:moveTo>
                  <a:cubicBezTo>
                    <a:pt x="1329929" y="261548"/>
                    <a:pt x="1319697" y="268069"/>
                    <a:pt x="1317448" y="281563"/>
                  </a:cubicBezTo>
                  <a:lnTo>
                    <a:pt x="1330716" y="281563"/>
                  </a:lnTo>
                  <a:cubicBezTo>
                    <a:pt x="1331953" y="277178"/>
                    <a:pt x="1334427" y="273017"/>
                    <a:pt x="1343085" y="273017"/>
                  </a:cubicBezTo>
                  <a:cubicBezTo>
                    <a:pt x="1348033" y="273017"/>
                    <a:pt x="1352643" y="274591"/>
                    <a:pt x="1352643" y="278977"/>
                  </a:cubicBezTo>
                  <a:cubicBezTo>
                    <a:pt x="1352643" y="283812"/>
                    <a:pt x="1348145" y="284711"/>
                    <a:pt x="1345896" y="285049"/>
                  </a:cubicBezTo>
                  <a:lnTo>
                    <a:pt x="1334202" y="286735"/>
                  </a:lnTo>
                  <a:cubicBezTo>
                    <a:pt x="1328917" y="287522"/>
                    <a:pt x="1315761" y="289996"/>
                    <a:pt x="1315761" y="304502"/>
                  </a:cubicBezTo>
                  <a:cubicBezTo>
                    <a:pt x="1315761" y="316758"/>
                    <a:pt x="1325207" y="321706"/>
                    <a:pt x="1334427" y="321706"/>
                  </a:cubicBezTo>
                  <a:cubicBezTo>
                    <a:pt x="1340612" y="321706"/>
                    <a:pt x="1348145" y="319457"/>
                    <a:pt x="1352643" y="312036"/>
                  </a:cubicBezTo>
                  <a:lnTo>
                    <a:pt x="1352643" y="320469"/>
                  </a:lnTo>
                  <a:lnTo>
                    <a:pt x="1366249" y="320469"/>
                  </a:lnTo>
                  <a:lnTo>
                    <a:pt x="1366249" y="280326"/>
                  </a:lnTo>
                  <a:cubicBezTo>
                    <a:pt x="1366249" y="266720"/>
                    <a:pt x="1357029" y="261548"/>
                    <a:pt x="1344322" y="261548"/>
                  </a:cubicBezTo>
                  <a:moveTo>
                    <a:pt x="1338025" y="310124"/>
                  </a:moveTo>
                  <a:cubicBezTo>
                    <a:pt x="1333078" y="310124"/>
                    <a:pt x="1329704" y="307988"/>
                    <a:pt x="1329704" y="303377"/>
                  </a:cubicBezTo>
                  <a:cubicBezTo>
                    <a:pt x="1329704" y="296968"/>
                    <a:pt x="1336563" y="295956"/>
                    <a:pt x="1339037" y="295619"/>
                  </a:cubicBezTo>
                  <a:lnTo>
                    <a:pt x="1344884" y="294719"/>
                  </a:lnTo>
                  <a:cubicBezTo>
                    <a:pt x="1347808" y="294269"/>
                    <a:pt x="1350169" y="293932"/>
                    <a:pt x="1352306" y="293032"/>
                  </a:cubicBezTo>
                  <a:lnTo>
                    <a:pt x="1352306" y="296181"/>
                  </a:lnTo>
                  <a:cubicBezTo>
                    <a:pt x="1352306" y="303939"/>
                    <a:pt x="1346459" y="310124"/>
                    <a:pt x="1338025" y="310124"/>
                  </a:cubicBezTo>
                  <a:moveTo>
                    <a:pt x="1464566" y="262560"/>
                  </a:moveTo>
                  <a:lnTo>
                    <a:pt x="1450173" y="262560"/>
                  </a:lnTo>
                  <a:lnTo>
                    <a:pt x="1438028" y="301803"/>
                  </a:lnTo>
                  <a:lnTo>
                    <a:pt x="1425547" y="262560"/>
                  </a:lnTo>
                  <a:lnTo>
                    <a:pt x="1411941" y="262560"/>
                  </a:lnTo>
                  <a:lnTo>
                    <a:pt x="1399572" y="301803"/>
                  </a:lnTo>
                  <a:lnTo>
                    <a:pt x="1387316" y="262560"/>
                  </a:lnTo>
                  <a:lnTo>
                    <a:pt x="1372473" y="262560"/>
                  </a:lnTo>
                  <a:lnTo>
                    <a:pt x="1392488" y="320469"/>
                  </a:lnTo>
                  <a:lnTo>
                    <a:pt x="1405982" y="320469"/>
                  </a:lnTo>
                  <a:lnTo>
                    <a:pt x="1418463" y="282912"/>
                  </a:lnTo>
                  <a:lnTo>
                    <a:pt x="1431057" y="320469"/>
                  </a:lnTo>
                  <a:lnTo>
                    <a:pt x="1444438" y="320469"/>
                  </a:lnTo>
                  <a:lnTo>
                    <a:pt x="1464566" y="262560"/>
                  </a:lnTo>
                  <a:moveTo>
                    <a:pt x="1553217" y="241757"/>
                  </a:moveTo>
                  <a:lnTo>
                    <a:pt x="1534664" y="241757"/>
                  </a:lnTo>
                  <a:lnTo>
                    <a:pt x="1512849" y="301915"/>
                  </a:lnTo>
                  <a:lnTo>
                    <a:pt x="1491035" y="241757"/>
                  </a:lnTo>
                  <a:lnTo>
                    <a:pt x="1472482" y="241757"/>
                  </a:lnTo>
                  <a:lnTo>
                    <a:pt x="1472482" y="320469"/>
                  </a:lnTo>
                  <a:lnTo>
                    <a:pt x="1485863" y="320469"/>
                  </a:lnTo>
                  <a:lnTo>
                    <a:pt x="1485863" y="265033"/>
                  </a:lnTo>
                  <a:lnTo>
                    <a:pt x="1506103" y="320469"/>
                  </a:lnTo>
                  <a:lnTo>
                    <a:pt x="1519259" y="320469"/>
                  </a:lnTo>
                  <a:lnTo>
                    <a:pt x="1539499" y="265033"/>
                  </a:lnTo>
                  <a:lnTo>
                    <a:pt x="1539499" y="320469"/>
                  </a:lnTo>
                  <a:lnTo>
                    <a:pt x="1553217" y="320469"/>
                  </a:lnTo>
                  <a:lnTo>
                    <a:pt x="1553217" y="241757"/>
                  </a:lnTo>
                  <a:moveTo>
                    <a:pt x="1567093" y="254913"/>
                  </a:moveTo>
                  <a:lnTo>
                    <a:pt x="1581936" y="254913"/>
                  </a:lnTo>
                  <a:lnTo>
                    <a:pt x="1581936" y="239059"/>
                  </a:lnTo>
                  <a:lnTo>
                    <a:pt x="1567093" y="239059"/>
                  </a:lnTo>
                  <a:lnTo>
                    <a:pt x="1567093" y="254913"/>
                  </a:lnTo>
                  <a:moveTo>
                    <a:pt x="1567543" y="320469"/>
                  </a:moveTo>
                  <a:lnTo>
                    <a:pt x="1581486" y="320469"/>
                  </a:lnTo>
                  <a:lnTo>
                    <a:pt x="1581486" y="262560"/>
                  </a:lnTo>
                  <a:lnTo>
                    <a:pt x="1567543" y="262560"/>
                  </a:lnTo>
                  <a:lnTo>
                    <a:pt x="1567543" y="320469"/>
                  </a:lnTo>
                  <a:moveTo>
                    <a:pt x="1626166" y="261548"/>
                  </a:moveTo>
                  <a:cubicBezTo>
                    <a:pt x="1616496" y="261548"/>
                    <a:pt x="1611773" y="265596"/>
                    <a:pt x="1608512" y="270993"/>
                  </a:cubicBezTo>
                  <a:lnTo>
                    <a:pt x="1608512" y="262560"/>
                  </a:lnTo>
                  <a:lnTo>
                    <a:pt x="1594682" y="262560"/>
                  </a:lnTo>
                  <a:lnTo>
                    <a:pt x="1594682" y="320469"/>
                  </a:lnTo>
                  <a:lnTo>
                    <a:pt x="1608625" y="320469"/>
                  </a:lnTo>
                  <a:lnTo>
                    <a:pt x="1608625" y="289209"/>
                  </a:lnTo>
                  <a:cubicBezTo>
                    <a:pt x="1608625" y="279764"/>
                    <a:pt x="1613010" y="274029"/>
                    <a:pt x="1621331" y="274029"/>
                  </a:cubicBezTo>
                  <a:cubicBezTo>
                    <a:pt x="1628190" y="274029"/>
                    <a:pt x="1632126" y="277852"/>
                    <a:pt x="1632126" y="284374"/>
                  </a:cubicBezTo>
                  <a:lnTo>
                    <a:pt x="1632126" y="320469"/>
                  </a:lnTo>
                  <a:lnTo>
                    <a:pt x="1646069" y="320469"/>
                  </a:lnTo>
                  <a:lnTo>
                    <a:pt x="1646069" y="283137"/>
                  </a:lnTo>
                  <a:cubicBezTo>
                    <a:pt x="1646069" y="269306"/>
                    <a:pt x="1639322" y="261548"/>
                    <a:pt x="1626166" y="261548"/>
                  </a:cubicBezTo>
                  <a:moveTo>
                    <a:pt x="1713120" y="240520"/>
                  </a:moveTo>
                  <a:lnTo>
                    <a:pt x="1699177" y="240520"/>
                  </a:lnTo>
                  <a:lnTo>
                    <a:pt x="1699177" y="270206"/>
                  </a:lnTo>
                  <a:cubicBezTo>
                    <a:pt x="1695691" y="264584"/>
                    <a:pt x="1688607" y="261548"/>
                    <a:pt x="1681073" y="261548"/>
                  </a:cubicBezTo>
                  <a:cubicBezTo>
                    <a:pt x="1666905" y="261548"/>
                    <a:pt x="1655098" y="271443"/>
                    <a:pt x="1655098" y="291458"/>
                  </a:cubicBezTo>
                  <a:cubicBezTo>
                    <a:pt x="1655098" y="311811"/>
                    <a:pt x="1666905" y="321706"/>
                    <a:pt x="1681073" y="321706"/>
                  </a:cubicBezTo>
                  <a:cubicBezTo>
                    <a:pt x="1689057" y="321706"/>
                    <a:pt x="1696253" y="318220"/>
                    <a:pt x="1699402" y="311586"/>
                  </a:cubicBezTo>
                  <a:lnTo>
                    <a:pt x="1699402" y="320469"/>
                  </a:lnTo>
                  <a:lnTo>
                    <a:pt x="1713120" y="320469"/>
                  </a:lnTo>
                  <a:lnTo>
                    <a:pt x="1713120" y="240520"/>
                  </a:lnTo>
                  <a:moveTo>
                    <a:pt x="1684334" y="308887"/>
                  </a:moveTo>
                  <a:cubicBezTo>
                    <a:pt x="1676238" y="308887"/>
                    <a:pt x="1669266" y="303152"/>
                    <a:pt x="1669266" y="291458"/>
                  </a:cubicBezTo>
                  <a:cubicBezTo>
                    <a:pt x="1669266" y="279651"/>
                    <a:pt x="1676238" y="273917"/>
                    <a:pt x="1684334" y="273917"/>
                  </a:cubicBezTo>
                  <a:cubicBezTo>
                    <a:pt x="1691868" y="273917"/>
                    <a:pt x="1699514" y="279539"/>
                    <a:pt x="1699514" y="291458"/>
                  </a:cubicBezTo>
                  <a:cubicBezTo>
                    <a:pt x="1699514" y="303265"/>
                    <a:pt x="1691868" y="308887"/>
                    <a:pt x="1684334" y="308887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202"/>
          <p:cNvGrpSpPr/>
          <p:nvPr/>
        </p:nvGrpSpPr>
        <p:grpSpPr>
          <a:xfrm>
            <a:off x="132202" y="-253389"/>
            <a:ext cx="8934680" cy="6518721"/>
            <a:chOff x="2462400" y="1610400"/>
            <a:chExt cx="4219200" cy="3637200"/>
          </a:xfrm>
        </p:grpSpPr>
        <p:sp>
          <p:nvSpPr>
            <p:cNvPr id="104" name="MMConnector"/>
            <p:cNvSpPr/>
            <p:nvPr/>
          </p:nvSpPr>
          <p:spPr>
            <a:xfrm>
              <a:off x="3018600" y="3949648"/>
              <a:ext cx="151200" cy="737438"/>
            </a:xfrm>
            <a:custGeom>
              <a:avLst/>
              <a:gdLst/>
              <a:ahLst/>
              <a:cxnLst/>
              <a:rect l="0" t="0" r="0" b="0"/>
              <a:pathLst>
                <a:path w="151200" h="737438" fill="none">
                  <a:moveTo>
                    <a:pt x="82200" y="368719"/>
                  </a:moveTo>
                  <a:lnTo>
                    <a:pt x="157800" y="368719"/>
                  </a:lnTo>
                  <a:lnTo>
                    <a:pt x="157800" y="-354319"/>
                  </a:lnTo>
                  <a:cubicBezTo>
                    <a:pt x="157800" y="-362268"/>
                    <a:pt x="164251" y="-368719"/>
                    <a:pt x="172200" y="-368719"/>
                  </a:cubicBezTo>
                  <a:lnTo>
                    <a:pt x="233400" y="-368719"/>
                  </a:lnTo>
                </a:path>
              </a:pathLst>
            </a:custGeom>
            <a:noFill/>
            <a:ln w="7200" cap="rnd">
              <a:solidFill>
                <a:srgbClr val="454545"/>
              </a:solidFill>
              <a:round/>
            </a:ln>
          </p:spPr>
        </p:sp>
        <p:sp>
          <p:nvSpPr>
            <p:cNvPr id="106" name="MMConnector"/>
            <p:cNvSpPr/>
            <p:nvPr/>
          </p:nvSpPr>
          <p:spPr>
            <a:xfrm>
              <a:off x="3018600" y="4687085"/>
              <a:ext cx="151200" cy="737438"/>
            </a:xfrm>
            <a:custGeom>
              <a:avLst/>
              <a:gdLst/>
              <a:ahLst/>
              <a:cxnLst/>
              <a:rect l="0" t="0" r="0" b="0"/>
              <a:pathLst>
                <a:path w="151200" h="737438" fill="none">
                  <a:moveTo>
                    <a:pt x="82200" y="-368719"/>
                  </a:moveTo>
                  <a:lnTo>
                    <a:pt x="157800" y="-368719"/>
                  </a:lnTo>
                  <a:lnTo>
                    <a:pt x="157800" y="354319"/>
                  </a:lnTo>
                  <a:cubicBezTo>
                    <a:pt x="157800" y="362268"/>
                    <a:pt x="164251" y="368719"/>
                    <a:pt x="172200" y="368719"/>
                  </a:cubicBezTo>
                  <a:lnTo>
                    <a:pt x="233400" y="368719"/>
                  </a:lnTo>
                </a:path>
              </a:pathLst>
            </a:custGeom>
            <a:noFill/>
            <a:ln w="7200" cap="rnd">
              <a:solidFill>
                <a:srgbClr val="454545"/>
              </a:solidFill>
              <a:round/>
            </a:ln>
          </p:spPr>
        </p:sp>
        <p:sp>
          <p:nvSpPr>
            <p:cNvPr id="110" name="MMConnector"/>
            <p:cNvSpPr/>
            <p:nvPr/>
          </p:nvSpPr>
          <p:spPr>
            <a:xfrm>
              <a:off x="3670800" y="3273467"/>
              <a:ext cx="64800" cy="614925"/>
            </a:xfrm>
            <a:custGeom>
              <a:avLst/>
              <a:gdLst/>
              <a:ahLst/>
              <a:cxnLst/>
              <a:rect l="0" t="0" r="0" b="0"/>
              <a:pathLst>
                <a:path w="64800" h="614925" fill="none">
                  <a:moveTo>
                    <a:pt x="-32400" y="307463"/>
                  </a:moveTo>
                  <a:lnTo>
                    <a:pt x="0" y="307463"/>
                  </a:lnTo>
                  <a:lnTo>
                    <a:pt x="0" y="-293062"/>
                  </a:lnTo>
                  <a:cubicBezTo>
                    <a:pt x="0" y="-301011"/>
                    <a:pt x="6451" y="-307462"/>
                    <a:pt x="14400" y="-307462"/>
                  </a:cubicBezTo>
                  <a:lnTo>
                    <a:pt x="32400" y="-307462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12" name="MMConnector"/>
            <p:cNvSpPr/>
            <p:nvPr/>
          </p:nvSpPr>
          <p:spPr>
            <a:xfrm>
              <a:off x="3954000" y="2744304"/>
              <a:ext cx="64800" cy="443400"/>
            </a:xfrm>
            <a:custGeom>
              <a:avLst/>
              <a:gdLst/>
              <a:ahLst/>
              <a:cxnLst/>
              <a:rect l="0" t="0" r="0" b="0"/>
              <a:pathLst>
                <a:path w="64800" h="443400" fill="none">
                  <a:moveTo>
                    <a:pt x="-32400" y="221700"/>
                  </a:moveTo>
                  <a:lnTo>
                    <a:pt x="0" y="221700"/>
                  </a:lnTo>
                  <a:lnTo>
                    <a:pt x="0" y="-207300"/>
                  </a:lnTo>
                  <a:cubicBezTo>
                    <a:pt x="0" y="-215249"/>
                    <a:pt x="6451" y="-221700"/>
                    <a:pt x="14400" y="-221700"/>
                  </a:cubicBezTo>
                  <a:lnTo>
                    <a:pt x="32400" y="-2217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14" name="MMConnector"/>
            <p:cNvSpPr/>
            <p:nvPr/>
          </p:nvSpPr>
          <p:spPr>
            <a:xfrm>
              <a:off x="4400400" y="2220204"/>
              <a:ext cx="64800" cy="604800"/>
            </a:xfrm>
            <a:custGeom>
              <a:avLst/>
              <a:gdLst/>
              <a:ahLst/>
              <a:cxnLst/>
              <a:rect l="0" t="0" r="0" b="0"/>
              <a:pathLst>
                <a:path w="64800" h="604800" fill="none">
                  <a:moveTo>
                    <a:pt x="-32400" y="302400"/>
                  </a:moveTo>
                  <a:lnTo>
                    <a:pt x="0" y="302400"/>
                  </a:lnTo>
                  <a:lnTo>
                    <a:pt x="0" y="-288000"/>
                  </a:lnTo>
                  <a:cubicBezTo>
                    <a:pt x="0" y="-295949"/>
                    <a:pt x="6451" y="-302400"/>
                    <a:pt x="14400" y="-302400"/>
                  </a:cubicBezTo>
                  <a:lnTo>
                    <a:pt x="32400" y="-302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16" name="MMConnector"/>
            <p:cNvSpPr/>
            <p:nvPr/>
          </p:nvSpPr>
          <p:spPr>
            <a:xfrm>
              <a:off x="4400400" y="2346204"/>
              <a:ext cx="32400" cy="352800"/>
            </a:xfrm>
            <a:custGeom>
              <a:avLst/>
              <a:gdLst/>
              <a:ahLst/>
              <a:cxnLst/>
              <a:rect l="0" t="0" r="0" b="0"/>
              <a:pathLst>
                <a:path w="32400" h="352800" fill="none">
                  <a:moveTo>
                    <a:pt x="0" y="176400"/>
                  </a:moveTo>
                  <a:lnTo>
                    <a:pt x="0" y="-162000"/>
                  </a:lnTo>
                  <a:cubicBezTo>
                    <a:pt x="0" y="-169949"/>
                    <a:pt x="6451" y="-176400"/>
                    <a:pt x="14400" y="-176400"/>
                  </a:cubicBezTo>
                  <a:lnTo>
                    <a:pt x="32400" y="-176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18" name="MMConnector"/>
            <p:cNvSpPr/>
            <p:nvPr/>
          </p:nvSpPr>
          <p:spPr>
            <a:xfrm>
              <a:off x="4623600" y="2127804"/>
              <a:ext cx="64800" cy="84000"/>
            </a:xfrm>
            <a:custGeom>
              <a:avLst/>
              <a:gdLst/>
              <a:ahLst/>
              <a:cxnLst/>
              <a:rect l="0" t="0" r="0" b="0"/>
              <a:pathLst>
                <a:path w="64800" h="84000" fill="none">
                  <a:moveTo>
                    <a:pt x="-32400" y="42000"/>
                  </a:moveTo>
                  <a:lnTo>
                    <a:pt x="0" y="42000"/>
                  </a:lnTo>
                  <a:lnTo>
                    <a:pt x="0" y="-27600"/>
                  </a:lnTo>
                  <a:cubicBezTo>
                    <a:pt x="0" y="-35549"/>
                    <a:pt x="6451" y="-42000"/>
                    <a:pt x="14400" y="-42000"/>
                  </a:cubicBezTo>
                  <a:lnTo>
                    <a:pt x="32400" y="-420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20" name="MMConnector"/>
            <p:cNvSpPr/>
            <p:nvPr/>
          </p:nvSpPr>
          <p:spPr>
            <a:xfrm>
              <a:off x="4623600" y="2211804"/>
              <a:ext cx="32400" cy="84000"/>
            </a:xfrm>
            <a:custGeom>
              <a:avLst/>
              <a:gdLst/>
              <a:ahLst/>
              <a:cxnLst/>
              <a:rect l="0" t="0" r="0" b="0"/>
              <a:pathLst>
                <a:path w="32400" h="84000" fill="none">
                  <a:moveTo>
                    <a:pt x="0" y="-42000"/>
                  </a:moveTo>
                  <a:lnTo>
                    <a:pt x="0" y="27600"/>
                  </a:lnTo>
                  <a:cubicBezTo>
                    <a:pt x="0" y="35549"/>
                    <a:pt x="6451" y="42000"/>
                    <a:pt x="14400" y="42000"/>
                  </a:cubicBezTo>
                  <a:lnTo>
                    <a:pt x="32400" y="420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22" name="MMConnector"/>
            <p:cNvSpPr/>
            <p:nvPr/>
          </p:nvSpPr>
          <p:spPr>
            <a:xfrm>
              <a:off x="4400400" y="2557404"/>
              <a:ext cx="32400" cy="69600"/>
            </a:xfrm>
            <a:custGeom>
              <a:avLst/>
              <a:gdLst/>
              <a:ahLst/>
              <a:cxnLst/>
              <a:rect l="0" t="0" r="0" b="0"/>
              <a:pathLst>
                <a:path w="32400" h="69600" fill="none">
                  <a:moveTo>
                    <a:pt x="0" y="-34800"/>
                  </a:moveTo>
                  <a:lnTo>
                    <a:pt x="0" y="20400"/>
                  </a:lnTo>
                  <a:cubicBezTo>
                    <a:pt x="0" y="28349"/>
                    <a:pt x="6451" y="34800"/>
                    <a:pt x="14400" y="34800"/>
                  </a:cubicBezTo>
                  <a:lnTo>
                    <a:pt x="32400" y="348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24" name="MMConnector"/>
            <p:cNvSpPr/>
            <p:nvPr/>
          </p:nvSpPr>
          <p:spPr>
            <a:xfrm>
              <a:off x="4861200" y="2479404"/>
              <a:ext cx="64800" cy="225600"/>
            </a:xfrm>
            <a:custGeom>
              <a:avLst/>
              <a:gdLst/>
              <a:ahLst/>
              <a:cxnLst/>
              <a:rect l="0" t="0" r="0" b="0"/>
              <a:pathLst>
                <a:path w="64800" h="225600" fill="none">
                  <a:moveTo>
                    <a:pt x="-32400" y="112800"/>
                  </a:moveTo>
                  <a:lnTo>
                    <a:pt x="0" y="112800"/>
                  </a:lnTo>
                  <a:lnTo>
                    <a:pt x="0" y="-98400"/>
                  </a:lnTo>
                  <a:cubicBezTo>
                    <a:pt x="0" y="-106349"/>
                    <a:pt x="6451" y="-112800"/>
                    <a:pt x="14400" y="-112800"/>
                  </a:cubicBezTo>
                  <a:lnTo>
                    <a:pt x="32400" y="-1128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26" name="MMConnector"/>
            <p:cNvSpPr/>
            <p:nvPr/>
          </p:nvSpPr>
          <p:spPr>
            <a:xfrm>
              <a:off x="4861200" y="2535804"/>
              <a:ext cx="32400" cy="112800"/>
            </a:xfrm>
            <a:custGeom>
              <a:avLst/>
              <a:gdLst/>
              <a:ahLst/>
              <a:cxnLst/>
              <a:rect l="0" t="0" r="0" b="0"/>
              <a:pathLst>
                <a:path w="32400" h="112800" fill="none">
                  <a:moveTo>
                    <a:pt x="0" y="56400"/>
                  </a:moveTo>
                  <a:lnTo>
                    <a:pt x="0" y="-42000"/>
                  </a:lnTo>
                  <a:cubicBezTo>
                    <a:pt x="0" y="-49949"/>
                    <a:pt x="6451" y="-56400"/>
                    <a:pt x="14400" y="-56400"/>
                  </a:cubicBezTo>
                  <a:lnTo>
                    <a:pt x="32400" y="-56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28" name="MMConnector"/>
            <p:cNvSpPr/>
            <p:nvPr/>
          </p:nvSpPr>
          <p:spPr>
            <a:xfrm>
              <a:off x="4861200" y="2592204"/>
              <a:ext cx="32400" cy="2400"/>
            </a:xfrm>
            <a:custGeom>
              <a:avLst/>
              <a:gdLst/>
              <a:ahLst/>
              <a:cxnLst/>
              <a:rect l="0" t="0" r="0" b="0"/>
              <a:pathLst>
                <a:path w="32400" h="2400" fill="none">
                  <a:moveTo>
                    <a:pt x="0" y="0"/>
                  </a:move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0" name="MMConnector"/>
            <p:cNvSpPr/>
            <p:nvPr/>
          </p:nvSpPr>
          <p:spPr>
            <a:xfrm>
              <a:off x="4861200" y="2648604"/>
              <a:ext cx="32400" cy="112800"/>
            </a:xfrm>
            <a:custGeom>
              <a:avLst/>
              <a:gdLst/>
              <a:ahLst/>
              <a:cxnLst/>
              <a:rect l="0" t="0" r="0" b="0"/>
              <a:pathLst>
                <a:path w="32400" h="112800" fill="none">
                  <a:moveTo>
                    <a:pt x="0" y="-56400"/>
                  </a:moveTo>
                  <a:lnTo>
                    <a:pt x="0" y="42000"/>
                  </a:lnTo>
                  <a:cubicBezTo>
                    <a:pt x="0" y="49949"/>
                    <a:pt x="6451" y="56400"/>
                    <a:pt x="14400" y="56400"/>
                  </a:cubicBezTo>
                  <a:lnTo>
                    <a:pt x="32400" y="56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2" name="MMConnector"/>
            <p:cNvSpPr/>
            <p:nvPr/>
          </p:nvSpPr>
          <p:spPr>
            <a:xfrm>
              <a:off x="4861200" y="2705004"/>
              <a:ext cx="32400" cy="225600"/>
            </a:xfrm>
            <a:custGeom>
              <a:avLst/>
              <a:gdLst/>
              <a:ahLst/>
              <a:cxnLst/>
              <a:rect l="0" t="0" r="0" b="0"/>
              <a:pathLst>
                <a:path w="32400" h="225600" fill="none">
                  <a:moveTo>
                    <a:pt x="0" y="-112800"/>
                  </a:moveTo>
                  <a:lnTo>
                    <a:pt x="0" y="98400"/>
                  </a:lnTo>
                  <a:cubicBezTo>
                    <a:pt x="0" y="106349"/>
                    <a:pt x="6451" y="112800"/>
                    <a:pt x="14400" y="112800"/>
                  </a:cubicBezTo>
                  <a:lnTo>
                    <a:pt x="32400" y="1128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4" name="MMConnector"/>
            <p:cNvSpPr/>
            <p:nvPr/>
          </p:nvSpPr>
          <p:spPr>
            <a:xfrm>
              <a:off x="5175600" y="2817804"/>
              <a:ext cx="64800" cy="2400"/>
            </a:xfrm>
            <a:custGeom>
              <a:avLst/>
              <a:gdLst/>
              <a:ahLst/>
              <a:cxnLst/>
              <a:rect l="0" t="0" r="0" b="0"/>
              <a:pathLst>
                <a:path w="64800" h="2400" fill="none">
                  <a:moveTo>
                    <a:pt x="-32400" y="0"/>
                  </a:moveTo>
                  <a:lnTo>
                    <a:pt x="0" y="0"/>
                  </a:ln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6" name="MMConnector"/>
            <p:cNvSpPr/>
            <p:nvPr/>
          </p:nvSpPr>
          <p:spPr>
            <a:xfrm>
              <a:off x="4400400" y="2726604"/>
              <a:ext cx="32400" cy="408000"/>
            </a:xfrm>
            <a:custGeom>
              <a:avLst/>
              <a:gdLst/>
              <a:ahLst/>
              <a:cxnLst/>
              <a:rect l="0" t="0" r="0" b="0"/>
              <a:pathLst>
                <a:path w="32400" h="408000" fill="none">
                  <a:moveTo>
                    <a:pt x="0" y="-204000"/>
                  </a:moveTo>
                  <a:lnTo>
                    <a:pt x="0" y="189600"/>
                  </a:lnTo>
                  <a:cubicBezTo>
                    <a:pt x="0" y="197549"/>
                    <a:pt x="6451" y="204000"/>
                    <a:pt x="14400" y="204000"/>
                  </a:cubicBezTo>
                  <a:lnTo>
                    <a:pt x="32400" y="2040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38" name="MMConnector"/>
            <p:cNvSpPr/>
            <p:nvPr/>
          </p:nvSpPr>
          <p:spPr>
            <a:xfrm>
              <a:off x="5929200" y="2085804"/>
              <a:ext cx="64800" cy="2400"/>
            </a:xfrm>
            <a:custGeom>
              <a:avLst/>
              <a:gdLst/>
              <a:ahLst/>
              <a:cxnLst/>
              <a:rect l="0" t="0" r="0" b="0"/>
              <a:pathLst>
                <a:path w="64800" h="2400" fill="none">
                  <a:moveTo>
                    <a:pt x="-32400" y="0"/>
                  </a:moveTo>
                  <a:lnTo>
                    <a:pt x="0" y="0"/>
                  </a:ln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40" name="MMConnector"/>
            <p:cNvSpPr/>
            <p:nvPr/>
          </p:nvSpPr>
          <p:spPr>
            <a:xfrm>
              <a:off x="4400400" y="2825004"/>
              <a:ext cx="32400" cy="604800"/>
            </a:xfrm>
            <a:custGeom>
              <a:avLst/>
              <a:gdLst/>
              <a:ahLst/>
              <a:cxnLst/>
              <a:rect l="0" t="0" r="0" b="0"/>
              <a:pathLst>
                <a:path w="32400" h="604800" fill="none">
                  <a:moveTo>
                    <a:pt x="0" y="-302400"/>
                  </a:moveTo>
                  <a:lnTo>
                    <a:pt x="0" y="288000"/>
                  </a:lnTo>
                  <a:cubicBezTo>
                    <a:pt x="0" y="295949"/>
                    <a:pt x="6451" y="302400"/>
                    <a:pt x="14400" y="302400"/>
                  </a:cubicBezTo>
                  <a:lnTo>
                    <a:pt x="32400" y="302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42" name="MMConnector"/>
            <p:cNvSpPr/>
            <p:nvPr/>
          </p:nvSpPr>
          <p:spPr>
            <a:xfrm>
              <a:off x="4664400" y="3099204"/>
              <a:ext cx="64800" cy="56400"/>
            </a:xfrm>
            <a:custGeom>
              <a:avLst/>
              <a:gdLst/>
              <a:ahLst/>
              <a:cxnLst/>
              <a:rect l="0" t="0" r="0" b="0"/>
              <a:pathLst>
                <a:path w="64800" h="56400" fill="none">
                  <a:moveTo>
                    <a:pt x="-32400" y="28200"/>
                  </a:moveTo>
                  <a:lnTo>
                    <a:pt x="0" y="28200"/>
                  </a:lnTo>
                  <a:lnTo>
                    <a:pt x="0" y="-13800"/>
                  </a:lnTo>
                  <a:cubicBezTo>
                    <a:pt x="0" y="-21749"/>
                    <a:pt x="6451" y="-28200"/>
                    <a:pt x="14400" y="-28200"/>
                  </a:cubicBezTo>
                  <a:lnTo>
                    <a:pt x="32400" y="-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44" name="MMConnector"/>
            <p:cNvSpPr/>
            <p:nvPr/>
          </p:nvSpPr>
          <p:spPr>
            <a:xfrm>
              <a:off x="4664400" y="3155604"/>
              <a:ext cx="32400" cy="56400"/>
            </a:xfrm>
            <a:custGeom>
              <a:avLst/>
              <a:gdLst/>
              <a:ahLst/>
              <a:cxnLst/>
              <a:rect l="0" t="0" r="0" b="0"/>
              <a:pathLst>
                <a:path w="32400" h="56400" fill="none">
                  <a:moveTo>
                    <a:pt x="0" y="-28200"/>
                  </a:moveTo>
                  <a:lnTo>
                    <a:pt x="0" y="13800"/>
                  </a:lnTo>
                  <a:cubicBezTo>
                    <a:pt x="0" y="21749"/>
                    <a:pt x="6451" y="28200"/>
                    <a:pt x="14400" y="28200"/>
                  </a:cubicBezTo>
                  <a:lnTo>
                    <a:pt x="32400" y="28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46" name="MMConnector"/>
            <p:cNvSpPr/>
            <p:nvPr/>
          </p:nvSpPr>
          <p:spPr>
            <a:xfrm>
              <a:off x="3954000" y="3131304"/>
              <a:ext cx="32400" cy="330600"/>
            </a:xfrm>
            <a:custGeom>
              <a:avLst/>
              <a:gdLst/>
              <a:ahLst/>
              <a:cxnLst/>
              <a:rect l="0" t="0" r="0" b="0"/>
              <a:pathLst>
                <a:path w="32400" h="330600" fill="none">
                  <a:moveTo>
                    <a:pt x="0" y="-165300"/>
                  </a:moveTo>
                  <a:lnTo>
                    <a:pt x="0" y="150900"/>
                  </a:lnTo>
                  <a:cubicBezTo>
                    <a:pt x="0" y="158849"/>
                    <a:pt x="6451" y="165300"/>
                    <a:pt x="14400" y="165300"/>
                  </a:cubicBezTo>
                  <a:lnTo>
                    <a:pt x="32400" y="165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48" name="MMConnector"/>
            <p:cNvSpPr/>
            <p:nvPr/>
          </p:nvSpPr>
          <p:spPr>
            <a:xfrm>
              <a:off x="3954000" y="3187704"/>
              <a:ext cx="32400" cy="443400"/>
            </a:xfrm>
            <a:custGeom>
              <a:avLst/>
              <a:gdLst/>
              <a:ahLst/>
              <a:cxnLst/>
              <a:rect l="0" t="0" r="0" b="0"/>
              <a:pathLst>
                <a:path w="32400" h="443400" fill="none">
                  <a:moveTo>
                    <a:pt x="0" y="-221700"/>
                  </a:moveTo>
                  <a:lnTo>
                    <a:pt x="0" y="207300"/>
                  </a:lnTo>
                  <a:cubicBezTo>
                    <a:pt x="0" y="215249"/>
                    <a:pt x="6451" y="221700"/>
                    <a:pt x="14400" y="221700"/>
                  </a:cubicBezTo>
                  <a:lnTo>
                    <a:pt x="32400" y="2217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0" name="MMConnector"/>
            <p:cNvSpPr/>
            <p:nvPr/>
          </p:nvSpPr>
          <p:spPr>
            <a:xfrm>
              <a:off x="3670800" y="3888392"/>
              <a:ext cx="32400" cy="614925"/>
            </a:xfrm>
            <a:custGeom>
              <a:avLst/>
              <a:gdLst/>
              <a:ahLst/>
              <a:cxnLst/>
              <a:rect l="0" t="0" r="0" b="0"/>
              <a:pathLst>
                <a:path w="32400" h="614925" fill="none">
                  <a:moveTo>
                    <a:pt x="0" y="-307462"/>
                  </a:moveTo>
                  <a:lnTo>
                    <a:pt x="0" y="293063"/>
                  </a:lnTo>
                  <a:cubicBezTo>
                    <a:pt x="0" y="301011"/>
                    <a:pt x="6451" y="307463"/>
                    <a:pt x="14400" y="307463"/>
                  </a:cubicBezTo>
                  <a:lnTo>
                    <a:pt x="32400" y="307463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2" name="MMConnector"/>
            <p:cNvSpPr/>
            <p:nvPr/>
          </p:nvSpPr>
          <p:spPr>
            <a:xfrm>
              <a:off x="4071600" y="4052679"/>
              <a:ext cx="64800" cy="286350"/>
            </a:xfrm>
            <a:custGeom>
              <a:avLst/>
              <a:gdLst/>
              <a:ahLst/>
              <a:cxnLst/>
              <a:rect l="0" t="0" r="0" b="0"/>
              <a:pathLst>
                <a:path w="64800" h="286350" fill="none">
                  <a:moveTo>
                    <a:pt x="-32400" y="143175"/>
                  </a:moveTo>
                  <a:lnTo>
                    <a:pt x="0" y="143175"/>
                  </a:lnTo>
                  <a:lnTo>
                    <a:pt x="0" y="-128775"/>
                  </a:lnTo>
                  <a:cubicBezTo>
                    <a:pt x="0" y="-136724"/>
                    <a:pt x="6451" y="-143175"/>
                    <a:pt x="14400" y="-143175"/>
                  </a:cubicBezTo>
                  <a:lnTo>
                    <a:pt x="32400" y="-143175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4" name="MMConnector"/>
            <p:cNvSpPr/>
            <p:nvPr/>
          </p:nvSpPr>
          <p:spPr>
            <a:xfrm>
              <a:off x="4071600" y="4339029"/>
              <a:ext cx="32400" cy="286350"/>
            </a:xfrm>
            <a:custGeom>
              <a:avLst/>
              <a:gdLst/>
              <a:ahLst/>
              <a:cxnLst/>
              <a:rect l="0" t="0" r="0" b="0"/>
              <a:pathLst>
                <a:path w="32400" h="286350" fill="none">
                  <a:moveTo>
                    <a:pt x="0" y="-143175"/>
                  </a:moveTo>
                  <a:lnTo>
                    <a:pt x="0" y="128775"/>
                  </a:lnTo>
                  <a:cubicBezTo>
                    <a:pt x="0" y="136724"/>
                    <a:pt x="6451" y="143175"/>
                    <a:pt x="14400" y="143175"/>
                  </a:cubicBezTo>
                  <a:lnTo>
                    <a:pt x="32400" y="143175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6" name="MMConnector"/>
            <p:cNvSpPr/>
            <p:nvPr/>
          </p:nvSpPr>
          <p:spPr>
            <a:xfrm>
              <a:off x="4412400" y="3729654"/>
              <a:ext cx="64800" cy="359700"/>
            </a:xfrm>
            <a:custGeom>
              <a:avLst/>
              <a:gdLst/>
              <a:ahLst/>
              <a:cxnLst/>
              <a:rect l="0" t="0" r="0" b="0"/>
              <a:pathLst>
                <a:path w="64800" h="359700" fill="none">
                  <a:moveTo>
                    <a:pt x="-32400" y="179850"/>
                  </a:moveTo>
                  <a:lnTo>
                    <a:pt x="0" y="179850"/>
                  </a:lnTo>
                  <a:lnTo>
                    <a:pt x="0" y="-165450"/>
                  </a:lnTo>
                  <a:cubicBezTo>
                    <a:pt x="0" y="-173399"/>
                    <a:pt x="6451" y="-179850"/>
                    <a:pt x="14400" y="-179850"/>
                  </a:cubicBezTo>
                  <a:lnTo>
                    <a:pt x="32400" y="-1798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x="4412400" y="3813654"/>
              <a:ext cx="32400" cy="191700"/>
            </a:xfrm>
            <a:custGeom>
              <a:avLst/>
              <a:gdLst/>
              <a:ahLst/>
              <a:cxnLst/>
              <a:rect l="0" t="0" r="0" b="0"/>
              <a:pathLst>
                <a:path w="32400" h="191700" fill="none">
                  <a:moveTo>
                    <a:pt x="0" y="95850"/>
                  </a:moveTo>
                  <a:lnTo>
                    <a:pt x="0" y="-81450"/>
                  </a:lnTo>
                  <a:cubicBezTo>
                    <a:pt x="0" y="-89399"/>
                    <a:pt x="6451" y="-95850"/>
                    <a:pt x="14400" y="-95850"/>
                  </a:cubicBezTo>
                  <a:lnTo>
                    <a:pt x="32400" y="-958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x="4412400" y="3883854"/>
              <a:ext cx="32400" cy="51300"/>
            </a:xfrm>
            <a:custGeom>
              <a:avLst/>
              <a:gdLst/>
              <a:ahLst/>
              <a:cxnLst/>
              <a:rect l="0" t="0" r="0" b="0"/>
              <a:pathLst>
                <a:path w="32400" h="51300" fill="none">
                  <a:moveTo>
                    <a:pt x="0" y="25650"/>
                  </a:moveTo>
                  <a:lnTo>
                    <a:pt x="0" y="-11250"/>
                  </a:lnTo>
                  <a:cubicBezTo>
                    <a:pt x="0" y="-19199"/>
                    <a:pt x="6451" y="-25650"/>
                    <a:pt x="14400" y="-25650"/>
                  </a:cubicBezTo>
                  <a:lnTo>
                    <a:pt x="32400" y="-256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x="4412400" y="3940254"/>
              <a:ext cx="32400" cy="61500"/>
            </a:xfrm>
            <a:custGeom>
              <a:avLst/>
              <a:gdLst/>
              <a:ahLst/>
              <a:cxnLst/>
              <a:rect l="0" t="0" r="0" b="0"/>
              <a:pathLst>
                <a:path w="32400" h="61500" fill="none">
                  <a:moveTo>
                    <a:pt x="0" y="-30750"/>
                  </a:moveTo>
                  <a:lnTo>
                    <a:pt x="0" y="16350"/>
                  </a:lnTo>
                  <a:cubicBezTo>
                    <a:pt x="0" y="24299"/>
                    <a:pt x="6451" y="30750"/>
                    <a:pt x="14400" y="30750"/>
                  </a:cubicBezTo>
                  <a:lnTo>
                    <a:pt x="32400" y="307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x="4412400" y="3982854"/>
              <a:ext cx="32400" cy="146700"/>
            </a:xfrm>
            <a:custGeom>
              <a:avLst/>
              <a:gdLst/>
              <a:ahLst/>
              <a:cxnLst/>
              <a:rect l="0" t="0" r="0" b="0"/>
              <a:pathLst>
                <a:path w="32400" h="146700" fill="none">
                  <a:moveTo>
                    <a:pt x="0" y="-73350"/>
                  </a:moveTo>
                  <a:lnTo>
                    <a:pt x="0" y="58950"/>
                  </a:lnTo>
                  <a:cubicBezTo>
                    <a:pt x="0" y="66899"/>
                    <a:pt x="6451" y="73350"/>
                    <a:pt x="14400" y="73350"/>
                  </a:cubicBezTo>
                  <a:lnTo>
                    <a:pt x="32400" y="733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x="4412400" y="4089354"/>
              <a:ext cx="32400" cy="359700"/>
            </a:xfrm>
            <a:custGeom>
              <a:avLst/>
              <a:gdLst/>
              <a:ahLst/>
              <a:cxnLst/>
              <a:rect l="0" t="0" r="0" b="0"/>
              <a:pathLst>
                <a:path w="32400" h="359700" fill="none">
                  <a:moveTo>
                    <a:pt x="0" y="-179850"/>
                  </a:moveTo>
                  <a:lnTo>
                    <a:pt x="0" y="165450"/>
                  </a:lnTo>
                  <a:cubicBezTo>
                    <a:pt x="0" y="173399"/>
                    <a:pt x="6451" y="179850"/>
                    <a:pt x="14400" y="179850"/>
                  </a:cubicBezTo>
                  <a:lnTo>
                    <a:pt x="32400" y="17985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68" name="MMConnector"/>
            <p:cNvSpPr/>
            <p:nvPr/>
          </p:nvSpPr>
          <p:spPr>
            <a:xfrm>
              <a:off x="4635600" y="4205304"/>
              <a:ext cx="64800" cy="127800"/>
            </a:xfrm>
            <a:custGeom>
              <a:avLst/>
              <a:gdLst/>
              <a:ahLst/>
              <a:cxnLst/>
              <a:rect l="0" t="0" r="0" b="0"/>
              <a:pathLst>
                <a:path w="64800" h="127800" fill="none">
                  <a:moveTo>
                    <a:pt x="-32400" y="63900"/>
                  </a:moveTo>
                  <a:lnTo>
                    <a:pt x="0" y="63900"/>
                  </a:lnTo>
                  <a:lnTo>
                    <a:pt x="0" y="-49500"/>
                  </a:lnTo>
                  <a:cubicBezTo>
                    <a:pt x="0" y="-57449"/>
                    <a:pt x="6451" y="-63900"/>
                    <a:pt x="14400" y="-63900"/>
                  </a:cubicBezTo>
                  <a:lnTo>
                    <a:pt x="32400" y="-63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x="4635600" y="4247904"/>
              <a:ext cx="32400" cy="42600"/>
            </a:xfrm>
            <a:custGeom>
              <a:avLst/>
              <a:gdLst/>
              <a:ahLst/>
              <a:cxnLst/>
              <a:rect l="0" t="0" r="0" b="0"/>
              <a:pathLst>
                <a:path w="32400" h="42600" fill="none">
                  <a:moveTo>
                    <a:pt x="0" y="21300"/>
                  </a:moveTo>
                  <a:lnTo>
                    <a:pt x="0" y="-6900"/>
                  </a:lnTo>
                  <a:cubicBezTo>
                    <a:pt x="0" y="-14849"/>
                    <a:pt x="6451" y="-21300"/>
                    <a:pt x="14400" y="-21300"/>
                  </a:cubicBezTo>
                  <a:lnTo>
                    <a:pt x="32400" y="-21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2" name="MMConnector"/>
            <p:cNvSpPr/>
            <p:nvPr/>
          </p:nvSpPr>
          <p:spPr>
            <a:xfrm>
              <a:off x="4635600" y="4290504"/>
              <a:ext cx="32400" cy="42600"/>
            </a:xfrm>
            <a:custGeom>
              <a:avLst/>
              <a:gdLst/>
              <a:ahLst/>
              <a:cxnLst/>
              <a:rect l="0" t="0" r="0" b="0"/>
              <a:pathLst>
                <a:path w="32400" h="42600" fill="none">
                  <a:moveTo>
                    <a:pt x="0" y="-21300"/>
                  </a:moveTo>
                  <a:lnTo>
                    <a:pt x="0" y="6900"/>
                  </a:lnTo>
                  <a:cubicBezTo>
                    <a:pt x="0" y="14849"/>
                    <a:pt x="6451" y="21300"/>
                    <a:pt x="14400" y="21300"/>
                  </a:cubicBezTo>
                  <a:lnTo>
                    <a:pt x="32400" y="213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4" name="MMConnector"/>
            <p:cNvSpPr/>
            <p:nvPr/>
          </p:nvSpPr>
          <p:spPr>
            <a:xfrm>
              <a:off x="4635600" y="4333104"/>
              <a:ext cx="32400" cy="127800"/>
            </a:xfrm>
            <a:custGeom>
              <a:avLst/>
              <a:gdLst/>
              <a:ahLst/>
              <a:cxnLst/>
              <a:rect l="0" t="0" r="0" b="0"/>
              <a:pathLst>
                <a:path w="32400" h="127800" fill="none">
                  <a:moveTo>
                    <a:pt x="0" y="-63900"/>
                  </a:moveTo>
                  <a:lnTo>
                    <a:pt x="0" y="49500"/>
                  </a:lnTo>
                  <a:cubicBezTo>
                    <a:pt x="0" y="57449"/>
                    <a:pt x="6451" y="63900"/>
                    <a:pt x="14400" y="63900"/>
                  </a:cubicBezTo>
                  <a:lnTo>
                    <a:pt x="32400" y="639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6" name="MMConnector"/>
            <p:cNvSpPr/>
            <p:nvPr/>
          </p:nvSpPr>
          <p:spPr>
            <a:xfrm>
              <a:off x="3670800" y="4942404"/>
              <a:ext cx="64800" cy="226800"/>
            </a:xfrm>
            <a:custGeom>
              <a:avLst/>
              <a:gdLst/>
              <a:ahLst/>
              <a:cxnLst/>
              <a:rect l="0" t="0" r="0" b="0"/>
              <a:pathLst>
                <a:path w="64800" h="226800" fill="none">
                  <a:moveTo>
                    <a:pt x="-32400" y="113400"/>
                  </a:moveTo>
                  <a:lnTo>
                    <a:pt x="0" y="113400"/>
                  </a:lnTo>
                  <a:lnTo>
                    <a:pt x="0" y="-99000"/>
                  </a:lnTo>
                  <a:cubicBezTo>
                    <a:pt x="0" y="-106949"/>
                    <a:pt x="6451" y="-113400"/>
                    <a:pt x="14400" y="-113400"/>
                  </a:cubicBezTo>
                  <a:lnTo>
                    <a:pt x="32400" y="-113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78" name="MMConnector"/>
            <p:cNvSpPr/>
            <p:nvPr/>
          </p:nvSpPr>
          <p:spPr>
            <a:xfrm>
              <a:off x="4143600" y="4730004"/>
              <a:ext cx="64800" cy="198000"/>
            </a:xfrm>
            <a:custGeom>
              <a:avLst/>
              <a:gdLst/>
              <a:ahLst/>
              <a:cxnLst/>
              <a:rect l="0" t="0" r="0" b="0"/>
              <a:pathLst>
                <a:path w="64800" h="198000" fill="none">
                  <a:moveTo>
                    <a:pt x="-32400" y="99000"/>
                  </a:moveTo>
                  <a:lnTo>
                    <a:pt x="0" y="99000"/>
                  </a:lnTo>
                  <a:lnTo>
                    <a:pt x="0" y="-84600"/>
                  </a:lnTo>
                  <a:cubicBezTo>
                    <a:pt x="0" y="-92549"/>
                    <a:pt x="6451" y="-99000"/>
                    <a:pt x="14400" y="-99000"/>
                  </a:cubicBezTo>
                  <a:lnTo>
                    <a:pt x="32400" y="-990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80" name="MMConnector"/>
            <p:cNvSpPr/>
            <p:nvPr/>
          </p:nvSpPr>
          <p:spPr>
            <a:xfrm>
              <a:off x="3670800" y="5169204"/>
              <a:ext cx="32400" cy="226800"/>
            </a:xfrm>
            <a:custGeom>
              <a:avLst/>
              <a:gdLst/>
              <a:ahLst/>
              <a:cxnLst/>
              <a:rect l="0" t="0" r="0" b="0"/>
              <a:pathLst>
                <a:path w="32400" h="226800" fill="none">
                  <a:moveTo>
                    <a:pt x="0" y="-113400"/>
                  </a:moveTo>
                  <a:lnTo>
                    <a:pt x="0" y="99000"/>
                  </a:lnTo>
                  <a:cubicBezTo>
                    <a:pt x="0" y="106949"/>
                    <a:pt x="6451" y="113400"/>
                    <a:pt x="14400" y="113400"/>
                  </a:cubicBezTo>
                  <a:lnTo>
                    <a:pt x="32400" y="113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82" name="MMConnector"/>
            <p:cNvSpPr/>
            <p:nvPr/>
          </p:nvSpPr>
          <p:spPr>
            <a:xfrm>
              <a:off x="4239600" y="5197404"/>
              <a:ext cx="64800" cy="170400"/>
            </a:xfrm>
            <a:custGeom>
              <a:avLst/>
              <a:gdLst/>
              <a:ahLst/>
              <a:cxnLst/>
              <a:rect l="0" t="0" r="0" b="0"/>
              <a:pathLst>
                <a:path w="64800" h="170400" fill="none">
                  <a:moveTo>
                    <a:pt x="-32400" y="85200"/>
                  </a:moveTo>
                  <a:lnTo>
                    <a:pt x="0" y="85200"/>
                  </a:lnTo>
                  <a:lnTo>
                    <a:pt x="0" y="-70800"/>
                  </a:lnTo>
                  <a:cubicBezTo>
                    <a:pt x="0" y="-78749"/>
                    <a:pt x="6451" y="-85200"/>
                    <a:pt x="14400" y="-85200"/>
                  </a:cubicBezTo>
                  <a:lnTo>
                    <a:pt x="32400" y="-85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86" name="MMConnector"/>
            <p:cNvSpPr/>
            <p:nvPr/>
          </p:nvSpPr>
          <p:spPr>
            <a:xfrm>
              <a:off x="4143600" y="4772604"/>
              <a:ext cx="32400" cy="112800"/>
            </a:xfrm>
            <a:custGeom>
              <a:avLst/>
              <a:gdLst/>
              <a:ahLst/>
              <a:cxnLst/>
              <a:rect l="0" t="0" r="0" b="0"/>
              <a:pathLst>
                <a:path w="32400" h="112800" fill="none">
                  <a:moveTo>
                    <a:pt x="0" y="56400"/>
                  </a:moveTo>
                  <a:lnTo>
                    <a:pt x="0" y="-42000"/>
                  </a:lnTo>
                  <a:cubicBezTo>
                    <a:pt x="0" y="-49949"/>
                    <a:pt x="6451" y="-56400"/>
                    <a:pt x="14400" y="-56400"/>
                  </a:cubicBezTo>
                  <a:lnTo>
                    <a:pt x="32400" y="-56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88" name="MMConnector"/>
            <p:cNvSpPr/>
            <p:nvPr/>
          </p:nvSpPr>
          <p:spPr>
            <a:xfrm>
              <a:off x="4143600" y="4829004"/>
              <a:ext cx="32400" cy="2400"/>
            </a:xfrm>
            <a:custGeom>
              <a:avLst/>
              <a:gdLst/>
              <a:ahLst/>
              <a:cxnLst/>
              <a:rect l="0" t="0" r="0" b="0"/>
              <a:pathLst>
                <a:path w="32400" h="2400" fill="none">
                  <a:moveTo>
                    <a:pt x="0" y="0"/>
                  </a:move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0" name="MMConnector"/>
            <p:cNvSpPr/>
            <p:nvPr/>
          </p:nvSpPr>
          <p:spPr>
            <a:xfrm>
              <a:off x="4143600" y="4885404"/>
              <a:ext cx="32400" cy="112800"/>
            </a:xfrm>
            <a:custGeom>
              <a:avLst/>
              <a:gdLst/>
              <a:ahLst/>
              <a:cxnLst/>
              <a:rect l="0" t="0" r="0" b="0"/>
              <a:pathLst>
                <a:path w="32400" h="112800" fill="none">
                  <a:moveTo>
                    <a:pt x="0" y="-56400"/>
                  </a:moveTo>
                  <a:lnTo>
                    <a:pt x="0" y="42000"/>
                  </a:lnTo>
                  <a:cubicBezTo>
                    <a:pt x="0" y="49949"/>
                    <a:pt x="6451" y="56400"/>
                    <a:pt x="14400" y="56400"/>
                  </a:cubicBezTo>
                  <a:lnTo>
                    <a:pt x="32400" y="564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2" name="MMConnector"/>
            <p:cNvSpPr/>
            <p:nvPr/>
          </p:nvSpPr>
          <p:spPr>
            <a:xfrm>
              <a:off x="4143600" y="4928004"/>
              <a:ext cx="32400" cy="198000"/>
            </a:xfrm>
            <a:custGeom>
              <a:avLst/>
              <a:gdLst/>
              <a:ahLst/>
              <a:cxnLst/>
              <a:rect l="0" t="0" r="0" b="0"/>
              <a:pathLst>
                <a:path w="32400" h="198000" fill="none">
                  <a:moveTo>
                    <a:pt x="0" y="-99000"/>
                  </a:moveTo>
                  <a:lnTo>
                    <a:pt x="0" y="84600"/>
                  </a:lnTo>
                  <a:cubicBezTo>
                    <a:pt x="0" y="92549"/>
                    <a:pt x="6451" y="99000"/>
                    <a:pt x="14400" y="99000"/>
                  </a:cubicBezTo>
                  <a:lnTo>
                    <a:pt x="32400" y="990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4" name="MMConnector"/>
            <p:cNvSpPr/>
            <p:nvPr/>
          </p:nvSpPr>
          <p:spPr>
            <a:xfrm>
              <a:off x="4239600" y="5240004"/>
              <a:ext cx="32400" cy="85200"/>
            </a:xfrm>
            <a:custGeom>
              <a:avLst/>
              <a:gdLst/>
              <a:ahLst/>
              <a:cxnLst/>
              <a:rect l="0" t="0" r="0" b="0"/>
              <a:pathLst>
                <a:path w="32400" h="85200" fill="none">
                  <a:moveTo>
                    <a:pt x="0" y="42600"/>
                  </a:moveTo>
                  <a:lnTo>
                    <a:pt x="0" y="-28200"/>
                  </a:lnTo>
                  <a:cubicBezTo>
                    <a:pt x="0" y="-36149"/>
                    <a:pt x="6451" y="-42600"/>
                    <a:pt x="14400" y="-42600"/>
                  </a:cubicBezTo>
                  <a:lnTo>
                    <a:pt x="32400" y="-42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6" name="MMConnector"/>
            <p:cNvSpPr/>
            <p:nvPr/>
          </p:nvSpPr>
          <p:spPr>
            <a:xfrm>
              <a:off x="4239600" y="5282604"/>
              <a:ext cx="32400" cy="2400"/>
            </a:xfrm>
            <a:custGeom>
              <a:avLst/>
              <a:gdLst/>
              <a:ahLst/>
              <a:cxnLst/>
              <a:rect l="0" t="0" r="0" b="0"/>
              <a:pathLst>
                <a:path w="32400" h="2400" fill="none">
                  <a:moveTo>
                    <a:pt x="0" y="0"/>
                  </a:moveTo>
                  <a:cubicBezTo>
                    <a:pt x="0" y="0"/>
                    <a:pt x="6451" y="0"/>
                    <a:pt x="14400" y="0"/>
                  </a:cubicBezTo>
                  <a:lnTo>
                    <a:pt x="32400" y="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98" name="MMConnector"/>
            <p:cNvSpPr/>
            <p:nvPr/>
          </p:nvSpPr>
          <p:spPr>
            <a:xfrm>
              <a:off x="4239600" y="5325204"/>
              <a:ext cx="32400" cy="85200"/>
            </a:xfrm>
            <a:custGeom>
              <a:avLst/>
              <a:gdLst/>
              <a:ahLst/>
              <a:cxnLst/>
              <a:rect l="0" t="0" r="0" b="0"/>
              <a:pathLst>
                <a:path w="32400" h="85200" fill="none">
                  <a:moveTo>
                    <a:pt x="0" y="-42600"/>
                  </a:moveTo>
                  <a:lnTo>
                    <a:pt x="0" y="28200"/>
                  </a:lnTo>
                  <a:cubicBezTo>
                    <a:pt x="0" y="36149"/>
                    <a:pt x="6451" y="42600"/>
                    <a:pt x="14400" y="42600"/>
                  </a:cubicBezTo>
                  <a:lnTo>
                    <a:pt x="32400" y="426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200" name="MMConnector"/>
            <p:cNvSpPr/>
            <p:nvPr/>
          </p:nvSpPr>
          <p:spPr>
            <a:xfrm>
              <a:off x="4239600" y="5367804"/>
              <a:ext cx="32400" cy="170400"/>
            </a:xfrm>
            <a:custGeom>
              <a:avLst/>
              <a:gdLst/>
              <a:ahLst/>
              <a:cxnLst/>
              <a:rect l="0" t="0" r="0" b="0"/>
              <a:pathLst>
                <a:path w="32400" h="170400" fill="none">
                  <a:moveTo>
                    <a:pt x="0" y="-85200"/>
                  </a:moveTo>
                  <a:lnTo>
                    <a:pt x="0" y="70800"/>
                  </a:lnTo>
                  <a:cubicBezTo>
                    <a:pt x="0" y="78749"/>
                    <a:pt x="6451" y="85200"/>
                    <a:pt x="14400" y="85200"/>
                  </a:cubicBezTo>
                  <a:lnTo>
                    <a:pt x="32400" y="85200"/>
                  </a:lnTo>
                </a:path>
              </a:pathLst>
            </a:custGeom>
            <a:noFill/>
            <a:ln w="2400" cap="rnd">
              <a:solidFill>
                <a:srgbClr val="454545"/>
              </a:solidFill>
              <a:round/>
            </a:ln>
          </p:spPr>
        </p:sp>
        <p:sp>
          <p:nvSpPr>
            <p:cNvPr id="102" name="MainIdea"/>
            <p:cNvSpPr/>
            <p:nvPr/>
          </p:nvSpPr>
          <p:spPr>
            <a:xfrm>
              <a:off x="2469600" y="4243967"/>
              <a:ext cx="631200" cy="148800"/>
            </a:xfrm>
            <a:custGeom>
              <a:avLst/>
              <a:gdLst>
                <a:gd name="rtl" fmla="*/ 48720 w 631200"/>
                <a:gd name="rtt" fmla="*/ 39120 h 148800"/>
                <a:gd name="rtr" fmla="*/ 583920 w 631200"/>
                <a:gd name="rtb" fmla="*/ 111120 h 148800"/>
              </a:gdLst>
              <a:ahLst/>
              <a:cxnLst/>
              <a:rect l="rtl" t="rtt" r="rtr" b="rtb"/>
              <a:pathLst>
                <a:path w="631200" h="148800">
                  <a:moveTo>
                    <a:pt x="9600" y="0"/>
                  </a:moveTo>
                  <a:lnTo>
                    <a:pt x="621600" y="0"/>
                  </a:lnTo>
                  <a:cubicBezTo>
                    <a:pt x="628051" y="0"/>
                    <a:pt x="631200" y="3149"/>
                    <a:pt x="631200" y="9600"/>
                  </a:cubicBezTo>
                  <a:lnTo>
                    <a:pt x="631200" y="139200"/>
                  </a:lnTo>
                  <a:cubicBezTo>
                    <a:pt x="631200" y="145651"/>
                    <a:pt x="628051" y="148800"/>
                    <a:pt x="621600" y="148800"/>
                  </a:cubicBezTo>
                  <a:lnTo>
                    <a:pt x="9600" y="148800"/>
                  </a:lnTo>
                  <a:cubicBezTo>
                    <a:pt x="3149" y="148800"/>
                    <a:pt x="0" y="145651"/>
                    <a:pt x="0" y="139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00AF54"/>
            </a:solidFill>
            <a:ln w="72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FFFFFF"/>
                  </a:solidFill>
                  <a:latin typeface="Arial"/>
                </a:rPr>
                <a:t>Sympathomimetics</a:t>
              </a:r>
            </a:p>
          </p:txBody>
        </p:sp>
        <p:sp>
          <p:nvSpPr>
            <p:cNvPr id="103" name="MainTopic"/>
            <p:cNvSpPr/>
            <p:nvPr/>
          </p:nvSpPr>
          <p:spPr>
            <a:xfrm>
              <a:off x="3252000" y="3532929"/>
              <a:ext cx="386400" cy="96000"/>
            </a:xfrm>
            <a:custGeom>
              <a:avLst/>
              <a:gdLst>
                <a:gd name="rtl" fmla="*/ 42720 w 386400"/>
                <a:gd name="rtt" fmla="*/ 21120 h 96000"/>
                <a:gd name="rtr" fmla="*/ 345120 w 386400"/>
                <a:gd name="rtb" fmla="*/ 76320 h 96000"/>
              </a:gdLst>
              <a:ahLst/>
              <a:cxnLst/>
              <a:rect l="rtl" t="rtt" r="rtr" b="rtb"/>
              <a:pathLst>
                <a:path w="386400" h="96000">
                  <a:moveTo>
                    <a:pt x="9600" y="0"/>
                  </a:moveTo>
                  <a:lnTo>
                    <a:pt x="376800" y="0"/>
                  </a:lnTo>
                  <a:cubicBezTo>
                    <a:pt x="383251" y="0"/>
                    <a:pt x="386400" y="3149"/>
                    <a:pt x="386400" y="9600"/>
                  </a:cubicBezTo>
                  <a:lnTo>
                    <a:pt x="386400" y="86400"/>
                  </a:lnTo>
                  <a:cubicBezTo>
                    <a:pt x="386400" y="92851"/>
                    <a:pt x="383251" y="96000"/>
                    <a:pt x="376800" y="96000"/>
                  </a:cubicBezTo>
                  <a:lnTo>
                    <a:pt x="9600" y="96000"/>
                  </a:lnTo>
                  <a:cubicBezTo>
                    <a:pt x="3149" y="96000"/>
                    <a:pt x="0" y="92851"/>
                    <a:pt x="0" y="864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4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classification</a:t>
              </a:r>
            </a:p>
          </p:txBody>
        </p:sp>
        <p:sp>
          <p:nvSpPr>
            <p:cNvPr id="105" name="MainTopic"/>
            <p:cNvSpPr/>
            <p:nvPr/>
          </p:nvSpPr>
          <p:spPr>
            <a:xfrm>
              <a:off x="3252000" y="5007804"/>
              <a:ext cx="386400" cy="96000"/>
            </a:xfrm>
            <a:custGeom>
              <a:avLst/>
              <a:gdLst>
                <a:gd name="rtl" fmla="*/ 42720 w 386400"/>
                <a:gd name="rtt" fmla="*/ 21120 h 96000"/>
                <a:gd name="rtr" fmla="*/ 345120 w 386400"/>
                <a:gd name="rtb" fmla="*/ 76320 h 96000"/>
              </a:gdLst>
              <a:ahLst/>
              <a:cxnLst/>
              <a:rect l="rtl" t="rtt" r="rtr" b="rtb"/>
              <a:pathLst>
                <a:path w="386400" h="96000">
                  <a:moveTo>
                    <a:pt x="9600" y="0"/>
                  </a:moveTo>
                  <a:lnTo>
                    <a:pt x="376800" y="0"/>
                  </a:lnTo>
                  <a:cubicBezTo>
                    <a:pt x="383251" y="0"/>
                    <a:pt x="386400" y="3149"/>
                    <a:pt x="386400" y="9600"/>
                  </a:cubicBezTo>
                  <a:lnTo>
                    <a:pt x="386400" y="86400"/>
                  </a:lnTo>
                  <a:cubicBezTo>
                    <a:pt x="386400" y="92851"/>
                    <a:pt x="383251" y="96000"/>
                    <a:pt x="376800" y="96000"/>
                  </a:cubicBezTo>
                  <a:lnTo>
                    <a:pt x="9600" y="96000"/>
                  </a:lnTo>
                  <a:cubicBezTo>
                    <a:pt x="3149" y="96000"/>
                    <a:pt x="0" y="92851"/>
                    <a:pt x="0" y="864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4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classification</a:t>
              </a:r>
            </a:p>
          </p:txBody>
        </p:sp>
        <p:sp>
          <p:nvSpPr>
            <p:cNvPr id="109" name="SubTopic"/>
            <p:cNvSpPr/>
            <p:nvPr/>
          </p:nvSpPr>
          <p:spPr>
            <a:xfrm>
              <a:off x="3703200" y="2931204"/>
              <a:ext cx="218400" cy="69600"/>
            </a:xfrm>
            <a:custGeom>
              <a:avLst/>
              <a:gdLst>
                <a:gd name="rtl" fmla="*/ 19920 w 218400"/>
                <a:gd name="rtt" fmla="*/ 7920 h 69600"/>
                <a:gd name="rtr" fmla="*/ 197520 w 218400"/>
                <a:gd name="rtb" fmla="*/ 63120 h 69600"/>
              </a:gdLst>
              <a:ahLst/>
              <a:cxnLst/>
              <a:rect l="rtl" t="rtt" r="rtr" b="rtb"/>
              <a:pathLst>
                <a:path w="218400" h="69600">
                  <a:moveTo>
                    <a:pt x="9600" y="0"/>
                  </a:moveTo>
                  <a:lnTo>
                    <a:pt x="208800" y="0"/>
                  </a:lnTo>
                  <a:cubicBezTo>
                    <a:pt x="215251" y="0"/>
                    <a:pt x="218400" y="3149"/>
                    <a:pt x="218400" y="9600"/>
                  </a:cubicBezTo>
                  <a:lnTo>
                    <a:pt x="218400" y="60000"/>
                  </a:lnTo>
                  <a:cubicBezTo>
                    <a:pt x="218400" y="66451"/>
                    <a:pt x="215251" y="69600"/>
                    <a:pt x="208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indirect</a:t>
              </a:r>
            </a:p>
          </p:txBody>
        </p:sp>
        <p:sp>
          <p:nvSpPr>
            <p:cNvPr id="111" name="SubTopic"/>
            <p:cNvSpPr/>
            <p:nvPr/>
          </p:nvSpPr>
          <p:spPr>
            <a:xfrm>
              <a:off x="3986400" y="2487804"/>
              <a:ext cx="381600" cy="69600"/>
            </a:xfrm>
            <a:custGeom>
              <a:avLst/>
              <a:gdLst>
                <a:gd name="rtl" fmla="*/ 19920 w 381600"/>
                <a:gd name="rtt" fmla="*/ 7920 h 69600"/>
                <a:gd name="rtr" fmla="*/ 360720 w 381600"/>
                <a:gd name="rtb" fmla="*/ 63120 h 69600"/>
              </a:gdLst>
              <a:ahLst/>
              <a:cxnLst/>
              <a:rect l="rtl" t="rtt" r="rtr" b="rtb"/>
              <a:pathLst>
                <a:path w="381600" h="69600">
                  <a:moveTo>
                    <a:pt x="9600" y="0"/>
                  </a:moveTo>
                  <a:lnTo>
                    <a:pt x="372000" y="0"/>
                  </a:lnTo>
                  <a:cubicBezTo>
                    <a:pt x="378451" y="0"/>
                    <a:pt x="381600" y="3149"/>
                    <a:pt x="381600" y="9600"/>
                  </a:cubicBezTo>
                  <a:lnTo>
                    <a:pt x="381600" y="60000"/>
                  </a:lnTo>
                  <a:cubicBezTo>
                    <a:pt x="381600" y="66451"/>
                    <a:pt x="378451" y="69600"/>
                    <a:pt x="372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Amphetamines</a:t>
              </a:r>
            </a:p>
          </p:txBody>
        </p:sp>
        <p:sp>
          <p:nvSpPr>
            <p:cNvPr id="113" name="SubTopic"/>
            <p:cNvSpPr/>
            <p:nvPr/>
          </p:nvSpPr>
          <p:spPr>
            <a:xfrm>
              <a:off x="4432800" y="18554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Acts by releasing endogenous NA from adrenergic neurons after being taken up into neurons</a:t>
              </a:r>
            </a:p>
          </p:txBody>
        </p:sp>
        <p:sp>
          <p:nvSpPr>
            <p:cNvPr id="115" name="SubTopic"/>
            <p:cNvSpPr/>
            <p:nvPr/>
          </p:nvSpPr>
          <p:spPr>
            <a:xfrm>
              <a:off x="4432800" y="2135004"/>
              <a:ext cx="158400" cy="69600"/>
            </a:xfrm>
            <a:custGeom>
              <a:avLst/>
              <a:gdLst>
                <a:gd name="rtl" fmla="*/ 19920 w 158400"/>
                <a:gd name="rtt" fmla="*/ 7920 h 69600"/>
                <a:gd name="rtr" fmla="*/ 137520 w 158400"/>
                <a:gd name="rtb" fmla="*/ 63120 h 69600"/>
              </a:gdLst>
              <a:ahLst/>
              <a:cxnLst/>
              <a:rect l="rtl" t="rtt" r="rtr" b="rtb"/>
              <a:pathLst>
                <a:path w="158400" h="69600">
                  <a:moveTo>
                    <a:pt x="9600" y="0"/>
                  </a:moveTo>
                  <a:lnTo>
                    <a:pt x="148800" y="0"/>
                  </a:lnTo>
                  <a:cubicBezTo>
                    <a:pt x="155251" y="0"/>
                    <a:pt x="158400" y="3149"/>
                    <a:pt x="158400" y="9600"/>
                  </a:cubicBezTo>
                  <a:lnTo>
                    <a:pt x="158400" y="60000"/>
                  </a:lnTo>
                  <a:cubicBezTo>
                    <a:pt x="158400" y="66451"/>
                    <a:pt x="155251" y="69600"/>
                    <a:pt x="148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uses</a:t>
              </a:r>
            </a:p>
          </p:txBody>
        </p:sp>
        <p:sp>
          <p:nvSpPr>
            <p:cNvPr id="117" name="SubTopic"/>
            <p:cNvSpPr/>
            <p:nvPr/>
          </p:nvSpPr>
          <p:spPr>
            <a:xfrm>
              <a:off x="4656000" y="1995804"/>
              <a:ext cx="1240800" cy="180000"/>
            </a:xfrm>
            <a:custGeom>
              <a:avLst/>
              <a:gdLst>
                <a:gd name="rtl" fmla="*/ 19920 w 1240800"/>
                <a:gd name="rtt" fmla="*/ 7920 h 180000"/>
                <a:gd name="rtr" fmla="*/ 1219920 w 1240800"/>
                <a:gd name="rtb" fmla="*/ 173520 h 180000"/>
              </a:gdLst>
              <a:ahLst/>
              <a:cxnLst/>
              <a:rect l="rtl" t="rtt" r="rtr" b="rtb"/>
              <a:pathLst>
                <a:path w="1240800" h="1800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70400"/>
                  </a:lnTo>
                  <a:cubicBezTo>
                    <a:pt x="1240800" y="176851"/>
                    <a:pt x="1237651" y="180000"/>
                    <a:pt x="1231200" y="180000"/>
                  </a:cubicBezTo>
                  <a:lnTo>
                    <a:pt x="9600" y="180000"/>
                  </a:lnTo>
                  <a:cubicBezTo>
                    <a:pt x="3149" y="180000"/>
                    <a:pt x="0" y="176851"/>
                    <a:pt x="0" y="1704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(ADHD) in children (abnormal pathological hyperactivity): amphetamines improve attention, reduce hyperkinesia)</a:t>
              </a:r>
            </a:p>
          </p:txBody>
        </p:sp>
        <p:sp>
          <p:nvSpPr>
            <p:cNvPr id="119" name="SubTopic"/>
            <p:cNvSpPr/>
            <p:nvPr/>
          </p:nvSpPr>
          <p:spPr>
            <a:xfrm>
              <a:off x="4656000" y="21914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Narcolepsy (excessive abnormal sleep in adults- daytime )</a:t>
              </a:r>
            </a:p>
          </p:txBody>
        </p:sp>
        <p:sp>
          <p:nvSpPr>
            <p:cNvPr id="121" name="SubTopic"/>
            <p:cNvSpPr/>
            <p:nvPr/>
          </p:nvSpPr>
          <p:spPr>
            <a:xfrm>
              <a:off x="4432800" y="2557404"/>
              <a:ext cx="396000" cy="69600"/>
            </a:xfrm>
            <a:custGeom>
              <a:avLst/>
              <a:gdLst>
                <a:gd name="rtl" fmla="*/ 19920 w 396000"/>
                <a:gd name="rtt" fmla="*/ 7920 h 69600"/>
                <a:gd name="rtr" fmla="*/ 375120 w 396000"/>
                <a:gd name="rtb" fmla="*/ 63120 h 69600"/>
              </a:gdLst>
              <a:ahLst/>
              <a:cxnLst/>
              <a:rect l="rtl" t="rtt" r="rtr" b="rtb"/>
              <a:pathLst>
                <a:path w="396000" h="69600">
                  <a:moveTo>
                    <a:pt x="9600" y="0"/>
                  </a:moveTo>
                  <a:lnTo>
                    <a:pt x="386400" y="0"/>
                  </a:lnTo>
                  <a:cubicBezTo>
                    <a:pt x="392851" y="0"/>
                    <a:pt x="396000" y="3149"/>
                    <a:pt x="396000" y="9600"/>
                  </a:cubicBezTo>
                  <a:lnTo>
                    <a:pt x="396000" y="60000"/>
                  </a:lnTo>
                  <a:cubicBezTo>
                    <a:pt x="396000" y="66451"/>
                    <a:pt x="392851" y="69600"/>
                    <a:pt x="386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Adverse effects</a:t>
              </a:r>
            </a:p>
          </p:txBody>
        </p:sp>
        <p:sp>
          <p:nvSpPr>
            <p:cNvPr id="123" name="SubTopic"/>
            <p:cNvSpPr/>
            <p:nvPr/>
          </p:nvSpPr>
          <p:spPr>
            <a:xfrm>
              <a:off x="4893600" y="2331804"/>
              <a:ext cx="1015200" cy="69600"/>
            </a:xfrm>
            <a:custGeom>
              <a:avLst/>
              <a:gdLst>
                <a:gd name="rtl" fmla="*/ 19920 w 1015200"/>
                <a:gd name="rtt" fmla="*/ 7920 h 69600"/>
                <a:gd name="rtr" fmla="*/ 994320 w 1015200"/>
                <a:gd name="rtb" fmla="*/ 63120 h 69600"/>
              </a:gdLst>
              <a:ahLst/>
              <a:cxnLst/>
              <a:rect l="rtl" t="rtt" r="rtr" b="rtb"/>
              <a:pathLst>
                <a:path w="1015200" h="69600">
                  <a:moveTo>
                    <a:pt x="9600" y="0"/>
                  </a:moveTo>
                  <a:lnTo>
                    <a:pt x="1005600" y="0"/>
                  </a:lnTo>
                  <a:cubicBezTo>
                    <a:pt x="1012051" y="0"/>
                    <a:pt x="1015200" y="3149"/>
                    <a:pt x="1015200" y="9600"/>
                  </a:cubicBezTo>
                  <a:lnTo>
                    <a:pt x="1015200" y="60000"/>
                  </a:lnTo>
                  <a:cubicBezTo>
                    <a:pt x="1015200" y="66451"/>
                    <a:pt x="1012051" y="69600"/>
                    <a:pt x="1005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CNS: insomnia, irritability, dizziness, tremor</a:t>
              </a:r>
            </a:p>
          </p:txBody>
        </p:sp>
        <p:sp>
          <p:nvSpPr>
            <p:cNvPr id="125" name="SubTopic"/>
            <p:cNvSpPr/>
            <p:nvPr/>
          </p:nvSpPr>
          <p:spPr>
            <a:xfrm>
              <a:off x="4893600" y="24170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CVS: Palpitations, cardiac arrhythmias, HTN, angina pain</a:t>
              </a:r>
            </a:p>
          </p:txBody>
        </p:sp>
        <p:sp>
          <p:nvSpPr>
            <p:cNvPr id="127" name="SubTopic"/>
            <p:cNvSpPr/>
            <p:nvPr/>
          </p:nvSpPr>
          <p:spPr>
            <a:xfrm>
              <a:off x="4893600" y="2557404"/>
              <a:ext cx="561600" cy="69600"/>
            </a:xfrm>
            <a:custGeom>
              <a:avLst/>
              <a:gdLst>
                <a:gd name="rtl" fmla="*/ 19920 w 561600"/>
                <a:gd name="rtt" fmla="*/ 7920 h 69600"/>
                <a:gd name="rtr" fmla="*/ 540720 w 561600"/>
                <a:gd name="rtb" fmla="*/ 63120 h 69600"/>
              </a:gdLst>
              <a:ahLst/>
              <a:cxnLst/>
              <a:rect l="rtl" t="rtt" r="rtr" b="rtb"/>
              <a:pathLst>
                <a:path w="561600" h="69600">
                  <a:moveTo>
                    <a:pt x="9600" y="0"/>
                  </a:moveTo>
                  <a:lnTo>
                    <a:pt x="552000" y="0"/>
                  </a:lnTo>
                  <a:cubicBezTo>
                    <a:pt x="558451" y="0"/>
                    <a:pt x="561600" y="3149"/>
                    <a:pt x="561600" y="9600"/>
                  </a:cubicBezTo>
                  <a:lnTo>
                    <a:pt x="561600" y="60000"/>
                  </a:lnTo>
                  <a:cubicBezTo>
                    <a:pt x="561600" y="66451"/>
                    <a:pt x="558451" y="69600"/>
                    <a:pt x="552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Emotional dependence</a:t>
              </a:r>
            </a:p>
          </p:txBody>
        </p:sp>
        <p:sp>
          <p:nvSpPr>
            <p:cNvPr id="129" name="SubTopic"/>
            <p:cNvSpPr/>
            <p:nvPr/>
          </p:nvSpPr>
          <p:spPr>
            <a:xfrm>
              <a:off x="4893600" y="26426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Psychosis (Schizophrenia-like with hallucinations &amp; delusions)</a:t>
              </a:r>
            </a:p>
          </p:txBody>
        </p:sp>
        <p:sp>
          <p:nvSpPr>
            <p:cNvPr id="131" name="SubTopic"/>
            <p:cNvSpPr/>
            <p:nvPr/>
          </p:nvSpPr>
          <p:spPr>
            <a:xfrm>
              <a:off x="4893600" y="2783004"/>
              <a:ext cx="249600" cy="69600"/>
            </a:xfrm>
            <a:custGeom>
              <a:avLst/>
              <a:gdLst>
                <a:gd name="rtl" fmla="*/ 19920 w 249600"/>
                <a:gd name="rtt" fmla="*/ 7920 h 69600"/>
                <a:gd name="rtr" fmla="*/ 228720 w 249600"/>
                <a:gd name="rtb" fmla="*/ 63120 h 69600"/>
              </a:gdLst>
              <a:ahLst/>
              <a:cxnLst/>
              <a:rect l="rtl" t="rtt" r="rtr" b="rtb"/>
              <a:pathLst>
                <a:path w="249600" h="69600">
                  <a:moveTo>
                    <a:pt x="9600" y="0"/>
                  </a:moveTo>
                  <a:lnTo>
                    <a:pt x="240000" y="0"/>
                  </a:lnTo>
                  <a:cubicBezTo>
                    <a:pt x="246451" y="0"/>
                    <a:pt x="249600" y="3149"/>
                    <a:pt x="249600" y="9600"/>
                  </a:cubicBezTo>
                  <a:lnTo>
                    <a:pt x="249600" y="60000"/>
                  </a:lnTo>
                  <a:cubicBezTo>
                    <a:pt x="249600" y="66451"/>
                    <a:pt x="246451" y="69600"/>
                    <a:pt x="240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Anorexia</a:t>
              </a:r>
            </a:p>
          </p:txBody>
        </p:sp>
        <p:sp>
          <p:nvSpPr>
            <p:cNvPr id="133" name="SubTopic"/>
            <p:cNvSpPr/>
            <p:nvPr/>
          </p:nvSpPr>
          <p:spPr>
            <a:xfrm>
              <a:off x="5208000" y="2783004"/>
              <a:ext cx="1099200" cy="69600"/>
            </a:xfrm>
            <a:custGeom>
              <a:avLst/>
              <a:gdLst>
                <a:gd name="rtl" fmla="*/ 19920 w 1099200"/>
                <a:gd name="rtt" fmla="*/ 7920 h 69600"/>
                <a:gd name="rtr" fmla="*/ 1078320 w 1099200"/>
                <a:gd name="rtb" fmla="*/ 63120 h 69600"/>
              </a:gdLst>
              <a:ahLst/>
              <a:cxnLst/>
              <a:rect l="rtl" t="rtt" r="rtr" b="rtb"/>
              <a:pathLst>
                <a:path w="1099200" h="69600">
                  <a:moveTo>
                    <a:pt x="9600" y="0"/>
                  </a:moveTo>
                  <a:lnTo>
                    <a:pt x="1089600" y="0"/>
                  </a:lnTo>
                  <a:cubicBezTo>
                    <a:pt x="1096051" y="0"/>
                    <a:pt x="1099200" y="3149"/>
                    <a:pt x="1099200" y="9600"/>
                  </a:cubicBezTo>
                  <a:lnTo>
                    <a:pt x="1099200" y="60000"/>
                  </a:lnTo>
                  <a:cubicBezTo>
                    <a:pt x="1099200" y="66451"/>
                    <a:pt x="1096051" y="69600"/>
                    <a:pt x="1089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due to its action in hypothalamic feeding center</a:t>
              </a:r>
            </a:p>
          </p:txBody>
        </p:sp>
        <p:sp>
          <p:nvSpPr>
            <p:cNvPr id="135" name="SubTopic"/>
            <p:cNvSpPr/>
            <p:nvPr/>
          </p:nvSpPr>
          <p:spPr>
            <a:xfrm>
              <a:off x="4432800" y="28682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can be misused as a central psychostimulants that improve mood &amp; alertness</a:t>
              </a:r>
            </a:p>
          </p:txBody>
        </p:sp>
        <p:sp>
          <p:nvSpPr>
            <p:cNvPr id="137" name="SubTopic"/>
            <p:cNvSpPr/>
            <p:nvPr/>
          </p:nvSpPr>
          <p:spPr>
            <a:xfrm>
              <a:off x="5961600" y="2051004"/>
              <a:ext cx="717600" cy="69600"/>
            </a:xfrm>
            <a:custGeom>
              <a:avLst/>
              <a:gdLst>
                <a:gd name="rtl" fmla="*/ 19920 w 717600"/>
                <a:gd name="rtt" fmla="*/ 7920 h 69600"/>
                <a:gd name="rtr" fmla="*/ 696720 w 717600"/>
                <a:gd name="rtb" fmla="*/ 63120 h 69600"/>
              </a:gdLst>
              <a:ahLst/>
              <a:cxnLst/>
              <a:rect l="rtl" t="rtt" r="rtr" b="rtb"/>
              <a:pathLst>
                <a:path w="717600" h="69600">
                  <a:moveTo>
                    <a:pt x="9600" y="0"/>
                  </a:moveTo>
                  <a:lnTo>
                    <a:pt x="708000" y="0"/>
                  </a:lnTo>
                  <a:cubicBezTo>
                    <a:pt x="714451" y="0"/>
                    <a:pt x="717600" y="3149"/>
                    <a:pt x="717600" y="9600"/>
                  </a:cubicBezTo>
                  <a:lnTo>
                    <a:pt x="717600" y="60000"/>
                  </a:lnTo>
                  <a:cubicBezTo>
                    <a:pt x="717600" y="66451"/>
                    <a:pt x="714451" y="69600"/>
                    <a:pt x="708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paradoxical effect by sedation</a:t>
              </a:r>
            </a:p>
          </p:txBody>
        </p:sp>
        <p:sp>
          <p:nvSpPr>
            <p:cNvPr id="139" name="SubTopic"/>
            <p:cNvSpPr/>
            <p:nvPr/>
          </p:nvSpPr>
          <p:spPr>
            <a:xfrm>
              <a:off x="4432800" y="3092604"/>
              <a:ext cx="199200" cy="69600"/>
            </a:xfrm>
            <a:custGeom>
              <a:avLst/>
              <a:gdLst>
                <a:gd name="rtl" fmla="*/ 19920 w 199200"/>
                <a:gd name="rtt" fmla="*/ 7920 h 69600"/>
                <a:gd name="rtr" fmla="*/ 178320 w 199200"/>
                <a:gd name="rtb" fmla="*/ 63120 h 69600"/>
              </a:gdLst>
              <a:ahLst/>
              <a:cxnLst/>
              <a:rect l="rtl" t="rtt" r="rtr" b="rtb"/>
              <a:pathLst>
                <a:path w="199200" h="69600">
                  <a:moveTo>
                    <a:pt x="9600" y="0"/>
                  </a:moveTo>
                  <a:lnTo>
                    <a:pt x="189600" y="0"/>
                  </a:lnTo>
                  <a:cubicBezTo>
                    <a:pt x="196051" y="0"/>
                    <a:pt x="199200" y="3149"/>
                    <a:pt x="199200" y="9600"/>
                  </a:cubicBezTo>
                  <a:lnTo>
                    <a:pt x="199200" y="60000"/>
                  </a:lnTo>
                  <a:cubicBezTo>
                    <a:pt x="199200" y="66451"/>
                    <a:pt x="196051" y="69600"/>
                    <a:pt x="189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effects</a:t>
              </a:r>
            </a:p>
          </p:txBody>
        </p:sp>
        <p:sp>
          <p:nvSpPr>
            <p:cNvPr id="141" name="SubTopic"/>
            <p:cNvSpPr/>
            <p:nvPr/>
          </p:nvSpPr>
          <p:spPr>
            <a:xfrm>
              <a:off x="4696800" y="30086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increase alertness &amp; improved mood &amp; decreased fatigability</a:t>
              </a:r>
            </a:p>
          </p:txBody>
        </p:sp>
        <p:sp>
          <p:nvSpPr>
            <p:cNvPr id="143" name="SubTopic"/>
            <p:cNvSpPr/>
            <p:nvPr/>
          </p:nvSpPr>
          <p:spPr>
            <a:xfrm>
              <a:off x="4696800" y="3149004"/>
              <a:ext cx="698400" cy="69600"/>
            </a:xfrm>
            <a:custGeom>
              <a:avLst/>
              <a:gdLst>
                <a:gd name="rtl" fmla="*/ 19920 w 698400"/>
                <a:gd name="rtt" fmla="*/ 7920 h 69600"/>
                <a:gd name="rtr" fmla="*/ 677520 w 698400"/>
                <a:gd name="rtb" fmla="*/ 63120 h 69600"/>
              </a:gdLst>
              <a:ahLst/>
              <a:cxnLst/>
              <a:rect l="rtl" t="rtt" r="rtr" b="rtb"/>
              <a:pathLst>
                <a:path w="698400" h="69600">
                  <a:moveTo>
                    <a:pt x="9600" y="0"/>
                  </a:moveTo>
                  <a:lnTo>
                    <a:pt x="688800" y="0"/>
                  </a:lnTo>
                  <a:cubicBezTo>
                    <a:pt x="695251" y="0"/>
                    <a:pt x="698400" y="3149"/>
                    <a:pt x="698400" y="9600"/>
                  </a:cubicBezTo>
                  <a:lnTo>
                    <a:pt x="698400" y="60000"/>
                  </a:lnTo>
                  <a:cubicBezTo>
                    <a:pt x="698400" y="66451"/>
                    <a:pt x="695251" y="69600"/>
                    <a:pt x="688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increase in BP &amp; arrhythmias</a:t>
              </a:r>
            </a:p>
          </p:txBody>
        </p:sp>
        <p:sp>
          <p:nvSpPr>
            <p:cNvPr id="145" name="SubTopic"/>
            <p:cNvSpPr/>
            <p:nvPr/>
          </p:nvSpPr>
          <p:spPr>
            <a:xfrm>
              <a:off x="3986400" y="32342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Uptake inhibitors (cocaine, tricyclic antidepressants TCAs)</a:t>
              </a:r>
            </a:p>
          </p:txBody>
        </p:sp>
        <p:sp>
          <p:nvSpPr>
            <p:cNvPr id="147" name="SubTopic"/>
            <p:cNvSpPr/>
            <p:nvPr/>
          </p:nvSpPr>
          <p:spPr>
            <a:xfrm>
              <a:off x="3986400" y="3374604"/>
              <a:ext cx="381600" cy="69600"/>
            </a:xfrm>
            <a:custGeom>
              <a:avLst/>
              <a:gdLst>
                <a:gd name="rtl" fmla="*/ 19920 w 381600"/>
                <a:gd name="rtt" fmla="*/ 7920 h 69600"/>
                <a:gd name="rtr" fmla="*/ 360720 w 381600"/>
                <a:gd name="rtb" fmla="*/ 63120 h 69600"/>
              </a:gdLst>
              <a:ahLst/>
              <a:cxnLst/>
              <a:rect l="rtl" t="rtt" r="rtr" b="rtb"/>
              <a:pathLst>
                <a:path w="381600" h="69600">
                  <a:moveTo>
                    <a:pt x="9600" y="0"/>
                  </a:moveTo>
                  <a:lnTo>
                    <a:pt x="372000" y="0"/>
                  </a:lnTo>
                  <a:cubicBezTo>
                    <a:pt x="378451" y="0"/>
                    <a:pt x="381600" y="3149"/>
                    <a:pt x="381600" y="9600"/>
                  </a:cubicBezTo>
                  <a:lnTo>
                    <a:pt x="381600" y="60000"/>
                  </a:lnTo>
                  <a:cubicBezTo>
                    <a:pt x="381600" y="66451"/>
                    <a:pt x="378451" y="69600"/>
                    <a:pt x="372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MAO Inhibitors</a:t>
              </a:r>
            </a:p>
          </p:txBody>
        </p:sp>
        <p:sp>
          <p:nvSpPr>
            <p:cNvPr id="149" name="SubTopic"/>
            <p:cNvSpPr/>
            <p:nvPr/>
          </p:nvSpPr>
          <p:spPr>
            <a:xfrm>
              <a:off x="3703200" y="4161054"/>
              <a:ext cx="336000" cy="69600"/>
            </a:xfrm>
            <a:custGeom>
              <a:avLst/>
              <a:gdLst>
                <a:gd name="rtl" fmla="*/ 19920 w 336000"/>
                <a:gd name="rtt" fmla="*/ 7920 h 69600"/>
                <a:gd name="rtr" fmla="*/ 315120 w 336000"/>
                <a:gd name="rtb" fmla="*/ 63120 h 69600"/>
              </a:gdLst>
              <a:ahLst/>
              <a:cxnLst/>
              <a:rect l="rtl" t="rtt" r="rtr" b="rtb"/>
              <a:pathLst>
                <a:path w="336000" h="69600">
                  <a:moveTo>
                    <a:pt x="9600" y="0"/>
                  </a:moveTo>
                  <a:lnTo>
                    <a:pt x="326400" y="0"/>
                  </a:lnTo>
                  <a:cubicBezTo>
                    <a:pt x="332851" y="0"/>
                    <a:pt x="336000" y="3149"/>
                    <a:pt x="336000" y="9600"/>
                  </a:cubicBezTo>
                  <a:lnTo>
                    <a:pt x="336000" y="60000"/>
                  </a:lnTo>
                  <a:cubicBezTo>
                    <a:pt x="336000" y="66451"/>
                    <a:pt x="332851" y="69600"/>
                    <a:pt x="326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Mixed-acting</a:t>
              </a:r>
            </a:p>
          </p:txBody>
        </p:sp>
        <p:sp>
          <p:nvSpPr>
            <p:cNvPr id="151" name="SubTopic"/>
            <p:cNvSpPr/>
            <p:nvPr/>
          </p:nvSpPr>
          <p:spPr>
            <a:xfrm>
              <a:off x="4104000" y="3874704"/>
              <a:ext cx="276000" cy="69600"/>
            </a:xfrm>
            <a:custGeom>
              <a:avLst/>
              <a:gdLst>
                <a:gd name="rtl" fmla="*/ 19920 w 276000"/>
                <a:gd name="rtt" fmla="*/ 7920 h 69600"/>
                <a:gd name="rtr" fmla="*/ 255120 w 276000"/>
                <a:gd name="rtb" fmla="*/ 63120 h 69600"/>
              </a:gdLst>
              <a:ahLst/>
              <a:cxnLst/>
              <a:rect l="rtl" t="rtt" r="rtr" b="rtb"/>
              <a:pathLst>
                <a:path w="276000" h="69600">
                  <a:moveTo>
                    <a:pt x="9600" y="0"/>
                  </a:moveTo>
                  <a:lnTo>
                    <a:pt x="266400" y="0"/>
                  </a:lnTo>
                  <a:cubicBezTo>
                    <a:pt x="272851" y="0"/>
                    <a:pt x="276000" y="3149"/>
                    <a:pt x="276000" y="9600"/>
                  </a:cubicBezTo>
                  <a:lnTo>
                    <a:pt x="276000" y="60000"/>
                  </a:lnTo>
                  <a:cubicBezTo>
                    <a:pt x="276000" y="66451"/>
                    <a:pt x="272851" y="69600"/>
                    <a:pt x="266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ephedrine</a:t>
              </a:r>
            </a:p>
          </p:txBody>
        </p:sp>
        <p:sp>
          <p:nvSpPr>
            <p:cNvPr id="153" name="SubTopic"/>
            <p:cNvSpPr/>
            <p:nvPr/>
          </p:nvSpPr>
          <p:spPr>
            <a:xfrm>
              <a:off x="4104000" y="4447404"/>
              <a:ext cx="444000" cy="69600"/>
            </a:xfrm>
            <a:custGeom>
              <a:avLst/>
              <a:gdLst>
                <a:gd name="rtl" fmla="*/ 19920 w 444000"/>
                <a:gd name="rtt" fmla="*/ 7920 h 69600"/>
                <a:gd name="rtr" fmla="*/ 423120 w 444000"/>
                <a:gd name="rtb" fmla="*/ 63120 h 69600"/>
              </a:gdLst>
              <a:ahLst/>
              <a:cxnLst/>
              <a:rect l="rtl" t="rtt" r="rtr" b="rtb"/>
              <a:pathLst>
                <a:path w="444000" h="69600">
                  <a:moveTo>
                    <a:pt x="9600" y="0"/>
                  </a:moveTo>
                  <a:lnTo>
                    <a:pt x="434400" y="0"/>
                  </a:lnTo>
                  <a:cubicBezTo>
                    <a:pt x="440851" y="0"/>
                    <a:pt x="444000" y="3149"/>
                    <a:pt x="444000" y="9600"/>
                  </a:cubicBezTo>
                  <a:lnTo>
                    <a:pt x="444000" y="60000"/>
                  </a:lnTo>
                  <a:cubicBezTo>
                    <a:pt x="444000" y="66451"/>
                    <a:pt x="440851" y="69600"/>
                    <a:pt x="434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pseudoephedrine</a:t>
              </a:r>
            </a:p>
          </p:txBody>
        </p:sp>
        <p:sp>
          <p:nvSpPr>
            <p:cNvPr id="155" name="SubTopic"/>
            <p:cNvSpPr/>
            <p:nvPr/>
          </p:nvSpPr>
          <p:spPr>
            <a:xfrm>
              <a:off x="4444800" y="3459804"/>
              <a:ext cx="1240800" cy="180000"/>
            </a:xfrm>
            <a:custGeom>
              <a:avLst/>
              <a:gdLst>
                <a:gd name="rtl" fmla="*/ 19920 w 1240800"/>
                <a:gd name="rtt" fmla="*/ 7920 h 180000"/>
                <a:gd name="rtr" fmla="*/ 1219920 w 1240800"/>
                <a:gd name="rtb" fmla="*/ 173520 h 180000"/>
              </a:gdLst>
              <a:ahLst/>
              <a:cxnLst/>
              <a:rect l="rtl" t="rtt" r="rtr" b="rtb"/>
              <a:pathLst>
                <a:path w="1240800" h="1800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70400"/>
                  </a:lnTo>
                  <a:cubicBezTo>
                    <a:pt x="1240800" y="176851"/>
                    <a:pt x="1237651" y="180000"/>
                    <a:pt x="1231200" y="180000"/>
                  </a:cubicBezTo>
                  <a:lnTo>
                    <a:pt x="9600" y="180000"/>
                  </a:lnTo>
                  <a:cubicBezTo>
                    <a:pt x="3149" y="180000"/>
                    <a:pt x="0" y="176851"/>
                    <a:pt x="0" y="1704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induce release of NA from pre-synaptic terminals and they activate adrenergic receptor on postsynaptic membrane</a:t>
              </a:r>
            </a:p>
          </p:txBody>
        </p:sp>
        <p:sp>
          <p:nvSpPr>
            <p:cNvPr id="157" name="SubTopic"/>
            <p:cNvSpPr/>
            <p:nvPr/>
          </p:nvSpPr>
          <p:spPr>
            <a:xfrm>
              <a:off x="4444800" y="36554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stimulate both alpha &amp; beta receptors &amp; its effects are similar to that of adrenaline</a:t>
              </a:r>
            </a:p>
          </p:txBody>
        </p:sp>
        <p:sp>
          <p:nvSpPr>
            <p:cNvPr id="159" name="SubTopic"/>
            <p:cNvSpPr/>
            <p:nvPr/>
          </p:nvSpPr>
          <p:spPr>
            <a:xfrm>
              <a:off x="4444800" y="37958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raises systolic &amp; diastolic blood pressure by vasoconstriction &amp; cardiac stimulation</a:t>
              </a:r>
            </a:p>
          </p:txBody>
        </p:sp>
        <p:sp>
          <p:nvSpPr>
            <p:cNvPr id="161" name="SubTopic"/>
            <p:cNvSpPr/>
            <p:nvPr/>
          </p:nvSpPr>
          <p:spPr>
            <a:xfrm>
              <a:off x="4444800" y="3936204"/>
              <a:ext cx="614400" cy="69600"/>
            </a:xfrm>
            <a:custGeom>
              <a:avLst/>
              <a:gdLst>
                <a:gd name="rtl" fmla="*/ 19920 w 614400"/>
                <a:gd name="rtt" fmla="*/ 7920 h 69600"/>
                <a:gd name="rtr" fmla="*/ 593520 w 614400"/>
                <a:gd name="rtb" fmla="*/ 63120 h 69600"/>
              </a:gdLst>
              <a:ahLst/>
              <a:cxnLst/>
              <a:rect l="rtl" t="rtt" r="rtr" b="rtb"/>
              <a:pathLst>
                <a:path w="614400" h="69600">
                  <a:moveTo>
                    <a:pt x="9600" y="0"/>
                  </a:moveTo>
                  <a:lnTo>
                    <a:pt x="604800" y="0"/>
                  </a:lnTo>
                  <a:cubicBezTo>
                    <a:pt x="611251" y="0"/>
                    <a:pt x="614400" y="3149"/>
                    <a:pt x="614400" y="9600"/>
                  </a:cubicBezTo>
                  <a:lnTo>
                    <a:pt x="614400" y="60000"/>
                  </a:lnTo>
                  <a:cubicBezTo>
                    <a:pt x="614400" y="66451"/>
                    <a:pt x="611251" y="69600"/>
                    <a:pt x="604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It causes bronchodilation</a:t>
              </a:r>
            </a:p>
          </p:txBody>
        </p:sp>
        <p:sp>
          <p:nvSpPr>
            <p:cNvPr id="163" name="SubTopic"/>
            <p:cNvSpPr/>
            <p:nvPr/>
          </p:nvSpPr>
          <p:spPr>
            <a:xfrm>
              <a:off x="4444800" y="4021404"/>
              <a:ext cx="331200" cy="69600"/>
            </a:xfrm>
            <a:custGeom>
              <a:avLst/>
              <a:gdLst>
                <a:gd name="rtl" fmla="*/ 19920 w 331200"/>
                <a:gd name="rtt" fmla="*/ 7920 h 69600"/>
                <a:gd name="rtr" fmla="*/ 310320 w 331200"/>
                <a:gd name="rtb" fmla="*/ 63120 h 69600"/>
              </a:gdLst>
              <a:ahLst/>
              <a:cxnLst/>
              <a:rect l="rtl" t="rtt" r="rtr" b="rtb"/>
              <a:pathLst>
                <a:path w="331200" h="69600">
                  <a:moveTo>
                    <a:pt x="9600" y="0"/>
                  </a:moveTo>
                  <a:lnTo>
                    <a:pt x="321600" y="0"/>
                  </a:lnTo>
                  <a:cubicBezTo>
                    <a:pt x="328051" y="0"/>
                    <a:pt x="331200" y="3149"/>
                    <a:pt x="331200" y="9600"/>
                  </a:cubicBezTo>
                  <a:lnTo>
                    <a:pt x="331200" y="60000"/>
                  </a:lnTo>
                  <a:cubicBezTo>
                    <a:pt x="331200" y="66451"/>
                    <a:pt x="328051" y="69600"/>
                    <a:pt x="321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Is give orally</a:t>
              </a:r>
            </a:p>
          </p:txBody>
        </p:sp>
        <p:sp>
          <p:nvSpPr>
            <p:cNvPr id="165" name="SubTopic"/>
            <p:cNvSpPr/>
            <p:nvPr/>
          </p:nvSpPr>
          <p:spPr>
            <a:xfrm>
              <a:off x="4444800" y="4234404"/>
              <a:ext cx="158400" cy="69600"/>
            </a:xfrm>
            <a:custGeom>
              <a:avLst/>
              <a:gdLst>
                <a:gd name="rtl" fmla="*/ 19920 w 158400"/>
                <a:gd name="rtt" fmla="*/ 7920 h 69600"/>
                <a:gd name="rtr" fmla="*/ 137520 w 158400"/>
                <a:gd name="rtb" fmla="*/ 63120 h 69600"/>
              </a:gdLst>
              <a:ahLst/>
              <a:cxnLst/>
              <a:rect l="rtl" t="rtt" r="rtr" b="rtb"/>
              <a:pathLst>
                <a:path w="158400" h="69600">
                  <a:moveTo>
                    <a:pt x="9600" y="0"/>
                  </a:moveTo>
                  <a:lnTo>
                    <a:pt x="148800" y="0"/>
                  </a:lnTo>
                  <a:cubicBezTo>
                    <a:pt x="155251" y="0"/>
                    <a:pt x="158400" y="3149"/>
                    <a:pt x="158400" y="9600"/>
                  </a:cubicBezTo>
                  <a:lnTo>
                    <a:pt x="158400" y="60000"/>
                  </a:lnTo>
                  <a:cubicBezTo>
                    <a:pt x="158400" y="66451"/>
                    <a:pt x="155251" y="69600"/>
                    <a:pt x="148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uses</a:t>
              </a:r>
            </a:p>
          </p:txBody>
        </p:sp>
        <p:sp>
          <p:nvSpPr>
            <p:cNvPr id="167" name="SubTopic"/>
            <p:cNvSpPr/>
            <p:nvPr/>
          </p:nvSpPr>
          <p:spPr>
            <a:xfrm>
              <a:off x="4668000" y="4106604"/>
              <a:ext cx="441600" cy="69600"/>
            </a:xfrm>
            <a:custGeom>
              <a:avLst/>
              <a:gdLst>
                <a:gd name="rtl" fmla="*/ 19920 w 441600"/>
                <a:gd name="rtt" fmla="*/ 7920 h 69600"/>
                <a:gd name="rtr" fmla="*/ 420720 w 441600"/>
                <a:gd name="rtb" fmla="*/ 63120 h 69600"/>
              </a:gdLst>
              <a:ahLst/>
              <a:cxnLst/>
              <a:rect l="rtl" t="rtt" r="rtr" b="rtb"/>
              <a:pathLst>
                <a:path w="441600" h="69600">
                  <a:moveTo>
                    <a:pt x="9600" y="0"/>
                  </a:moveTo>
                  <a:lnTo>
                    <a:pt x="432000" y="0"/>
                  </a:lnTo>
                  <a:cubicBezTo>
                    <a:pt x="438451" y="0"/>
                    <a:pt x="441600" y="3149"/>
                    <a:pt x="441600" y="9600"/>
                  </a:cubicBezTo>
                  <a:lnTo>
                    <a:pt x="441600" y="60000"/>
                  </a:lnTo>
                  <a:cubicBezTo>
                    <a:pt x="441600" y="66451"/>
                    <a:pt x="438451" y="69600"/>
                    <a:pt x="432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Bronchial asthma</a:t>
              </a:r>
            </a:p>
          </p:txBody>
        </p:sp>
        <p:sp>
          <p:nvSpPr>
            <p:cNvPr id="169" name="SubTopic"/>
            <p:cNvSpPr/>
            <p:nvPr/>
          </p:nvSpPr>
          <p:spPr>
            <a:xfrm>
              <a:off x="4668000" y="4191804"/>
              <a:ext cx="1089600" cy="69600"/>
            </a:xfrm>
            <a:custGeom>
              <a:avLst/>
              <a:gdLst>
                <a:gd name="rtl" fmla="*/ 19920 w 1089600"/>
                <a:gd name="rtt" fmla="*/ 7920 h 69600"/>
                <a:gd name="rtr" fmla="*/ 1068720 w 1089600"/>
                <a:gd name="rtb" fmla="*/ 63120 h 69600"/>
              </a:gdLst>
              <a:ahLst/>
              <a:cxnLst/>
              <a:rect l="rtl" t="rtt" r="rtr" b="rtb"/>
              <a:pathLst>
                <a:path w="1089600" h="69600">
                  <a:moveTo>
                    <a:pt x="9600" y="0"/>
                  </a:moveTo>
                  <a:lnTo>
                    <a:pt x="1080000" y="0"/>
                  </a:lnTo>
                  <a:cubicBezTo>
                    <a:pt x="1086451" y="0"/>
                    <a:pt x="1089600" y="3149"/>
                    <a:pt x="1089600" y="9600"/>
                  </a:cubicBezTo>
                  <a:lnTo>
                    <a:pt x="1089600" y="60000"/>
                  </a:lnTo>
                  <a:cubicBezTo>
                    <a:pt x="1089600" y="66451"/>
                    <a:pt x="1086451" y="69600"/>
                    <a:pt x="1080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Mydriatic agent &amp; nasal mucosal decongestant</a:t>
              </a:r>
            </a:p>
          </p:txBody>
        </p:sp>
        <p:sp>
          <p:nvSpPr>
            <p:cNvPr id="171" name="SubTopic"/>
            <p:cNvSpPr/>
            <p:nvPr/>
          </p:nvSpPr>
          <p:spPr>
            <a:xfrm>
              <a:off x="4668000" y="4277004"/>
              <a:ext cx="1142400" cy="69600"/>
            </a:xfrm>
            <a:custGeom>
              <a:avLst/>
              <a:gdLst>
                <a:gd name="rtl" fmla="*/ 19920 w 1142400"/>
                <a:gd name="rtt" fmla="*/ 7920 h 69600"/>
                <a:gd name="rtr" fmla="*/ 1121520 w 1142400"/>
                <a:gd name="rtb" fmla="*/ 63120 h 69600"/>
              </a:gdLst>
              <a:ahLst/>
              <a:cxnLst/>
              <a:rect l="rtl" t="rtt" r="rtr" b="rtb"/>
              <a:pathLst>
                <a:path w="1142400" h="69600">
                  <a:moveTo>
                    <a:pt x="9600" y="0"/>
                  </a:moveTo>
                  <a:lnTo>
                    <a:pt x="1132800" y="0"/>
                  </a:lnTo>
                  <a:cubicBezTo>
                    <a:pt x="1139251" y="0"/>
                    <a:pt x="1142400" y="3149"/>
                    <a:pt x="1142400" y="9600"/>
                  </a:cubicBezTo>
                  <a:lnTo>
                    <a:pt x="1142400" y="60000"/>
                  </a:lnTo>
                  <a:cubicBezTo>
                    <a:pt x="1142400" y="66451"/>
                    <a:pt x="1139251" y="69600"/>
                    <a:pt x="1132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Pressor agent in chronic orthostatic hypotension</a:t>
              </a:r>
            </a:p>
          </p:txBody>
        </p:sp>
        <p:sp>
          <p:nvSpPr>
            <p:cNvPr id="173" name="SubTopic"/>
            <p:cNvSpPr/>
            <p:nvPr/>
          </p:nvSpPr>
          <p:spPr>
            <a:xfrm>
              <a:off x="4668000" y="4362204"/>
              <a:ext cx="787200" cy="69600"/>
            </a:xfrm>
            <a:custGeom>
              <a:avLst/>
              <a:gdLst>
                <a:gd name="rtl" fmla="*/ 19920 w 787200"/>
                <a:gd name="rtt" fmla="*/ 7920 h 69600"/>
                <a:gd name="rtr" fmla="*/ 766320 w 787200"/>
                <a:gd name="rtb" fmla="*/ 63120 h 69600"/>
              </a:gdLst>
              <a:ahLst/>
              <a:cxnLst/>
              <a:rect l="rtl" t="rtt" r="rtr" b="rtb"/>
              <a:pathLst>
                <a:path w="787200" h="69600">
                  <a:moveTo>
                    <a:pt x="9600" y="0"/>
                  </a:moveTo>
                  <a:lnTo>
                    <a:pt x="777600" y="0"/>
                  </a:lnTo>
                  <a:cubicBezTo>
                    <a:pt x="784051" y="0"/>
                    <a:pt x="787200" y="3149"/>
                    <a:pt x="787200" y="9600"/>
                  </a:cubicBezTo>
                  <a:lnTo>
                    <a:pt x="787200" y="60000"/>
                  </a:lnTo>
                  <a:cubicBezTo>
                    <a:pt x="787200" y="66451"/>
                    <a:pt x="784051" y="69600"/>
                    <a:pt x="7776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Heart block to increase heart rate</a:t>
              </a:r>
            </a:p>
          </p:txBody>
        </p:sp>
        <p:sp>
          <p:nvSpPr>
            <p:cNvPr id="175" name="SubTopic"/>
            <p:cNvSpPr/>
            <p:nvPr/>
          </p:nvSpPr>
          <p:spPr>
            <a:xfrm>
              <a:off x="3703200" y="4794204"/>
              <a:ext cx="408000" cy="69600"/>
            </a:xfrm>
            <a:custGeom>
              <a:avLst/>
              <a:gdLst>
                <a:gd name="rtl" fmla="*/ 19920 w 408000"/>
                <a:gd name="rtt" fmla="*/ 7920 h 69600"/>
                <a:gd name="rtr" fmla="*/ 387120 w 408000"/>
                <a:gd name="rtb" fmla="*/ 63120 h 69600"/>
              </a:gdLst>
              <a:ahLst/>
              <a:cxnLst/>
              <a:rect l="rtl" t="rtt" r="rtr" b="rtb"/>
              <a:pathLst>
                <a:path w="408000" h="69600">
                  <a:moveTo>
                    <a:pt x="9600" y="0"/>
                  </a:moveTo>
                  <a:lnTo>
                    <a:pt x="398400" y="0"/>
                  </a:lnTo>
                  <a:cubicBezTo>
                    <a:pt x="404851" y="0"/>
                    <a:pt x="408000" y="3149"/>
                    <a:pt x="408000" y="9600"/>
                  </a:cubicBezTo>
                  <a:lnTo>
                    <a:pt x="408000" y="60000"/>
                  </a:lnTo>
                  <a:cubicBezTo>
                    <a:pt x="408000" y="66451"/>
                    <a:pt x="404851" y="69600"/>
                    <a:pt x="398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Catecholamines</a:t>
              </a:r>
            </a:p>
          </p:txBody>
        </p:sp>
        <p:sp>
          <p:nvSpPr>
            <p:cNvPr id="177" name="SubTopic"/>
            <p:cNvSpPr/>
            <p:nvPr/>
          </p:nvSpPr>
          <p:spPr>
            <a:xfrm>
              <a:off x="4176000" y="4596204"/>
              <a:ext cx="1204800" cy="69600"/>
            </a:xfrm>
            <a:custGeom>
              <a:avLst/>
              <a:gdLst>
                <a:gd name="rtl" fmla="*/ 19920 w 1204800"/>
                <a:gd name="rtt" fmla="*/ 7920 h 69600"/>
                <a:gd name="rtr" fmla="*/ 1183920 w 1204800"/>
                <a:gd name="rtb" fmla="*/ 63120 h 69600"/>
              </a:gdLst>
              <a:ahLst/>
              <a:cxnLst/>
              <a:rect l="rtl" t="rtt" r="rtr" b="rtb"/>
              <a:pathLst>
                <a:path w="1204800" h="69600">
                  <a:moveTo>
                    <a:pt x="9600" y="0"/>
                  </a:moveTo>
                  <a:lnTo>
                    <a:pt x="1195200" y="0"/>
                  </a:lnTo>
                  <a:cubicBezTo>
                    <a:pt x="1201651" y="0"/>
                    <a:pt x="1204800" y="3149"/>
                    <a:pt x="1204800" y="9600"/>
                  </a:cubicBezTo>
                  <a:lnTo>
                    <a:pt x="1204800" y="60000"/>
                  </a:lnTo>
                  <a:cubicBezTo>
                    <a:pt x="1204800" y="66451"/>
                    <a:pt x="1201651" y="69600"/>
                    <a:pt x="1195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adrenaline, NA, dopamine, dobutamine, isoprenaline</a:t>
              </a:r>
            </a:p>
          </p:txBody>
        </p:sp>
        <p:sp>
          <p:nvSpPr>
            <p:cNvPr id="179" name="SubTopic"/>
            <p:cNvSpPr/>
            <p:nvPr/>
          </p:nvSpPr>
          <p:spPr>
            <a:xfrm>
              <a:off x="3703200" y="5247804"/>
              <a:ext cx="504000" cy="69600"/>
            </a:xfrm>
            <a:custGeom>
              <a:avLst/>
              <a:gdLst>
                <a:gd name="rtl" fmla="*/ 19920 w 504000"/>
                <a:gd name="rtt" fmla="*/ 7920 h 69600"/>
                <a:gd name="rtr" fmla="*/ 483120 w 504000"/>
                <a:gd name="rtb" fmla="*/ 63120 h 69600"/>
              </a:gdLst>
              <a:ahLst/>
              <a:cxnLst/>
              <a:rect l="rtl" t="rtt" r="rtr" b="rtb"/>
              <a:pathLst>
                <a:path w="504000" h="69600">
                  <a:moveTo>
                    <a:pt x="9600" y="0"/>
                  </a:moveTo>
                  <a:lnTo>
                    <a:pt x="494400" y="0"/>
                  </a:lnTo>
                  <a:cubicBezTo>
                    <a:pt x="500851" y="0"/>
                    <a:pt x="504000" y="3149"/>
                    <a:pt x="504000" y="9600"/>
                  </a:cubicBezTo>
                  <a:lnTo>
                    <a:pt x="504000" y="60000"/>
                  </a:lnTo>
                  <a:cubicBezTo>
                    <a:pt x="504000" y="66451"/>
                    <a:pt x="500851" y="69600"/>
                    <a:pt x="494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Non-catecholamines</a:t>
              </a:r>
            </a:p>
          </p:txBody>
        </p:sp>
        <p:sp>
          <p:nvSpPr>
            <p:cNvPr id="181" name="SubTopic"/>
            <p:cNvSpPr/>
            <p:nvPr/>
          </p:nvSpPr>
          <p:spPr>
            <a:xfrm>
              <a:off x="4272000" y="5077404"/>
              <a:ext cx="1202400" cy="69600"/>
            </a:xfrm>
            <a:custGeom>
              <a:avLst/>
              <a:gdLst>
                <a:gd name="rtl" fmla="*/ 19920 w 1202400"/>
                <a:gd name="rtt" fmla="*/ 7920 h 69600"/>
                <a:gd name="rtr" fmla="*/ 1181520 w 1202400"/>
                <a:gd name="rtb" fmla="*/ 63120 h 69600"/>
              </a:gdLst>
              <a:ahLst/>
              <a:cxnLst/>
              <a:rect l="rtl" t="rtt" r="rtr" b="rtb"/>
              <a:pathLst>
                <a:path w="1202400" h="69600">
                  <a:moveTo>
                    <a:pt x="9600" y="0"/>
                  </a:moveTo>
                  <a:lnTo>
                    <a:pt x="1192800" y="0"/>
                  </a:lnTo>
                  <a:cubicBezTo>
                    <a:pt x="1199251" y="0"/>
                    <a:pt x="1202400" y="3149"/>
                    <a:pt x="1202400" y="9600"/>
                  </a:cubicBezTo>
                  <a:lnTo>
                    <a:pt x="1202400" y="60000"/>
                  </a:lnTo>
                  <a:cubicBezTo>
                    <a:pt x="1202400" y="66451"/>
                    <a:pt x="1199251" y="69600"/>
                    <a:pt x="11928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phenylephrine, ephedrine,amphetamine, slabutamol</a:t>
              </a:r>
            </a:p>
          </p:txBody>
        </p:sp>
        <p:sp>
          <p:nvSpPr>
            <p:cNvPr id="185" name="SubTopic"/>
            <p:cNvSpPr/>
            <p:nvPr/>
          </p:nvSpPr>
          <p:spPr>
            <a:xfrm>
              <a:off x="4176000" y="4681404"/>
              <a:ext cx="280800" cy="69600"/>
            </a:xfrm>
            <a:custGeom>
              <a:avLst/>
              <a:gdLst>
                <a:gd name="rtl" fmla="*/ 19920 w 280800"/>
                <a:gd name="rtt" fmla="*/ 7920 h 69600"/>
                <a:gd name="rtr" fmla="*/ 259920 w 280800"/>
                <a:gd name="rtb" fmla="*/ 63120 h 69600"/>
              </a:gdLst>
              <a:ahLst/>
              <a:cxnLst/>
              <a:rect l="rtl" t="rtt" r="rtr" b="rtb"/>
              <a:pathLst>
                <a:path w="280800" h="69600">
                  <a:moveTo>
                    <a:pt x="9600" y="0"/>
                  </a:moveTo>
                  <a:lnTo>
                    <a:pt x="271200" y="0"/>
                  </a:lnTo>
                  <a:cubicBezTo>
                    <a:pt x="277651" y="0"/>
                    <a:pt x="280800" y="3149"/>
                    <a:pt x="280800" y="9600"/>
                  </a:cubicBezTo>
                  <a:lnTo>
                    <a:pt x="280800" y="60000"/>
                  </a:lnTo>
                  <a:cubicBezTo>
                    <a:pt x="280800" y="66451"/>
                    <a:pt x="277651" y="69600"/>
                    <a:pt x="271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Parenteral</a:t>
              </a:r>
            </a:p>
          </p:txBody>
        </p:sp>
        <p:sp>
          <p:nvSpPr>
            <p:cNvPr id="187" name="SubTopic"/>
            <p:cNvSpPr/>
            <p:nvPr/>
          </p:nvSpPr>
          <p:spPr>
            <a:xfrm>
              <a:off x="4176000" y="4766604"/>
              <a:ext cx="1240800" cy="124800"/>
            </a:xfrm>
            <a:custGeom>
              <a:avLst/>
              <a:gdLst>
                <a:gd name="rtl" fmla="*/ 19920 w 1240800"/>
                <a:gd name="rtt" fmla="*/ 7920 h 124800"/>
                <a:gd name="rtr" fmla="*/ 1219920 w 1240800"/>
                <a:gd name="rtb" fmla="*/ 118320 h 124800"/>
              </a:gdLst>
              <a:ahLst/>
              <a:cxnLst/>
              <a:rect l="rtl" t="rtt" r="rtr" b="rtb"/>
              <a:pathLst>
                <a:path w="1240800" h="124800">
                  <a:moveTo>
                    <a:pt x="9600" y="0"/>
                  </a:moveTo>
                  <a:lnTo>
                    <a:pt x="1231200" y="0"/>
                  </a:lnTo>
                  <a:cubicBezTo>
                    <a:pt x="1237651" y="0"/>
                    <a:pt x="1240800" y="3149"/>
                    <a:pt x="1240800" y="9600"/>
                  </a:cubicBezTo>
                  <a:lnTo>
                    <a:pt x="1240800" y="115200"/>
                  </a:lnTo>
                  <a:cubicBezTo>
                    <a:pt x="1240800" y="121651"/>
                    <a:pt x="1237651" y="124800"/>
                    <a:pt x="1231200" y="124800"/>
                  </a:cubicBezTo>
                  <a:lnTo>
                    <a:pt x="9600" y="124800"/>
                  </a:lnTo>
                  <a:cubicBezTo>
                    <a:pt x="3149" y="124800"/>
                    <a:pt x="0" y="121651"/>
                    <a:pt x="0" y="1152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Rapid onset of action, brief duration of action (have short t ½)</a:t>
              </a:r>
            </a:p>
          </p:txBody>
        </p:sp>
        <p:sp>
          <p:nvSpPr>
            <p:cNvPr id="189" name="SubTopic"/>
            <p:cNvSpPr/>
            <p:nvPr/>
          </p:nvSpPr>
          <p:spPr>
            <a:xfrm>
              <a:off x="4176000" y="4907004"/>
              <a:ext cx="936000" cy="69600"/>
            </a:xfrm>
            <a:custGeom>
              <a:avLst/>
              <a:gdLst>
                <a:gd name="rtl" fmla="*/ 19920 w 936000"/>
                <a:gd name="rtt" fmla="*/ 7920 h 69600"/>
                <a:gd name="rtr" fmla="*/ 915120 w 936000"/>
                <a:gd name="rtb" fmla="*/ 63120 h 69600"/>
              </a:gdLst>
              <a:ahLst/>
              <a:cxnLst/>
              <a:rect l="rtl" t="rtt" r="rtr" b="rtb"/>
              <a:pathLst>
                <a:path w="936000" h="69600">
                  <a:moveTo>
                    <a:pt x="9600" y="0"/>
                  </a:moveTo>
                  <a:lnTo>
                    <a:pt x="926400" y="0"/>
                  </a:lnTo>
                  <a:cubicBezTo>
                    <a:pt x="932851" y="0"/>
                    <a:pt x="936000" y="3149"/>
                    <a:pt x="936000" y="9600"/>
                  </a:cubicBezTo>
                  <a:lnTo>
                    <a:pt x="936000" y="60000"/>
                  </a:lnTo>
                  <a:cubicBezTo>
                    <a:pt x="936000" y="66451"/>
                    <a:pt x="932851" y="69600"/>
                    <a:pt x="9264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Enzymatic metabolism by MAO &amp; COMT</a:t>
              </a:r>
            </a:p>
          </p:txBody>
        </p:sp>
        <p:sp>
          <p:nvSpPr>
            <p:cNvPr id="191" name="SubTopic"/>
            <p:cNvSpPr/>
            <p:nvPr/>
          </p:nvSpPr>
          <p:spPr>
            <a:xfrm>
              <a:off x="4176000" y="4992204"/>
              <a:ext cx="628800" cy="69600"/>
            </a:xfrm>
            <a:custGeom>
              <a:avLst/>
              <a:gdLst>
                <a:gd name="rtl" fmla="*/ 19920 w 628800"/>
                <a:gd name="rtt" fmla="*/ 7920 h 69600"/>
                <a:gd name="rtr" fmla="*/ 607920 w 628800"/>
                <a:gd name="rtb" fmla="*/ 63120 h 69600"/>
              </a:gdLst>
              <a:ahLst/>
              <a:cxnLst/>
              <a:rect l="rtl" t="rtt" r="rtr" b="rtb"/>
              <a:pathLst>
                <a:path w="628800" h="69600">
                  <a:moveTo>
                    <a:pt x="9600" y="0"/>
                  </a:moveTo>
                  <a:lnTo>
                    <a:pt x="619200" y="0"/>
                  </a:lnTo>
                  <a:cubicBezTo>
                    <a:pt x="625651" y="0"/>
                    <a:pt x="628800" y="3149"/>
                    <a:pt x="628800" y="9600"/>
                  </a:cubicBezTo>
                  <a:lnTo>
                    <a:pt x="628800" y="60000"/>
                  </a:lnTo>
                  <a:cubicBezTo>
                    <a:pt x="628800" y="66451"/>
                    <a:pt x="625651" y="69600"/>
                    <a:pt x="619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Poor penetration into CNS</a:t>
              </a:r>
            </a:p>
          </p:txBody>
        </p:sp>
        <p:sp>
          <p:nvSpPr>
            <p:cNvPr id="193" name="SubTopic"/>
            <p:cNvSpPr/>
            <p:nvPr/>
          </p:nvSpPr>
          <p:spPr>
            <a:xfrm>
              <a:off x="4272000" y="5162604"/>
              <a:ext cx="429600" cy="69600"/>
            </a:xfrm>
            <a:custGeom>
              <a:avLst/>
              <a:gdLst>
                <a:gd name="rtl" fmla="*/ 19920 w 429600"/>
                <a:gd name="rtt" fmla="*/ 7920 h 69600"/>
                <a:gd name="rtr" fmla="*/ 408720 w 429600"/>
                <a:gd name="rtb" fmla="*/ 63120 h 69600"/>
              </a:gdLst>
              <a:ahLst/>
              <a:cxnLst/>
              <a:rect l="rtl" t="rtt" r="rtr" b="rtb"/>
              <a:pathLst>
                <a:path w="429600" h="69600">
                  <a:moveTo>
                    <a:pt x="9600" y="0"/>
                  </a:moveTo>
                  <a:lnTo>
                    <a:pt x="420000" y="0"/>
                  </a:lnTo>
                  <a:cubicBezTo>
                    <a:pt x="426451" y="0"/>
                    <a:pt x="429600" y="3149"/>
                    <a:pt x="429600" y="9600"/>
                  </a:cubicBezTo>
                  <a:lnTo>
                    <a:pt x="429600" y="60000"/>
                  </a:lnTo>
                  <a:cubicBezTo>
                    <a:pt x="429600" y="66451"/>
                    <a:pt x="426451" y="69600"/>
                    <a:pt x="420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Oral &amp; parenteral</a:t>
              </a:r>
            </a:p>
          </p:txBody>
        </p:sp>
        <p:sp>
          <p:nvSpPr>
            <p:cNvPr id="195" name="SubTopic"/>
            <p:cNvSpPr/>
            <p:nvPr/>
          </p:nvSpPr>
          <p:spPr>
            <a:xfrm>
              <a:off x="4272000" y="5247804"/>
              <a:ext cx="945600" cy="69600"/>
            </a:xfrm>
            <a:custGeom>
              <a:avLst/>
              <a:gdLst>
                <a:gd name="rtl" fmla="*/ 19920 w 945600"/>
                <a:gd name="rtt" fmla="*/ 7920 h 69600"/>
                <a:gd name="rtr" fmla="*/ 924720 w 945600"/>
                <a:gd name="rtb" fmla="*/ 63120 h 69600"/>
              </a:gdLst>
              <a:ahLst/>
              <a:cxnLst/>
              <a:rect l="rtl" t="rtt" r="rtr" b="rtb"/>
              <a:pathLst>
                <a:path w="945600" h="69600">
                  <a:moveTo>
                    <a:pt x="9600" y="0"/>
                  </a:moveTo>
                  <a:lnTo>
                    <a:pt x="936000" y="0"/>
                  </a:lnTo>
                  <a:cubicBezTo>
                    <a:pt x="942451" y="0"/>
                    <a:pt x="945600" y="3149"/>
                    <a:pt x="945600" y="9600"/>
                  </a:cubicBezTo>
                  <a:lnTo>
                    <a:pt x="945600" y="60000"/>
                  </a:lnTo>
                  <a:cubicBezTo>
                    <a:pt x="945600" y="66451"/>
                    <a:pt x="942451" y="69600"/>
                    <a:pt x="936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Slower onset &amp; longer duration of action</a:t>
              </a:r>
            </a:p>
          </p:txBody>
        </p:sp>
        <p:sp>
          <p:nvSpPr>
            <p:cNvPr id="197" name="SubTopic"/>
            <p:cNvSpPr/>
            <p:nvPr/>
          </p:nvSpPr>
          <p:spPr>
            <a:xfrm>
              <a:off x="4272000" y="5333004"/>
              <a:ext cx="676800" cy="69600"/>
            </a:xfrm>
            <a:custGeom>
              <a:avLst/>
              <a:gdLst>
                <a:gd name="rtl" fmla="*/ 19920 w 676800"/>
                <a:gd name="rtt" fmla="*/ 7920 h 69600"/>
                <a:gd name="rtr" fmla="*/ 655920 w 676800"/>
                <a:gd name="rtb" fmla="*/ 63120 h 69600"/>
              </a:gdLst>
              <a:ahLst/>
              <a:cxnLst/>
              <a:rect l="rtl" t="rtt" r="rtr" b="rtb"/>
              <a:pathLst>
                <a:path w="676800" h="69600">
                  <a:moveTo>
                    <a:pt x="9600" y="0"/>
                  </a:moveTo>
                  <a:lnTo>
                    <a:pt x="667200" y="0"/>
                  </a:lnTo>
                  <a:cubicBezTo>
                    <a:pt x="673651" y="0"/>
                    <a:pt x="676800" y="3149"/>
                    <a:pt x="676800" y="9600"/>
                  </a:cubicBezTo>
                  <a:lnTo>
                    <a:pt x="676800" y="60000"/>
                  </a:lnTo>
                  <a:cubicBezTo>
                    <a:pt x="676800" y="66451"/>
                    <a:pt x="673651" y="69600"/>
                    <a:pt x="6672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Less enzymatic degradation</a:t>
              </a:r>
            </a:p>
          </p:txBody>
        </p:sp>
        <p:sp>
          <p:nvSpPr>
            <p:cNvPr id="199" name="SubTopic"/>
            <p:cNvSpPr/>
            <p:nvPr/>
          </p:nvSpPr>
          <p:spPr>
            <a:xfrm>
              <a:off x="4272000" y="5418204"/>
              <a:ext cx="789600" cy="69600"/>
            </a:xfrm>
            <a:custGeom>
              <a:avLst/>
              <a:gdLst>
                <a:gd name="rtl" fmla="*/ 19920 w 789600"/>
                <a:gd name="rtt" fmla="*/ 7920 h 69600"/>
                <a:gd name="rtr" fmla="*/ 768720 w 789600"/>
                <a:gd name="rtb" fmla="*/ 63120 h 69600"/>
              </a:gdLst>
              <a:ahLst/>
              <a:cxnLst/>
              <a:rect l="rtl" t="rtt" r="rtr" b="rtb"/>
              <a:pathLst>
                <a:path w="789600" h="69600">
                  <a:moveTo>
                    <a:pt x="9600" y="0"/>
                  </a:moveTo>
                  <a:lnTo>
                    <a:pt x="780000" y="0"/>
                  </a:lnTo>
                  <a:cubicBezTo>
                    <a:pt x="786451" y="0"/>
                    <a:pt x="789600" y="3149"/>
                    <a:pt x="789600" y="9600"/>
                  </a:cubicBezTo>
                  <a:lnTo>
                    <a:pt x="789600" y="60000"/>
                  </a:lnTo>
                  <a:cubicBezTo>
                    <a:pt x="789600" y="66451"/>
                    <a:pt x="786451" y="69600"/>
                    <a:pt x="780000" y="69600"/>
                  </a:cubicBezTo>
                  <a:lnTo>
                    <a:pt x="9600" y="69600"/>
                  </a:lnTo>
                  <a:cubicBezTo>
                    <a:pt x="3149" y="69600"/>
                    <a:pt x="0" y="66451"/>
                    <a:pt x="0" y="60000"/>
                  </a:cubicBezTo>
                  <a:lnTo>
                    <a:pt x="0" y="9600"/>
                  </a:lnTo>
                  <a:cubicBezTo>
                    <a:pt x="0" y="3149"/>
                    <a:pt x="3149" y="0"/>
                    <a:pt x="9600" y="0"/>
                  </a:cubicBezTo>
                  <a:close/>
                </a:path>
              </a:pathLst>
            </a:custGeom>
            <a:solidFill>
              <a:srgbClr val="FFFFFF"/>
            </a:solidFill>
            <a:ln w="2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More central effects (CNS effects)</a:t>
              </a:r>
            </a:p>
          </p:txBody>
        </p:sp>
        <p:sp>
          <p:nvSpPr>
            <p:cNvPr id="203" name="shape203"/>
            <p:cNvSpPr/>
            <p:nvPr/>
          </p:nvSpPr>
          <p:spPr>
            <a:xfrm>
              <a:off x="27258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4" name="shape204"/>
            <p:cNvSpPr/>
            <p:nvPr/>
          </p:nvSpPr>
          <p:spPr>
            <a:xfrm>
              <a:off x="27258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5" name="shape205"/>
            <p:cNvSpPr/>
            <p:nvPr/>
          </p:nvSpPr>
          <p:spPr>
            <a:xfrm>
              <a:off x="27258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6" name="shape206"/>
            <p:cNvSpPr/>
            <p:nvPr/>
          </p:nvSpPr>
          <p:spPr>
            <a:xfrm>
              <a:off x="37794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7" name="shape207"/>
            <p:cNvSpPr/>
            <p:nvPr/>
          </p:nvSpPr>
          <p:spPr>
            <a:xfrm>
              <a:off x="37794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8" name="shape208"/>
            <p:cNvSpPr/>
            <p:nvPr/>
          </p:nvSpPr>
          <p:spPr>
            <a:xfrm>
              <a:off x="37794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9" name="shape209"/>
            <p:cNvSpPr/>
            <p:nvPr/>
          </p:nvSpPr>
          <p:spPr>
            <a:xfrm>
              <a:off x="48330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0" name="shape210"/>
            <p:cNvSpPr/>
            <p:nvPr/>
          </p:nvSpPr>
          <p:spPr>
            <a:xfrm>
              <a:off x="48330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1" name="shape211"/>
            <p:cNvSpPr/>
            <p:nvPr/>
          </p:nvSpPr>
          <p:spPr>
            <a:xfrm>
              <a:off x="48330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2" name="shape212"/>
            <p:cNvSpPr/>
            <p:nvPr/>
          </p:nvSpPr>
          <p:spPr>
            <a:xfrm>
              <a:off x="58866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3" name="shape213"/>
            <p:cNvSpPr/>
            <p:nvPr/>
          </p:nvSpPr>
          <p:spPr>
            <a:xfrm>
              <a:off x="58866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4" name="shape214"/>
            <p:cNvSpPr/>
            <p:nvPr/>
          </p:nvSpPr>
          <p:spPr>
            <a:xfrm>
              <a:off x="58866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5" name="shape215"/>
            <p:cNvSpPr/>
            <p:nvPr/>
          </p:nvSpPr>
          <p:spPr>
            <a:xfrm>
              <a:off x="27258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6" name="shape216"/>
            <p:cNvSpPr/>
            <p:nvPr/>
          </p:nvSpPr>
          <p:spPr>
            <a:xfrm>
              <a:off x="27258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7" name="shape217"/>
            <p:cNvSpPr/>
            <p:nvPr/>
          </p:nvSpPr>
          <p:spPr>
            <a:xfrm>
              <a:off x="27258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8" name="shape218"/>
            <p:cNvSpPr/>
            <p:nvPr/>
          </p:nvSpPr>
          <p:spPr>
            <a:xfrm>
              <a:off x="37794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9" name="shape219"/>
            <p:cNvSpPr/>
            <p:nvPr/>
          </p:nvSpPr>
          <p:spPr>
            <a:xfrm>
              <a:off x="37794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0" name="shape220"/>
            <p:cNvSpPr/>
            <p:nvPr/>
          </p:nvSpPr>
          <p:spPr>
            <a:xfrm>
              <a:off x="37794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1" name="shape221"/>
            <p:cNvSpPr/>
            <p:nvPr/>
          </p:nvSpPr>
          <p:spPr>
            <a:xfrm>
              <a:off x="48330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2" name="shape222"/>
            <p:cNvSpPr/>
            <p:nvPr/>
          </p:nvSpPr>
          <p:spPr>
            <a:xfrm>
              <a:off x="48330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3" name="shape223"/>
            <p:cNvSpPr/>
            <p:nvPr/>
          </p:nvSpPr>
          <p:spPr>
            <a:xfrm>
              <a:off x="48330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4" name="shape224"/>
            <p:cNvSpPr/>
            <p:nvPr/>
          </p:nvSpPr>
          <p:spPr>
            <a:xfrm>
              <a:off x="58866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5" name="shape225"/>
            <p:cNvSpPr/>
            <p:nvPr/>
          </p:nvSpPr>
          <p:spPr>
            <a:xfrm>
              <a:off x="58866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6" name="shape226"/>
            <p:cNvSpPr/>
            <p:nvPr/>
          </p:nvSpPr>
          <p:spPr>
            <a:xfrm>
              <a:off x="58866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7" name="shape227"/>
            <p:cNvSpPr/>
            <p:nvPr/>
          </p:nvSpPr>
          <p:spPr>
            <a:xfrm>
              <a:off x="27258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8" name="shape228"/>
            <p:cNvSpPr/>
            <p:nvPr/>
          </p:nvSpPr>
          <p:spPr>
            <a:xfrm>
              <a:off x="27258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9" name="shape229"/>
            <p:cNvSpPr/>
            <p:nvPr/>
          </p:nvSpPr>
          <p:spPr>
            <a:xfrm>
              <a:off x="27258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0" name="shape230"/>
            <p:cNvSpPr/>
            <p:nvPr/>
          </p:nvSpPr>
          <p:spPr>
            <a:xfrm>
              <a:off x="37794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1" name="shape231"/>
            <p:cNvSpPr/>
            <p:nvPr/>
          </p:nvSpPr>
          <p:spPr>
            <a:xfrm>
              <a:off x="37794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2" name="shape232"/>
            <p:cNvSpPr/>
            <p:nvPr/>
          </p:nvSpPr>
          <p:spPr>
            <a:xfrm>
              <a:off x="37794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3" name="shape233"/>
            <p:cNvSpPr/>
            <p:nvPr/>
          </p:nvSpPr>
          <p:spPr>
            <a:xfrm>
              <a:off x="48330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4" name="shape234"/>
            <p:cNvSpPr/>
            <p:nvPr/>
          </p:nvSpPr>
          <p:spPr>
            <a:xfrm>
              <a:off x="48330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5" name="shape235"/>
            <p:cNvSpPr/>
            <p:nvPr/>
          </p:nvSpPr>
          <p:spPr>
            <a:xfrm>
              <a:off x="48330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6" name="shape236"/>
            <p:cNvSpPr/>
            <p:nvPr/>
          </p:nvSpPr>
          <p:spPr>
            <a:xfrm>
              <a:off x="58866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7" name="shape237"/>
            <p:cNvSpPr/>
            <p:nvPr/>
          </p:nvSpPr>
          <p:spPr>
            <a:xfrm>
              <a:off x="58866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8" name="shape238"/>
            <p:cNvSpPr/>
            <p:nvPr/>
          </p:nvSpPr>
          <p:spPr>
            <a:xfrm>
              <a:off x="58866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9" name="shape239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337336" y="0"/>
                  </a:moveTo>
                  <a:lnTo>
                    <a:pt x="2136460" y="0"/>
                  </a:lnTo>
                  <a:lnTo>
                    <a:pt x="2136460" y="514036"/>
                  </a:lnTo>
                  <a:lnTo>
                    <a:pt x="502855" y="514036"/>
                  </a:lnTo>
                  <a:cubicBezTo>
                    <a:pt x="444308" y="514036"/>
                    <a:pt x="415034" y="514036"/>
                    <a:pt x="392751" y="502460"/>
                  </a:cubicBezTo>
                  <a:cubicBezTo>
                    <a:pt x="373974" y="492707"/>
                    <a:pt x="358664" y="477397"/>
                    <a:pt x="348910" y="458620"/>
                  </a:cubicBezTo>
                  <a:cubicBezTo>
                    <a:pt x="337336" y="436338"/>
                    <a:pt x="337336" y="407064"/>
                    <a:pt x="337336" y="348516"/>
                  </a:cubicBezTo>
                  <a:lnTo>
                    <a:pt x="33733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40" name="shape240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18039" y="151528"/>
                  </a:moveTo>
                  <a:cubicBezTo>
                    <a:pt x="818039" y="117523"/>
                    <a:pt x="845606" y="89956"/>
                    <a:pt x="879611" y="89956"/>
                  </a:cubicBezTo>
                  <a:lnTo>
                    <a:pt x="1026335" y="89956"/>
                  </a:lnTo>
                  <a:cubicBezTo>
                    <a:pt x="1060341" y="89956"/>
                    <a:pt x="1087908" y="117523"/>
                    <a:pt x="1087908" y="151528"/>
                  </a:cubicBezTo>
                  <a:lnTo>
                    <a:pt x="1087908" y="298253"/>
                  </a:lnTo>
                  <a:cubicBezTo>
                    <a:pt x="1087908" y="332258"/>
                    <a:pt x="1060341" y="359825"/>
                    <a:pt x="1026335" y="359825"/>
                  </a:cubicBezTo>
                  <a:lnTo>
                    <a:pt x="879611" y="359825"/>
                  </a:lnTo>
                  <a:cubicBezTo>
                    <a:pt x="845606" y="359825"/>
                    <a:pt x="818039" y="332258"/>
                    <a:pt x="818039" y="298253"/>
                  </a:cubicBezTo>
                  <a:lnTo>
                    <a:pt x="818039" y="15152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41" name="shape241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999386" y="182768"/>
                  </a:moveTo>
                  <a:cubicBezTo>
                    <a:pt x="1004969" y="188350"/>
                    <a:pt x="1004969" y="197401"/>
                    <a:pt x="999386" y="202984"/>
                  </a:cubicBezTo>
                  <a:lnTo>
                    <a:pt x="927911" y="274458"/>
                  </a:lnTo>
                  <a:cubicBezTo>
                    <a:pt x="922329" y="280040"/>
                    <a:pt x="913278" y="280040"/>
                    <a:pt x="907696" y="274458"/>
                  </a:cubicBezTo>
                  <a:cubicBezTo>
                    <a:pt x="902114" y="268876"/>
                    <a:pt x="902114" y="259825"/>
                    <a:pt x="907696" y="254242"/>
                  </a:cubicBezTo>
                  <a:lnTo>
                    <a:pt x="979170" y="182768"/>
                  </a:lnTo>
                  <a:cubicBezTo>
                    <a:pt x="984753" y="177185"/>
                    <a:pt x="993804" y="177185"/>
                    <a:pt x="999386" y="18276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42" name="shape242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96362" y="191648"/>
                  </a:moveTo>
                  <a:lnTo>
                    <a:pt x="896362" y="265576"/>
                  </a:lnTo>
                  <a:lnTo>
                    <a:pt x="907697" y="254242"/>
                  </a:lnTo>
                  <a:cubicBezTo>
                    <a:pt x="913279" y="248659"/>
                    <a:pt x="922330" y="248659"/>
                    <a:pt x="927912" y="254242"/>
                  </a:cubicBezTo>
                  <a:cubicBezTo>
                    <a:pt x="933494" y="259824"/>
                    <a:pt x="933494" y="268875"/>
                    <a:pt x="927912" y="274457"/>
                  </a:cubicBezTo>
                  <a:lnTo>
                    <a:pt x="904376" y="297993"/>
                  </a:lnTo>
                  <a:cubicBezTo>
                    <a:pt x="890869" y="311501"/>
                    <a:pt x="867772" y="301934"/>
                    <a:pt x="867773" y="282831"/>
                  </a:cubicBezTo>
                  <a:lnTo>
                    <a:pt x="867772" y="174394"/>
                  </a:lnTo>
                  <a:cubicBezTo>
                    <a:pt x="867772" y="155290"/>
                    <a:pt x="890869" y="145723"/>
                    <a:pt x="904376" y="159231"/>
                  </a:cubicBezTo>
                  <a:lnTo>
                    <a:pt x="1010721" y="265576"/>
                  </a:lnTo>
                  <a:lnTo>
                    <a:pt x="1010721" y="191648"/>
                  </a:lnTo>
                  <a:lnTo>
                    <a:pt x="999387" y="202982"/>
                  </a:lnTo>
                  <a:cubicBezTo>
                    <a:pt x="993804" y="208565"/>
                    <a:pt x="984753" y="208565"/>
                    <a:pt x="979171" y="202983"/>
                  </a:cubicBezTo>
                  <a:cubicBezTo>
                    <a:pt x="973588" y="197401"/>
                    <a:pt x="973588" y="188350"/>
                    <a:pt x="979171" y="182767"/>
                  </a:cubicBezTo>
                  <a:lnTo>
                    <a:pt x="1002707" y="159232"/>
                  </a:lnTo>
                  <a:cubicBezTo>
                    <a:pt x="1016215" y="145723"/>
                    <a:pt x="1039311" y="155290"/>
                    <a:pt x="1039311" y="174393"/>
                  </a:cubicBezTo>
                  <a:lnTo>
                    <a:pt x="1039311" y="282831"/>
                  </a:lnTo>
                  <a:cubicBezTo>
                    <a:pt x="1039311" y="301934"/>
                    <a:pt x="1016215" y="311501"/>
                    <a:pt x="1002707" y="297993"/>
                  </a:cubicBezTo>
                  <a:lnTo>
                    <a:pt x="896362" y="19164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43" name="shape243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1248367" y="129312"/>
                  </a:moveTo>
                  <a:lnTo>
                    <a:pt x="1233412" y="129312"/>
                  </a:lnTo>
                  <a:lnTo>
                    <a:pt x="1219581" y="185535"/>
                  </a:lnTo>
                  <a:lnTo>
                    <a:pt x="1202602" y="129312"/>
                  </a:lnTo>
                  <a:lnTo>
                    <a:pt x="1188209" y="129312"/>
                  </a:lnTo>
                  <a:lnTo>
                    <a:pt x="1171230" y="185422"/>
                  </a:lnTo>
                  <a:lnTo>
                    <a:pt x="1157399" y="129312"/>
                  </a:lnTo>
                  <a:lnTo>
                    <a:pt x="1141881" y="129312"/>
                  </a:lnTo>
                  <a:lnTo>
                    <a:pt x="1163358" y="208024"/>
                  </a:lnTo>
                  <a:lnTo>
                    <a:pt x="1177864" y="208024"/>
                  </a:lnTo>
                  <a:lnTo>
                    <a:pt x="1195180" y="150564"/>
                  </a:lnTo>
                  <a:lnTo>
                    <a:pt x="1212497" y="208024"/>
                  </a:lnTo>
                  <a:lnTo>
                    <a:pt x="1226890" y="208024"/>
                  </a:lnTo>
                  <a:lnTo>
                    <a:pt x="1248367" y="129312"/>
                  </a:lnTo>
                  <a:moveTo>
                    <a:pt x="1276456" y="149102"/>
                  </a:moveTo>
                  <a:cubicBezTo>
                    <a:pt x="1259589" y="149102"/>
                    <a:pt x="1247782" y="160347"/>
                    <a:pt x="1247782" y="179125"/>
                  </a:cubicBezTo>
                  <a:cubicBezTo>
                    <a:pt x="1247782" y="198016"/>
                    <a:pt x="1259589" y="209261"/>
                    <a:pt x="1276456" y="209261"/>
                  </a:cubicBezTo>
                  <a:cubicBezTo>
                    <a:pt x="1293435" y="209261"/>
                    <a:pt x="1305242" y="198016"/>
                    <a:pt x="1305242" y="179125"/>
                  </a:cubicBezTo>
                  <a:cubicBezTo>
                    <a:pt x="1305242" y="160347"/>
                    <a:pt x="1293435" y="149102"/>
                    <a:pt x="1276456" y="149102"/>
                  </a:cubicBezTo>
                  <a:moveTo>
                    <a:pt x="1276343" y="162034"/>
                  </a:moveTo>
                  <a:cubicBezTo>
                    <a:pt x="1284777" y="162034"/>
                    <a:pt x="1290961" y="167543"/>
                    <a:pt x="1290961" y="179125"/>
                  </a:cubicBezTo>
                  <a:cubicBezTo>
                    <a:pt x="1290961" y="190032"/>
                    <a:pt x="1285676" y="196329"/>
                    <a:pt x="1276681" y="196329"/>
                  </a:cubicBezTo>
                  <a:cubicBezTo>
                    <a:pt x="1268247" y="196329"/>
                    <a:pt x="1262063" y="190820"/>
                    <a:pt x="1262063" y="179125"/>
                  </a:cubicBezTo>
                  <a:cubicBezTo>
                    <a:pt x="1262063" y="168331"/>
                    <a:pt x="1267348" y="162034"/>
                    <a:pt x="1276343" y="162034"/>
                  </a:cubicBezTo>
                  <a:moveTo>
                    <a:pt x="1346239" y="149102"/>
                  </a:moveTo>
                  <a:cubicBezTo>
                    <a:pt x="1336569" y="149102"/>
                    <a:pt x="1331846" y="153150"/>
                    <a:pt x="1328585" y="158548"/>
                  </a:cubicBezTo>
                  <a:lnTo>
                    <a:pt x="1328585" y="150114"/>
                  </a:lnTo>
                  <a:lnTo>
                    <a:pt x="1314755" y="150114"/>
                  </a:lnTo>
                  <a:lnTo>
                    <a:pt x="1314755" y="208024"/>
                  </a:lnTo>
                  <a:lnTo>
                    <a:pt x="1328698" y="208024"/>
                  </a:lnTo>
                  <a:lnTo>
                    <a:pt x="1328698" y="176764"/>
                  </a:lnTo>
                  <a:cubicBezTo>
                    <a:pt x="1328698" y="167319"/>
                    <a:pt x="1333083" y="161584"/>
                    <a:pt x="1341404" y="161584"/>
                  </a:cubicBezTo>
                  <a:cubicBezTo>
                    <a:pt x="1348263" y="161584"/>
                    <a:pt x="1352199" y="165407"/>
                    <a:pt x="1352199" y="171929"/>
                  </a:cubicBezTo>
                  <a:lnTo>
                    <a:pt x="1352199" y="208024"/>
                  </a:lnTo>
                  <a:lnTo>
                    <a:pt x="1366142" y="208024"/>
                  </a:lnTo>
                  <a:lnTo>
                    <a:pt x="1366142" y="170692"/>
                  </a:lnTo>
                  <a:cubicBezTo>
                    <a:pt x="1366142" y="156861"/>
                    <a:pt x="1359395" y="149102"/>
                    <a:pt x="1346239" y="149102"/>
                  </a:cubicBezTo>
                  <a:moveTo>
                    <a:pt x="1433193" y="128075"/>
                  </a:moveTo>
                  <a:lnTo>
                    <a:pt x="1419250" y="128075"/>
                  </a:lnTo>
                  <a:lnTo>
                    <a:pt x="1419250" y="157761"/>
                  </a:lnTo>
                  <a:cubicBezTo>
                    <a:pt x="1415764" y="152138"/>
                    <a:pt x="1408680" y="149102"/>
                    <a:pt x="1401146" y="149102"/>
                  </a:cubicBezTo>
                  <a:cubicBezTo>
                    <a:pt x="1386978" y="149102"/>
                    <a:pt x="1375172" y="158998"/>
                    <a:pt x="1375172" y="179013"/>
                  </a:cubicBezTo>
                  <a:cubicBezTo>
                    <a:pt x="1375172" y="199365"/>
                    <a:pt x="1386978" y="209261"/>
                    <a:pt x="1401146" y="209261"/>
                  </a:cubicBezTo>
                  <a:cubicBezTo>
                    <a:pt x="1409130" y="209261"/>
                    <a:pt x="1416327" y="205775"/>
                    <a:pt x="1419475" y="199141"/>
                  </a:cubicBezTo>
                  <a:lnTo>
                    <a:pt x="1419475" y="208024"/>
                  </a:lnTo>
                  <a:lnTo>
                    <a:pt x="1433193" y="208024"/>
                  </a:lnTo>
                  <a:lnTo>
                    <a:pt x="1433193" y="128075"/>
                  </a:lnTo>
                  <a:moveTo>
                    <a:pt x="1404407" y="196442"/>
                  </a:moveTo>
                  <a:cubicBezTo>
                    <a:pt x="1396311" y="196442"/>
                    <a:pt x="1389340" y="190707"/>
                    <a:pt x="1389340" y="179013"/>
                  </a:cubicBezTo>
                  <a:cubicBezTo>
                    <a:pt x="1389340" y="167206"/>
                    <a:pt x="1396311" y="161471"/>
                    <a:pt x="1404407" y="161471"/>
                  </a:cubicBezTo>
                  <a:cubicBezTo>
                    <a:pt x="1411941" y="161471"/>
                    <a:pt x="1419587" y="167094"/>
                    <a:pt x="1419587" y="179013"/>
                  </a:cubicBezTo>
                  <a:cubicBezTo>
                    <a:pt x="1419587" y="190820"/>
                    <a:pt x="1411941" y="196442"/>
                    <a:pt x="1404407" y="196442"/>
                  </a:cubicBezTo>
                  <a:moveTo>
                    <a:pt x="1496567" y="183286"/>
                  </a:moveTo>
                  <a:lnTo>
                    <a:pt x="1496567" y="177551"/>
                  </a:lnTo>
                  <a:cubicBezTo>
                    <a:pt x="1496567" y="158435"/>
                    <a:pt x="1484648" y="149102"/>
                    <a:pt x="1470593" y="149102"/>
                  </a:cubicBezTo>
                  <a:cubicBezTo>
                    <a:pt x="1455862" y="149102"/>
                    <a:pt x="1442706" y="159222"/>
                    <a:pt x="1442706" y="179463"/>
                  </a:cubicBezTo>
                  <a:cubicBezTo>
                    <a:pt x="1442706" y="199590"/>
                    <a:pt x="1455637" y="209261"/>
                    <a:pt x="1470255" y="209261"/>
                  </a:cubicBezTo>
                  <a:cubicBezTo>
                    <a:pt x="1482062" y="209261"/>
                    <a:pt x="1493194" y="202851"/>
                    <a:pt x="1496118" y="190595"/>
                  </a:cubicBezTo>
                  <a:lnTo>
                    <a:pt x="1483074" y="190595"/>
                  </a:lnTo>
                  <a:cubicBezTo>
                    <a:pt x="1481050" y="195205"/>
                    <a:pt x="1476327" y="197229"/>
                    <a:pt x="1470817" y="197229"/>
                  </a:cubicBezTo>
                  <a:cubicBezTo>
                    <a:pt x="1462497" y="197229"/>
                    <a:pt x="1456537" y="192731"/>
                    <a:pt x="1456200" y="183286"/>
                  </a:cubicBezTo>
                  <a:lnTo>
                    <a:pt x="1496567" y="183286"/>
                  </a:lnTo>
                  <a:moveTo>
                    <a:pt x="1470480" y="161134"/>
                  </a:moveTo>
                  <a:cubicBezTo>
                    <a:pt x="1478014" y="161134"/>
                    <a:pt x="1482849" y="165407"/>
                    <a:pt x="1482849" y="173053"/>
                  </a:cubicBezTo>
                  <a:lnTo>
                    <a:pt x="1456537" y="173053"/>
                  </a:lnTo>
                  <a:cubicBezTo>
                    <a:pt x="1457774" y="164620"/>
                    <a:pt x="1463846" y="161134"/>
                    <a:pt x="1470480" y="161134"/>
                  </a:cubicBezTo>
                  <a:moveTo>
                    <a:pt x="1538886" y="149440"/>
                  </a:moveTo>
                  <a:lnTo>
                    <a:pt x="1535063" y="149440"/>
                  </a:lnTo>
                  <a:cubicBezTo>
                    <a:pt x="1528316" y="149440"/>
                    <a:pt x="1522919" y="152363"/>
                    <a:pt x="1519995" y="158660"/>
                  </a:cubicBezTo>
                  <a:lnTo>
                    <a:pt x="1519995" y="150114"/>
                  </a:lnTo>
                  <a:lnTo>
                    <a:pt x="1506165" y="150114"/>
                  </a:lnTo>
                  <a:lnTo>
                    <a:pt x="1506165" y="208024"/>
                  </a:lnTo>
                  <a:lnTo>
                    <a:pt x="1520108" y="208024"/>
                  </a:lnTo>
                  <a:lnTo>
                    <a:pt x="1520108" y="179687"/>
                  </a:lnTo>
                  <a:cubicBezTo>
                    <a:pt x="1520108" y="168331"/>
                    <a:pt x="1525393" y="163046"/>
                    <a:pt x="1535175" y="163046"/>
                  </a:cubicBezTo>
                  <a:lnTo>
                    <a:pt x="1538886" y="163046"/>
                  </a:lnTo>
                  <a:lnTo>
                    <a:pt x="1538886" y="149440"/>
                  </a:lnTo>
                  <a:moveTo>
                    <a:pt x="1569303" y="173503"/>
                  </a:moveTo>
                  <a:cubicBezTo>
                    <a:pt x="1562219" y="172491"/>
                    <a:pt x="1557159" y="171591"/>
                    <a:pt x="1557159" y="167094"/>
                  </a:cubicBezTo>
                  <a:cubicBezTo>
                    <a:pt x="1557159" y="163720"/>
                    <a:pt x="1559857" y="160684"/>
                    <a:pt x="1566716" y="160684"/>
                  </a:cubicBezTo>
                  <a:cubicBezTo>
                    <a:pt x="1572676" y="160684"/>
                    <a:pt x="1576724" y="162933"/>
                    <a:pt x="1577286" y="168668"/>
                  </a:cubicBezTo>
                  <a:lnTo>
                    <a:pt x="1590892" y="168668"/>
                  </a:lnTo>
                  <a:cubicBezTo>
                    <a:pt x="1590105" y="155737"/>
                    <a:pt x="1580097" y="149102"/>
                    <a:pt x="1566604" y="149102"/>
                  </a:cubicBezTo>
                  <a:cubicBezTo>
                    <a:pt x="1554572" y="149102"/>
                    <a:pt x="1543553" y="154387"/>
                    <a:pt x="1543553" y="167543"/>
                  </a:cubicBezTo>
                  <a:cubicBezTo>
                    <a:pt x="1543553" y="181824"/>
                    <a:pt x="1556484" y="183736"/>
                    <a:pt x="1567841" y="185647"/>
                  </a:cubicBezTo>
                  <a:cubicBezTo>
                    <a:pt x="1575824" y="186996"/>
                    <a:pt x="1578523" y="187896"/>
                    <a:pt x="1578523" y="191494"/>
                  </a:cubicBezTo>
                  <a:cubicBezTo>
                    <a:pt x="1578523" y="195880"/>
                    <a:pt x="1574363" y="197791"/>
                    <a:pt x="1568403" y="197791"/>
                  </a:cubicBezTo>
                  <a:cubicBezTo>
                    <a:pt x="1561881" y="197791"/>
                    <a:pt x="1556821" y="195317"/>
                    <a:pt x="1555809" y="189470"/>
                  </a:cubicBezTo>
                  <a:lnTo>
                    <a:pt x="1541754" y="189470"/>
                  </a:lnTo>
                  <a:cubicBezTo>
                    <a:pt x="1542766" y="204088"/>
                    <a:pt x="1555697" y="209261"/>
                    <a:pt x="1567728" y="209261"/>
                  </a:cubicBezTo>
                  <a:cubicBezTo>
                    <a:pt x="1580660" y="209261"/>
                    <a:pt x="1592241" y="203076"/>
                    <a:pt x="1592241" y="190032"/>
                  </a:cubicBezTo>
                  <a:cubicBezTo>
                    <a:pt x="1592241" y="176539"/>
                    <a:pt x="1579648" y="175077"/>
                    <a:pt x="1569303" y="173503"/>
                  </a:cubicBezTo>
                  <a:moveTo>
                    <a:pt x="1632755" y="149102"/>
                  </a:moveTo>
                  <a:cubicBezTo>
                    <a:pt x="1622973" y="149102"/>
                    <a:pt x="1618475" y="153150"/>
                    <a:pt x="1615214" y="158660"/>
                  </a:cubicBezTo>
                  <a:lnTo>
                    <a:pt x="1615214" y="128075"/>
                  </a:lnTo>
                  <a:lnTo>
                    <a:pt x="1601271" y="128075"/>
                  </a:lnTo>
                  <a:lnTo>
                    <a:pt x="1601271" y="208024"/>
                  </a:lnTo>
                  <a:lnTo>
                    <a:pt x="1615214" y="208024"/>
                  </a:lnTo>
                  <a:lnTo>
                    <a:pt x="1615214" y="176764"/>
                  </a:lnTo>
                  <a:cubicBezTo>
                    <a:pt x="1615214" y="167319"/>
                    <a:pt x="1619599" y="161584"/>
                    <a:pt x="1627920" y="161584"/>
                  </a:cubicBezTo>
                  <a:cubicBezTo>
                    <a:pt x="1634779" y="161584"/>
                    <a:pt x="1638715" y="165407"/>
                    <a:pt x="1638715" y="171929"/>
                  </a:cubicBezTo>
                  <a:lnTo>
                    <a:pt x="1638715" y="208024"/>
                  </a:lnTo>
                  <a:lnTo>
                    <a:pt x="1652658" y="208024"/>
                  </a:lnTo>
                  <a:lnTo>
                    <a:pt x="1652658" y="170692"/>
                  </a:lnTo>
                  <a:cubicBezTo>
                    <a:pt x="1652658" y="156861"/>
                    <a:pt x="1645912" y="149102"/>
                    <a:pt x="1632755" y="149102"/>
                  </a:cubicBezTo>
                  <a:moveTo>
                    <a:pt x="1690249" y="149102"/>
                  </a:moveTo>
                  <a:cubicBezTo>
                    <a:pt x="1675856" y="149102"/>
                    <a:pt x="1665623" y="155624"/>
                    <a:pt x="1663374" y="169118"/>
                  </a:cubicBezTo>
                  <a:lnTo>
                    <a:pt x="1676643" y="169118"/>
                  </a:lnTo>
                  <a:cubicBezTo>
                    <a:pt x="1677880" y="164732"/>
                    <a:pt x="1680354" y="160572"/>
                    <a:pt x="1689012" y="160572"/>
                  </a:cubicBezTo>
                  <a:cubicBezTo>
                    <a:pt x="1693959" y="160572"/>
                    <a:pt x="1698570" y="162146"/>
                    <a:pt x="1698570" y="166531"/>
                  </a:cubicBezTo>
                  <a:cubicBezTo>
                    <a:pt x="1698570" y="171367"/>
                    <a:pt x="1694072" y="172266"/>
                    <a:pt x="1691823" y="172603"/>
                  </a:cubicBezTo>
                  <a:lnTo>
                    <a:pt x="1680129" y="174290"/>
                  </a:lnTo>
                  <a:cubicBezTo>
                    <a:pt x="1674844" y="175077"/>
                    <a:pt x="1661688" y="177551"/>
                    <a:pt x="1661688" y="192056"/>
                  </a:cubicBezTo>
                  <a:cubicBezTo>
                    <a:pt x="1661688" y="204313"/>
                    <a:pt x="1671133" y="209261"/>
                    <a:pt x="1680354" y="209261"/>
                  </a:cubicBezTo>
                  <a:cubicBezTo>
                    <a:pt x="1686538" y="209261"/>
                    <a:pt x="1694072" y="207012"/>
                    <a:pt x="1698570" y="199590"/>
                  </a:cubicBezTo>
                  <a:lnTo>
                    <a:pt x="1698570" y="208024"/>
                  </a:lnTo>
                  <a:lnTo>
                    <a:pt x="1712176" y="208024"/>
                  </a:lnTo>
                  <a:lnTo>
                    <a:pt x="1712176" y="167881"/>
                  </a:lnTo>
                  <a:cubicBezTo>
                    <a:pt x="1712176" y="154275"/>
                    <a:pt x="1702955" y="149102"/>
                    <a:pt x="1690249" y="149102"/>
                  </a:cubicBezTo>
                  <a:moveTo>
                    <a:pt x="1683952" y="197679"/>
                  </a:moveTo>
                  <a:cubicBezTo>
                    <a:pt x="1679004" y="197679"/>
                    <a:pt x="1675631" y="195542"/>
                    <a:pt x="1675631" y="190932"/>
                  </a:cubicBezTo>
                  <a:cubicBezTo>
                    <a:pt x="1675631" y="184523"/>
                    <a:pt x="1682490" y="183511"/>
                    <a:pt x="1684964" y="183173"/>
                  </a:cubicBezTo>
                  <a:lnTo>
                    <a:pt x="1690811" y="182274"/>
                  </a:lnTo>
                  <a:cubicBezTo>
                    <a:pt x="1693735" y="181824"/>
                    <a:pt x="1696096" y="181487"/>
                    <a:pt x="1698232" y="180587"/>
                  </a:cubicBezTo>
                  <a:lnTo>
                    <a:pt x="1698232" y="183736"/>
                  </a:lnTo>
                  <a:cubicBezTo>
                    <a:pt x="1698232" y="191494"/>
                    <a:pt x="1692385" y="197679"/>
                    <a:pt x="1683952" y="197679"/>
                  </a:cubicBezTo>
                  <a:moveTo>
                    <a:pt x="1757862" y="149440"/>
                  </a:moveTo>
                  <a:lnTo>
                    <a:pt x="1754039" y="149440"/>
                  </a:lnTo>
                  <a:cubicBezTo>
                    <a:pt x="1747292" y="149440"/>
                    <a:pt x="1741895" y="152363"/>
                    <a:pt x="1738971" y="158660"/>
                  </a:cubicBezTo>
                  <a:lnTo>
                    <a:pt x="1738971" y="150114"/>
                  </a:lnTo>
                  <a:lnTo>
                    <a:pt x="1725140" y="150114"/>
                  </a:lnTo>
                  <a:lnTo>
                    <a:pt x="1725140" y="208024"/>
                  </a:lnTo>
                  <a:lnTo>
                    <a:pt x="1739084" y="208024"/>
                  </a:lnTo>
                  <a:lnTo>
                    <a:pt x="1739084" y="179687"/>
                  </a:lnTo>
                  <a:cubicBezTo>
                    <a:pt x="1739084" y="168331"/>
                    <a:pt x="1744369" y="163046"/>
                    <a:pt x="1754151" y="163046"/>
                  </a:cubicBezTo>
                  <a:lnTo>
                    <a:pt x="1757862" y="163046"/>
                  </a:lnTo>
                  <a:lnTo>
                    <a:pt x="1757862" y="149440"/>
                  </a:lnTo>
                  <a:moveTo>
                    <a:pt x="1814057" y="183286"/>
                  </a:moveTo>
                  <a:lnTo>
                    <a:pt x="1814057" y="177551"/>
                  </a:lnTo>
                  <a:cubicBezTo>
                    <a:pt x="1814057" y="158435"/>
                    <a:pt x="1802137" y="149102"/>
                    <a:pt x="1788082" y="149102"/>
                  </a:cubicBezTo>
                  <a:cubicBezTo>
                    <a:pt x="1773351" y="149102"/>
                    <a:pt x="1760195" y="159222"/>
                    <a:pt x="1760195" y="179463"/>
                  </a:cubicBezTo>
                  <a:cubicBezTo>
                    <a:pt x="1760195" y="199590"/>
                    <a:pt x="1773126" y="209261"/>
                    <a:pt x="1787744" y="209261"/>
                  </a:cubicBezTo>
                  <a:cubicBezTo>
                    <a:pt x="1799551" y="209261"/>
                    <a:pt x="1810683" y="202851"/>
                    <a:pt x="1813607" y="190595"/>
                  </a:cubicBezTo>
                  <a:lnTo>
                    <a:pt x="1800563" y="190595"/>
                  </a:lnTo>
                  <a:cubicBezTo>
                    <a:pt x="1798539" y="195205"/>
                    <a:pt x="1793816" y="197229"/>
                    <a:pt x="1788307" y="197229"/>
                  </a:cubicBezTo>
                  <a:cubicBezTo>
                    <a:pt x="1779986" y="197229"/>
                    <a:pt x="1774026" y="192731"/>
                    <a:pt x="1773689" y="183286"/>
                  </a:cubicBezTo>
                  <a:lnTo>
                    <a:pt x="1814057" y="183286"/>
                  </a:lnTo>
                  <a:moveTo>
                    <a:pt x="1787969" y="161134"/>
                  </a:moveTo>
                  <a:cubicBezTo>
                    <a:pt x="1795503" y="161134"/>
                    <a:pt x="1800338" y="165407"/>
                    <a:pt x="1800338" y="173053"/>
                  </a:cubicBezTo>
                  <a:lnTo>
                    <a:pt x="1774026" y="173053"/>
                  </a:lnTo>
                  <a:cubicBezTo>
                    <a:pt x="1775263" y="164620"/>
                    <a:pt x="1781335" y="161134"/>
                    <a:pt x="1787969" y="161134"/>
                  </a:cubicBezTo>
                  <a:moveTo>
                    <a:pt x="1203614" y="320469"/>
                  </a:moveTo>
                  <a:lnTo>
                    <a:pt x="1203614" y="306751"/>
                  </a:lnTo>
                  <a:lnTo>
                    <a:pt x="1163246" y="306751"/>
                  </a:lnTo>
                  <a:lnTo>
                    <a:pt x="1163246" y="287522"/>
                  </a:lnTo>
                  <a:lnTo>
                    <a:pt x="1198441" y="287522"/>
                  </a:lnTo>
                  <a:lnTo>
                    <a:pt x="1198441" y="273804"/>
                  </a:lnTo>
                  <a:lnTo>
                    <a:pt x="1163246" y="273804"/>
                  </a:lnTo>
                  <a:lnTo>
                    <a:pt x="1163246" y="255476"/>
                  </a:lnTo>
                  <a:lnTo>
                    <a:pt x="1201477" y="255476"/>
                  </a:lnTo>
                  <a:lnTo>
                    <a:pt x="1201477" y="241757"/>
                  </a:lnTo>
                  <a:lnTo>
                    <a:pt x="1148628" y="241757"/>
                  </a:lnTo>
                  <a:lnTo>
                    <a:pt x="1148628" y="320469"/>
                  </a:lnTo>
                  <a:lnTo>
                    <a:pt x="1203614" y="320469"/>
                  </a:lnTo>
                  <a:moveTo>
                    <a:pt x="1267258" y="240520"/>
                  </a:moveTo>
                  <a:lnTo>
                    <a:pt x="1253315" y="240520"/>
                  </a:lnTo>
                  <a:lnTo>
                    <a:pt x="1253315" y="270206"/>
                  </a:lnTo>
                  <a:cubicBezTo>
                    <a:pt x="1249829" y="264584"/>
                    <a:pt x="1242745" y="261548"/>
                    <a:pt x="1235211" y="261548"/>
                  </a:cubicBezTo>
                  <a:cubicBezTo>
                    <a:pt x="1221043" y="261548"/>
                    <a:pt x="1209236" y="271443"/>
                    <a:pt x="1209236" y="291458"/>
                  </a:cubicBezTo>
                  <a:cubicBezTo>
                    <a:pt x="1209236" y="311811"/>
                    <a:pt x="1221043" y="321706"/>
                    <a:pt x="1235211" y="321706"/>
                  </a:cubicBezTo>
                  <a:cubicBezTo>
                    <a:pt x="1243195" y="321706"/>
                    <a:pt x="1250391" y="318220"/>
                    <a:pt x="1253540" y="311586"/>
                  </a:cubicBezTo>
                  <a:lnTo>
                    <a:pt x="1253540" y="320469"/>
                  </a:lnTo>
                  <a:lnTo>
                    <a:pt x="1267258" y="320469"/>
                  </a:lnTo>
                  <a:lnTo>
                    <a:pt x="1267258" y="240520"/>
                  </a:lnTo>
                  <a:moveTo>
                    <a:pt x="1238472" y="308887"/>
                  </a:moveTo>
                  <a:cubicBezTo>
                    <a:pt x="1230376" y="308887"/>
                    <a:pt x="1223404" y="303152"/>
                    <a:pt x="1223404" y="291458"/>
                  </a:cubicBezTo>
                  <a:cubicBezTo>
                    <a:pt x="1223404" y="279651"/>
                    <a:pt x="1230376" y="273917"/>
                    <a:pt x="1238472" y="273917"/>
                  </a:cubicBezTo>
                  <a:cubicBezTo>
                    <a:pt x="1246006" y="273917"/>
                    <a:pt x="1253652" y="279539"/>
                    <a:pt x="1253652" y="291458"/>
                  </a:cubicBezTo>
                  <a:cubicBezTo>
                    <a:pt x="1253652" y="303265"/>
                    <a:pt x="1246006" y="308887"/>
                    <a:pt x="1238472" y="308887"/>
                  </a:cubicBezTo>
                  <a:moveTo>
                    <a:pt x="1313433" y="261885"/>
                  </a:moveTo>
                  <a:lnTo>
                    <a:pt x="1309610" y="261885"/>
                  </a:lnTo>
                  <a:cubicBezTo>
                    <a:pt x="1302864" y="261885"/>
                    <a:pt x="1297466" y="264809"/>
                    <a:pt x="1294543" y="271105"/>
                  </a:cubicBezTo>
                  <a:lnTo>
                    <a:pt x="1294543" y="262560"/>
                  </a:lnTo>
                  <a:lnTo>
                    <a:pt x="1280712" y="262560"/>
                  </a:lnTo>
                  <a:lnTo>
                    <a:pt x="1280712" y="320469"/>
                  </a:lnTo>
                  <a:lnTo>
                    <a:pt x="1294655" y="320469"/>
                  </a:lnTo>
                  <a:lnTo>
                    <a:pt x="1294655" y="292133"/>
                  </a:lnTo>
                  <a:cubicBezTo>
                    <a:pt x="1294655" y="280776"/>
                    <a:pt x="1299940" y="275491"/>
                    <a:pt x="1309723" y="275491"/>
                  </a:cubicBezTo>
                  <a:lnTo>
                    <a:pt x="1313433" y="275491"/>
                  </a:lnTo>
                  <a:lnTo>
                    <a:pt x="1313433" y="261885"/>
                  </a:lnTo>
                  <a:moveTo>
                    <a:pt x="1344322" y="261548"/>
                  </a:moveTo>
                  <a:cubicBezTo>
                    <a:pt x="1329929" y="261548"/>
                    <a:pt x="1319697" y="268069"/>
                    <a:pt x="1317448" y="281563"/>
                  </a:cubicBezTo>
                  <a:lnTo>
                    <a:pt x="1330716" y="281563"/>
                  </a:lnTo>
                  <a:cubicBezTo>
                    <a:pt x="1331953" y="277178"/>
                    <a:pt x="1334427" y="273017"/>
                    <a:pt x="1343085" y="273017"/>
                  </a:cubicBezTo>
                  <a:cubicBezTo>
                    <a:pt x="1348033" y="273017"/>
                    <a:pt x="1352643" y="274591"/>
                    <a:pt x="1352643" y="278977"/>
                  </a:cubicBezTo>
                  <a:cubicBezTo>
                    <a:pt x="1352643" y="283812"/>
                    <a:pt x="1348145" y="284711"/>
                    <a:pt x="1345896" y="285049"/>
                  </a:cubicBezTo>
                  <a:lnTo>
                    <a:pt x="1334202" y="286735"/>
                  </a:lnTo>
                  <a:cubicBezTo>
                    <a:pt x="1328917" y="287522"/>
                    <a:pt x="1315761" y="289996"/>
                    <a:pt x="1315761" y="304502"/>
                  </a:cubicBezTo>
                  <a:cubicBezTo>
                    <a:pt x="1315761" y="316758"/>
                    <a:pt x="1325207" y="321706"/>
                    <a:pt x="1334427" y="321706"/>
                  </a:cubicBezTo>
                  <a:cubicBezTo>
                    <a:pt x="1340612" y="321706"/>
                    <a:pt x="1348145" y="319457"/>
                    <a:pt x="1352643" y="312036"/>
                  </a:cubicBezTo>
                  <a:lnTo>
                    <a:pt x="1352643" y="320469"/>
                  </a:lnTo>
                  <a:lnTo>
                    <a:pt x="1366249" y="320469"/>
                  </a:lnTo>
                  <a:lnTo>
                    <a:pt x="1366249" y="280326"/>
                  </a:lnTo>
                  <a:cubicBezTo>
                    <a:pt x="1366249" y="266720"/>
                    <a:pt x="1357029" y="261548"/>
                    <a:pt x="1344322" y="261548"/>
                  </a:cubicBezTo>
                  <a:moveTo>
                    <a:pt x="1338025" y="310124"/>
                  </a:moveTo>
                  <a:cubicBezTo>
                    <a:pt x="1333078" y="310124"/>
                    <a:pt x="1329704" y="307988"/>
                    <a:pt x="1329704" y="303377"/>
                  </a:cubicBezTo>
                  <a:cubicBezTo>
                    <a:pt x="1329704" y="296968"/>
                    <a:pt x="1336563" y="295956"/>
                    <a:pt x="1339037" y="295619"/>
                  </a:cubicBezTo>
                  <a:lnTo>
                    <a:pt x="1344884" y="294719"/>
                  </a:lnTo>
                  <a:cubicBezTo>
                    <a:pt x="1347808" y="294269"/>
                    <a:pt x="1350169" y="293932"/>
                    <a:pt x="1352306" y="293032"/>
                  </a:cubicBezTo>
                  <a:lnTo>
                    <a:pt x="1352306" y="296181"/>
                  </a:lnTo>
                  <a:cubicBezTo>
                    <a:pt x="1352306" y="303939"/>
                    <a:pt x="1346459" y="310124"/>
                    <a:pt x="1338025" y="310124"/>
                  </a:cubicBezTo>
                  <a:moveTo>
                    <a:pt x="1464566" y="262560"/>
                  </a:moveTo>
                  <a:lnTo>
                    <a:pt x="1450173" y="262560"/>
                  </a:lnTo>
                  <a:lnTo>
                    <a:pt x="1438028" y="301803"/>
                  </a:lnTo>
                  <a:lnTo>
                    <a:pt x="1425547" y="262560"/>
                  </a:lnTo>
                  <a:lnTo>
                    <a:pt x="1411941" y="262560"/>
                  </a:lnTo>
                  <a:lnTo>
                    <a:pt x="1399572" y="301803"/>
                  </a:lnTo>
                  <a:lnTo>
                    <a:pt x="1387316" y="262560"/>
                  </a:lnTo>
                  <a:lnTo>
                    <a:pt x="1372473" y="262560"/>
                  </a:lnTo>
                  <a:lnTo>
                    <a:pt x="1392488" y="320469"/>
                  </a:lnTo>
                  <a:lnTo>
                    <a:pt x="1405982" y="320469"/>
                  </a:lnTo>
                  <a:lnTo>
                    <a:pt x="1418463" y="282912"/>
                  </a:lnTo>
                  <a:lnTo>
                    <a:pt x="1431057" y="320469"/>
                  </a:lnTo>
                  <a:lnTo>
                    <a:pt x="1444438" y="320469"/>
                  </a:lnTo>
                  <a:lnTo>
                    <a:pt x="1464566" y="262560"/>
                  </a:lnTo>
                  <a:moveTo>
                    <a:pt x="1553217" y="241757"/>
                  </a:moveTo>
                  <a:lnTo>
                    <a:pt x="1534664" y="241757"/>
                  </a:lnTo>
                  <a:lnTo>
                    <a:pt x="1512849" y="301915"/>
                  </a:lnTo>
                  <a:lnTo>
                    <a:pt x="1491035" y="241757"/>
                  </a:lnTo>
                  <a:lnTo>
                    <a:pt x="1472482" y="241757"/>
                  </a:lnTo>
                  <a:lnTo>
                    <a:pt x="1472482" y="320469"/>
                  </a:lnTo>
                  <a:lnTo>
                    <a:pt x="1485863" y="320469"/>
                  </a:lnTo>
                  <a:lnTo>
                    <a:pt x="1485863" y="265033"/>
                  </a:lnTo>
                  <a:lnTo>
                    <a:pt x="1506103" y="320469"/>
                  </a:lnTo>
                  <a:lnTo>
                    <a:pt x="1519259" y="320469"/>
                  </a:lnTo>
                  <a:lnTo>
                    <a:pt x="1539499" y="265033"/>
                  </a:lnTo>
                  <a:lnTo>
                    <a:pt x="1539499" y="320469"/>
                  </a:lnTo>
                  <a:lnTo>
                    <a:pt x="1553217" y="320469"/>
                  </a:lnTo>
                  <a:lnTo>
                    <a:pt x="1553217" y="241757"/>
                  </a:lnTo>
                  <a:moveTo>
                    <a:pt x="1567093" y="254913"/>
                  </a:moveTo>
                  <a:lnTo>
                    <a:pt x="1581936" y="254913"/>
                  </a:lnTo>
                  <a:lnTo>
                    <a:pt x="1581936" y="239059"/>
                  </a:lnTo>
                  <a:lnTo>
                    <a:pt x="1567093" y="239059"/>
                  </a:lnTo>
                  <a:lnTo>
                    <a:pt x="1567093" y="254913"/>
                  </a:lnTo>
                  <a:moveTo>
                    <a:pt x="1567543" y="320469"/>
                  </a:moveTo>
                  <a:lnTo>
                    <a:pt x="1581486" y="320469"/>
                  </a:lnTo>
                  <a:lnTo>
                    <a:pt x="1581486" y="262560"/>
                  </a:lnTo>
                  <a:lnTo>
                    <a:pt x="1567543" y="262560"/>
                  </a:lnTo>
                  <a:lnTo>
                    <a:pt x="1567543" y="320469"/>
                  </a:lnTo>
                  <a:moveTo>
                    <a:pt x="1626166" y="261548"/>
                  </a:moveTo>
                  <a:cubicBezTo>
                    <a:pt x="1616496" y="261548"/>
                    <a:pt x="1611773" y="265596"/>
                    <a:pt x="1608512" y="270993"/>
                  </a:cubicBezTo>
                  <a:lnTo>
                    <a:pt x="1608512" y="262560"/>
                  </a:lnTo>
                  <a:lnTo>
                    <a:pt x="1594682" y="262560"/>
                  </a:lnTo>
                  <a:lnTo>
                    <a:pt x="1594682" y="320469"/>
                  </a:lnTo>
                  <a:lnTo>
                    <a:pt x="1608625" y="320469"/>
                  </a:lnTo>
                  <a:lnTo>
                    <a:pt x="1608625" y="289209"/>
                  </a:lnTo>
                  <a:cubicBezTo>
                    <a:pt x="1608625" y="279764"/>
                    <a:pt x="1613010" y="274029"/>
                    <a:pt x="1621331" y="274029"/>
                  </a:cubicBezTo>
                  <a:cubicBezTo>
                    <a:pt x="1628190" y="274029"/>
                    <a:pt x="1632126" y="277852"/>
                    <a:pt x="1632126" y="284374"/>
                  </a:cubicBezTo>
                  <a:lnTo>
                    <a:pt x="1632126" y="320469"/>
                  </a:lnTo>
                  <a:lnTo>
                    <a:pt x="1646069" y="320469"/>
                  </a:lnTo>
                  <a:lnTo>
                    <a:pt x="1646069" y="283137"/>
                  </a:lnTo>
                  <a:cubicBezTo>
                    <a:pt x="1646069" y="269306"/>
                    <a:pt x="1639322" y="261548"/>
                    <a:pt x="1626166" y="261548"/>
                  </a:cubicBezTo>
                  <a:moveTo>
                    <a:pt x="1713120" y="240520"/>
                  </a:moveTo>
                  <a:lnTo>
                    <a:pt x="1699177" y="240520"/>
                  </a:lnTo>
                  <a:lnTo>
                    <a:pt x="1699177" y="270206"/>
                  </a:lnTo>
                  <a:cubicBezTo>
                    <a:pt x="1695691" y="264584"/>
                    <a:pt x="1688607" y="261548"/>
                    <a:pt x="1681073" y="261548"/>
                  </a:cubicBezTo>
                  <a:cubicBezTo>
                    <a:pt x="1666905" y="261548"/>
                    <a:pt x="1655098" y="271443"/>
                    <a:pt x="1655098" y="291458"/>
                  </a:cubicBezTo>
                  <a:cubicBezTo>
                    <a:pt x="1655098" y="311811"/>
                    <a:pt x="1666905" y="321706"/>
                    <a:pt x="1681073" y="321706"/>
                  </a:cubicBezTo>
                  <a:cubicBezTo>
                    <a:pt x="1689057" y="321706"/>
                    <a:pt x="1696253" y="318220"/>
                    <a:pt x="1699402" y="311586"/>
                  </a:cubicBezTo>
                  <a:lnTo>
                    <a:pt x="1699402" y="320469"/>
                  </a:lnTo>
                  <a:lnTo>
                    <a:pt x="1713120" y="320469"/>
                  </a:lnTo>
                  <a:lnTo>
                    <a:pt x="1713120" y="240520"/>
                  </a:lnTo>
                  <a:moveTo>
                    <a:pt x="1684334" y="308887"/>
                  </a:moveTo>
                  <a:cubicBezTo>
                    <a:pt x="1676238" y="308887"/>
                    <a:pt x="1669266" y="303152"/>
                    <a:pt x="1669266" y="291458"/>
                  </a:cubicBezTo>
                  <a:cubicBezTo>
                    <a:pt x="1669266" y="279651"/>
                    <a:pt x="1676238" y="273917"/>
                    <a:pt x="1684334" y="273917"/>
                  </a:cubicBezTo>
                  <a:cubicBezTo>
                    <a:pt x="1691868" y="273917"/>
                    <a:pt x="1699514" y="279539"/>
                    <a:pt x="1699514" y="291458"/>
                  </a:cubicBezTo>
                  <a:cubicBezTo>
                    <a:pt x="1699514" y="303265"/>
                    <a:pt x="1691868" y="308887"/>
                    <a:pt x="1684334" y="30888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44" name="shape244"/>
            <p:cNvSpPr/>
            <p:nvPr/>
          </p:nvSpPr>
          <p:spPr>
            <a:xfrm>
              <a:off x="27258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5" name="shape245"/>
            <p:cNvSpPr/>
            <p:nvPr/>
          </p:nvSpPr>
          <p:spPr>
            <a:xfrm>
              <a:off x="27258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6" name="shape246"/>
            <p:cNvSpPr/>
            <p:nvPr/>
          </p:nvSpPr>
          <p:spPr>
            <a:xfrm>
              <a:off x="27258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7" name="shape247"/>
            <p:cNvSpPr/>
            <p:nvPr/>
          </p:nvSpPr>
          <p:spPr>
            <a:xfrm>
              <a:off x="37794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8" name="shape248"/>
            <p:cNvSpPr/>
            <p:nvPr/>
          </p:nvSpPr>
          <p:spPr>
            <a:xfrm>
              <a:off x="37794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9" name="shape249"/>
            <p:cNvSpPr/>
            <p:nvPr/>
          </p:nvSpPr>
          <p:spPr>
            <a:xfrm>
              <a:off x="37794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0" name="shape250"/>
            <p:cNvSpPr/>
            <p:nvPr/>
          </p:nvSpPr>
          <p:spPr>
            <a:xfrm>
              <a:off x="48330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1" name="shape251"/>
            <p:cNvSpPr/>
            <p:nvPr/>
          </p:nvSpPr>
          <p:spPr>
            <a:xfrm>
              <a:off x="48330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2" name="shape252"/>
            <p:cNvSpPr/>
            <p:nvPr/>
          </p:nvSpPr>
          <p:spPr>
            <a:xfrm>
              <a:off x="48330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3" name="shape253"/>
            <p:cNvSpPr/>
            <p:nvPr/>
          </p:nvSpPr>
          <p:spPr>
            <a:xfrm>
              <a:off x="58866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4" name="shape254"/>
            <p:cNvSpPr/>
            <p:nvPr/>
          </p:nvSpPr>
          <p:spPr>
            <a:xfrm>
              <a:off x="58866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5" name="shape255"/>
            <p:cNvSpPr/>
            <p:nvPr/>
          </p:nvSpPr>
          <p:spPr>
            <a:xfrm>
              <a:off x="58866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6" name="shape256"/>
            <p:cNvSpPr/>
            <p:nvPr/>
          </p:nvSpPr>
          <p:spPr>
            <a:xfrm>
              <a:off x="27258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27258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27258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37794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37794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37794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48330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3" name="shape263"/>
            <p:cNvSpPr/>
            <p:nvPr/>
          </p:nvSpPr>
          <p:spPr>
            <a:xfrm>
              <a:off x="48330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48330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5" name="shape265"/>
            <p:cNvSpPr/>
            <p:nvPr/>
          </p:nvSpPr>
          <p:spPr>
            <a:xfrm>
              <a:off x="58866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6" name="shape266"/>
            <p:cNvSpPr/>
            <p:nvPr/>
          </p:nvSpPr>
          <p:spPr>
            <a:xfrm>
              <a:off x="58866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58866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27258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27258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27258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37794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37794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37794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48330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48330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48330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58866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58866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58866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337336" y="0"/>
                  </a:moveTo>
                  <a:lnTo>
                    <a:pt x="2136460" y="0"/>
                  </a:lnTo>
                  <a:lnTo>
                    <a:pt x="2136460" y="514036"/>
                  </a:lnTo>
                  <a:lnTo>
                    <a:pt x="502855" y="514036"/>
                  </a:lnTo>
                  <a:cubicBezTo>
                    <a:pt x="444308" y="514036"/>
                    <a:pt x="415034" y="514036"/>
                    <a:pt x="392751" y="502460"/>
                  </a:cubicBezTo>
                  <a:cubicBezTo>
                    <a:pt x="373974" y="492707"/>
                    <a:pt x="358664" y="477397"/>
                    <a:pt x="348910" y="458620"/>
                  </a:cubicBezTo>
                  <a:cubicBezTo>
                    <a:pt x="337336" y="436338"/>
                    <a:pt x="337336" y="407064"/>
                    <a:pt x="337336" y="348516"/>
                  </a:cubicBezTo>
                  <a:lnTo>
                    <a:pt x="33733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18039" y="151528"/>
                  </a:moveTo>
                  <a:cubicBezTo>
                    <a:pt x="818039" y="117523"/>
                    <a:pt x="845606" y="89956"/>
                    <a:pt x="879611" y="89956"/>
                  </a:cubicBezTo>
                  <a:lnTo>
                    <a:pt x="1026335" y="89956"/>
                  </a:lnTo>
                  <a:cubicBezTo>
                    <a:pt x="1060341" y="89956"/>
                    <a:pt x="1087908" y="117523"/>
                    <a:pt x="1087908" y="151528"/>
                  </a:cubicBezTo>
                  <a:lnTo>
                    <a:pt x="1087908" y="298253"/>
                  </a:lnTo>
                  <a:cubicBezTo>
                    <a:pt x="1087908" y="332258"/>
                    <a:pt x="1060341" y="359825"/>
                    <a:pt x="1026335" y="359825"/>
                  </a:cubicBezTo>
                  <a:lnTo>
                    <a:pt x="879611" y="359825"/>
                  </a:lnTo>
                  <a:cubicBezTo>
                    <a:pt x="845606" y="359825"/>
                    <a:pt x="818039" y="332258"/>
                    <a:pt x="818039" y="298253"/>
                  </a:cubicBezTo>
                  <a:lnTo>
                    <a:pt x="818039" y="15152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82" name="shape282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999386" y="182768"/>
                  </a:moveTo>
                  <a:cubicBezTo>
                    <a:pt x="1004969" y="188350"/>
                    <a:pt x="1004969" y="197401"/>
                    <a:pt x="999386" y="202984"/>
                  </a:cubicBezTo>
                  <a:lnTo>
                    <a:pt x="927911" y="274458"/>
                  </a:lnTo>
                  <a:cubicBezTo>
                    <a:pt x="922329" y="280040"/>
                    <a:pt x="913278" y="280040"/>
                    <a:pt x="907696" y="274458"/>
                  </a:cubicBezTo>
                  <a:cubicBezTo>
                    <a:pt x="902114" y="268876"/>
                    <a:pt x="902114" y="259825"/>
                    <a:pt x="907696" y="254242"/>
                  </a:cubicBezTo>
                  <a:lnTo>
                    <a:pt x="979170" y="182768"/>
                  </a:lnTo>
                  <a:cubicBezTo>
                    <a:pt x="984753" y="177185"/>
                    <a:pt x="993804" y="177185"/>
                    <a:pt x="999386" y="18276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96362" y="191648"/>
                  </a:moveTo>
                  <a:lnTo>
                    <a:pt x="896362" y="265576"/>
                  </a:lnTo>
                  <a:lnTo>
                    <a:pt x="907697" y="254242"/>
                  </a:lnTo>
                  <a:cubicBezTo>
                    <a:pt x="913279" y="248659"/>
                    <a:pt x="922330" y="248659"/>
                    <a:pt x="927912" y="254242"/>
                  </a:cubicBezTo>
                  <a:cubicBezTo>
                    <a:pt x="933494" y="259824"/>
                    <a:pt x="933494" y="268875"/>
                    <a:pt x="927912" y="274457"/>
                  </a:cubicBezTo>
                  <a:lnTo>
                    <a:pt x="904376" y="297993"/>
                  </a:lnTo>
                  <a:cubicBezTo>
                    <a:pt x="890869" y="311501"/>
                    <a:pt x="867772" y="301934"/>
                    <a:pt x="867773" y="282831"/>
                  </a:cubicBezTo>
                  <a:lnTo>
                    <a:pt x="867772" y="174394"/>
                  </a:lnTo>
                  <a:cubicBezTo>
                    <a:pt x="867772" y="155290"/>
                    <a:pt x="890869" y="145723"/>
                    <a:pt x="904376" y="159231"/>
                  </a:cubicBezTo>
                  <a:lnTo>
                    <a:pt x="1010721" y="265576"/>
                  </a:lnTo>
                  <a:lnTo>
                    <a:pt x="1010721" y="191648"/>
                  </a:lnTo>
                  <a:lnTo>
                    <a:pt x="999387" y="202982"/>
                  </a:lnTo>
                  <a:cubicBezTo>
                    <a:pt x="993804" y="208565"/>
                    <a:pt x="984753" y="208565"/>
                    <a:pt x="979171" y="202983"/>
                  </a:cubicBezTo>
                  <a:cubicBezTo>
                    <a:pt x="973588" y="197401"/>
                    <a:pt x="973588" y="188350"/>
                    <a:pt x="979171" y="182767"/>
                  </a:cubicBezTo>
                  <a:lnTo>
                    <a:pt x="1002707" y="159232"/>
                  </a:lnTo>
                  <a:cubicBezTo>
                    <a:pt x="1016215" y="145723"/>
                    <a:pt x="1039311" y="155290"/>
                    <a:pt x="1039311" y="174393"/>
                  </a:cubicBezTo>
                  <a:lnTo>
                    <a:pt x="1039311" y="282831"/>
                  </a:lnTo>
                  <a:cubicBezTo>
                    <a:pt x="1039311" y="301934"/>
                    <a:pt x="1016215" y="311501"/>
                    <a:pt x="1002707" y="297993"/>
                  </a:cubicBezTo>
                  <a:lnTo>
                    <a:pt x="896362" y="19164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1248367" y="129312"/>
                  </a:moveTo>
                  <a:lnTo>
                    <a:pt x="1233412" y="129312"/>
                  </a:lnTo>
                  <a:lnTo>
                    <a:pt x="1219581" y="185535"/>
                  </a:lnTo>
                  <a:lnTo>
                    <a:pt x="1202602" y="129312"/>
                  </a:lnTo>
                  <a:lnTo>
                    <a:pt x="1188209" y="129312"/>
                  </a:lnTo>
                  <a:lnTo>
                    <a:pt x="1171230" y="185422"/>
                  </a:lnTo>
                  <a:lnTo>
                    <a:pt x="1157399" y="129312"/>
                  </a:lnTo>
                  <a:lnTo>
                    <a:pt x="1141881" y="129312"/>
                  </a:lnTo>
                  <a:lnTo>
                    <a:pt x="1163358" y="208024"/>
                  </a:lnTo>
                  <a:lnTo>
                    <a:pt x="1177864" y="208024"/>
                  </a:lnTo>
                  <a:lnTo>
                    <a:pt x="1195180" y="150564"/>
                  </a:lnTo>
                  <a:lnTo>
                    <a:pt x="1212497" y="208024"/>
                  </a:lnTo>
                  <a:lnTo>
                    <a:pt x="1226890" y="208024"/>
                  </a:lnTo>
                  <a:lnTo>
                    <a:pt x="1248367" y="129312"/>
                  </a:lnTo>
                  <a:moveTo>
                    <a:pt x="1276456" y="149102"/>
                  </a:moveTo>
                  <a:cubicBezTo>
                    <a:pt x="1259589" y="149102"/>
                    <a:pt x="1247782" y="160347"/>
                    <a:pt x="1247782" y="179125"/>
                  </a:cubicBezTo>
                  <a:cubicBezTo>
                    <a:pt x="1247782" y="198016"/>
                    <a:pt x="1259589" y="209261"/>
                    <a:pt x="1276456" y="209261"/>
                  </a:cubicBezTo>
                  <a:cubicBezTo>
                    <a:pt x="1293435" y="209261"/>
                    <a:pt x="1305242" y="198016"/>
                    <a:pt x="1305242" y="179125"/>
                  </a:cubicBezTo>
                  <a:cubicBezTo>
                    <a:pt x="1305242" y="160347"/>
                    <a:pt x="1293435" y="149102"/>
                    <a:pt x="1276456" y="149102"/>
                  </a:cubicBezTo>
                  <a:moveTo>
                    <a:pt x="1276343" y="162034"/>
                  </a:moveTo>
                  <a:cubicBezTo>
                    <a:pt x="1284777" y="162034"/>
                    <a:pt x="1290961" y="167543"/>
                    <a:pt x="1290961" y="179125"/>
                  </a:cubicBezTo>
                  <a:cubicBezTo>
                    <a:pt x="1290961" y="190032"/>
                    <a:pt x="1285676" y="196329"/>
                    <a:pt x="1276681" y="196329"/>
                  </a:cubicBezTo>
                  <a:cubicBezTo>
                    <a:pt x="1268247" y="196329"/>
                    <a:pt x="1262063" y="190820"/>
                    <a:pt x="1262063" y="179125"/>
                  </a:cubicBezTo>
                  <a:cubicBezTo>
                    <a:pt x="1262063" y="168331"/>
                    <a:pt x="1267348" y="162034"/>
                    <a:pt x="1276343" y="162034"/>
                  </a:cubicBezTo>
                  <a:moveTo>
                    <a:pt x="1346239" y="149102"/>
                  </a:moveTo>
                  <a:cubicBezTo>
                    <a:pt x="1336569" y="149102"/>
                    <a:pt x="1331846" y="153150"/>
                    <a:pt x="1328585" y="158548"/>
                  </a:cubicBezTo>
                  <a:lnTo>
                    <a:pt x="1328585" y="150114"/>
                  </a:lnTo>
                  <a:lnTo>
                    <a:pt x="1314755" y="150114"/>
                  </a:lnTo>
                  <a:lnTo>
                    <a:pt x="1314755" y="208024"/>
                  </a:lnTo>
                  <a:lnTo>
                    <a:pt x="1328698" y="208024"/>
                  </a:lnTo>
                  <a:lnTo>
                    <a:pt x="1328698" y="176764"/>
                  </a:lnTo>
                  <a:cubicBezTo>
                    <a:pt x="1328698" y="167319"/>
                    <a:pt x="1333083" y="161584"/>
                    <a:pt x="1341404" y="161584"/>
                  </a:cubicBezTo>
                  <a:cubicBezTo>
                    <a:pt x="1348263" y="161584"/>
                    <a:pt x="1352199" y="165407"/>
                    <a:pt x="1352199" y="171929"/>
                  </a:cubicBezTo>
                  <a:lnTo>
                    <a:pt x="1352199" y="208024"/>
                  </a:lnTo>
                  <a:lnTo>
                    <a:pt x="1366142" y="208024"/>
                  </a:lnTo>
                  <a:lnTo>
                    <a:pt x="1366142" y="170692"/>
                  </a:lnTo>
                  <a:cubicBezTo>
                    <a:pt x="1366142" y="156861"/>
                    <a:pt x="1359395" y="149102"/>
                    <a:pt x="1346239" y="149102"/>
                  </a:cubicBezTo>
                  <a:moveTo>
                    <a:pt x="1433193" y="128075"/>
                  </a:moveTo>
                  <a:lnTo>
                    <a:pt x="1419250" y="128075"/>
                  </a:lnTo>
                  <a:lnTo>
                    <a:pt x="1419250" y="157761"/>
                  </a:lnTo>
                  <a:cubicBezTo>
                    <a:pt x="1415764" y="152138"/>
                    <a:pt x="1408680" y="149102"/>
                    <a:pt x="1401146" y="149102"/>
                  </a:cubicBezTo>
                  <a:cubicBezTo>
                    <a:pt x="1386978" y="149102"/>
                    <a:pt x="1375172" y="158998"/>
                    <a:pt x="1375172" y="179013"/>
                  </a:cubicBezTo>
                  <a:cubicBezTo>
                    <a:pt x="1375172" y="199365"/>
                    <a:pt x="1386978" y="209261"/>
                    <a:pt x="1401146" y="209261"/>
                  </a:cubicBezTo>
                  <a:cubicBezTo>
                    <a:pt x="1409130" y="209261"/>
                    <a:pt x="1416327" y="205775"/>
                    <a:pt x="1419475" y="199141"/>
                  </a:cubicBezTo>
                  <a:lnTo>
                    <a:pt x="1419475" y="208024"/>
                  </a:lnTo>
                  <a:lnTo>
                    <a:pt x="1433193" y="208024"/>
                  </a:lnTo>
                  <a:lnTo>
                    <a:pt x="1433193" y="128075"/>
                  </a:lnTo>
                  <a:moveTo>
                    <a:pt x="1404407" y="196442"/>
                  </a:moveTo>
                  <a:cubicBezTo>
                    <a:pt x="1396311" y="196442"/>
                    <a:pt x="1389340" y="190707"/>
                    <a:pt x="1389340" y="179013"/>
                  </a:cubicBezTo>
                  <a:cubicBezTo>
                    <a:pt x="1389340" y="167206"/>
                    <a:pt x="1396311" y="161471"/>
                    <a:pt x="1404407" y="161471"/>
                  </a:cubicBezTo>
                  <a:cubicBezTo>
                    <a:pt x="1411941" y="161471"/>
                    <a:pt x="1419587" y="167094"/>
                    <a:pt x="1419587" y="179013"/>
                  </a:cubicBezTo>
                  <a:cubicBezTo>
                    <a:pt x="1419587" y="190820"/>
                    <a:pt x="1411941" y="196442"/>
                    <a:pt x="1404407" y="196442"/>
                  </a:cubicBezTo>
                  <a:moveTo>
                    <a:pt x="1496567" y="183286"/>
                  </a:moveTo>
                  <a:lnTo>
                    <a:pt x="1496567" y="177551"/>
                  </a:lnTo>
                  <a:cubicBezTo>
                    <a:pt x="1496567" y="158435"/>
                    <a:pt x="1484648" y="149102"/>
                    <a:pt x="1470593" y="149102"/>
                  </a:cubicBezTo>
                  <a:cubicBezTo>
                    <a:pt x="1455862" y="149102"/>
                    <a:pt x="1442706" y="159222"/>
                    <a:pt x="1442706" y="179463"/>
                  </a:cubicBezTo>
                  <a:cubicBezTo>
                    <a:pt x="1442706" y="199590"/>
                    <a:pt x="1455637" y="209261"/>
                    <a:pt x="1470255" y="209261"/>
                  </a:cubicBezTo>
                  <a:cubicBezTo>
                    <a:pt x="1482062" y="209261"/>
                    <a:pt x="1493194" y="202851"/>
                    <a:pt x="1496118" y="190595"/>
                  </a:cubicBezTo>
                  <a:lnTo>
                    <a:pt x="1483074" y="190595"/>
                  </a:lnTo>
                  <a:cubicBezTo>
                    <a:pt x="1481050" y="195205"/>
                    <a:pt x="1476327" y="197229"/>
                    <a:pt x="1470817" y="197229"/>
                  </a:cubicBezTo>
                  <a:cubicBezTo>
                    <a:pt x="1462497" y="197229"/>
                    <a:pt x="1456537" y="192731"/>
                    <a:pt x="1456200" y="183286"/>
                  </a:cubicBezTo>
                  <a:lnTo>
                    <a:pt x="1496567" y="183286"/>
                  </a:lnTo>
                  <a:moveTo>
                    <a:pt x="1470480" y="161134"/>
                  </a:moveTo>
                  <a:cubicBezTo>
                    <a:pt x="1478014" y="161134"/>
                    <a:pt x="1482849" y="165407"/>
                    <a:pt x="1482849" y="173053"/>
                  </a:cubicBezTo>
                  <a:lnTo>
                    <a:pt x="1456537" y="173053"/>
                  </a:lnTo>
                  <a:cubicBezTo>
                    <a:pt x="1457774" y="164620"/>
                    <a:pt x="1463846" y="161134"/>
                    <a:pt x="1470480" y="161134"/>
                  </a:cubicBezTo>
                  <a:moveTo>
                    <a:pt x="1538886" y="149440"/>
                  </a:moveTo>
                  <a:lnTo>
                    <a:pt x="1535063" y="149440"/>
                  </a:lnTo>
                  <a:cubicBezTo>
                    <a:pt x="1528316" y="149440"/>
                    <a:pt x="1522919" y="152363"/>
                    <a:pt x="1519995" y="158660"/>
                  </a:cubicBezTo>
                  <a:lnTo>
                    <a:pt x="1519995" y="150114"/>
                  </a:lnTo>
                  <a:lnTo>
                    <a:pt x="1506165" y="150114"/>
                  </a:lnTo>
                  <a:lnTo>
                    <a:pt x="1506165" y="208024"/>
                  </a:lnTo>
                  <a:lnTo>
                    <a:pt x="1520108" y="208024"/>
                  </a:lnTo>
                  <a:lnTo>
                    <a:pt x="1520108" y="179687"/>
                  </a:lnTo>
                  <a:cubicBezTo>
                    <a:pt x="1520108" y="168331"/>
                    <a:pt x="1525393" y="163046"/>
                    <a:pt x="1535175" y="163046"/>
                  </a:cubicBezTo>
                  <a:lnTo>
                    <a:pt x="1538886" y="163046"/>
                  </a:lnTo>
                  <a:lnTo>
                    <a:pt x="1538886" y="149440"/>
                  </a:lnTo>
                  <a:moveTo>
                    <a:pt x="1569303" y="173503"/>
                  </a:moveTo>
                  <a:cubicBezTo>
                    <a:pt x="1562219" y="172491"/>
                    <a:pt x="1557159" y="171591"/>
                    <a:pt x="1557159" y="167094"/>
                  </a:cubicBezTo>
                  <a:cubicBezTo>
                    <a:pt x="1557159" y="163720"/>
                    <a:pt x="1559857" y="160684"/>
                    <a:pt x="1566716" y="160684"/>
                  </a:cubicBezTo>
                  <a:cubicBezTo>
                    <a:pt x="1572676" y="160684"/>
                    <a:pt x="1576724" y="162933"/>
                    <a:pt x="1577286" y="168668"/>
                  </a:cubicBezTo>
                  <a:lnTo>
                    <a:pt x="1590892" y="168668"/>
                  </a:lnTo>
                  <a:cubicBezTo>
                    <a:pt x="1590105" y="155737"/>
                    <a:pt x="1580097" y="149102"/>
                    <a:pt x="1566604" y="149102"/>
                  </a:cubicBezTo>
                  <a:cubicBezTo>
                    <a:pt x="1554572" y="149102"/>
                    <a:pt x="1543553" y="154387"/>
                    <a:pt x="1543553" y="167543"/>
                  </a:cubicBezTo>
                  <a:cubicBezTo>
                    <a:pt x="1543553" y="181824"/>
                    <a:pt x="1556484" y="183736"/>
                    <a:pt x="1567841" y="185647"/>
                  </a:cubicBezTo>
                  <a:cubicBezTo>
                    <a:pt x="1575824" y="186996"/>
                    <a:pt x="1578523" y="187896"/>
                    <a:pt x="1578523" y="191494"/>
                  </a:cubicBezTo>
                  <a:cubicBezTo>
                    <a:pt x="1578523" y="195880"/>
                    <a:pt x="1574363" y="197791"/>
                    <a:pt x="1568403" y="197791"/>
                  </a:cubicBezTo>
                  <a:cubicBezTo>
                    <a:pt x="1561881" y="197791"/>
                    <a:pt x="1556821" y="195317"/>
                    <a:pt x="1555809" y="189470"/>
                  </a:cubicBezTo>
                  <a:lnTo>
                    <a:pt x="1541754" y="189470"/>
                  </a:lnTo>
                  <a:cubicBezTo>
                    <a:pt x="1542766" y="204088"/>
                    <a:pt x="1555697" y="209261"/>
                    <a:pt x="1567728" y="209261"/>
                  </a:cubicBezTo>
                  <a:cubicBezTo>
                    <a:pt x="1580660" y="209261"/>
                    <a:pt x="1592241" y="203076"/>
                    <a:pt x="1592241" y="190032"/>
                  </a:cubicBezTo>
                  <a:cubicBezTo>
                    <a:pt x="1592241" y="176539"/>
                    <a:pt x="1579648" y="175077"/>
                    <a:pt x="1569303" y="173503"/>
                  </a:cubicBezTo>
                  <a:moveTo>
                    <a:pt x="1632755" y="149102"/>
                  </a:moveTo>
                  <a:cubicBezTo>
                    <a:pt x="1622973" y="149102"/>
                    <a:pt x="1618475" y="153150"/>
                    <a:pt x="1615214" y="158660"/>
                  </a:cubicBezTo>
                  <a:lnTo>
                    <a:pt x="1615214" y="128075"/>
                  </a:lnTo>
                  <a:lnTo>
                    <a:pt x="1601271" y="128075"/>
                  </a:lnTo>
                  <a:lnTo>
                    <a:pt x="1601271" y="208024"/>
                  </a:lnTo>
                  <a:lnTo>
                    <a:pt x="1615214" y="208024"/>
                  </a:lnTo>
                  <a:lnTo>
                    <a:pt x="1615214" y="176764"/>
                  </a:lnTo>
                  <a:cubicBezTo>
                    <a:pt x="1615214" y="167319"/>
                    <a:pt x="1619599" y="161584"/>
                    <a:pt x="1627920" y="161584"/>
                  </a:cubicBezTo>
                  <a:cubicBezTo>
                    <a:pt x="1634779" y="161584"/>
                    <a:pt x="1638715" y="165407"/>
                    <a:pt x="1638715" y="171929"/>
                  </a:cubicBezTo>
                  <a:lnTo>
                    <a:pt x="1638715" y="208024"/>
                  </a:lnTo>
                  <a:lnTo>
                    <a:pt x="1652658" y="208024"/>
                  </a:lnTo>
                  <a:lnTo>
                    <a:pt x="1652658" y="170692"/>
                  </a:lnTo>
                  <a:cubicBezTo>
                    <a:pt x="1652658" y="156861"/>
                    <a:pt x="1645912" y="149102"/>
                    <a:pt x="1632755" y="149102"/>
                  </a:cubicBezTo>
                  <a:moveTo>
                    <a:pt x="1690249" y="149102"/>
                  </a:moveTo>
                  <a:cubicBezTo>
                    <a:pt x="1675856" y="149102"/>
                    <a:pt x="1665623" y="155624"/>
                    <a:pt x="1663374" y="169118"/>
                  </a:cubicBezTo>
                  <a:lnTo>
                    <a:pt x="1676643" y="169118"/>
                  </a:lnTo>
                  <a:cubicBezTo>
                    <a:pt x="1677880" y="164732"/>
                    <a:pt x="1680354" y="160572"/>
                    <a:pt x="1689012" y="160572"/>
                  </a:cubicBezTo>
                  <a:cubicBezTo>
                    <a:pt x="1693959" y="160572"/>
                    <a:pt x="1698570" y="162146"/>
                    <a:pt x="1698570" y="166531"/>
                  </a:cubicBezTo>
                  <a:cubicBezTo>
                    <a:pt x="1698570" y="171367"/>
                    <a:pt x="1694072" y="172266"/>
                    <a:pt x="1691823" y="172603"/>
                  </a:cubicBezTo>
                  <a:lnTo>
                    <a:pt x="1680129" y="174290"/>
                  </a:lnTo>
                  <a:cubicBezTo>
                    <a:pt x="1674844" y="175077"/>
                    <a:pt x="1661688" y="177551"/>
                    <a:pt x="1661688" y="192056"/>
                  </a:cubicBezTo>
                  <a:cubicBezTo>
                    <a:pt x="1661688" y="204313"/>
                    <a:pt x="1671133" y="209261"/>
                    <a:pt x="1680354" y="209261"/>
                  </a:cubicBezTo>
                  <a:cubicBezTo>
                    <a:pt x="1686538" y="209261"/>
                    <a:pt x="1694072" y="207012"/>
                    <a:pt x="1698570" y="199590"/>
                  </a:cubicBezTo>
                  <a:lnTo>
                    <a:pt x="1698570" y="208024"/>
                  </a:lnTo>
                  <a:lnTo>
                    <a:pt x="1712176" y="208024"/>
                  </a:lnTo>
                  <a:lnTo>
                    <a:pt x="1712176" y="167881"/>
                  </a:lnTo>
                  <a:cubicBezTo>
                    <a:pt x="1712176" y="154275"/>
                    <a:pt x="1702955" y="149102"/>
                    <a:pt x="1690249" y="149102"/>
                  </a:cubicBezTo>
                  <a:moveTo>
                    <a:pt x="1683952" y="197679"/>
                  </a:moveTo>
                  <a:cubicBezTo>
                    <a:pt x="1679004" y="197679"/>
                    <a:pt x="1675631" y="195542"/>
                    <a:pt x="1675631" y="190932"/>
                  </a:cubicBezTo>
                  <a:cubicBezTo>
                    <a:pt x="1675631" y="184523"/>
                    <a:pt x="1682490" y="183511"/>
                    <a:pt x="1684964" y="183173"/>
                  </a:cubicBezTo>
                  <a:lnTo>
                    <a:pt x="1690811" y="182274"/>
                  </a:lnTo>
                  <a:cubicBezTo>
                    <a:pt x="1693735" y="181824"/>
                    <a:pt x="1696096" y="181487"/>
                    <a:pt x="1698232" y="180587"/>
                  </a:cubicBezTo>
                  <a:lnTo>
                    <a:pt x="1698232" y="183736"/>
                  </a:lnTo>
                  <a:cubicBezTo>
                    <a:pt x="1698232" y="191494"/>
                    <a:pt x="1692385" y="197679"/>
                    <a:pt x="1683952" y="197679"/>
                  </a:cubicBezTo>
                  <a:moveTo>
                    <a:pt x="1757862" y="149440"/>
                  </a:moveTo>
                  <a:lnTo>
                    <a:pt x="1754039" y="149440"/>
                  </a:lnTo>
                  <a:cubicBezTo>
                    <a:pt x="1747292" y="149440"/>
                    <a:pt x="1741895" y="152363"/>
                    <a:pt x="1738971" y="158660"/>
                  </a:cubicBezTo>
                  <a:lnTo>
                    <a:pt x="1738971" y="150114"/>
                  </a:lnTo>
                  <a:lnTo>
                    <a:pt x="1725140" y="150114"/>
                  </a:lnTo>
                  <a:lnTo>
                    <a:pt x="1725140" y="208024"/>
                  </a:lnTo>
                  <a:lnTo>
                    <a:pt x="1739084" y="208024"/>
                  </a:lnTo>
                  <a:lnTo>
                    <a:pt x="1739084" y="179687"/>
                  </a:lnTo>
                  <a:cubicBezTo>
                    <a:pt x="1739084" y="168331"/>
                    <a:pt x="1744369" y="163046"/>
                    <a:pt x="1754151" y="163046"/>
                  </a:cubicBezTo>
                  <a:lnTo>
                    <a:pt x="1757862" y="163046"/>
                  </a:lnTo>
                  <a:lnTo>
                    <a:pt x="1757862" y="149440"/>
                  </a:lnTo>
                  <a:moveTo>
                    <a:pt x="1814057" y="183286"/>
                  </a:moveTo>
                  <a:lnTo>
                    <a:pt x="1814057" y="177551"/>
                  </a:lnTo>
                  <a:cubicBezTo>
                    <a:pt x="1814057" y="158435"/>
                    <a:pt x="1802137" y="149102"/>
                    <a:pt x="1788082" y="149102"/>
                  </a:cubicBezTo>
                  <a:cubicBezTo>
                    <a:pt x="1773351" y="149102"/>
                    <a:pt x="1760195" y="159222"/>
                    <a:pt x="1760195" y="179463"/>
                  </a:cubicBezTo>
                  <a:cubicBezTo>
                    <a:pt x="1760195" y="199590"/>
                    <a:pt x="1773126" y="209261"/>
                    <a:pt x="1787744" y="209261"/>
                  </a:cubicBezTo>
                  <a:cubicBezTo>
                    <a:pt x="1799551" y="209261"/>
                    <a:pt x="1810683" y="202851"/>
                    <a:pt x="1813607" y="190595"/>
                  </a:cubicBezTo>
                  <a:lnTo>
                    <a:pt x="1800563" y="190595"/>
                  </a:lnTo>
                  <a:cubicBezTo>
                    <a:pt x="1798539" y="195205"/>
                    <a:pt x="1793816" y="197229"/>
                    <a:pt x="1788307" y="197229"/>
                  </a:cubicBezTo>
                  <a:cubicBezTo>
                    <a:pt x="1779986" y="197229"/>
                    <a:pt x="1774026" y="192731"/>
                    <a:pt x="1773689" y="183286"/>
                  </a:cubicBezTo>
                  <a:lnTo>
                    <a:pt x="1814057" y="183286"/>
                  </a:lnTo>
                  <a:moveTo>
                    <a:pt x="1787969" y="161134"/>
                  </a:moveTo>
                  <a:cubicBezTo>
                    <a:pt x="1795503" y="161134"/>
                    <a:pt x="1800338" y="165407"/>
                    <a:pt x="1800338" y="173053"/>
                  </a:cubicBezTo>
                  <a:lnTo>
                    <a:pt x="1774026" y="173053"/>
                  </a:lnTo>
                  <a:cubicBezTo>
                    <a:pt x="1775263" y="164620"/>
                    <a:pt x="1781335" y="161134"/>
                    <a:pt x="1787969" y="161134"/>
                  </a:cubicBezTo>
                  <a:moveTo>
                    <a:pt x="1203614" y="320469"/>
                  </a:moveTo>
                  <a:lnTo>
                    <a:pt x="1203614" y="306751"/>
                  </a:lnTo>
                  <a:lnTo>
                    <a:pt x="1163246" y="306751"/>
                  </a:lnTo>
                  <a:lnTo>
                    <a:pt x="1163246" y="287522"/>
                  </a:lnTo>
                  <a:lnTo>
                    <a:pt x="1198441" y="287522"/>
                  </a:lnTo>
                  <a:lnTo>
                    <a:pt x="1198441" y="273804"/>
                  </a:lnTo>
                  <a:lnTo>
                    <a:pt x="1163246" y="273804"/>
                  </a:lnTo>
                  <a:lnTo>
                    <a:pt x="1163246" y="255476"/>
                  </a:lnTo>
                  <a:lnTo>
                    <a:pt x="1201477" y="255476"/>
                  </a:lnTo>
                  <a:lnTo>
                    <a:pt x="1201477" y="241757"/>
                  </a:lnTo>
                  <a:lnTo>
                    <a:pt x="1148628" y="241757"/>
                  </a:lnTo>
                  <a:lnTo>
                    <a:pt x="1148628" y="320469"/>
                  </a:lnTo>
                  <a:lnTo>
                    <a:pt x="1203614" y="320469"/>
                  </a:lnTo>
                  <a:moveTo>
                    <a:pt x="1267258" y="240520"/>
                  </a:moveTo>
                  <a:lnTo>
                    <a:pt x="1253315" y="240520"/>
                  </a:lnTo>
                  <a:lnTo>
                    <a:pt x="1253315" y="270206"/>
                  </a:lnTo>
                  <a:cubicBezTo>
                    <a:pt x="1249829" y="264584"/>
                    <a:pt x="1242745" y="261548"/>
                    <a:pt x="1235211" y="261548"/>
                  </a:cubicBezTo>
                  <a:cubicBezTo>
                    <a:pt x="1221043" y="261548"/>
                    <a:pt x="1209236" y="271443"/>
                    <a:pt x="1209236" y="291458"/>
                  </a:cubicBezTo>
                  <a:cubicBezTo>
                    <a:pt x="1209236" y="311811"/>
                    <a:pt x="1221043" y="321706"/>
                    <a:pt x="1235211" y="321706"/>
                  </a:cubicBezTo>
                  <a:cubicBezTo>
                    <a:pt x="1243195" y="321706"/>
                    <a:pt x="1250391" y="318220"/>
                    <a:pt x="1253540" y="311586"/>
                  </a:cubicBezTo>
                  <a:lnTo>
                    <a:pt x="1253540" y="320469"/>
                  </a:lnTo>
                  <a:lnTo>
                    <a:pt x="1267258" y="320469"/>
                  </a:lnTo>
                  <a:lnTo>
                    <a:pt x="1267258" y="240520"/>
                  </a:lnTo>
                  <a:moveTo>
                    <a:pt x="1238472" y="308887"/>
                  </a:moveTo>
                  <a:cubicBezTo>
                    <a:pt x="1230376" y="308887"/>
                    <a:pt x="1223404" y="303152"/>
                    <a:pt x="1223404" y="291458"/>
                  </a:cubicBezTo>
                  <a:cubicBezTo>
                    <a:pt x="1223404" y="279651"/>
                    <a:pt x="1230376" y="273917"/>
                    <a:pt x="1238472" y="273917"/>
                  </a:cubicBezTo>
                  <a:cubicBezTo>
                    <a:pt x="1246006" y="273917"/>
                    <a:pt x="1253652" y="279539"/>
                    <a:pt x="1253652" y="291458"/>
                  </a:cubicBezTo>
                  <a:cubicBezTo>
                    <a:pt x="1253652" y="303265"/>
                    <a:pt x="1246006" y="308887"/>
                    <a:pt x="1238472" y="308887"/>
                  </a:cubicBezTo>
                  <a:moveTo>
                    <a:pt x="1313433" y="261885"/>
                  </a:moveTo>
                  <a:lnTo>
                    <a:pt x="1309610" y="261885"/>
                  </a:lnTo>
                  <a:cubicBezTo>
                    <a:pt x="1302864" y="261885"/>
                    <a:pt x="1297466" y="264809"/>
                    <a:pt x="1294543" y="271105"/>
                  </a:cubicBezTo>
                  <a:lnTo>
                    <a:pt x="1294543" y="262560"/>
                  </a:lnTo>
                  <a:lnTo>
                    <a:pt x="1280712" y="262560"/>
                  </a:lnTo>
                  <a:lnTo>
                    <a:pt x="1280712" y="320469"/>
                  </a:lnTo>
                  <a:lnTo>
                    <a:pt x="1294655" y="320469"/>
                  </a:lnTo>
                  <a:lnTo>
                    <a:pt x="1294655" y="292133"/>
                  </a:lnTo>
                  <a:cubicBezTo>
                    <a:pt x="1294655" y="280776"/>
                    <a:pt x="1299940" y="275491"/>
                    <a:pt x="1309723" y="275491"/>
                  </a:cubicBezTo>
                  <a:lnTo>
                    <a:pt x="1313433" y="275491"/>
                  </a:lnTo>
                  <a:lnTo>
                    <a:pt x="1313433" y="261885"/>
                  </a:lnTo>
                  <a:moveTo>
                    <a:pt x="1344322" y="261548"/>
                  </a:moveTo>
                  <a:cubicBezTo>
                    <a:pt x="1329929" y="261548"/>
                    <a:pt x="1319697" y="268069"/>
                    <a:pt x="1317448" y="281563"/>
                  </a:cubicBezTo>
                  <a:lnTo>
                    <a:pt x="1330716" y="281563"/>
                  </a:lnTo>
                  <a:cubicBezTo>
                    <a:pt x="1331953" y="277178"/>
                    <a:pt x="1334427" y="273017"/>
                    <a:pt x="1343085" y="273017"/>
                  </a:cubicBezTo>
                  <a:cubicBezTo>
                    <a:pt x="1348033" y="273017"/>
                    <a:pt x="1352643" y="274591"/>
                    <a:pt x="1352643" y="278977"/>
                  </a:cubicBezTo>
                  <a:cubicBezTo>
                    <a:pt x="1352643" y="283812"/>
                    <a:pt x="1348145" y="284711"/>
                    <a:pt x="1345896" y="285049"/>
                  </a:cubicBezTo>
                  <a:lnTo>
                    <a:pt x="1334202" y="286735"/>
                  </a:lnTo>
                  <a:cubicBezTo>
                    <a:pt x="1328917" y="287522"/>
                    <a:pt x="1315761" y="289996"/>
                    <a:pt x="1315761" y="304502"/>
                  </a:cubicBezTo>
                  <a:cubicBezTo>
                    <a:pt x="1315761" y="316758"/>
                    <a:pt x="1325207" y="321706"/>
                    <a:pt x="1334427" y="321706"/>
                  </a:cubicBezTo>
                  <a:cubicBezTo>
                    <a:pt x="1340612" y="321706"/>
                    <a:pt x="1348145" y="319457"/>
                    <a:pt x="1352643" y="312036"/>
                  </a:cubicBezTo>
                  <a:lnTo>
                    <a:pt x="1352643" y="320469"/>
                  </a:lnTo>
                  <a:lnTo>
                    <a:pt x="1366249" y="320469"/>
                  </a:lnTo>
                  <a:lnTo>
                    <a:pt x="1366249" y="280326"/>
                  </a:lnTo>
                  <a:cubicBezTo>
                    <a:pt x="1366249" y="266720"/>
                    <a:pt x="1357029" y="261548"/>
                    <a:pt x="1344322" y="261548"/>
                  </a:cubicBezTo>
                  <a:moveTo>
                    <a:pt x="1338025" y="310124"/>
                  </a:moveTo>
                  <a:cubicBezTo>
                    <a:pt x="1333078" y="310124"/>
                    <a:pt x="1329704" y="307988"/>
                    <a:pt x="1329704" y="303377"/>
                  </a:cubicBezTo>
                  <a:cubicBezTo>
                    <a:pt x="1329704" y="296968"/>
                    <a:pt x="1336563" y="295956"/>
                    <a:pt x="1339037" y="295619"/>
                  </a:cubicBezTo>
                  <a:lnTo>
                    <a:pt x="1344884" y="294719"/>
                  </a:lnTo>
                  <a:cubicBezTo>
                    <a:pt x="1347808" y="294269"/>
                    <a:pt x="1350169" y="293932"/>
                    <a:pt x="1352306" y="293032"/>
                  </a:cubicBezTo>
                  <a:lnTo>
                    <a:pt x="1352306" y="296181"/>
                  </a:lnTo>
                  <a:cubicBezTo>
                    <a:pt x="1352306" y="303939"/>
                    <a:pt x="1346459" y="310124"/>
                    <a:pt x="1338025" y="310124"/>
                  </a:cubicBezTo>
                  <a:moveTo>
                    <a:pt x="1464566" y="262560"/>
                  </a:moveTo>
                  <a:lnTo>
                    <a:pt x="1450173" y="262560"/>
                  </a:lnTo>
                  <a:lnTo>
                    <a:pt x="1438028" y="301803"/>
                  </a:lnTo>
                  <a:lnTo>
                    <a:pt x="1425547" y="262560"/>
                  </a:lnTo>
                  <a:lnTo>
                    <a:pt x="1411941" y="262560"/>
                  </a:lnTo>
                  <a:lnTo>
                    <a:pt x="1399572" y="301803"/>
                  </a:lnTo>
                  <a:lnTo>
                    <a:pt x="1387316" y="262560"/>
                  </a:lnTo>
                  <a:lnTo>
                    <a:pt x="1372473" y="262560"/>
                  </a:lnTo>
                  <a:lnTo>
                    <a:pt x="1392488" y="320469"/>
                  </a:lnTo>
                  <a:lnTo>
                    <a:pt x="1405982" y="320469"/>
                  </a:lnTo>
                  <a:lnTo>
                    <a:pt x="1418463" y="282912"/>
                  </a:lnTo>
                  <a:lnTo>
                    <a:pt x="1431057" y="320469"/>
                  </a:lnTo>
                  <a:lnTo>
                    <a:pt x="1444438" y="320469"/>
                  </a:lnTo>
                  <a:lnTo>
                    <a:pt x="1464566" y="262560"/>
                  </a:lnTo>
                  <a:moveTo>
                    <a:pt x="1553217" y="241757"/>
                  </a:moveTo>
                  <a:lnTo>
                    <a:pt x="1534664" y="241757"/>
                  </a:lnTo>
                  <a:lnTo>
                    <a:pt x="1512849" y="301915"/>
                  </a:lnTo>
                  <a:lnTo>
                    <a:pt x="1491035" y="241757"/>
                  </a:lnTo>
                  <a:lnTo>
                    <a:pt x="1472482" y="241757"/>
                  </a:lnTo>
                  <a:lnTo>
                    <a:pt x="1472482" y="320469"/>
                  </a:lnTo>
                  <a:lnTo>
                    <a:pt x="1485863" y="320469"/>
                  </a:lnTo>
                  <a:lnTo>
                    <a:pt x="1485863" y="265033"/>
                  </a:lnTo>
                  <a:lnTo>
                    <a:pt x="1506103" y="320469"/>
                  </a:lnTo>
                  <a:lnTo>
                    <a:pt x="1519259" y="320469"/>
                  </a:lnTo>
                  <a:lnTo>
                    <a:pt x="1539499" y="265033"/>
                  </a:lnTo>
                  <a:lnTo>
                    <a:pt x="1539499" y="320469"/>
                  </a:lnTo>
                  <a:lnTo>
                    <a:pt x="1553217" y="320469"/>
                  </a:lnTo>
                  <a:lnTo>
                    <a:pt x="1553217" y="241757"/>
                  </a:lnTo>
                  <a:moveTo>
                    <a:pt x="1567093" y="254913"/>
                  </a:moveTo>
                  <a:lnTo>
                    <a:pt x="1581936" y="254913"/>
                  </a:lnTo>
                  <a:lnTo>
                    <a:pt x="1581936" y="239059"/>
                  </a:lnTo>
                  <a:lnTo>
                    <a:pt x="1567093" y="239059"/>
                  </a:lnTo>
                  <a:lnTo>
                    <a:pt x="1567093" y="254913"/>
                  </a:lnTo>
                  <a:moveTo>
                    <a:pt x="1567543" y="320469"/>
                  </a:moveTo>
                  <a:lnTo>
                    <a:pt x="1581486" y="320469"/>
                  </a:lnTo>
                  <a:lnTo>
                    <a:pt x="1581486" y="262560"/>
                  </a:lnTo>
                  <a:lnTo>
                    <a:pt x="1567543" y="262560"/>
                  </a:lnTo>
                  <a:lnTo>
                    <a:pt x="1567543" y="320469"/>
                  </a:lnTo>
                  <a:moveTo>
                    <a:pt x="1626166" y="261548"/>
                  </a:moveTo>
                  <a:cubicBezTo>
                    <a:pt x="1616496" y="261548"/>
                    <a:pt x="1611773" y="265596"/>
                    <a:pt x="1608512" y="270993"/>
                  </a:cubicBezTo>
                  <a:lnTo>
                    <a:pt x="1608512" y="262560"/>
                  </a:lnTo>
                  <a:lnTo>
                    <a:pt x="1594682" y="262560"/>
                  </a:lnTo>
                  <a:lnTo>
                    <a:pt x="1594682" y="320469"/>
                  </a:lnTo>
                  <a:lnTo>
                    <a:pt x="1608625" y="320469"/>
                  </a:lnTo>
                  <a:lnTo>
                    <a:pt x="1608625" y="289209"/>
                  </a:lnTo>
                  <a:cubicBezTo>
                    <a:pt x="1608625" y="279764"/>
                    <a:pt x="1613010" y="274029"/>
                    <a:pt x="1621331" y="274029"/>
                  </a:cubicBezTo>
                  <a:cubicBezTo>
                    <a:pt x="1628190" y="274029"/>
                    <a:pt x="1632126" y="277852"/>
                    <a:pt x="1632126" y="284374"/>
                  </a:cubicBezTo>
                  <a:lnTo>
                    <a:pt x="1632126" y="320469"/>
                  </a:lnTo>
                  <a:lnTo>
                    <a:pt x="1646069" y="320469"/>
                  </a:lnTo>
                  <a:lnTo>
                    <a:pt x="1646069" y="283137"/>
                  </a:lnTo>
                  <a:cubicBezTo>
                    <a:pt x="1646069" y="269306"/>
                    <a:pt x="1639322" y="261548"/>
                    <a:pt x="1626166" y="261548"/>
                  </a:cubicBezTo>
                  <a:moveTo>
                    <a:pt x="1713120" y="240520"/>
                  </a:moveTo>
                  <a:lnTo>
                    <a:pt x="1699177" y="240520"/>
                  </a:lnTo>
                  <a:lnTo>
                    <a:pt x="1699177" y="270206"/>
                  </a:lnTo>
                  <a:cubicBezTo>
                    <a:pt x="1695691" y="264584"/>
                    <a:pt x="1688607" y="261548"/>
                    <a:pt x="1681073" y="261548"/>
                  </a:cubicBezTo>
                  <a:cubicBezTo>
                    <a:pt x="1666905" y="261548"/>
                    <a:pt x="1655098" y="271443"/>
                    <a:pt x="1655098" y="291458"/>
                  </a:cubicBezTo>
                  <a:cubicBezTo>
                    <a:pt x="1655098" y="311811"/>
                    <a:pt x="1666905" y="321706"/>
                    <a:pt x="1681073" y="321706"/>
                  </a:cubicBezTo>
                  <a:cubicBezTo>
                    <a:pt x="1689057" y="321706"/>
                    <a:pt x="1696253" y="318220"/>
                    <a:pt x="1699402" y="311586"/>
                  </a:cubicBezTo>
                  <a:lnTo>
                    <a:pt x="1699402" y="320469"/>
                  </a:lnTo>
                  <a:lnTo>
                    <a:pt x="1713120" y="320469"/>
                  </a:lnTo>
                  <a:lnTo>
                    <a:pt x="1713120" y="240520"/>
                  </a:lnTo>
                  <a:moveTo>
                    <a:pt x="1684334" y="308887"/>
                  </a:moveTo>
                  <a:cubicBezTo>
                    <a:pt x="1676238" y="308887"/>
                    <a:pt x="1669266" y="303152"/>
                    <a:pt x="1669266" y="291458"/>
                  </a:cubicBezTo>
                  <a:cubicBezTo>
                    <a:pt x="1669266" y="279651"/>
                    <a:pt x="1676238" y="273917"/>
                    <a:pt x="1684334" y="273917"/>
                  </a:cubicBezTo>
                  <a:cubicBezTo>
                    <a:pt x="1691868" y="273917"/>
                    <a:pt x="1699514" y="279539"/>
                    <a:pt x="1699514" y="291458"/>
                  </a:cubicBezTo>
                  <a:cubicBezTo>
                    <a:pt x="1699514" y="303265"/>
                    <a:pt x="1691868" y="308887"/>
                    <a:pt x="1684334" y="30888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27258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27258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27258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37794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37794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37794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48330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48330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48330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58866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58866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58866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27258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27258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27258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37794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37794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37794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48330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48330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48330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58866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58866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58866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27258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27258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27258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37794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37794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37794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48330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48330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48330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58866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58866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58866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337336" y="0"/>
                  </a:moveTo>
                  <a:lnTo>
                    <a:pt x="2136460" y="0"/>
                  </a:lnTo>
                  <a:lnTo>
                    <a:pt x="2136460" y="514036"/>
                  </a:lnTo>
                  <a:lnTo>
                    <a:pt x="502855" y="514036"/>
                  </a:lnTo>
                  <a:cubicBezTo>
                    <a:pt x="444308" y="514036"/>
                    <a:pt x="415034" y="514036"/>
                    <a:pt x="392751" y="502460"/>
                  </a:cubicBezTo>
                  <a:cubicBezTo>
                    <a:pt x="373974" y="492707"/>
                    <a:pt x="358664" y="477397"/>
                    <a:pt x="348910" y="458620"/>
                  </a:cubicBezTo>
                  <a:cubicBezTo>
                    <a:pt x="337336" y="436338"/>
                    <a:pt x="337336" y="407064"/>
                    <a:pt x="337336" y="348516"/>
                  </a:cubicBezTo>
                  <a:lnTo>
                    <a:pt x="33733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18039" y="151528"/>
                  </a:moveTo>
                  <a:cubicBezTo>
                    <a:pt x="818039" y="117523"/>
                    <a:pt x="845606" y="89956"/>
                    <a:pt x="879611" y="89956"/>
                  </a:cubicBezTo>
                  <a:lnTo>
                    <a:pt x="1026335" y="89956"/>
                  </a:lnTo>
                  <a:cubicBezTo>
                    <a:pt x="1060341" y="89956"/>
                    <a:pt x="1087908" y="117523"/>
                    <a:pt x="1087908" y="151528"/>
                  </a:cubicBezTo>
                  <a:lnTo>
                    <a:pt x="1087908" y="298253"/>
                  </a:lnTo>
                  <a:cubicBezTo>
                    <a:pt x="1087908" y="332258"/>
                    <a:pt x="1060341" y="359825"/>
                    <a:pt x="1026335" y="359825"/>
                  </a:cubicBezTo>
                  <a:lnTo>
                    <a:pt x="879611" y="359825"/>
                  </a:lnTo>
                  <a:cubicBezTo>
                    <a:pt x="845606" y="359825"/>
                    <a:pt x="818039" y="332258"/>
                    <a:pt x="818039" y="298253"/>
                  </a:cubicBezTo>
                  <a:lnTo>
                    <a:pt x="818039" y="15152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23" name="shape323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999386" y="182768"/>
                  </a:moveTo>
                  <a:cubicBezTo>
                    <a:pt x="1004969" y="188350"/>
                    <a:pt x="1004969" y="197401"/>
                    <a:pt x="999386" y="202984"/>
                  </a:cubicBezTo>
                  <a:lnTo>
                    <a:pt x="927911" y="274458"/>
                  </a:lnTo>
                  <a:cubicBezTo>
                    <a:pt x="922329" y="280040"/>
                    <a:pt x="913278" y="280040"/>
                    <a:pt x="907696" y="274458"/>
                  </a:cubicBezTo>
                  <a:cubicBezTo>
                    <a:pt x="902114" y="268876"/>
                    <a:pt x="902114" y="259825"/>
                    <a:pt x="907696" y="254242"/>
                  </a:cubicBezTo>
                  <a:lnTo>
                    <a:pt x="979170" y="182768"/>
                  </a:lnTo>
                  <a:cubicBezTo>
                    <a:pt x="984753" y="177185"/>
                    <a:pt x="993804" y="177185"/>
                    <a:pt x="999386" y="18276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96362" y="191648"/>
                  </a:moveTo>
                  <a:lnTo>
                    <a:pt x="896362" y="265576"/>
                  </a:lnTo>
                  <a:lnTo>
                    <a:pt x="907697" y="254242"/>
                  </a:lnTo>
                  <a:cubicBezTo>
                    <a:pt x="913279" y="248659"/>
                    <a:pt x="922330" y="248659"/>
                    <a:pt x="927912" y="254242"/>
                  </a:cubicBezTo>
                  <a:cubicBezTo>
                    <a:pt x="933494" y="259824"/>
                    <a:pt x="933494" y="268875"/>
                    <a:pt x="927912" y="274457"/>
                  </a:cubicBezTo>
                  <a:lnTo>
                    <a:pt x="904376" y="297993"/>
                  </a:lnTo>
                  <a:cubicBezTo>
                    <a:pt x="890869" y="311501"/>
                    <a:pt x="867772" y="301934"/>
                    <a:pt x="867773" y="282831"/>
                  </a:cubicBezTo>
                  <a:lnTo>
                    <a:pt x="867772" y="174394"/>
                  </a:lnTo>
                  <a:cubicBezTo>
                    <a:pt x="867772" y="155290"/>
                    <a:pt x="890869" y="145723"/>
                    <a:pt x="904376" y="159231"/>
                  </a:cubicBezTo>
                  <a:lnTo>
                    <a:pt x="1010721" y="265576"/>
                  </a:lnTo>
                  <a:lnTo>
                    <a:pt x="1010721" y="191648"/>
                  </a:lnTo>
                  <a:lnTo>
                    <a:pt x="999387" y="202982"/>
                  </a:lnTo>
                  <a:cubicBezTo>
                    <a:pt x="993804" y="208565"/>
                    <a:pt x="984753" y="208565"/>
                    <a:pt x="979171" y="202983"/>
                  </a:cubicBezTo>
                  <a:cubicBezTo>
                    <a:pt x="973588" y="197401"/>
                    <a:pt x="973588" y="188350"/>
                    <a:pt x="979171" y="182767"/>
                  </a:cubicBezTo>
                  <a:lnTo>
                    <a:pt x="1002707" y="159232"/>
                  </a:lnTo>
                  <a:cubicBezTo>
                    <a:pt x="1016215" y="145723"/>
                    <a:pt x="1039311" y="155290"/>
                    <a:pt x="1039311" y="174393"/>
                  </a:cubicBezTo>
                  <a:lnTo>
                    <a:pt x="1039311" y="282831"/>
                  </a:lnTo>
                  <a:cubicBezTo>
                    <a:pt x="1039311" y="301934"/>
                    <a:pt x="1016215" y="311501"/>
                    <a:pt x="1002707" y="297993"/>
                  </a:cubicBezTo>
                  <a:lnTo>
                    <a:pt x="896362" y="19164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1248367" y="129312"/>
                  </a:moveTo>
                  <a:lnTo>
                    <a:pt x="1233412" y="129312"/>
                  </a:lnTo>
                  <a:lnTo>
                    <a:pt x="1219581" y="185535"/>
                  </a:lnTo>
                  <a:lnTo>
                    <a:pt x="1202602" y="129312"/>
                  </a:lnTo>
                  <a:lnTo>
                    <a:pt x="1188209" y="129312"/>
                  </a:lnTo>
                  <a:lnTo>
                    <a:pt x="1171230" y="185422"/>
                  </a:lnTo>
                  <a:lnTo>
                    <a:pt x="1157399" y="129312"/>
                  </a:lnTo>
                  <a:lnTo>
                    <a:pt x="1141881" y="129312"/>
                  </a:lnTo>
                  <a:lnTo>
                    <a:pt x="1163358" y="208024"/>
                  </a:lnTo>
                  <a:lnTo>
                    <a:pt x="1177864" y="208024"/>
                  </a:lnTo>
                  <a:lnTo>
                    <a:pt x="1195180" y="150564"/>
                  </a:lnTo>
                  <a:lnTo>
                    <a:pt x="1212497" y="208024"/>
                  </a:lnTo>
                  <a:lnTo>
                    <a:pt x="1226890" y="208024"/>
                  </a:lnTo>
                  <a:lnTo>
                    <a:pt x="1248367" y="129312"/>
                  </a:lnTo>
                  <a:moveTo>
                    <a:pt x="1276456" y="149102"/>
                  </a:moveTo>
                  <a:cubicBezTo>
                    <a:pt x="1259589" y="149102"/>
                    <a:pt x="1247782" y="160347"/>
                    <a:pt x="1247782" y="179125"/>
                  </a:cubicBezTo>
                  <a:cubicBezTo>
                    <a:pt x="1247782" y="198016"/>
                    <a:pt x="1259589" y="209261"/>
                    <a:pt x="1276456" y="209261"/>
                  </a:cubicBezTo>
                  <a:cubicBezTo>
                    <a:pt x="1293435" y="209261"/>
                    <a:pt x="1305242" y="198016"/>
                    <a:pt x="1305242" y="179125"/>
                  </a:cubicBezTo>
                  <a:cubicBezTo>
                    <a:pt x="1305242" y="160347"/>
                    <a:pt x="1293435" y="149102"/>
                    <a:pt x="1276456" y="149102"/>
                  </a:cubicBezTo>
                  <a:moveTo>
                    <a:pt x="1276343" y="162034"/>
                  </a:moveTo>
                  <a:cubicBezTo>
                    <a:pt x="1284777" y="162034"/>
                    <a:pt x="1290961" y="167543"/>
                    <a:pt x="1290961" y="179125"/>
                  </a:cubicBezTo>
                  <a:cubicBezTo>
                    <a:pt x="1290961" y="190032"/>
                    <a:pt x="1285676" y="196329"/>
                    <a:pt x="1276681" y="196329"/>
                  </a:cubicBezTo>
                  <a:cubicBezTo>
                    <a:pt x="1268247" y="196329"/>
                    <a:pt x="1262063" y="190820"/>
                    <a:pt x="1262063" y="179125"/>
                  </a:cubicBezTo>
                  <a:cubicBezTo>
                    <a:pt x="1262063" y="168331"/>
                    <a:pt x="1267348" y="162034"/>
                    <a:pt x="1276343" y="162034"/>
                  </a:cubicBezTo>
                  <a:moveTo>
                    <a:pt x="1346239" y="149102"/>
                  </a:moveTo>
                  <a:cubicBezTo>
                    <a:pt x="1336569" y="149102"/>
                    <a:pt x="1331846" y="153150"/>
                    <a:pt x="1328585" y="158548"/>
                  </a:cubicBezTo>
                  <a:lnTo>
                    <a:pt x="1328585" y="150114"/>
                  </a:lnTo>
                  <a:lnTo>
                    <a:pt x="1314755" y="150114"/>
                  </a:lnTo>
                  <a:lnTo>
                    <a:pt x="1314755" y="208024"/>
                  </a:lnTo>
                  <a:lnTo>
                    <a:pt x="1328698" y="208024"/>
                  </a:lnTo>
                  <a:lnTo>
                    <a:pt x="1328698" y="176764"/>
                  </a:lnTo>
                  <a:cubicBezTo>
                    <a:pt x="1328698" y="167319"/>
                    <a:pt x="1333083" y="161584"/>
                    <a:pt x="1341404" y="161584"/>
                  </a:cubicBezTo>
                  <a:cubicBezTo>
                    <a:pt x="1348263" y="161584"/>
                    <a:pt x="1352199" y="165407"/>
                    <a:pt x="1352199" y="171929"/>
                  </a:cubicBezTo>
                  <a:lnTo>
                    <a:pt x="1352199" y="208024"/>
                  </a:lnTo>
                  <a:lnTo>
                    <a:pt x="1366142" y="208024"/>
                  </a:lnTo>
                  <a:lnTo>
                    <a:pt x="1366142" y="170692"/>
                  </a:lnTo>
                  <a:cubicBezTo>
                    <a:pt x="1366142" y="156861"/>
                    <a:pt x="1359395" y="149102"/>
                    <a:pt x="1346239" y="149102"/>
                  </a:cubicBezTo>
                  <a:moveTo>
                    <a:pt x="1433193" y="128075"/>
                  </a:moveTo>
                  <a:lnTo>
                    <a:pt x="1419250" y="128075"/>
                  </a:lnTo>
                  <a:lnTo>
                    <a:pt x="1419250" y="157761"/>
                  </a:lnTo>
                  <a:cubicBezTo>
                    <a:pt x="1415764" y="152138"/>
                    <a:pt x="1408680" y="149102"/>
                    <a:pt x="1401146" y="149102"/>
                  </a:cubicBezTo>
                  <a:cubicBezTo>
                    <a:pt x="1386978" y="149102"/>
                    <a:pt x="1375172" y="158998"/>
                    <a:pt x="1375172" y="179013"/>
                  </a:cubicBezTo>
                  <a:cubicBezTo>
                    <a:pt x="1375172" y="199365"/>
                    <a:pt x="1386978" y="209261"/>
                    <a:pt x="1401146" y="209261"/>
                  </a:cubicBezTo>
                  <a:cubicBezTo>
                    <a:pt x="1409130" y="209261"/>
                    <a:pt x="1416327" y="205775"/>
                    <a:pt x="1419475" y="199141"/>
                  </a:cubicBezTo>
                  <a:lnTo>
                    <a:pt x="1419475" y="208024"/>
                  </a:lnTo>
                  <a:lnTo>
                    <a:pt x="1433193" y="208024"/>
                  </a:lnTo>
                  <a:lnTo>
                    <a:pt x="1433193" y="128075"/>
                  </a:lnTo>
                  <a:moveTo>
                    <a:pt x="1404407" y="196442"/>
                  </a:moveTo>
                  <a:cubicBezTo>
                    <a:pt x="1396311" y="196442"/>
                    <a:pt x="1389340" y="190707"/>
                    <a:pt x="1389340" y="179013"/>
                  </a:cubicBezTo>
                  <a:cubicBezTo>
                    <a:pt x="1389340" y="167206"/>
                    <a:pt x="1396311" y="161471"/>
                    <a:pt x="1404407" y="161471"/>
                  </a:cubicBezTo>
                  <a:cubicBezTo>
                    <a:pt x="1411941" y="161471"/>
                    <a:pt x="1419587" y="167094"/>
                    <a:pt x="1419587" y="179013"/>
                  </a:cubicBezTo>
                  <a:cubicBezTo>
                    <a:pt x="1419587" y="190820"/>
                    <a:pt x="1411941" y="196442"/>
                    <a:pt x="1404407" y="196442"/>
                  </a:cubicBezTo>
                  <a:moveTo>
                    <a:pt x="1496567" y="183286"/>
                  </a:moveTo>
                  <a:lnTo>
                    <a:pt x="1496567" y="177551"/>
                  </a:lnTo>
                  <a:cubicBezTo>
                    <a:pt x="1496567" y="158435"/>
                    <a:pt x="1484648" y="149102"/>
                    <a:pt x="1470593" y="149102"/>
                  </a:cubicBezTo>
                  <a:cubicBezTo>
                    <a:pt x="1455862" y="149102"/>
                    <a:pt x="1442706" y="159222"/>
                    <a:pt x="1442706" y="179463"/>
                  </a:cubicBezTo>
                  <a:cubicBezTo>
                    <a:pt x="1442706" y="199590"/>
                    <a:pt x="1455637" y="209261"/>
                    <a:pt x="1470255" y="209261"/>
                  </a:cubicBezTo>
                  <a:cubicBezTo>
                    <a:pt x="1482062" y="209261"/>
                    <a:pt x="1493194" y="202851"/>
                    <a:pt x="1496118" y="190595"/>
                  </a:cubicBezTo>
                  <a:lnTo>
                    <a:pt x="1483074" y="190595"/>
                  </a:lnTo>
                  <a:cubicBezTo>
                    <a:pt x="1481050" y="195205"/>
                    <a:pt x="1476327" y="197229"/>
                    <a:pt x="1470817" y="197229"/>
                  </a:cubicBezTo>
                  <a:cubicBezTo>
                    <a:pt x="1462497" y="197229"/>
                    <a:pt x="1456537" y="192731"/>
                    <a:pt x="1456200" y="183286"/>
                  </a:cubicBezTo>
                  <a:lnTo>
                    <a:pt x="1496567" y="183286"/>
                  </a:lnTo>
                  <a:moveTo>
                    <a:pt x="1470480" y="161134"/>
                  </a:moveTo>
                  <a:cubicBezTo>
                    <a:pt x="1478014" y="161134"/>
                    <a:pt x="1482849" y="165407"/>
                    <a:pt x="1482849" y="173053"/>
                  </a:cubicBezTo>
                  <a:lnTo>
                    <a:pt x="1456537" y="173053"/>
                  </a:lnTo>
                  <a:cubicBezTo>
                    <a:pt x="1457774" y="164620"/>
                    <a:pt x="1463846" y="161134"/>
                    <a:pt x="1470480" y="161134"/>
                  </a:cubicBezTo>
                  <a:moveTo>
                    <a:pt x="1538886" y="149440"/>
                  </a:moveTo>
                  <a:lnTo>
                    <a:pt x="1535063" y="149440"/>
                  </a:lnTo>
                  <a:cubicBezTo>
                    <a:pt x="1528316" y="149440"/>
                    <a:pt x="1522919" y="152363"/>
                    <a:pt x="1519995" y="158660"/>
                  </a:cubicBezTo>
                  <a:lnTo>
                    <a:pt x="1519995" y="150114"/>
                  </a:lnTo>
                  <a:lnTo>
                    <a:pt x="1506165" y="150114"/>
                  </a:lnTo>
                  <a:lnTo>
                    <a:pt x="1506165" y="208024"/>
                  </a:lnTo>
                  <a:lnTo>
                    <a:pt x="1520108" y="208024"/>
                  </a:lnTo>
                  <a:lnTo>
                    <a:pt x="1520108" y="179687"/>
                  </a:lnTo>
                  <a:cubicBezTo>
                    <a:pt x="1520108" y="168331"/>
                    <a:pt x="1525393" y="163046"/>
                    <a:pt x="1535175" y="163046"/>
                  </a:cubicBezTo>
                  <a:lnTo>
                    <a:pt x="1538886" y="163046"/>
                  </a:lnTo>
                  <a:lnTo>
                    <a:pt x="1538886" y="149440"/>
                  </a:lnTo>
                  <a:moveTo>
                    <a:pt x="1569303" y="173503"/>
                  </a:moveTo>
                  <a:cubicBezTo>
                    <a:pt x="1562219" y="172491"/>
                    <a:pt x="1557159" y="171591"/>
                    <a:pt x="1557159" y="167094"/>
                  </a:cubicBezTo>
                  <a:cubicBezTo>
                    <a:pt x="1557159" y="163720"/>
                    <a:pt x="1559857" y="160684"/>
                    <a:pt x="1566716" y="160684"/>
                  </a:cubicBezTo>
                  <a:cubicBezTo>
                    <a:pt x="1572676" y="160684"/>
                    <a:pt x="1576724" y="162933"/>
                    <a:pt x="1577286" y="168668"/>
                  </a:cubicBezTo>
                  <a:lnTo>
                    <a:pt x="1590892" y="168668"/>
                  </a:lnTo>
                  <a:cubicBezTo>
                    <a:pt x="1590105" y="155737"/>
                    <a:pt x="1580097" y="149102"/>
                    <a:pt x="1566604" y="149102"/>
                  </a:cubicBezTo>
                  <a:cubicBezTo>
                    <a:pt x="1554572" y="149102"/>
                    <a:pt x="1543553" y="154387"/>
                    <a:pt x="1543553" y="167543"/>
                  </a:cubicBezTo>
                  <a:cubicBezTo>
                    <a:pt x="1543553" y="181824"/>
                    <a:pt x="1556484" y="183736"/>
                    <a:pt x="1567841" y="185647"/>
                  </a:cubicBezTo>
                  <a:cubicBezTo>
                    <a:pt x="1575824" y="186996"/>
                    <a:pt x="1578523" y="187896"/>
                    <a:pt x="1578523" y="191494"/>
                  </a:cubicBezTo>
                  <a:cubicBezTo>
                    <a:pt x="1578523" y="195880"/>
                    <a:pt x="1574363" y="197791"/>
                    <a:pt x="1568403" y="197791"/>
                  </a:cubicBezTo>
                  <a:cubicBezTo>
                    <a:pt x="1561881" y="197791"/>
                    <a:pt x="1556821" y="195317"/>
                    <a:pt x="1555809" y="189470"/>
                  </a:cubicBezTo>
                  <a:lnTo>
                    <a:pt x="1541754" y="189470"/>
                  </a:lnTo>
                  <a:cubicBezTo>
                    <a:pt x="1542766" y="204088"/>
                    <a:pt x="1555697" y="209261"/>
                    <a:pt x="1567728" y="209261"/>
                  </a:cubicBezTo>
                  <a:cubicBezTo>
                    <a:pt x="1580660" y="209261"/>
                    <a:pt x="1592241" y="203076"/>
                    <a:pt x="1592241" y="190032"/>
                  </a:cubicBezTo>
                  <a:cubicBezTo>
                    <a:pt x="1592241" y="176539"/>
                    <a:pt x="1579648" y="175077"/>
                    <a:pt x="1569303" y="173503"/>
                  </a:cubicBezTo>
                  <a:moveTo>
                    <a:pt x="1632755" y="149102"/>
                  </a:moveTo>
                  <a:cubicBezTo>
                    <a:pt x="1622973" y="149102"/>
                    <a:pt x="1618475" y="153150"/>
                    <a:pt x="1615214" y="158660"/>
                  </a:cubicBezTo>
                  <a:lnTo>
                    <a:pt x="1615214" y="128075"/>
                  </a:lnTo>
                  <a:lnTo>
                    <a:pt x="1601271" y="128075"/>
                  </a:lnTo>
                  <a:lnTo>
                    <a:pt x="1601271" y="208024"/>
                  </a:lnTo>
                  <a:lnTo>
                    <a:pt x="1615214" y="208024"/>
                  </a:lnTo>
                  <a:lnTo>
                    <a:pt x="1615214" y="176764"/>
                  </a:lnTo>
                  <a:cubicBezTo>
                    <a:pt x="1615214" y="167319"/>
                    <a:pt x="1619599" y="161584"/>
                    <a:pt x="1627920" y="161584"/>
                  </a:cubicBezTo>
                  <a:cubicBezTo>
                    <a:pt x="1634779" y="161584"/>
                    <a:pt x="1638715" y="165407"/>
                    <a:pt x="1638715" y="171929"/>
                  </a:cubicBezTo>
                  <a:lnTo>
                    <a:pt x="1638715" y="208024"/>
                  </a:lnTo>
                  <a:lnTo>
                    <a:pt x="1652658" y="208024"/>
                  </a:lnTo>
                  <a:lnTo>
                    <a:pt x="1652658" y="170692"/>
                  </a:lnTo>
                  <a:cubicBezTo>
                    <a:pt x="1652658" y="156861"/>
                    <a:pt x="1645912" y="149102"/>
                    <a:pt x="1632755" y="149102"/>
                  </a:cubicBezTo>
                  <a:moveTo>
                    <a:pt x="1690249" y="149102"/>
                  </a:moveTo>
                  <a:cubicBezTo>
                    <a:pt x="1675856" y="149102"/>
                    <a:pt x="1665623" y="155624"/>
                    <a:pt x="1663374" y="169118"/>
                  </a:cubicBezTo>
                  <a:lnTo>
                    <a:pt x="1676643" y="169118"/>
                  </a:lnTo>
                  <a:cubicBezTo>
                    <a:pt x="1677880" y="164732"/>
                    <a:pt x="1680354" y="160572"/>
                    <a:pt x="1689012" y="160572"/>
                  </a:cubicBezTo>
                  <a:cubicBezTo>
                    <a:pt x="1693959" y="160572"/>
                    <a:pt x="1698570" y="162146"/>
                    <a:pt x="1698570" y="166531"/>
                  </a:cubicBezTo>
                  <a:cubicBezTo>
                    <a:pt x="1698570" y="171367"/>
                    <a:pt x="1694072" y="172266"/>
                    <a:pt x="1691823" y="172603"/>
                  </a:cubicBezTo>
                  <a:lnTo>
                    <a:pt x="1680129" y="174290"/>
                  </a:lnTo>
                  <a:cubicBezTo>
                    <a:pt x="1674844" y="175077"/>
                    <a:pt x="1661688" y="177551"/>
                    <a:pt x="1661688" y="192056"/>
                  </a:cubicBezTo>
                  <a:cubicBezTo>
                    <a:pt x="1661688" y="204313"/>
                    <a:pt x="1671133" y="209261"/>
                    <a:pt x="1680354" y="209261"/>
                  </a:cubicBezTo>
                  <a:cubicBezTo>
                    <a:pt x="1686538" y="209261"/>
                    <a:pt x="1694072" y="207012"/>
                    <a:pt x="1698570" y="199590"/>
                  </a:cubicBezTo>
                  <a:lnTo>
                    <a:pt x="1698570" y="208024"/>
                  </a:lnTo>
                  <a:lnTo>
                    <a:pt x="1712176" y="208024"/>
                  </a:lnTo>
                  <a:lnTo>
                    <a:pt x="1712176" y="167881"/>
                  </a:lnTo>
                  <a:cubicBezTo>
                    <a:pt x="1712176" y="154275"/>
                    <a:pt x="1702955" y="149102"/>
                    <a:pt x="1690249" y="149102"/>
                  </a:cubicBezTo>
                  <a:moveTo>
                    <a:pt x="1683952" y="197679"/>
                  </a:moveTo>
                  <a:cubicBezTo>
                    <a:pt x="1679004" y="197679"/>
                    <a:pt x="1675631" y="195542"/>
                    <a:pt x="1675631" y="190932"/>
                  </a:cubicBezTo>
                  <a:cubicBezTo>
                    <a:pt x="1675631" y="184523"/>
                    <a:pt x="1682490" y="183511"/>
                    <a:pt x="1684964" y="183173"/>
                  </a:cubicBezTo>
                  <a:lnTo>
                    <a:pt x="1690811" y="182274"/>
                  </a:lnTo>
                  <a:cubicBezTo>
                    <a:pt x="1693735" y="181824"/>
                    <a:pt x="1696096" y="181487"/>
                    <a:pt x="1698232" y="180587"/>
                  </a:cubicBezTo>
                  <a:lnTo>
                    <a:pt x="1698232" y="183736"/>
                  </a:lnTo>
                  <a:cubicBezTo>
                    <a:pt x="1698232" y="191494"/>
                    <a:pt x="1692385" y="197679"/>
                    <a:pt x="1683952" y="197679"/>
                  </a:cubicBezTo>
                  <a:moveTo>
                    <a:pt x="1757862" y="149440"/>
                  </a:moveTo>
                  <a:lnTo>
                    <a:pt x="1754039" y="149440"/>
                  </a:lnTo>
                  <a:cubicBezTo>
                    <a:pt x="1747292" y="149440"/>
                    <a:pt x="1741895" y="152363"/>
                    <a:pt x="1738971" y="158660"/>
                  </a:cubicBezTo>
                  <a:lnTo>
                    <a:pt x="1738971" y="150114"/>
                  </a:lnTo>
                  <a:lnTo>
                    <a:pt x="1725140" y="150114"/>
                  </a:lnTo>
                  <a:lnTo>
                    <a:pt x="1725140" y="208024"/>
                  </a:lnTo>
                  <a:lnTo>
                    <a:pt x="1739084" y="208024"/>
                  </a:lnTo>
                  <a:lnTo>
                    <a:pt x="1739084" y="179687"/>
                  </a:lnTo>
                  <a:cubicBezTo>
                    <a:pt x="1739084" y="168331"/>
                    <a:pt x="1744369" y="163046"/>
                    <a:pt x="1754151" y="163046"/>
                  </a:cubicBezTo>
                  <a:lnTo>
                    <a:pt x="1757862" y="163046"/>
                  </a:lnTo>
                  <a:lnTo>
                    <a:pt x="1757862" y="149440"/>
                  </a:lnTo>
                  <a:moveTo>
                    <a:pt x="1814057" y="183286"/>
                  </a:moveTo>
                  <a:lnTo>
                    <a:pt x="1814057" y="177551"/>
                  </a:lnTo>
                  <a:cubicBezTo>
                    <a:pt x="1814057" y="158435"/>
                    <a:pt x="1802137" y="149102"/>
                    <a:pt x="1788082" y="149102"/>
                  </a:cubicBezTo>
                  <a:cubicBezTo>
                    <a:pt x="1773351" y="149102"/>
                    <a:pt x="1760195" y="159222"/>
                    <a:pt x="1760195" y="179463"/>
                  </a:cubicBezTo>
                  <a:cubicBezTo>
                    <a:pt x="1760195" y="199590"/>
                    <a:pt x="1773126" y="209261"/>
                    <a:pt x="1787744" y="209261"/>
                  </a:cubicBezTo>
                  <a:cubicBezTo>
                    <a:pt x="1799551" y="209261"/>
                    <a:pt x="1810683" y="202851"/>
                    <a:pt x="1813607" y="190595"/>
                  </a:cubicBezTo>
                  <a:lnTo>
                    <a:pt x="1800563" y="190595"/>
                  </a:lnTo>
                  <a:cubicBezTo>
                    <a:pt x="1798539" y="195205"/>
                    <a:pt x="1793816" y="197229"/>
                    <a:pt x="1788307" y="197229"/>
                  </a:cubicBezTo>
                  <a:cubicBezTo>
                    <a:pt x="1779986" y="197229"/>
                    <a:pt x="1774026" y="192731"/>
                    <a:pt x="1773689" y="183286"/>
                  </a:cubicBezTo>
                  <a:lnTo>
                    <a:pt x="1814057" y="183286"/>
                  </a:lnTo>
                  <a:moveTo>
                    <a:pt x="1787969" y="161134"/>
                  </a:moveTo>
                  <a:cubicBezTo>
                    <a:pt x="1795503" y="161134"/>
                    <a:pt x="1800338" y="165407"/>
                    <a:pt x="1800338" y="173053"/>
                  </a:cubicBezTo>
                  <a:lnTo>
                    <a:pt x="1774026" y="173053"/>
                  </a:lnTo>
                  <a:cubicBezTo>
                    <a:pt x="1775263" y="164620"/>
                    <a:pt x="1781335" y="161134"/>
                    <a:pt x="1787969" y="161134"/>
                  </a:cubicBezTo>
                  <a:moveTo>
                    <a:pt x="1203614" y="320469"/>
                  </a:moveTo>
                  <a:lnTo>
                    <a:pt x="1203614" y="306751"/>
                  </a:lnTo>
                  <a:lnTo>
                    <a:pt x="1163246" y="306751"/>
                  </a:lnTo>
                  <a:lnTo>
                    <a:pt x="1163246" y="287522"/>
                  </a:lnTo>
                  <a:lnTo>
                    <a:pt x="1198441" y="287522"/>
                  </a:lnTo>
                  <a:lnTo>
                    <a:pt x="1198441" y="273804"/>
                  </a:lnTo>
                  <a:lnTo>
                    <a:pt x="1163246" y="273804"/>
                  </a:lnTo>
                  <a:lnTo>
                    <a:pt x="1163246" y="255476"/>
                  </a:lnTo>
                  <a:lnTo>
                    <a:pt x="1201477" y="255476"/>
                  </a:lnTo>
                  <a:lnTo>
                    <a:pt x="1201477" y="241757"/>
                  </a:lnTo>
                  <a:lnTo>
                    <a:pt x="1148628" y="241757"/>
                  </a:lnTo>
                  <a:lnTo>
                    <a:pt x="1148628" y="320469"/>
                  </a:lnTo>
                  <a:lnTo>
                    <a:pt x="1203614" y="320469"/>
                  </a:lnTo>
                  <a:moveTo>
                    <a:pt x="1267258" y="240520"/>
                  </a:moveTo>
                  <a:lnTo>
                    <a:pt x="1253315" y="240520"/>
                  </a:lnTo>
                  <a:lnTo>
                    <a:pt x="1253315" y="270206"/>
                  </a:lnTo>
                  <a:cubicBezTo>
                    <a:pt x="1249829" y="264584"/>
                    <a:pt x="1242745" y="261548"/>
                    <a:pt x="1235211" y="261548"/>
                  </a:cubicBezTo>
                  <a:cubicBezTo>
                    <a:pt x="1221043" y="261548"/>
                    <a:pt x="1209236" y="271443"/>
                    <a:pt x="1209236" y="291458"/>
                  </a:cubicBezTo>
                  <a:cubicBezTo>
                    <a:pt x="1209236" y="311811"/>
                    <a:pt x="1221043" y="321706"/>
                    <a:pt x="1235211" y="321706"/>
                  </a:cubicBezTo>
                  <a:cubicBezTo>
                    <a:pt x="1243195" y="321706"/>
                    <a:pt x="1250391" y="318220"/>
                    <a:pt x="1253540" y="311586"/>
                  </a:cubicBezTo>
                  <a:lnTo>
                    <a:pt x="1253540" y="320469"/>
                  </a:lnTo>
                  <a:lnTo>
                    <a:pt x="1267258" y="320469"/>
                  </a:lnTo>
                  <a:lnTo>
                    <a:pt x="1267258" y="240520"/>
                  </a:lnTo>
                  <a:moveTo>
                    <a:pt x="1238472" y="308887"/>
                  </a:moveTo>
                  <a:cubicBezTo>
                    <a:pt x="1230376" y="308887"/>
                    <a:pt x="1223404" y="303152"/>
                    <a:pt x="1223404" y="291458"/>
                  </a:cubicBezTo>
                  <a:cubicBezTo>
                    <a:pt x="1223404" y="279651"/>
                    <a:pt x="1230376" y="273917"/>
                    <a:pt x="1238472" y="273917"/>
                  </a:cubicBezTo>
                  <a:cubicBezTo>
                    <a:pt x="1246006" y="273917"/>
                    <a:pt x="1253652" y="279539"/>
                    <a:pt x="1253652" y="291458"/>
                  </a:cubicBezTo>
                  <a:cubicBezTo>
                    <a:pt x="1253652" y="303265"/>
                    <a:pt x="1246006" y="308887"/>
                    <a:pt x="1238472" y="308887"/>
                  </a:cubicBezTo>
                  <a:moveTo>
                    <a:pt x="1313433" y="261885"/>
                  </a:moveTo>
                  <a:lnTo>
                    <a:pt x="1309610" y="261885"/>
                  </a:lnTo>
                  <a:cubicBezTo>
                    <a:pt x="1302864" y="261885"/>
                    <a:pt x="1297466" y="264809"/>
                    <a:pt x="1294543" y="271105"/>
                  </a:cubicBezTo>
                  <a:lnTo>
                    <a:pt x="1294543" y="262560"/>
                  </a:lnTo>
                  <a:lnTo>
                    <a:pt x="1280712" y="262560"/>
                  </a:lnTo>
                  <a:lnTo>
                    <a:pt x="1280712" y="320469"/>
                  </a:lnTo>
                  <a:lnTo>
                    <a:pt x="1294655" y="320469"/>
                  </a:lnTo>
                  <a:lnTo>
                    <a:pt x="1294655" y="292133"/>
                  </a:lnTo>
                  <a:cubicBezTo>
                    <a:pt x="1294655" y="280776"/>
                    <a:pt x="1299940" y="275491"/>
                    <a:pt x="1309723" y="275491"/>
                  </a:cubicBezTo>
                  <a:lnTo>
                    <a:pt x="1313433" y="275491"/>
                  </a:lnTo>
                  <a:lnTo>
                    <a:pt x="1313433" y="261885"/>
                  </a:lnTo>
                  <a:moveTo>
                    <a:pt x="1344322" y="261548"/>
                  </a:moveTo>
                  <a:cubicBezTo>
                    <a:pt x="1329929" y="261548"/>
                    <a:pt x="1319697" y="268069"/>
                    <a:pt x="1317448" y="281563"/>
                  </a:cubicBezTo>
                  <a:lnTo>
                    <a:pt x="1330716" y="281563"/>
                  </a:lnTo>
                  <a:cubicBezTo>
                    <a:pt x="1331953" y="277178"/>
                    <a:pt x="1334427" y="273017"/>
                    <a:pt x="1343085" y="273017"/>
                  </a:cubicBezTo>
                  <a:cubicBezTo>
                    <a:pt x="1348033" y="273017"/>
                    <a:pt x="1352643" y="274591"/>
                    <a:pt x="1352643" y="278977"/>
                  </a:cubicBezTo>
                  <a:cubicBezTo>
                    <a:pt x="1352643" y="283812"/>
                    <a:pt x="1348145" y="284711"/>
                    <a:pt x="1345896" y="285049"/>
                  </a:cubicBezTo>
                  <a:lnTo>
                    <a:pt x="1334202" y="286735"/>
                  </a:lnTo>
                  <a:cubicBezTo>
                    <a:pt x="1328917" y="287522"/>
                    <a:pt x="1315761" y="289996"/>
                    <a:pt x="1315761" y="304502"/>
                  </a:cubicBezTo>
                  <a:cubicBezTo>
                    <a:pt x="1315761" y="316758"/>
                    <a:pt x="1325207" y="321706"/>
                    <a:pt x="1334427" y="321706"/>
                  </a:cubicBezTo>
                  <a:cubicBezTo>
                    <a:pt x="1340612" y="321706"/>
                    <a:pt x="1348145" y="319457"/>
                    <a:pt x="1352643" y="312036"/>
                  </a:cubicBezTo>
                  <a:lnTo>
                    <a:pt x="1352643" y="320469"/>
                  </a:lnTo>
                  <a:lnTo>
                    <a:pt x="1366249" y="320469"/>
                  </a:lnTo>
                  <a:lnTo>
                    <a:pt x="1366249" y="280326"/>
                  </a:lnTo>
                  <a:cubicBezTo>
                    <a:pt x="1366249" y="266720"/>
                    <a:pt x="1357029" y="261548"/>
                    <a:pt x="1344322" y="261548"/>
                  </a:cubicBezTo>
                  <a:moveTo>
                    <a:pt x="1338025" y="310124"/>
                  </a:moveTo>
                  <a:cubicBezTo>
                    <a:pt x="1333078" y="310124"/>
                    <a:pt x="1329704" y="307988"/>
                    <a:pt x="1329704" y="303377"/>
                  </a:cubicBezTo>
                  <a:cubicBezTo>
                    <a:pt x="1329704" y="296968"/>
                    <a:pt x="1336563" y="295956"/>
                    <a:pt x="1339037" y="295619"/>
                  </a:cubicBezTo>
                  <a:lnTo>
                    <a:pt x="1344884" y="294719"/>
                  </a:lnTo>
                  <a:cubicBezTo>
                    <a:pt x="1347808" y="294269"/>
                    <a:pt x="1350169" y="293932"/>
                    <a:pt x="1352306" y="293032"/>
                  </a:cubicBezTo>
                  <a:lnTo>
                    <a:pt x="1352306" y="296181"/>
                  </a:lnTo>
                  <a:cubicBezTo>
                    <a:pt x="1352306" y="303939"/>
                    <a:pt x="1346459" y="310124"/>
                    <a:pt x="1338025" y="310124"/>
                  </a:cubicBezTo>
                  <a:moveTo>
                    <a:pt x="1464566" y="262560"/>
                  </a:moveTo>
                  <a:lnTo>
                    <a:pt x="1450173" y="262560"/>
                  </a:lnTo>
                  <a:lnTo>
                    <a:pt x="1438028" y="301803"/>
                  </a:lnTo>
                  <a:lnTo>
                    <a:pt x="1425547" y="262560"/>
                  </a:lnTo>
                  <a:lnTo>
                    <a:pt x="1411941" y="262560"/>
                  </a:lnTo>
                  <a:lnTo>
                    <a:pt x="1399572" y="301803"/>
                  </a:lnTo>
                  <a:lnTo>
                    <a:pt x="1387316" y="262560"/>
                  </a:lnTo>
                  <a:lnTo>
                    <a:pt x="1372473" y="262560"/>
                  </a:lnTo>
                  <a:lnTo>
                    <a:pt x="1392488" y="320469"/>
                  </a:lnTo>
                  <a:lnTo>
                    <a:pt x="1405982" y="320469"/>
                  </a:lnTo>
                  <a:lnTo>
                    <a:pt x="1418463" y="282912"/>
                  </a:lnTo>
                  <a:lnTo>
                    <a:pt x="1431057" y="320469"/>
                  </a:lnTo>
                  <a:lnTo>
                    <a:pt x="1444438" y="320469"/>
                  </a:lnTo>
                  <a:lnTo>
                    <a:pt x="1464566" y="262560"/>
                  </a:lnTo>
                  <a:moveTo>
                    <a:pt x="1553217" y="241757"/>
                  </a:moveTo>
                  <a:lnTo>
                    <a:pt x="1534664" y="241757"/>
                  </a:lnTo>
                  <a:lnTo>
                    <a:pt x="1512849" y="301915"/>
                  </a:lnTo>
                  <a:lnTo>
                    <a:pt x="1491035" y="241757"/>
                  </a:lnTo>
                  <a:lnTo>
                    <a:pt x="1472482" y="241757"/>
                  </a:lnTo>
                  <a:lnTo>
                    <a:pt x="1472482" y="320469"/>
                  </a:lnTo>
                  <a:lnTo>
                    <a:pt x="1485863" y="320469"/>
                  </a:lnTo>
                  <a:lnTo>
                    <a:pt x="1485863" y="265033"/>
                  </a:lnTo>
                  <a:lnTo>
                    <a:pt x="1506103" y="320469"/>
                  </a:lnTo>
                  <a:lnTo>
                    <a:pt x="1519259" y="320469"/>
                  </a:lnTo>
                  <a:lnTo>
                    <a:pt x="1539499" y="265033"/>
                  </a:lnTo>
                  <a:lnTo>
                    <a:pt x="1539499" y="320469"/>
                  </a:lnTo>
                  <a:lnTo>
                    <a:pt x="1553217" y="320469"/>
                  </a:lnTo>
                  <a:lnTo>
                    <a:pt x="1553217" y="241757"/>
                  </a:lnTo>
                  <a:moveTo>
                    <a:pt x="1567093" y="254913"/>
                  </a:moveTo>
                  <a:lnTo>
                    <a:pt x="1581936" y="254913"/>
                  </a:lnTo>
                  <a:lnTo>
                    <a:pt x="1581936" y="239059"/>
                  </a:lnTo>
                  <a:lnTo>
                    <a:pt x="1567093" y="239059"/>
                  </a:lnTo>
                  <a:lnTo>
                    <a:pt x="1567093" y="254913"/>
                  </a:lnTo>
                  <a:moveTo>
                    <a:pt x="1567543" y="320469"/>
                  </a:moveTo>
                  <a:lnTo>
                    <a:pt x="1581486" y="320469"/>
                  </a:lnTo>
                  <a:lnTo>
                    <a:pt x="1581486" y="262560"/>
                  </a:lnTo>
                  <a:lnTo>
                    <a:pt x="1567543" y="262560"/>
                  </a:lnTo>
                  <a:lnTo>
                    <a:pt x="1567543" y="320469"/>
                  </a:lnTo>
                  <a:moveTo>
                    <a:pt x="1626166" y="261548"/>
                  </a:moveTo>
                  <a:cubicBezTo>
                    <a:pt x="1616496" y="261548"/>
                    <a:pt x="1611773" y="265596"/>
                    <a:pt x="1608512" y="270993"/>
                  </a:cubicBezTo>
                  <a:lnTo>
                    <a:pt x="1608512" y="262560"/>
                  </a:lnTo>
                  <a:lnTo>
                    <a:pt x="1594682" y="262560"/>
                  </a:lnTo>
                  <a:lnTo>
                    <a:pt x="1594682" y="320469"/>
                  </a:lnTo>
                  <a:lnTo>
                    <a:pt x="1608625" y="320469"/>
                  </a:lnTo>
                  <a:lnTo>
                    <a:pt x="1608625" y="289209"/>
                  </a:lnTo>
                  <a:cubicBezTo>
                    <a:pt x="1608625" y="279764"/>
                    <a:pt x="1613010" y="274029"/>
                    <a:pt x="1621331" y="274029"/>
                  </a:cubicBezTo>
                  <a:cubicBezTo>
                    <a:pt x="1628190" y="274029"/>
                    <a:pt x="1632126" y="277852"/>
                    <a:pt x="1632126" y="284374"/>
                  </a:cubicBezTo>
                  <a:lnTo>
                    <a:pt x="1632126" y="320469"/>
                  </a:lnTo>
                  <a:lnTo>
                    <a:pt x="1646069" y="320469"/>
                  </a:lnTo>
                  <a:lnTo>
                    <a:pt x="1646069" y="283137"/>
                  </a:lnTo>
                  <a:cubicBezTo>
                    <a:pt x="1646069" y="269306"/>
                    <a:pt x="1639322" y="261548"/>
                    <a:pt x="1626166" y="261548"/>
                  </a:cubicBezTo>
                  <a:moveTo>
                    <a:pt x="1713120" y="240520"/>
                  </a:moveTo>
                  <a:lnTo>
                    <a:pt x="1699177" y="240520"/>
                  </a:lnTo>
                  <a:lnTo>
                    <a:pt x="1699177" y="270206"/>
                  </a:lnTo>
                  <a:cubicBezTo>
                    <a:pt x="1695691" y="264584"/>
                    <a:pt x="1688607" y="261548"/>
                    <a:pt x="1681073" y="261548"/>
                  </a:cubicBezTo>
                  <a:cubicBezTo>
                    <a:pt x="1666905" y="261548"/>
                    <a:pt x="1655098" y="271443"/>
                    <a:pt x="1655098" y="291458"/>
                  </a:cubicBezTo>
                  <a:cubicBezTo>
                    <a:pt x="1655098" y="311811"/>
                    <a:pt x="1666905" y="321706"/>
                    <a:pt x="1681073" y="321706"/>
                  </a:cubicBezTo>
                  <a:cubicBezTo>
                    <a:pt x="1689057" y="321706"/>
                    <a:pt x="1696253" y="318220"/>
                    <a:pt x="1699402" y="311586"/>
                  </a:cubicBezTo>
                  <a:lnTo>
                    <a:pt x="1699402" y="320469"/>
                  </a:lnTo>
                  <a:lnTo>
                    <a:pt x="1713120" y="320469"/>
                  </a:lnTo>
                  <a:lnTo>
                    <a:pt x="1713120" y="240520"/>
                  </a:lnTo>
                  <a:moveTo>
                    <a:pt x="1684334" y="308887"/>
                  </a:moveTo>
                  <a:cubicBezTo>
                    <a:pt x="1676238" y="308887"/>
                    <a:pt x="1669266" y="303152"/>
                    <a:pt x="1669266" y="291458"/>
                  </a:cubicBezTo>
                  <a:cubicBezTo>
                    <a:pt x="1669266" y="279651"/>
                    <a:pt x="1676238" y="273917"/>
                    <a:pt x="1684334" y="273917"/>
                  </a:cubicBezTo>
                  <a:cubicBezTo>
                    <a:pt x="1691868" y="273917"/>
                    <a:pt x="1699514" y="279539"/>
                    <a:pt x="1699514" y="291458"/>
                  </a:cubicBezTo>
                  <a:cubicBezTo>
                    <a:pt x="1699514" y="303265"/>
                    <a:pt x="1691868" y="308887"/>
                    <a:pt x="1684334" y="30888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27258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27258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27258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37794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37794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37794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48330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48330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48330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58866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5886600" y="18738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5886600" y="18738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27258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27258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27258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37794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37794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37794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48330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48330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48330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58866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5886600" y="29274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5886600" y="29274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27258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27258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27258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37794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37794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37794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48330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48330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48330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58866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3371" y="154716"/>
                  </a:moveTo>
                  <a:lnTo>
                    <a:pt x="20643" y="167444"/>
                  </a:lnTo>
                  <a:cubicBezTo>
                    <a:pt x="17281" y="170805"/>
                    <a:pt x="14833" y="173255"/>
                    <a:pt x="13061" y="175342"/>
                  </a:cubicBezTo>
                  <a:cubicBezTo>
                    <a:pt x="11302" y="177415"/>
                    <a:pt x="10308" y="179019"/>
                    <a:pt x="9778" y="180649"/>
                  </a:cubicBezTo>
                  <a:cubicBezTo>
                    <a:pt x="8787" y="183699"/>
                    <a:pt x="8787" y="186985"/>
                    <a:pt x="9778" y="190036"/>
                  </a:cubicBezTo>
                  <a:cubicBezTo>
                    <a:pt x="10308" y="191666"/>
                    <a:pt x="11302" y="193270"/>
                    <a:pt x="13061" y="195342"/>
                  </a:cubicBezTo>
                  <a:cubicBezTo>
                    <a:pt x="14833" y="197430"/>
                    <a:pt x="17281" y="199880"/>
                    <a:pt x="20643" y="203241"/>
                  </a:cubicBezTo>
                  <a:lnTo>
                    <a:pt x="33371" y="215969"/>
                  </a:lnTo>
                  <a:cubicBezTo>
                    <a:pt x="36732" y="219330"/>
                    <a:pt x="39181" y="221778"/>
                    <a:pt x="41269" y="223550"/>
                  </a:cubicBezTo>
                  <a:cubicBezTo>
                    <a:pt x="43342" y="225310"/>
                    <a:pt x="44946" y="226304"/>
                    <a:pt x="46576" y="226833"/>
                  </a:cubicBezTo>
                  <a:cubicBezTo>
                    <a:pt x="49626" y="227824"/>
                    <a:pt x="52912" y="227824"/>
                    <a:pt x="55962" y="226833"/>
                  </a:cubicBezTo>
                  <a:cubicBezTo>
                    <a:pt x="57593" y="226304"/>
                    <a:pt x="59197" y="225310"/>
                    <a:pt x="61269" y="223550"/>
                  </a:cubicBezTo>
                  <a:cubicBezTo>
                    <a:pt x="63357" y="221778"/>
                    <a:pt x="65807" y="219330"/>
                    <a:pt x="69168" y="215969"/>
                  </a:cubicBezTo>
                  <a:lnTo>
                    <a:pt x="81896" y="203241"/>
                  </a:lnTo>
                  <a:cubicBezTo>
                    <a:pt x="85257" y="199880"/>
                    <a:pt x="87705" y="197430"/>
                    <a:pt x="89477" y="195342"/>
                  </a:cubicBezTo>
                  <a:cubicBezTo>
                    <a:pt x="91236" y="193270"/>
                    <a:pt x="92230" y="191666"/>
                    <a:pt x="92760" y="190035"/>
                  </a:cubicBezTo>
                  <a:cubicBezTo>
                    <a:pt x="93751" y="186985"/>
                    <a:pt x="93751" y="183699"/>
                    <a:pt x="92760" y="180649"/>
                  </a:cubicBezTo>
                  <a:cubicBezTo>
                    <a:pt x="92230" y="179019"/>
                    <a:pt x="91236" y="177415"/>
                    <a:pt x="89477" y="175342"/>
                  </a:cubicBezTo>
                  <a:cubicBezTo>
                    <a:pt x="87705" y="173255"/>
                    <a:pt x="85257" y="170805"/>
                    <a:pt x="81896" y="167444"/>
                  </a:cubicBezTo>
                  <a:lnTo>
                    <a:pt x="69168" y="154716"/>
                  </a:lnTo>
                  <a:cubicBezTo>
                    <a:pt x="65807" y="151355"/>
                    <a:pt x="63357" y="148907"/>
                    <a:pt x="61269" y="147134"/>
                  </a:cubicBezTo>
                  <a:cubicBezTo>
                    <a:pt x="59197" y="145375"/>
                    <a:pt x="57593" y="144381"/>
                    <a:pt x="55962" y="143851"/>
                  </a:cubicBezTo>
                  <a:cubicBezTo>
                    <a:pt x="52912" y="142860"/>
                    <a:pt x="49626" y="142860"/>
                    <a:pt x="46576" y="143851"/>
                  </a:cubicBezTo>
                  <a:cubicBezTo>
                    <a:pt x="44946" y="144381"/>
                    <a:pt x="43342" y="145375"/>
                    <a:pt x="41269" y="147134"/>
                  </a:cubicBezTo>
                  <a:cubicBezTo>
                    <a:pt x="39181" y="148907"/>
                    <a:pt x="36732" y="151355"/>
                    <a:pt x="33371" y="154716"/>
                  </a:cubicBezTo>
                  <a:moveTo>
                    <a:pt x="8173" y="190557"/>
                  </a:moveTo>
                  <a:cubicBezTo>
                    <a:pt x="9425" y="194410"/>
                    <a:pt x="12767" y="197751"/>
                    <a:pt x="19449" y="204434"/>
                  </a:cubicBezTo>
                  <a:lnTo>
                    <a:pt x="32177" y="217162"/>
                  </a:lnTo>
                  <a:cubicBezTo>
                    <a:pt x="38860" y="223845"/>
                    <a:pt x="42201" y="227186"/>
                    <a:pt x="46055" y="228438"/>
                  </a:cubicBezTo>
                  <a:cubicBezTo>
                    <a:pt x="49444" y="229539"/>
                    <a:pt x="53094" y="229539"/>
                    <a:pt x="56484" y="228438"/>
                  </a:cubicBezTo>
                  <a:cubicBezTo>
                    <a:pt x="60337" y="227186"/>
                    <a:pt x="63678" y="223845"/>
                    <a:pt x="70361" y="217162"/>
                  </a:cubicBezTo>
                  <a:lnTo>
                    <a:pt x="83089" y="204434"/>
                  </a:lnTo>
                  <a:cubicBezTo>
                    <a:pt x="89772" y="197751"/>
                    <a:pt x="93113" y="194410"/>
                    <a:pt x="94365" y="190557"/>
                  </a:cubicBezTo>
                  <a:cubicBezTo>
                    <a:pt x="95466" y="187168"/>
                    <a:pt x="95466" y="183517"/>
                    <a:pt x="94365" y="180128"/>
                  </a:cubicBezTo>
                  <a:cubicBezTo>
                    <a:pt x="93113" y="176274"/>
                    <a:pt x="89772" y="172933"/>
                    <a:pt x="83089" y="166250"/>
                  </a:cubicBezTo>
                  <a:lnTo>
                    <a:pt x="70361" y="153522"/>
                  </a:lnTo>
                  <a:cubicBezTo>
                    <a:pt x="63678" y="146840"/>
                    <a:pt x="60337" y="143498"/>
                    <a:pt x="56484" y="142246"/>
                  </a:cubicBezTo>
                  <a:cubicBezTo>
                    <a:pt x="53094" y="141145"/>
                    <a:pt x="49444" y="141145"/>
                    <a:pt x="46055" y="142246"/>
                  </a:cubicBezTo>
                  <a:cubicBezTo>
                    <a:pt x="42201" y="143498"/>
                    <a:pt x="38860" y="146840"/>
                    <a:pt x="32177" y="153522"/>
                  </a:cubicBezTo>
                  <a:lnTo>
                    <a:pt x="19449" y="166250"/>
                  </a:lnTo>
                  <a:cubicBezTo>
                    <a:pt x="12767" y="172933"/>
                    <a:pt x="9425" y="176274"/>
                    <a:pt x="8173" y="180128"/>
                  </a:cubicBezTo>
                  <a:cubicBezTo>
                    <a:pt x="7072" y="183517"/>
                    <a:pt x="7072" y="187168"/>
                    <a:pt x="8173" y="19055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5886600" y="3981000"/>
              <a:ext cx="76800" cy="76800"/>
            </a:xfrm>
            <a:custGeom>
              <a:avLst/>
              <a:gdLst/>
              <a:ahLst/>
              <a:cxnLst/>
              <a:rect l="0" t="0" r="0" b="0"/>
              <a:pathLst>
                <a:path w="76800" h="76800">
                  <a:moveTo>
                    <a:pt x="34163" y="188990"/>
                  </a:moveTo>
                  <a:lnTo>
                    <a:pt x="47551" y="202379"/>
                  </a:lnTo>
                  <a:lnTo>
                    <a:pt x="47551" y="198273"/>
                  </a:lnTo>
                  <a:cubicBezTo>
                    <a:pt x="47551" y="196251"/>
                    <a:pt x="49191" y="194612"/>
                    <a:pt x="51213" y="194612"/>
                  </a:cubicBezTo>
                  <a:cubicBezTo>
                    <a:pt x="53235" y="194612"/>
                    <a:pt x="54874" y="196251"/>
                    <a:pt x="54874" y="198273"/>
                  </a:cubicBezTo>
                  <a:lnTo>
                    <a:pt x="54874" y="206798"/>
                  </a:lnTo>
                  <a:cubicBezTo>
                    <a:pt x="54874" y="211691"/>
                    <a:pt x="48958" y="214141"/>
                    <a:pt x="45499" y="210681"/>
                  </a:cubicBezTo>
                  <a:lnTo>
                    <a:pt x="25860" y="191043"/>
                  </a:lnTo>
                  <a:cubicBezTo>
                    <a:pt x="22400" y="187583"/>
                    <a:pt x="24850" y="181667"/>
                    <a:pt x="29743" y="181667"/>
                  </a:cubicBezTo>
                  <a:lnTo>
                    <a:pt x="68263" y="181667"/>
                  </a:lnTo>
                  <a:lnTo>
                    <a:pt x="54874" y="168278"/>
                  </a:lnTo>
                  <a:lnTo>
                    <a:pt x="54874" y="172384"/>
                  </a:lnTo>
                  <a:cubicBezTo>
                    <a:pt x="54874" y="174406"/>
                    <a:pt x="53235" y="176045"/>
                    <a:pt x="51213" y="176045"/>
                  </a:cubicBezTo>
                  <a:cubicBezTo>
                    <a:pt x="49191" y="176045"/>
                    <a:pt x="47551" y="174406"/>
                    <a:pt x="47551" y="172384"/>
                  </a:cubicBezTo>
                  <a:lnTo>
                    <a:pt x="47551" y="163859"/>
                  </a:lnTo>
                  <a:cubicBezTo>
                    <a:pt x="47551" y="158966"/>
                    <a:pt x="53467" y="156516"/>
                    <a:pt x="56927" y="159976"/>
                  </a:cubicBezTo>
                  <a:lnTo>
                    <a:pt x="76566" y="179615"/>
                  </a:lnTo>
                  <a:cubicBezTo>
                    <a:pt x="80025" y="183074"/>
                    <a:pt x="77575" y="188990"/>
                    <a:pt x="72682" y="188990"/>
                  </a:cubicBezTo>
                  <a:lnTo>
                    <a:pt x="34163" y="18899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5886600" y="398100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8396" y="115630"/>
                  </a:moveTo>
                  <a:lnTo>
                    <a:pt x="85574" y="118451"/>
                  </a:lnTo>
                  <a:lnTo>
                    <a:pt x="93571" y="131667"/>
                  </a:lnTo>
                  <a:lnTo>
                    <a:pt x="79762" y="124264"/>
                  </a:lnTo>
                  <a:lnTo>
                    <a:pt x="77046" y="126979"/>
                  </a:lnTo>
                  <a:lnTo>
                    <a:pt x="84429" y="140767"/>
                  </a:lnTo>
                  <a:lnTo>
                    <a:pt x="71234" y="132791"/>
                  </a:lnTo>
                  <a:lnTo>
                    <a:pt x="68307" y="135719"/>
                  </a:lnTo>
                  <a:lnTo>
                    <a:pt x="87208" y="146516"/>
                  </a:lnTo>
                  <a:lnTo>
                    <a:pt x="89944" y="143780"/>
                  </a:lnTo>
                  <a:lnTo>
                    <a:pt x="82371" y="129673"/>
                  </a:lnTo>
                  <a:lnTo>
                    <a:pt x="96478" y="137246"/>
                  </a:lnTo>
                  <a:lnTo>
                    <a:pt x="99193" y="134531"/>
                  </a:lnTo>
                  <a:lnTo>
                    <a:pt x="88396" y="115630"/>
                  </a:lnTo>
                  <a:moveTo>
                    <a:pt x="97428" y="114064"/>
                  </a:moveTo>
                  <a:cubicBezTo>
                    <a:pt x="94246" y="117246"/>
                    <a:pt x="94140" y="121595"/>
                    <a:pt x="97683" y="125138"/>
                  </a:cubicBezTo>
                  <a:cubicBezTo>
                    <a:pt x="101246" y="128701"/>
                    <a:pt x="105595" y="128595"/>
                    <a:pt x="108777" y="125413"/>
                  </a:cubicBezTo>
                  <a:cubicBezTo>
                    <a:pt x="111980" y="122210"/>
                    <a:pt x="112086" y="117862"/>
                    <a:pt x="108522" y="114298"/>
                  </a:cubicBezTo>
                  <a:cubicBezTo>
                    <a:pt x="104980" y="110755"/>
                    <a:pt x="100631" y="110861"/>
                    <a:pt x="97428" y="114064"/>
                  </a:cubicBezTo>
                  <a:moveTo>
                    <a:pt x="99846" y="116525"/>
                  </a:moveTo>
                  <a:cubicBezTo>
                    <a:pt x="101437" y="114934"/>
                    <a:pt x="103644" y="114807"/>
                    <a:pt x="105828" y="116992"/>
                  </a:cubicBezTo>
                  <a:cubicBezTo>
                    <a:pt x="107886" y="119049"/>
                    <a:pt x="108077" y="121234"/>
                    <a:pt x="106380" y="122931"/>
                  </a:cubicBezTo>
                  <a:cubicBezTo>
                    <a:pt x="104789" y="124522"/>
                    <a:pt x="102583" y="124650"/>
                    <a:pt x="100377" y="122443"/>
                  </a:cubicBezTo>
                  <a:cubicBezTo>
                    <a:pt x="98340" y="120407"/>
                    <a:pt x="98149" y="118222"/>
                    <a:pt x="99846" y="116525"/>
                  </a:cubicBezTo>
                  <a:moveTo>
                    <a:pt x="110593" y="100900"/>
                  </a:moveTo>
                  <a:cubicBezTo>
                    <a:pt x="108768" y="102724"/>
                    <a:pt x="108641" y="104379"/>
                    <a:pt x="109044" y="106012"/>
                  </a:cubicBezTo>
                  <a:lnTo>
                    <a:pt x="107453" y="104421"/>
                  </a:lnTo>
                  <a:lnTo>
                    <a:pt x="104844" y="107030"/>
                  </a:lnTo>
                  <a:lnTo>
                    <a:pt x="115769" y="117955"/>
                  </a:lnTo>
                  <a:lnTo>
                    <a:pt x="118399" y="115325"/>
                  </a:lnTo>
                  <a:lnTo>
                    <a:pt x="112502" y="109428"/>
                  </a:lnTo>
                  <a:cubicBezTo>
                    <a:pt x="110720" y="107646"/>
                    <a:pt x="110465" y="105736"/>
                    <a:pt x="112035" y="104166"/>
                  </a:cubicBezTo>
                  <a:cubicBezTo>
                    <a:pt x="113329" y="102873"/>
                    <a:pt x="114793" y="102851"/>
                    <a:pt x="116023" y="104082"/>
                  </a:cubicBezTo>
                  <a:lnTo>
                    <a:pt x="122833" y="110891"/>
                  </a:lnTo>
                  <a:lnTo>
                    <a:pt x="125463" y="108261"/>
                  </a:lnTo>
                  <a:lnTo>
                    <a:pt x="118420" y="101218"/>
                  </a:lnTo>
                  <a:cubicBezTo>
                    <a:pt x="115811" y="98609"/>
                    <a:pt x="113075" y="98418"/>
                    <a:pt x="110593" y="100900"/>
                  </a:cubicBezTo>
                  <a:moveTo>
                    <a:pt x="123030" y="80529"/>
                  </a:moveTo>
                  <a:lnTo>
                    <a:pt x="120400" y="83159"/>
                  </a:lnTo>
                  <a:lnTo>
                    <a:pt x="126000" y="88759"/>
                  </a:lnTo>
                  <a:cubicBezTo>
                    <a:pt x="124282" y="88356"/>
                    <a:pt x="122372" y="89120"/>
                    <a:pt x="120951" y="90541"/>
                  </a:cubicBezTo>
                  <a:cubicBezTo>
                    <a:pt x="118278" y="93214"/>
                    <a:pt x="117918" y="97308"/>
                    <a:pt x="121694" y="101084"/>
                  </a:cubicBezTo>
                  <a:cubicBezTo>
                    <a:pt x="125533" y="104924"/>
                    <a:pt x="129627" y="104563"/>
                    <a:pt x="132300" y="101890"/>
                  </a:cubicBezTo>
                  <a:cubicBezTo>
                    <a:pt x="133806" y="100384"/>
                    <a:pt x="134506" y="98369"/>
                    <a:pt x="133849" y="96523"/>
                  </a:cubicBezTo>
                  <a:lnTo>
                    <a:pt x="135525" y="98199"/>
                  </a:lnTo>
                  <a:lnTo>
                    <a:pt x="138113" y="95611"/>
                  </a:lnTo>
                  <a:lnTo>
                    <a:pt x="123030" y="80529"/>
                  </a:lnTo>
                  <a:moveTo>
                    <a:pt x="130497" y="98857"/>
                  </a:moveTo>
                  <a:cubicBezTo>
                    <a:pt x="128970" y="100384"/>
                    <a:pt x="126573" y="100617"/>
                    <a:pt x="124367" y="98411"/>
                  </a:cubicBezTo>
                  <a:cubicBezTo>
                    <a:pt x="122139" y="96184"/>
                    <a:pt x="122372" y="93787"/>
                    <a:pt x="123900" y="92259"/>
                  </a:cubicBezTo>
                  <a:cubicBezTo>
                    <a:pt x="125321" y="90838"/>
                    <a:pt x="127824" y="90456"/>
                    <a:pt x="130073" y="92705"/>
                  </a:cubicBezTo>
                  <a:cubicBezTo>
                    <a:pt x="132300" y="94932"/>
                    <a:pt x="131918" y="97435"/>
                    <a:pt x="130497" y="98857"/>
                  </a:cubicBezTo>
                  <a:moveTo>
                    <a:pt x="145402" y="78988"/>
                  </a:moveTo>
                  <a:lnTo>
                    <a:pt x="144320" y="77906"/>
                  </a:lnTo>
                  <a:cubicBezTo>
                    <a:pt x="140714" y="74300"/>
                    <a:pt x="136704" y="74788"/>
                    <a:pt x="134053" y="77439"/>
                  </a:cubicBezTo>
                  <a:cubicBezTo>
                    <a:pt x="131274" y="80218"/>
                    <a:pt x="130701" y="84609"/>
                    <a:pt x="134520" y="88428"/>
                  </a:cubicBezTo>
                  <a:cubicBezTo>
                    <a:pt x="138317" y="92225"/>
                    <a:pt x="142581" y="91610"/>
                    <a:pt x="145338" y="88852"/>
                  </a:cubicBezTo>
                  <a:cubicBezTo>
                    <a:pt x="147566" y="86625"/>
                    <a:pt x="148457" y="83316"/>
                    <a:pt x="146696" y="80452"/>
                  </a:cubicBezTo>
                  <a:lnTo>
                    <a:pt x="144235" y="82912"/>
                  </a:lnTo>
                  <a:cubicBezTo>
                    <a:pt x="144723" y="84164"/>
                    <a:pt x="144214" y="85437"/>
                    <a:pt x="143175" y="86476"/>
                  </a:cubicBezTo>
                  <a:cubicBezTo>
                    <a:pt x="141605" y="88046"/>
                    <a:pt x="139632" y="88322"/>
                    <a:pt x="137786" y="86604"/>
                  </a:cubicBezTo>
                  <a:lnTo>
                    <a:pt x="145402" y="78988"/>
                  </a:lnTo>
                  <a:moveTo>
                    <a:pt x="136302" y="79730"/>
                  </a:moveTo>
                  <a:cubicBezTo>
                    <a:pt x="137723" y="78309"/>
                    <a:pt x="139441" y="78203"/>
                    <a:pt x="140884" y="79646"/>
                  </a:cubicBezTo>
                  <a:lnTo>
                    <a:pt x="135920" y="84609"/>
                  </a:lnTo>
                  <a:cubicBezTo>
                    <a:pt x="134562" y="82785"/>
                    <a:pt x="135050" y="80982"/>
                    <a:pt x="136302" y="79730"/>
                  </a:cubicBezTo>
                  <a:moveTo>
                    <a:pt x="147000" y="64620"/>
                  </a:moveTo>
                  <a:lnTo>
                    <a:pt x="146279" y="65341"/>
                  </a:lnTo>
                  <a:cubicBezTo>
                    <a:pt x="145006" y="66613"/>
                    <a:pt x="144539" y="68183"/>
                    <a:pt x="145176" y="69923"/>
                  </a:cubicBezTo>
                  <a:lnTo>
                    <a:pt x="143564" y="68310"/>
                  </a:lnTo>
                  <a:lnTo>
                    <a:pt x="140954" y="70920"/>
                  </a:lnTo>
                  <a:lnTo>
                    <a:pt x="151879" y="81845"/>
                  </a:lnTo>
                  <a:lnTo>
                    <a:pt x="154510" y="79214"/>
                  </a:lnTo>
                  <a:lnTo>
                    <a:pt x="149164" y="73868"/>
                  </a:lnTo>
                  <a:cubicBezTo>
                    <a:pt x="147021" y="71726"/>
                    <a:pt x="147021" y="69732"/>
                    <a:pt x="148867" y="67886"/>
                  </a:cubicBezTo>
                  <a:lnTo>
                    <a:pt x="149567" y="67186"/>
                  </a:lnTo>
                  <a:lnTo>
                    <a:pt x="147000" y="64620"/>
                  </a:lnTo>
                  <a:moveTo>
                    <a:pt x="157278" y="63421"/>
                  </a:moveTo>
                  <a:cubicBezTo>
                    <a:pt x="155750" y="64567"/>
                    <a:pt x="154626" y="65352"/>
                    <a:pt x="153777" y="64503"/>
                  </a:cubicBezTo>
                  <a:cubicBezTo>
                    <a:pt x="153141" y="63867"/>
                    <a:pt x="153077" y="62785"/>
                    <a:pt x="154371" y="61491"/>
                  </a:cubicBezTo>
                  <a:cubicBezTo>
                    <a:pt x="155496" y="60366"/>
                    <a:pt x="156684" y="60027"/>
                    <a:pt x="157872" y="61003"/>
                  </a:cubicBezTo>
                  <a:lnTo>
                    <a:pt x="160438" y="58436"/>
                  </a:lnTo>
                  <a:cubicBezTo>
                    <a:pt x="157850" y="56145"/>
                    <a:pt x="154711" y="56782"/>
                    <a:pt x="152165" y="59327"/>
                  </a:cubicBezTo>
                  <a:cubicBezTo>
                    <a:pt x="149895" y="61597"/>
                    <a:pt x="148813" y="64673"/>
                    <a:pt x="151296" y="67155"/>
                  </a:cubicBezTo>
                  <a:cubicBezTo>
                    <a:pt x="153990" y="69849"/>
                    <a:pt x="156790" y="67770"/>
                    <a:pt x="159293" y="65988"/>
                  </a:cubicBezTo>
                  <a:cubicBezTo>
                    <a:pt x="161053" y="64736"/>
                    <a:pt x="161732" y="64397"/>
                    <a:pt x="162411" y="65076"/>
                  </a:cubicBezTo>
                  <a:cubicBezTo>
                    <a:pt x="163238" y="65903"/>
                    <a:pt x="162814" y="67049"/>
                    <a:pt x="161690" y="68173"/>
                  </a:cubicBezTo>
                  <a:cubicBezTo>
                    <a:pt x="160459" y="69403"/>
                    <a:pt x="159038" y="69891"/>
                    <a:pt x="157744" y="68979"/>
                  </a:cubicBezTo>
                  <a:lnTo>
                    <a:pt x="155093" y="71631"/>
                  </a:lnTo>
                  <a:cubicBezTo>
                    <a:pt x="158041" y="74198"/>
                    <a:pt x="161457" y="72734"/>
                    <a:pt x="163726" y="70464"/>
                  </a:cubicBezTo>
                  <a:cubicBezTo>
                    <a:pt x="166166" y="68025"/>
                    <a:pt x="167184" y="64673"/>
                    <a:pt x="164724" y="62212"/>
                  </a:cubicBezTo>
                  <a:cubicBezTo>
                    <a:pt x="162178" y="59667"/>
                    <a:pt x="159526" y="61767"/>
                    <a:pt x="157278" y="63421"/>
                  </a:cubicBezTo>
                  <a:moveTo>
                    <a:pt x="164645" y="46848"/>
                  </a:moveTo>
                  <a:cubicBezTo>
                    <a:pt x="162799" y="48693"/>
                    <a:pt x="162714" y="50305"/>
                    <a:pt x="163139" y="51960"/>
                  </a:cubicBezTo>
                  <a:lnTo>
                    <a:pt x="157369" y="46190"/>
                  </a:lnTo>
                  <a:lnTo>
                    <a:pt x="154738" y="48820"/>
                  </a:lnTo>
                  <a:lnTo>
                    <a:pt x="169821" y="63903"/>
                  </a:lnTo>
                  <a:lnTo>
                    <a:pt x="172451" y="61272"/>
                  </a:lnTo>
                  <a:lnTo>
                    <a:pt x="166554" y="55375"/>
                  </a:lnTo>
                  <a:cubicBezTo>
                    <a:pt x="164772" y="53593"/>
                    <a:pt x="164518" y="51684"/>
                    <a:pt x="166087" y="50114"/>
                  </a:cubicBezTo>
                  <a:cubicBezTo>
                    <a:pt x="167381" y="48820"/>
                    <a:pt x="168845" y="48799"/>
                    <a:pt x="170076" y="50029"/>
                  </a:cubicBezTo>
                  <a:lnTo>
                    <a:pt x="176885" y="56839"/>
                  </a:lnTo>
                  <a:lnTo>
                    <a:pt x="179515" y="54209"/>
                  </a:lnTo>
                  <a:lnTo>
                    <a:pt x="172473" y="47166"/>
                  </a:lnTo>
                  <a:cubicBezTo>
                    <a:pt x="169863" y="44556"/>
                    <a:pt x="167127" y="44365"/>
                    <a:pt x="164645" y="46848"/>
                  </a:cubicBezTo>
                  <a:moveTo>
                    <a:pt x="175491" y="36001"/>
                  </a:moveTo>
                  <a:cubicBezTo>
                    <a:pt x="172776" y="38716"/>
                    <a:pt x="172076" y="41877"/>
                    <a:pt x="174197" y="44847"/>
                  </a:cubicBezTo>
                  <a:lnTo>
                    <a:pt x="176700" y="42344"/>
                  </a:lnTo>
                  <a:cubicBezTo>
                    <a:pt x="176106" y="41283"/>
                    <a:pt x="175788" y="40032"/>
                    <a:pt x="177422" y="38398"/>
                  </a:cubicBezTo>
                  <a:cubicBezTo>
                    <a:pt x="178355" y="37465"/>
                    <a:pt x="179522" y="36892"/>
                    <a:pt x="180349" y="37719"/>
                  </a:cubicBezTo>
                  <a:cubicBezTo>
                    <a:pt x="181261" y="38632"/>
                    <a:pt x="180582" y="39650"/>
                    <a:pt x="180222" y="40138"/>
                  </a:cubicBezTo>
                  <a:lnTo>
                    <a:pt x="178334" y="42662"/>
                  </a:lnTo>
                  <a:cubicBezTo>
                    <a:pt x="177485" y="43807"/>
                    <a:pt x="175470" y="46756"/>
                    <a:pt x="178206" y="49493"/>
                  </a:cubicBezTo>
                  <a:cubicBezTo>
                    <a:pt x="180519" y="51805"/>
                    <a:pt x="183234" y="50956"/>
                    <a:pt x="184974" y="49217"/>
                  </a:cubicBezTo>
                  <a:cubicBezTo>
                    <a:pt x="186140" y="48050"/>
                    <a:pt x="187137" y="46205"/>
                    <a:pt x="186586" y="43956"/>
                  </a:cubicBezTo>
                  <a:lnTo>
                    <a:pt x="188177" y="45547"/>
                  </a:lnTo>
                  <a:lnTo>
                    <a:pt x="190744" y="42980"/>
                  </a:lnTo>
                  <a:lnTo>
                    <a:pt x="183170" y="35407"/>
                  </a:lnTo>
                  <a:cubicBezTo>
                    <a:pt x="180604" y="32840"/>
                    <a:pt x="177888" y="33604"/>
                    <a:pt x="175491" y="36001"/>
                  </a:cubicBezTo>
                  <a:moveTo>
                    <a:pt x="183468" y="46353"/>
                  </a:moveTo>
                  <a:cubicBezTo>
                    <a:pt x="182534" y="47286"/>
                    <a:pt x="181494" y="47520"/>
                    <a:pt x="180625" y="46650"/>
                  </a:cubicBezTo>
                  <a:cubicBezTo>
                    <a:pt x="179416" y="45441"/>
                    <a:pt x="180519" y="43956"/>
                    <a:pt x="180922" y="43426"/>
                  </a:cubicBezTo>
                  <a:lnTo>
                    <a:pt x="181855" y="42153"/>
                  </a:lnTo>
                  <a:cubicBezTo>
                    <a:pt x="182322" y="41516"/>
                    <a:pt x="182704" y="41007"/>
                    <a:pt x="182937" y="40435"/>
                  </a:cubicBezTo>
                  <a:lnTo>
                    <a:pt x="183531" y="41028"/>
                  </a:lnTo>
                  <a:cubicBezTo>
                    <a:pt x="184995" y="42492"/>
                    <a:pt x="185058" y="44762"/>
                    <a:pt x="183468" y="46353"/>
                  </a:cubicBezTo>
                  <a:moveTo>
                    <a:pt x="188311" y="23308"/>
                  </a:moveTo>
                  <a:lnTo>
                    <a:pt x="187590" y="24030"/>
                  </a:lnTo>
                  <a:cubicBezTo>
                    <a:pt x="186317" y="25302"/>
                    <a:pt x="185850" y="26872"/>
                    <a:pt x="186487" y="28612"/>
                  </a:cubicBezTo>
                  <a:lnTo>
                    <a:pt x="184875" y="27000"/>
                  </a:lnTo>
                  <a:lnTo>
                    <a:pt x="182265" y="29609"/>
                  </a:lnTo>
                  <a:lnTo>
                    <a:pt x="193190" y="40534"/>
                  </a:lnTo>
                  <a:lnTo>
                    <a:pt x="195821" y="37903"/>
                  </a:lnTo>
                  <a:lnTo>
                    <a:pt x="190475" y="32557"/>
                  </a:lnTo>
                  <a:cubicBezTo>
                    <a:pt x="188332" y="30415"/>
                    <a:pt x="188332" y="28421"/>
                    <a:pt x="190178" y="26575"/>
                  </a:cubicBezTo>
                  <a:lnTo>
                    <a:pt x="190878" y="25875"/>
                  </a:lnTo>
                  <a:lnTo>
                    <a:pt x="188311" y="23308"/>
                  </a:lnTo>
                  <a:moveTo>
                    <a:pt x="205297" y="19093"/>
                  </a:moveTo>
                  <a:lnTo>
                    <a:pt x="204215" y="18011"/>
                  </a:lnTo>
                  <a:cubicBezTo>
                    <a:pt x="200609" y="14405"/>
                    <a:pt x="196600" y="14893"/>
                    <a:pt x="193948" y="17544"/>
                  </a:cubicBezTo>
                  <a:cubicBezTo>
                    <a:pt x="191169" y="20323"/>
                    <a:pt x="190596" y="24714"/>
                    <a:pt x="194415" y="28533"/>
                  </a:cubicBezTo>
                  <a:cubicBezTo>
                    <a:pt x="198212" y="32330"/>
                    <a:pt x="202476" y="31715"/>
                    <a:pt x="205233" y="28957"/>
                  </a:cubicBezTo>
                  <a:cubicBezTo>
                    <a:pt x="207461" y="26730"/>
                    <a:pt x="208352" y="23420"/>
                    <a:pt x="206591" y="20557"/>
                  </a:cubicBezTo>
                  <a:lnTo>
                    <a:pt x="204130" y="23017"/>
                  </a:lnTo>
                  <a:cubicBezTo>
                    <a:pt x="204618" y="24269"/>
                    <a:pt x="204109" y="25542"/>
                    <a:pt x="203070" y="26581"/>
                  </a:cubicBezTo>
                  <a:cubicBezTo>
                    <a:pt x="201500" y="28151"/>
                    <a:pt x="199527" y="28427"/>
                    <a:pt x="197682" y="26709"/>
                  </a:cubicBezTo>
                  <a:lnTo>
                    <a:pt x="205297" y="19093"/>
                  </a:lnTo>
                  <a:moveTo>
                    <a:pt x="196196" y="19835"/>
                  </a:moveTo>
                  <a:cubicBezTo>
                    <a:pt x="197618" y="18414"/>
                    <a:pt x="199336" y="18308"/>
                    <a:pt x="200778" y="19751"/>
                  </a:cubicBezTo>
                  <a:lnTo>
                    <a:pt x="195815" y="24714"/>
                  </a:lnTo>
                  <a:cubicBezTo>
                    <a:pt x="194457" y="22890"/>
                    <a:pt x="194945" y="21087"/>
                    <a:pt x="196196" y="19835"/>
                  </a:cubicBezTo>
                  <a:moveTo>
                    <a:pt x="116864" y="160984"/>
                  </a:moveTo>
                  <a:lnTo>
                    <a:pt x="114276" y="158396"/>
                  </a:lnTo>
                  <a:lnTo>
                    <a:pt x="106660" y="166011"/>
                  </a:lnTo>
                  <a:lnTo>
                    <a:pt x="103032" y="162384"/>
                  </a:lnTo>
                  <a:lnTo>
                    <a:pt x="109672" y="155744"/>
                  </a:lnTo>
                  <a:lnTo>
                    <a:pt x="107084" y="153156"/>
                  </a:lnTo>
                  <a:lnTo>
                    <a:pt x="100445" y="159796"/>
                  </a:lnTo>
                  <a:lnTo>
                    <a:pt x="96987" y="156338"/>
                  </a:lnTo>
                  <a:lnTo>
                    <a:pt x="104199" y="149125"/>
                  </a:lnTo>
                  <a:lnTo>
                    <a:pt x="101611" y="146538"/>
                  </a:lnTo>
                  <a:lnTo>
                    <a:pt x="91641" y="156508"/>
                  </a:lnTo>
                  <a:lnTo>
                    <a:pt x="106490" y="171357"/>
                  </a:lnTo>
                  <a:lnTo>
                    <a:pt x="116864" y="160984"/>
                  </a:lnTo>
                  <a:moveTo>
                    <a:pt x="113788" y="133894"/>
                  </a:moveTo>
                  <a:lnTo>
                    <a:pt x="111158" y="136524"/>
                  </a:lnTo>
                  <a:lnTo>
                    <a:pt x="116758" y="142125"/>
                  </a:lnTo>
                  <a:cubicBezTo>
                    <a:pt x="115040" y="141721"/>
                    <a:pt x="113130" y="142485"/>
                    <a:pt x="111709" y="143906"/>
                  </a:cubicBezTo>
                  <a:cubicBezTo>
                    <a:pt x="109036" y="146579"/>
                    <a:pt x="108676" y="150673"/>
                    <a:pt x="112452" y="154449"/>
                  </a:cubicBezTo>
                  <a:cubicBezTo>
                    <a:pt x="116291" y="158289"/>
                    <a:pt x="120385" y="157928"/>
                    <a:pt x="123058" y="155256"/>
                  </a:cubicBezTo>
                  <a:cubicBezTo>
                    <a:pt x="124565" y="153750"/>
                    <a:pt x="125264" y="151734"/>
                    <a:pt x="124607" y="149889"/>
                  </a:cubicBezTo>
                  <a:lnTo>
                    <a:pt x="126283" y="151565"/>
                  </a:lnTo>
                  <a:lnTo>
                    <a:pt x="128871" y="148976"/>
                  </a:lnTo>
                  <a:lnTo>
                    <a:pt x="113788" y="133894"/>
                  </a:lnTo>
                  <a:moveTo>
                    <a:pt x="121255" y="152222"/>
                  </a:moveTo>
                  <a:cubicBezTo>
                    <a:pt x="119728" y="153750"/>
                    <a:pt x="117331" y="153983"/>
                    <a:pt x="115125" y="151776"/>
                  </a:cubicBezTo>
                  <a:cubicBezTo>
                    <a:pt x="112897" y="149549"/>
                    <a:pt x="113130" y="147152"/>
                    <a:pt x="114658" y="145625"/>
                  </a:cubicBezTo>
                  <a:cubicBezTo>
                    <a:pt x="116079" y="144204"/>
                    <a:pt x="118582" y="143822"/>
                    <a:pt x="120831" y="146070"/>
                  </a:cubicBezTo>
                  <a:cubicBezTo>
                    <a:pt x="123058" y="148298"/>
                    <a:pt x="122676" y="150801"/>
                    <a:pt x="121255" y="152222"/>
                  </a:cubicBezTo>
                  <a:moveTo>
                    <a:pt x="126529" y="129214"/>
                  </a:moveTo>
                  <a:lnTo>
                    <a:pt x="125808" y="129935"/>
                  </a:lnTo>
                  <a:cubicBezTo>
                    <a:pt x="124535" y="131208"/>
                    <a:pt x="124069" y="132778"/>
                    <a:pt x="124705" y="134517"/>
                  </a:cubicBezTo>
                  <a:lnTo>
                    <a:pt x="123093" y="132905"/>
                  </a:lnTo>
                  <a:lnTo>
                    <a:pt x="120484" y="135514"/>
                  </a:lnTo>
                  <a:lnTo>
                    <a:pt x="131408" y="146439"/>
                  </a:lnTo>
                  <a:lnTo>
                    <a:pt x="134039" y="143808"/>
                  </a:lnTo>
                  <a:lnTo>
                    <a:pt x="128693" y="138463"/>
                  </a:lnTo>
                  <a:cubicBezTo>
                    <a:pt x="126551" y="136320"/>
                    <a:pt x="126551" y="134326"/>
                    <a:pt x="128396" y="132480"/>
                  </a:cubicBezTo>
                  <a:lnTo>
                    <a:pt x="129096" y="131780"/>
                  </a:lnTo>
                  <a:lnTo>
                    <a:pt x="126529" y="129214"/>
                  </a:lnTo>
                  <a:moveTo>
                    <a:pt x="132293" y="123322"/>
                  </a:moveTo>
                  <a:cubicBezTo>
                    <a:pt x="129578" y="126038"/>
                    <a:pt x="128878" y="129198"/>
                    <a:pt x="130999" y="132168"/>
                  </a:cubicBezTo>
                  <a:lnTo>
                    <a:pt x="133503" y="129665"/>
                  </a:lnTo>
                  <a:cubicBezTo>
                    <a:pt x="132909" y="128604"/>
                    <a:pt x="132590" y="127353"/>
                    <a:pt x="134224" y="125719"/>
                  </a:cubicBezTo>
                  <a:cubicBezTo>
                    <a:pt x="135157" y="124786"/>
                    <a:pt x="136324" y="124213"/>
                    <a:pt x="137151" y="125041"/>
                  </a:cubicBezTo>
                  <a:cubicBezTo>
                    <a:pt x="138063" y="125953"/>
                    <a:pt x="137385" y="126971"/>
                    <a:pt x="137024" y="127459"/>
                  </a:cubicBezTo>
                  <a:lnTo>
                    <a:pt x="135136" y="129983"/>
                  </a:lnTo>
                  <a:cubicBezTo>
                    <a:pt x="134287" y="131129"/>
                    <a:pt x="132272" y="134077"/>
                    <a:pt x="135009" y="136814"/>
                  </a:cubicBezTo>
                  <a:cubicBezTo>
                    <a:pt x="137321" y="139126"/>
                    <a:pt x="140036" y="138278"/>
                    <a:pt x="141776" y="136538"/>
                  </a:cubicBezTo>
                  <a:cubicBezTo>
                    <a:pt x="142942" y="135372"/>
                    <a:pt x="143940" y="133526"/>
                    <a:pt x="143388" y="131277"/>
                  </a:cubicBezTo>
                  <a:lnTo>
                    <a:pt x="144979" y="132868"/>
                  </a:lnTo>
                  <a:lnTo>
                    <a:pt x="147546" y="130302"/>
                  </a:lnTo>
                  <a:lnTo>
                    <a:pt x="139973" y="122728"/>
                  </a:lnTo>
                  <a:cubicBezTo>
                    <a:pt x="137406" y="120162"/>
                    <a:pt x="134690" y="120925"/>
                    <a:pt x="132293" y="123322"/>
                  </a:cubicBezTo>
                  <a:moveTo>
                    <a:pt x="140269" y="133674"/>
                  </a:moveTo>
                  <a:cubicBezTo>
                    <a:pt x="139336" y="134608"/>
                    <a:pt x="138297" y="134841"/>
                    <a:pt x="137427" y="133971"/>
                  </a:cubicBezTo>
                  <a:cubicBezTo>
                    <a:pt x="136218" y="132762"/>
                    <a:pt x="137321" y="131277"/>
                    <a:pt x="137724" y="130747"/>
                  </a:cubicBezTo>
                  <a:lnTo>
                    <a:pt x="138657" y="129474"/>
                  </a:lnTo>
                  <a:cubicBezTo>
                    <a:pt x="139124" y="128838"/>
                    <a:pt x="139506" y="128329"/>
                    <a:pt x="139739" y="127756"/>
                  </a:cubicBezTo>
                  <a:lnTo>
                    <a:pt x="140333" y="128350"/>
                  </a:lnTo>
                  <a:cubicBezTo>
                    <a:pt x="141797" y="129814"/>
                    <a:pt x="141861" y="132084"/>
                    <a:pt x="140269" y="133674"/>
                  </a:cubicBezTo>
                  <a:moveTo>
                    <a:pt x="155168" y="100829"/>
                  </a:moveTo>
                  <a:lnTo>
                    <a:pt x="152453" y="103545"/>
                  </a:lnTo>
                  <a:lnTo>
                    <a:pt x="157566" y="113239"/>
                  </a:lnTo>
                  <a:lnTo>
                    <a:pt x="147807" y="108190"/>
                  </a:lnTo>
                  <a:lnTo>
                    <a:pt x="145241" y="110757"/>
                  </a:lnTo>
                  <a:lnTo>
                    <a:pt x="150311" y="120494"/>
                  </a:lnTo>
                  <a:lnTo>
                    <a:pt x="140595" y="115403"/>
                  </a:lnTo>
                  <a:lnTo>
                    <a:pt x="137795" y="118203"/>
                  </a:lnTo>
                  <a:lnTo>
                    <a:pt x="152496" y="125352"/>
                  </a:lnTo>
                  <a:lnTo>
                    <a:pt x="155041" y="122806"/>
                  </a:lnTo>
                  <a:lnTo>
                    <a:pt x="150311" y="113366"/>
                  </a:lnTo>
                  <a:lnTo>
                    <a:pt x="159772" y="118076"/>
                  </a:lnTo>
                  <a:lnTo>
                    <a:pt x="162296" y="115551"/>
                  </a:lnTo>
                  <a:lnTo>
                    <a:pt x="155168" y="100829"/>
                  </a:lnTo>
                  <a:moveTo>
                    <a:pt x="167968" y="80181"/>
                  </a:moveTo>
                  <a:lnTo>
                    <a:pt x="164468" y="83681"/>
                  </a:lnTo>
                  <a:lnTo>
                    <a:pt x="171701" y="99145"/>
                  </a:lnTo>
                  <a:lnTo>
                    <a:pt x="156237" y="91912"/>
                  </a:lnTo>
                  <a:lnTo>
                    <a:pt x="152737" y="95412"/>
                  </a:lnTo>
                  <a:lnTo>
                    <a:pt x="167586" y="110261"/>
                  </a:lnTo>
                  <a:lnTo>
                    <a:pt x="170110" y="107737"/>
                  </a:lnTo>
                  <a:lnTo>
                    <a:pt x="159652" y="97279"/>
                  </a:lnTo>
                  <a:lnTo>
                    <a:pt x="173929" y="103918"/>
                  </a:lnTo>
                  <a:lnTo>
                    <a:pt x="176411" y="101436"/>
                  </a:lnTo>
                  <a:lnTo>
                    <a:pt x="169771" y="87160"/>
                  </a:lnTo>
                  <a:lnTo>
                    <a:pt x="180229" y="97618"/>
                  </a:lnTo>
                  <a:lnTo>
                    <a:pt x="182817" y="95030"/>
                  </a:lnTo>
                  <a:lnTo>
                    <a:pt x="167968" y="80181"/>
                  </a:lnTo>
                  <a:moveTo>
                    <a:pt x="173068" y="80044"/>
                  </a:moveTo>
                  <a:lnTo>
                    <a:pt x="175868" y="77244"/>
                  </a:lnTo>
                  <a:lnTo>
                    <a:pt x="172877" y="74253"/>
                  </a:lnTo>
                  <a:lnTo>
                    <a:pt x="170077" y="77053"/>
                  </a:lnTo>
                  <a:lnTo>
                    <a:pt x="173068" y="80044"/>
                  </a:lnTo>
                  <a:moveTo>
                    <a:pt x="185520" y="92327"/>
                  </a:moveTo>
                  <a:lnTo>
                    <a:pt x="188151" y="89696"/>
                  </a:lnTo>
                  <a:lnTo>
                    <a:pt x="177226" y="78772"/>
                  </a:lnTo>
                  <a:lnTo>
                    <a:pt x="174596" y="81402"/>
                  </a:lnTo>
                  <a:lnTo>
                    <a:pt x="185520" y="92327"/>
                  </a:lnTo>
                  <a:moveTo>
                    <a:pt x="185464" y="70152"/>
                  </a:moveTo>
                  <a:cubicBezTo>
                    <a:pt x="183639" y="71976"/>
                    <a:pt x="183512" y="73631"/>
                    <a:pt x="183915" y="75264"/>
                  </a:cubicBezTo>
                  <a:lnTo>
                    <a:pt x="182324" y="73674"/>
                  </a:lnTo>
                  <a:lnTo>
                    <a:pt x="179715" y="76283"/>
                  </a:lnTo>
                  <a:lnTo>
                    <a:pt x="190640" y="87208"/>
                  </a:lnTo>
                  <a:lnTo>
                    <a:pt x="193270" y="84577"/>
                  </a:lnTo>
                  <a:lnTo>
                    <a:pt x="187373" y="78680"/>
                  </a:lnTo>
                  <a:cubicBezTo>
                    <a:pt x="185591" y="76898"/>
                    <a:pt x="185336" y="74989"/>
                    <a:pt x="186906" y="73419"/>
                  </a:cubicBezTo>
                  <a:cubicBezTo>
                    <a:pt x="188200" y="72125"/>
                    <a:pt x="189664" y="72104"/>
                    <a:pt x="190894" y="73334"/>
                  </a:cubicBezTo>
                  <a:lnTo>
                    <a:pt x="197704" y="80144"/>
                  </a:lnTo>
                  <a:lnTo>
                    <a:pt x="200334" y="77513"/>
                  </a:lnTo>
                  <a:lnTo>
                    <a:pt x="193291" y="70470"/>
                  </a:lnTo>
                  <a:cubicBezTo>
                    <a:pt x="190682" y="67861"/>
                    <a:pt x="187945" y="67670"/>
                    <a:pt x="185464" y="70152"/>
                  </a:cubicBezTo>
                  <a:moveTo>
                    <a:pt x="197901" y="49781"/>
                  </a:moveTo>
                  <a:lnTo>
                    <a:pt x="195270" y="52411"/>
                  </a:lnTo>
                  <a:lnTo>
                    <a:pt x="200871" y="58012"/>
                  </a:lnTo>
                  <a:cubicBezTo>
                    <a:pt x="199152" y="57609"/>
                    <a:pt x="197243" y="58372"/>
                    <a:pt x="195822" y="59794"/>
                  </a:cubicBezTo>
                  <a:cubicBezTo>
                    <a:pt x="193149" y="62466"/>
                    <a:pt x="192789" y="66561"/>
                    <a:pt x="196565" y="70337"/>
                  </a:cubicBezTo>
                  <a:cubicBezTo>
                    <a:pt x="200404" y="74176"/>
                    <a:pt x="204498" y="73816"/>
                    <a:pt x="207171" y="71143"/>
                  </a:cubicBezTo>
                  <a:cubicBezTo>
                    <a:pt x="208677" y="69636"/>
                    <a:pt x="209377" y="67621"/>
                    <a:pt x="208720" y="65776"/>
                  </a:cubicBezTo>
                  <a:lnTo>
                    <a:pt x="210396" y="67452"/>
                  </a:lnTo>
                  <a:lnTo>
                    <a:pt x="212984" y="64864"/>
                  </a:lnTo>
                  <a:lnTo>
                    <a:pt x="197901" y="49781"/>
                  </a:lnTo>
                  <a:moveTo>
                    <a:pt x="205368" y="68109"/>
                  </a:moveTo>
                  <a:cubicBezTo>
                    <a:pt x="203841" y="69636"/>
                    <a:pt x="201444" y="69870"/>
                    <a:pt x="199237" y="67664"/>
                  </a:cubicBezTo>
                  <a:cubicBezTo>
                    <a:pt x="197010" y="65436"/>
                    <a:pt x="197243" y="63039"/>
                    <a:pt x="198771" y="61512"/>
                  </a:cubicBezTo>
                  <a:cubicBezTo>
                    <a:pt x="200192" y="60091"/>
                    <a:pt x="202695" y="59709"/>
                    <a:pt x="204944" y="61957"/>
                  </a:cubicBezTo>
                  <a:cubicBezTo>
                    <a:pt x="207171" y="64185"/>
                    <a:pt x="206789" y="66688"/>
                    <a:pt x="205368" y="6810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337336" y="0"/>
                  </a:moveTo>
                  <a:lnTo>
                    <a:pt x="2136460" y="0"/>
                  </a:lnTo>
                  <a:lnTo>
                    <a:pt x="2136460" y="514036"/>
                  </a:lnTo>
                  <a:lnTo>
                    <a:pt x="502855" y="514036"/>
                  </a:lnTo>
                  <a:cubicBezTo>
                    <a:pt x="444308" y="514036"/>
                    <a:pt x="415034" y="514036"/>
                    <a:pt x="392751" y="502460"/>
                  </a:cubicBezTo>
                  <a:cubicBezTo>
                    <a:pt x="373974" y="492707"/>
                    <a:pt x="358664" y="477397"/>
                    <a:pt x="348910" y="458620"/>
                  </a:cubicBezTo>
                  <a:cubicBezTo>
                    <a:pt x="337336" y="436338"/>
                    <a:pt x="337336" y="407064"/>
                    <a:pt x="337336" y="348516"/>
                  </a:cubicBezTo>
                  <a:lnTo>
                    <a:pt x="33733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18039" y="151528"/>
                  </a:moveTo>
                  <a:cubicBezTo>
                    <a:pt x="818039" y="117523"/>
                    <a:pt x="845606" y="89956"/>
                    <a:pt x="879611" y="89956"/>
                  </a:cubicBezTo>
                  <a:lnTo>
                    <a:pt x="1026335" y="89956"/>
                  </a:lnTo>
                  <a:cubicBezTo>
                    <a:pt x="1060341" y="89956"/>
                    <a:pt x="1087908" y="117523"/>
                    <a:pt x="1087908" y="151528"/>
                  </a:cubicBezTo>
                  <a:lnTo>
                    <a:pt x="1087908" y="298253"/>
                  </a:lnTo>
                  <a:cubicBezTo>
                    <a:pt x="1087908" y="332258"/>
                    <a:pt x="1060341" y="359825"/>
                    <a:pt x="1026335" y="359825"/>
                  </a:cubicBezTo>
                  <a:lnTo>
                    <a:pt x="879611" y="359825"/>
                  </a:lnTo>
                  <a:cubicBezTo>
                    <a:pt x="845606" y="359825"/>
                    <a:pt x="818039" y="332258"/>
                    <a:pt x="818039" y="298253"/>
                  </a:cubicBezTo>
                  <a:lnTo>
                    <a:pt x="818039" y="15152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64" name="shape364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999386" y="182768"/>
                  </a:moveTo>
                  <a:cubicBezTo>
                    <a:pt x="1004969" y="188350"/>
                    <a:pt x="1004969" y="197401"/>
                    <a:pt x="999386" y="202984"/>
                  </a:cubicBezTo>
                  <a:lnTo>
                    <a:pt x="927911" y="274458"/>
                  </a:lnTo>
                  <a:cubicBezTo>
                    <a:pt x="922329" y="280040"/>
                    <a:pt x="913278" y="280040"/>
                    <a:pt x="907696" y="274458"/>
                  </a:cubicBezTo>
                  <a:cubicBezTo>
                    <a:pt x="902114" y="268876"/>
                    <a:pt x="902114" y="259825"/>
                    <a:pt x="907696" y="254242"/>
                  </a:cubicBezTo>
                  <a:lnTo>
                    <a:pt x="979170" y="182768"/>
                  </a:lnTo>
                  <a:cubicBezTo>
                    <a:pt x="984753" y="177185"/>
                    <a:pt x="993804" y="177185"/>
                    <a:pt x="999386" y="18276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896362" y="191648"/>
                  </a:moveTo>
                  <a:lnTo>
                    <a:pt x="896362" y="265576"/>
                  </a:lnTo>
                  <a:lnTo>
                    <a:pt x="907697" y="254242"/>
                  </a:lnTo>
                  <a:cubicBezTo>
                    <a:pt x="913279" y="248659"/>
                    <a:pt x="922330" y="248659"/>
                    <a:pt x="927912" y="254242"/>
                  </a:cubicBezTo>
                  <a:cubicBezTo>
                    <a:pt x="933494" y="259824"/>
                    <a:pt x="933494" y="268875"/>
                    <a:pt x="927912" y="274457"/>
                  </a:cubicBezTo>
                  <a:lnTo>
                    <a:pt x="904376" y="297993"/>
                  </a:lnTo>
                  <a:cubicBezTo>
                    <a:pt x="890869" y="311501"/>
                    <a:pt x="867772" y="301934"/>
                    <a:pt x="867773" y="282831"/>
                  </a:cubicBezTo>
                  <a:lnTo>
                    <a:pt x="867772" y="174394"/>
                  </a:lnTo>
                  <a:cubicBezTo>
                    <a:pt x="867772" y="155290"/>
                    <a:pt x="890869" y="145723"/>
                    <a:pt x="904376" y="159231"/>
                  </a:cubicBezTo>
                  <a:lnTo>
                    <a:pt x="1010721" y="265576"/>
                  </a:lnTo>
                  <a:lnTo>
                    <a:pt x="1010721" y="191648"/>
                  </a:lnTo>
                  <a:lnTo>
                    <a:pt x="999387" y="202982"/>
                  </a:lnTo>
                  <a:cubicBezTo>
                    <a:pt x="993804" y="208565"/>
                    <a:pt x="984753" y="208565"/>
                    <a:pt x="979171" y="202983"/>
                  </a:cubicBezTo>
                  <a:cubicBezTo>
                    <a:pt x="973588" y="197401"/>
                    <a:pt x="973588" y="188350"/>
                    <a:pt x="979171" y="182767"/>
                  </a:cubicBezTo>
                  <a:lnTo>
                    <a:pt x="1002707" y="159232"/>
                  </a:lnTo>
                  <a:cubicBezTo>
                    <a:pt x="1016215" y="145723"/>
                    <a:pt x="1039311" y="155290"/>
                    <a:pt x="1039311" y="174393"/>
                  </a:cubicBezTo>
                  <a:lnTo>
                    <a:pt x="1039311" y="282831"/>
                  </a:lnTo>
                  <a:cubicBezTo>
                    <a:pt x="1039311" y="301934"/>
                    <a:pt x="1016215" y="311501"/>
                    <a:pt x="1002707" y="297993"/>
                  </a:cubicBezTo>
                  <a:lnTo>
                    <a:pt x="896362" y="19164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7196495" y="0"/>
              <a:ext cx="1053600" cy="1053600"/>
            </a:xfrm>
            <a:custGeom>
              <a:avLst/>
              <a:gdLst/>
              <a:ahLst/>
              <a:cxnLst/>
              <a:rect l="0" t="0" r="0" b="0"/>
              <a:pathLst>
                <a:path w="1053600" h="1053600">
                  <a:moveTo>
                    <a:pt x="1248367" y="129312"/>
                  </a:moveTo>
                  <a:lnTo>
                    <a:pt x="1233412" y="129312"/>
                  </a:lnTo>
                  <a:lnTo>
                    <a:pt x="1219581" y="185535"/>
                  </a:lnTo>
                  <a:lnTo>
                    <a:pt x="1202602" y="129312"/>
                  </a:lnTo>
                  <a:lnTo>
                    <a:pt x="1188209" y="129312"/>
                  </a:lnTo>
                  <a:lnTo>
                    <a:pt x="1171230" y="185422"/>
                  </a:lnTo>
                  <a:lnTo>
                    <a:pt x="1157399" y="129312"/>
                  </a:lnTo>
                  <a:lnTo>
                    <a:pt x="1141881" y="129312"/>
                  </a:lnTo>
                  <a:lnTo>
                    <a:pt x="1163358" y="208024"/>
                  </a:lnTo>
                  <a:lnTo>
                    <a:pt x="1177864" y="208024"/>
                  </a:lnTo>
                  <a:lnTo>
                    <a:pt x="1195180" y="150564"/>
                  </a:lnTo>
                  <a:lnTo>
                    <a:pt x="1212497" y="208024"/>
                  </a:lnTo>
                  <a:lnTo>
                    <a:pt x="1226890" y="208024"/>
                  </a:lnTo>
                  <a:lnTo>
                    <a:pt x="1248367" y="129312"/>
                  </a:lnTo>
                  <a:moveTo>
                    <a:pt x="1276456" y="149102"/>
                  </a:moveTo>
                  <a:cubicBezTo>
                    <a:pt x="1259589" y="149102"/>
                    <a:pt x="1247782" y="160347"/>
                    <a:pt x="1247782" y="179125"/>
                  </a:cubicBezTo>
                  <a:cubicBezTo>
                    <a:pt x="1247782" y="198016"/>
                    <a:pt x="1259589" y="209261"/>
                    <a:pt x="1276456" y="209261"/>
                  </a:cubicBezTo>
                  <a:cubicBezTo>
                    <a:pt x="1293435" y="209261"/>
                    <a:pt x="1305242" y="198016"/>
                    <a:pt x="1305242" y="179125"/>
                  </a:cubicBezTo>
                  <a:cubicBezTo>
                    <a:pt x="1305242" y="160347"/>
                    <a:pt x="1293435" y="149102"/>
                    <a:pt x="1276456" y="149102"/>
                  </a:cubicBezTo>
                  <a:moveTo>
                    <a:pt x="1276343" y="162034"/>
                  </a:moveTo>
                  <a:cubicBezTo>
                    <a:pt x="1284777" y="162034"/>
                    <a:pt x="1290961" y="167543"/>
                    <a:pt x="1290961" y="179125"/>
                  </a:cubicBezTo>
                  <a:cubicBezTo>
                    <a:pt x="1290961" y="190032"/>
                    <a:pt x="1285676" y="196329"/>
                    <a:pt x="1276681" y="196329"/>
                  </a:cubicBezTo>
                  <a:cubicBezTo>
                    <a:pt x="1268247" y="196329"/>
                    <a:pt x="1262063" y="190820"/>
                    <a:pt x="1262063" y="179125"/>
                  </a:cubicBezTo>
                  <a:cubicBezTo>
                    <a:pt x="1262063" y="168331"/>
                    <a:pt x="1267348" y="162034"/>
                    <a:pt x="1276343" y="162034"/>
                  </a:cubicBezTo>
                  <a:moveTo>
                    <a:pt x="1346239" y="149102"/>
                  </a:moveTo>
                  <a:cubicBezTo>
                    <a:pt x="1336569" y="149102"/>
                    <a:pt x="1331846" y="153150"/>
                    <a:pt x="1328585" y="158548"/>
                  </a:cubicBezTo>
                  <a:lnTo>
                    <a:pt x="1328585" y="150114"/>
                  </a:lnTo>
                  <a:lnTo>
                    <a:pt x="1314755" y="150114"/>
                  </a:lnTo>
                  <a:lnTo>
                    <a:pt x="1314755" y="208024"/>
                  </a:lnTo>
                  <a:lnTo>
                    <a:pt x="1328698" y="208024"/>
                  </a:lnTo>
                  <a:lnTo>
                    <a:pt x="1328698" y="176764"/>
                  </a:lnTo>
                  <a:cubicBezTo>
                    <a:pt x="1328698" y="167319"/>
                    <a:pt x="1333083" y="161584"/>
                    <a:pt x="1341404" y="161584"/>
                  </a:cubicBezTo>
                  <a:cubicBezTo>
                    <a:pt x="1348263" y="161584"/>
                    <a:pt x="1352199" y="165407"/>
                    <a:pt x="1352199" y="171929"/>
                  </a:cubicBezTo>
                  <a:lnTo>
                    <a:pt x="1352199" y="208024"/>
                  </a:lnTo>
                  <a:lnTo>
                    <a:pt x="1366142" y="208024"/>
                  </a:lnTo>
                  <a:lnTo>
                    <a:pt x="1366142" y="170692"/>
                  </a:lnTo>
                  <a:cubicBezTo>
                    <a:pt x="1366142" y="156861"/>
                    <a:pt x="1359395" y="149102"/>
                    <a:pt x="1346239" y="149102"/>
                  </a:cubicBezTo>
                  <a:moveTo>
                    <a:pt x="1433193" y="128075"/>
                  </a:moveTo>
                  <a:lnTo>
                    <a:pt x="1419250" y="128075"/>
                  </a:lnTo>
                  <a:lnTo>
                    <a:pt x="1419250" y="157761"/>
                  </a:lnTo>
                  <a:cubicBezTo>
                    <a:pt x="1415764" y="152138"/>
                    <a:pt x="1408680" y="149102"/>
                    <a:pt x="1401146" y="149102"/>
                  </a:cubicBezTo>
                  <a:cubicBezTo>
                    <a:pt x="1386978" y="149102"/>
                    <a:pt x="1375172" y="158998"/>
                    <a:pt x="1375172" y="179013"/>
                  </a:cubicBezTo>
                  <a:cubicBezTo>
                    <a:pt x="1375172" y="199365"/>
                    <a:pt x="1386978" y="209261"/>
                    <a:pt x="1401146" y="209261"/>
                  </a:cubicBezTo>
                  <a:cubicBezTo>
                    <a:pt x="1409130" y="209261"/>
                    <a:pt x="1416327" y="205775"/>
                    <a:pt x="1419475" y="199141"/>
                  </a:cubicBezTo>
                  <a:lnTo>
                    <a:pt x="1419475" y="208024"/>
                  </a:lnTo>
                  <a:lnTo>
                    <a:pt x="1433193" y="208024"/>
                  </a:lnTo>
                  <a:lnTo>
                    <a:pt x="1433193" y="128075"/>
                  </a:lnTo>
                  <a:moveTo>
                    <a:pt x="1404407" y="196442"/>
                  </a:moveTo>
                  <a:cubicBezTo>
                    <a:pt x="1396311" y="196442"/>
                    <a:pt x="1389340" y="190707"/>
                    <a:pt x="1389340" y="179013"/>
                  </a:cubicBezTo>
                  <a:cubicBezTo>
                    <a:pt x="1389340" y="167206"/>
                    <a:pt x="1396311" y="161471"/>
                    <a:pt x="1404407" y="161471"/>
                  </a:cubicBezTo>
                  <a:cubicBezTo>
                    <a:pt x="1411941" y="161471"/>
                    <a:pt x="1419587" y="167094"/>
                    <a:pt x="1419587" y="179013"/>
                  </a:cubicBezTo>
                  <a:cubicBezTo>
                    <a:pt x="1419587" y="190820"/>
                    <a:pt x="1411941" y="196442"/>
                    <a:pt x="1404407" y="196442"/>
                  </a:cubicBezTo>
                  <a:moveTo>
                    <a:pt x="1496567" y="183286"/>
                  </a:moveTo>
                  <a:lnTo>
                    <a:pt x="1496567" y="177551"/>
                  </a:lnTo>
                  <a:cubicBezTo>
                    <a:pt x="1496567" y="158435"/>
                    <a:pt x="1484648" y="149102"/>
                    <a:pt x="1470593" y="149102"/>
                  </a:cubicBezTo>
                  <a:cubicBezTo>
                    <a:pt x="1455862" y="149102"/>
                    <a:pt x="1442706" y="159222"/>
                    <a:pt x="1442706" y="179463"/>
                  </a:cubicBezTo>
                  <a:cubicBezTo>
                    <a:pt x="1442706" y="199590"/>
                    <a:pt x="1455637" y="209261"/>
                    <a:pt x="1470255" y="209261"/>
                  </a:cubicBezTo>
                  <a:cubicBezTo>
                    <a:pt x="1482062" y="209261"/>
                    <a:pt x="1493194" y="202851"/>
                    <a:pt x="1496118" y="190595"/>
                  </a:cubicBezTo>
                  <a:lnTo>
                    <a:pt x="1483074" y="190595"/>
                  </a:lnTo>
                  <a:cubicBezTo>
                    <a:pt x="1481050" y="195205"/>
                    <a:pt x="1476327" y="197229"/>
                    <a:pt x="1470817" y="197229"/>
                  </a:cubicBezTo>
                  <a:cubicBezTo>
                    <a:pt x="1462497" y="197229"/>
                    <a:pt x="1456537" y="192731"/>
                    <a:pt x="1456200" y="183286"/>
                  </a:cubicBezTo>
                  <a:lnTo>
                    <a:pt x="1496567" y="183286"/>
                  </a:lnTo>
                  <a:moveTo>
                    <a:pt x="1470480" y="161134"/>
                  </a:moveTo>
                  <a:cubicBezTo>
                    <a:pt x="1478014" y="161134"/>
                    <a:pt x="1482849" y="165407"/>
                    <a:pt x="1482849" y="173053"/>
                  </a:cubicBezTo>
                  <a:lnTo>
                    <a:pt x="1456537" y="173053"/>
                  </a:lnTo>
                  <a:cubicBezTo>
                    <a:pt x="1457774" y="164620"/>
                    <a:pt x="1463846" y="161134"/>
                    <a:pt x="1470480" y="161134"/>
                  </a:cubicBezTo>
                  <a:moveTo>
                    <a:pt x="1538886" y="149440"/>
                  </a:moveTo>
                  <a:lnTo>
                    <a:pt x="1535063" y="149440"/>
                  </a:lnTo>
                  <a:cubicBezTo>
                    <a:pt x="1528316" y="149440"/>
                    <a:pt x="1522919" y="152363"/>
                    <a:pt x="1519995" y="158660"/>
                  </a:cubicBezTo>
                  <a:lnTo>
                    <a:pt x="1519995" y="150114"/>
                  </a:lnTo>
                  <a:lnTo>
                    <a:pt x="1506165" y="150114"/>
                  </a:lnTo>
                  <a:lnTo>
                    <a:pt x="1506165" y="208024"/>
                  </a:lnTo>
                  <a:lnTo>
                    <a:pt x="1520108" y="208024"/>
                  </a:lnTo>
                  <a:lnTo>
                    <a:pt x="1520108" y="179687"/>
                  </a:lnTo>
                  <a:cubicBezTo>
                    <a:pt x="1520108" y="168331"/>
                    <a:pt x="1525393" y="163046"/>
                    <a:pt x="1535175" y="163046"/>
                  </a:cubicBezTo>
                  <a:lnTo>
                    <a:pt x="1538886" y="163046"/>
                  </a:lnTo>
                  <a:lnTo>
                    <a:pt x="1538886" y="149440"/>
                  </a:lnTo>
                  <a:moveTo>
                    <a:pt x="1569303" y="173503"/>
                  </a:moveTo>
                  <a:cubicBezTo>
                    <a:pt x="1562219" y="172491"/>
                    <a:pt x="1557159" y="171591"/>
                    <a:pt x="1557159" y="167094"/>
                  </a:cubicBezTo>
                  <a:cubicBezTo>
                    <a:pt x="1557159" y="163720"/>
                    <a:pt x="1559857" y="160684"/>
                    <a:pt x="1566716" y="160684"/>
                  </a:cubicBezTo>
                  <a:cubicBezTo>
                    <a:pt x="1572676" y="160684"/>
                    <a:pt x="1576724" y="162933"/>
                    <a:pt x="1577286" y="168668"/>
                  </a:cubicBezTo>
                  <a:lnTo>
                    <a:pt x="1590892" y="168668"/>
                  </a:lnTo>
                  <a:cubicBezTo>
                    <a:pt x="1590105" y="155737"/>
                    <a:pt x="1580097" y="149102"/>
                    <a:pt x="1566604" y="149102"/>
                  </a:cubicBezTo>
                  <a:cubicBezTo>
                    <a:pt x="1554572" y="149102"/>
                    <a:pt x="1543553" y="154387"/>
                    <a:pt x="1543553" y="167543"/>
                  </a:cubicBezTo>
                  <a:cubicBezTo>
                    <a:pt x="1543553" y="181824"/>
                    <a:pt x="1556484" y="183736"/>
                    <a:pt x="1567841" y="185647"/>
                  </a:cubicBezTo>
                  <a:cubicBezTo>
                    <a:pt x="1575824" y="186996"/>
                    <a:pt x="1578523" y="187896"/>
                    <a:pt x="1578523" y="191494"/>
                  </a:cubicBezTo>
                  <a:cubicBezTo>
                    <a:pt x="1578523" y="195880"/>
                    <a:pt x="1574363" y="197791"/>
                    <a:pt x="1568403" y="197791"/>
                  </a:cubicBezTo>
                  <a:cubicBezTo>
                    <a:pt x="1561881" y="197791"/>
                    <a:pt x="1556821" y="195317"/>
                    <a:pt x="1555809" y="189470"/>
                  </a:cubicBezTo>
                  <a:lnTo>
                    <a:pt x="1541754" y="189470"/>
                  </a:lnTo>
                  <a:cubicBezTo>
                    <a:pt x="1542766" y="204088"/>
                    <a:pt x="1555697" y="209261"/>
                    <a:pt x="1567728" y="209261"/>
                  </a:cubicBezTo>
                  <a:cubicBezTo>
                    <a:pt x="1580660" y="209261"/>
                    <a:pt x="1592241" y="203076"/>
                    <a:pt x="1592241" y="190032"/>
                  </a:cubicBezTo>
                  <a:cubicBezTo>
                    <a:pt x="1592241" y="176539"/>
                    <a:pt x="1579648" y="175077"/>
                    <a:pt x="1569303" y="173503"/>
                  </a:cubicBezTo>
                  <a:moveTo>
                    <a:pt x="1632755" y="149102"/>
                  </a:moveTo>
                  <a:cubicBezTo>
                    <a:pt x="1622973" y="149102"/>
                    <a:pt x="1618475" y="153150"/>
                    <a:pt x="1615214" y="158660"/>
                  </a:cubicBezTo>
                  <a:lnTo>
                    <a:pt x="1615214" y="128075"/>
                  </a:lnTo>
                  <a:lnTo>
                    <a:pt x="1601271" y="128075"/>
                  </a:lnTo>
                  <a:lnTo>
                    <a:pt x="1601271" y="208024"/>
                  </a:lnTo>
                  <a:lnTo>
                    <a:pt x="1615214" y="208024"/>
                  </a:lnTo>
                  <a:lnTo>
                    <a:pt x="1615214" y="176764"/>
                  </a:lnTo>
                  <a:cubicBezTo>
                    <a:pt x="1615214" y="167319"/>
                    <a:pt x="1619599" y="161584"/>
                    <a:pt x="1627920" y="161584"/>
                  </a:cubicBezTo>
                  <a:cubicBezTo>
                    <a:pt x="1634779" y="161584"/>
                    <a:pt x="1638715" y="165407"/>
                    <a:pt x="1638715" y="171929"/>
                  </a:cubicBezTo>
                  <a:lnTo>
                    <a:pt x="1638715" y="208024"/>
                  </a:lnTo>
                  <a:lnTo>
                    <a:pt x="1652658" y="208024"/>
                  </a:lnTo>
                  <a:lnTo>
                    <a:pt x="1652658" y="170692"/>
                  </a:lnTo>
                  <a:cubicBezTo>
                    <a:pt x="1652658" y="156861"/>
                    <a:pt x="1645912" y="149102"/>
                    <a:pt x="1632755" y="149102"/>
                  </a:cubicBezTo>
                  <a:moveTo>
                    <a:pt x="1690249" y="149102"/>
                  </a:moveTo>
                  <a:cubicBezTo>
                    <a:pt x="1675856" y="149102"/>
                    <a:pt x="1665623" y="155624"/>
                    <a:pt x="1663374" y="169118"/>
                  </a:cubicBezTo>
                  <a:lnTo>
                    <a:pt x="1676643" y="169118"/>
                  </a:lnTo>
                  <a:cubicBezTo>
                    <a:pt x="1677880" y="164732"/>
                    <a:pt x="1680354" y="160572"/>
                    <a:pt x="1689012" y="160572"/>
                  </a:cubicBezTo>
                  <a:cubicBezTo>
                    <a:pt x="1693959" y="160572"/>
                    <a:pt x="1698570" y="162146"/>
                    <a:pt x="1698570" y="166531"/>
                  </a:cubicBezTo>
                  <a:cubicBezTo>
                    <a:pt x="1698570" y="171367"/>
                    <a:pt x="1694072" y="172266"/>
                    <a:pt x="1691823" y="172603"/>
                  </a:cubicBezTo>
                  <a:lnTo>
                    <a:pt x="1680129" y="174290"/>
                  </a:lnTo>
                  <a:cubicBezTo>
                    <a:pt x="1674844" y="175077"/>
                    <a:pt x="1661688" y="177551"/>
                    <a:pt x="1661688" y="192056"/>
                  </a:cubicBezTo>
                  <a:cubicBezTo>
                    <a:pt x="1661688" y="204313"/>
                    <a:pt x="1671133" y="209261"/>
                    <a:pt x="1680354" y="209261"/>
                  </a:cubicBezTo>
                  <a:cubicBezTo>
                    <a:pt x="1686538" y="209261"/>
                    <a:pt x="1694072" y="207012"/>
                    <a:pt x="1698570" y="199590"/>
                  </a:cubicBezTo>
                  <a:lnTo>
                    <a:pt x="1698570" y="208024"/>
                  </a:lnTo>
                  <a:lnTo>
                    <a:pt x="1712176" y="208024"/>
                  </a:lnTo>
                  <a:lnTo>
                    <a:pt x="1712176" y="167881"/>
                  </a:lnTo>
                  <a:cubicBezTo>
                    <a:pt x="1712176" y="154275"/>
                    <a:pt x="1702955" y="149102"/>
                    <a:pt x="1690249" y="149102"/>
                  </a:cubicBezTo>
                  <a:moveTo>
                    <a:pt x="1683952" y="197679"/>
                  </a:moveTo>
                  <a:cubicBezTo>
                    <a:pt x="1679004" y="197679"/>
                    <a:pt x="1675631" y="195542"/>
                    <a:pt x="1675631" y="190932"/>
                  </a:cubicBezTo>
                  <a:cubicBezTo>
                    <a:pt x="1675631" y="184523"/>
                    <a:pt x="1682490" y="183511"/>
                    <a:pt x="1684964" y="183173"/>
                  </a:cubicBezTo>
                  <a:lnTo>
                    <a:pt x="1690811" y="182274"/>
                  </a:lnTo>
                  <a:cubicBezTo>
                    <a:pt x="1693735" y="181824"/>
                    <a:pt x="1696096" y="181487"/>
                    <a:pt x="1698232" y="180587"/>
                  </a:cubicBezTo>
                  <a:lnTo>
                    <a:pt x="1698232" y="183736"/>
                  </a:lnTo>
                  <a:cubicBezTo>
                    <a:pt x="1698232" y="191494"/>
                    <a:pt x="1692385" y="197679"/>
                    <a:pt x="1683952" y="197679"/>
                  </a:cubicBezTo>
                  <a:moveTo>
                    <a:pt x="1757862" y="149440"/>
                  </a:moveTo>
                  <a:lnTo>
                    <a:pt x="1754039" y="149440"/>
                  </a:lnTo>
                  <a:cubicBezTo>
                    <a:pt x="1747292" y="149440"/>
                    <a:pt x="1741895" y="152363"/>
                    <a:pt x="1738971" y="158660"/>
                  </a:cubicBezTo>
                  <a:lnTo>
                    <a:pt x="1738971" y="150114"/>
                  </a:lnTo>
                  <a:lnTo>
                    <a:pt x="1725140" y="150114"/>
                  </a:lnTo>
                  <a:lnTo>
                    <a:pt x="1725140" y="208024"/>
                  </a:lnTo>
                  <a:lnTo>
                    <a:pt x="1739084" y="208024"/>
                  </a:lnTo>
                  <a:lnTo>
                    <a:pt x="1739084" y="179687"/>
                  </a:lnTo>
                  <a:cubicBezTo>
                    <a:pt x="1739084" y="168331"/>
                    <a:pt x="1744369" y="163046"/>
                    <a:pt x="1754151" y="163046"/>
                  </a:cubicBezTo>
                  <a:lnTo>
                    <a:pt x="1757862" y="163046"/>
                  </a:lnTo>
                  <a:lnTo>
                    <a:pt x="1757862" y="149440"/>
                  </a:lnTo>
                  <a:moveTo>
                    <a:pt x="1814057" y="183286"/>
                  </a:moveTo>
                  <a:lnTo>
                    <a:pt x="1814057" y="177551"/>
                  </a:lnTo>
                  <a:cubicBezTo>
                    <a:pt x="1814057" y="158435"/>
                    <a:pt x="1802137" y="149102"/>
                    <a:pt x="1788082" y="149102"/>
                  </a:cubicBezTo>
                  <a:cubicBezTo>
                    <a:pt x="1773351" y="149102"/>
                    <a:pt x="1760195" y="159222"/>
                    <a:pt x="1760195" y="179463"/>
                  </a:cubicBezTo>
                  <a:cubicBezTo>
                    <a:pt x="1760195" y="199590"/>
                    <a:pt x="1773126" y="209261"/>
                    <a:pt x="1787744" y="209261"/>
                  </a:cubicBezTo>
                  <a:cubicBezTo>
                    <a:pt x="1799551" y="209261"/>
                    <a:pt x="1810683" y="202851"/>
                    <a:pt x="1813607" y="190595"/>
                  </a:cubicBezTo>
                  <a:lnTo>
                    <a:pt x="1800563" y="190595"/>
                  </a:lnTo>
                  <a:cubicBezTo>
                    <a:pt x="1798539" y="195205"/>
                    <a:pt x="1793816" y="197229"/>
                    <a:pt x="1788307" y="197229"/>
                  </a:cubicBezTo>
                  <a:cubicBezTo>
                    <a:pt x="1779986" y="197229"/>
                    <a:pt x="1774026" y="192731"/>
                    <a:pt x="1773689" y="183286"/>
                  </a:cubicBezTo>
                  <a:lnTo>
                    <a:pt x="1814057" y="183286"/>
                  </a:lnTo>
                  <a:moveTo>
                    <a:pt x="1787969" y="161134"/>
                  </a:moveTo>
                  <a:cubicBezTo>
                    <a:pt x="1795503" y="161134"/>
                    <a:pt x="1800338" y="165407"/>
                    <a:pt x="1800338" y="173053"/>
                  </a:cubicBezTo>
                  <a:lnTo>
                    <a:pt x="1774026" y="173053"/>
                  </a:lnTo>
                  <a:cubicBezTo>
                    <a:pt x="1775263" y="164620"/>
                    <a:pt x="1781335" y="161134"/>
                    <a:pt x="1787969" y="161134"/>
                  </a:cubicBezTo>
                  <a:moveTo>
                    <a:pt x="1203614" y="320469"/>
                  </a:moveTo>
                  <a:lnTo>
                    <a:pt x="1203614" y="306751"/>
                  </a:lnTo>
                  <a:lnTo>
                    <a:pt x="1163246" y="306751"/>
                  </a:lnTo>
                  <a:lnTo>
                    <a:pt x="1163246" y="287522"/>
                  </a:lnTo>
                  <a:lnTo>
                    <a:pt x="1198441" y="287522"/>
                  </a:lnTo>
                  <a:lnTo>
                    <a:pt x="1198441" y="273804"/>
                  </a:lnTo>
                  <a:lnTo>
                    <a:pt x="1163246" y="273804"/>
                  </a:lnTo>
                  <a:lnTo>
                    <a:pt x="1163246" y="255476"/>
                  </a:lnTo>
                  <a:lnTo>
                    <a:pt x="1201477" y="255476"/>
                  </a:lnTo>
                  <a:lnTo>
                    <a:pt x="1201477" y="241757"/>
                  </a:lnTo>
                  <a:lnTo>
                    <a:pt x="1148628" y="241757"/>
                  </a:lnTo>
                  <a:lnTo>
                    <a:pt x="1148628" y="320469"/>
                  </a:lnTo>
                  <a:lnTo>
                    <a:pt x="1203614" y="320469"/>
                  </a:lnTo>
                  <a:moveTo>
                    <a:pt x="1267258" y="240520"/>
                  </a:moveTo>
                  <a:lnTo>
                    <a:pt x="1253315" y="240520"/>
                  </a:lnTo>
                  <a:lnTo>
                    <a:pt x="1253315" y="270206"/>
                  </a:lnTo>
                  <a:cubicBezTo>
                    <a:pt x="1249829" y="264584"/>
                    <a:pt x="1242745" y="261548"/>
                    <a:pt x="1235211" y="261548"/>
                  </a:cubicBezTo>
                  <a:cubicBezTo>
                    <a:pt x="1221043" y="261548"/>
                    <a:pt x="1209236" y="271443"/>
                    <a:pt x="1209236" y="291458"/>
                  </a:cubicBezTo>
                  <a:cubicBezTo>
                    <a:pt x="1209236" y="311811"/>
                    <a:pt x="1221043" y="321706"/>
                    <a:pt x="1235211" y="321706"/>
                  </a:cubicBezTo>
                  <a:cubicBezTo>
                    <a:pt x="1243195" y="321706"/>
                    <a:pt x="1250391" y="318220"/>
                    <a:pt x="1253540" y="311586"/>
                  </a:cubicBezTo>
                  <a:lnTo>
                    <a:pt x="1253540" y="320469"/>
                  </a:lnTo>
                  <a:lnTo>
                    <a:pt x="1267258" y="320469"/>
                  </a:lnTo>
                  <a:lnTo>
                    <a:pt x="1267258" y="240520"/>
                  </a:lnTo>
                  <a:moveTo>
                    <a:pt x="1238472" y="308887"/>
                  </a:moveTo>
                  <a:cubicBezTo>
                    <a:pt x="1230376" y="308887"/>
                    <a:pt x="1223404" y="303152"/>
                    <a:pt x="1223404" y="291458"/>
                  </a:cubicBezTo>
                  <a:cubicBezTo>
                    <a:pt x="1223404" y="279651"/>
                    <a:pt x="1230376" y="273917"/>
                    <a:pt x="1238472" y="273917"/>
                  </a:cubicBezTo>
                  <a:cubicBezTo>
                    <a:pt x="1246006" y="273917"/>
                    <a:pt x="1253652" y="279539"/>
                    <a:pt x="1253652" y="291458"/>
                  </a:cubicBezTo>
                  <a:cubicBezTo>
                    <a:pt x="1253652" y="303265"/>
                    <a:pt x="1246006" y="308887"/>
                    <a:pt x="1238472" y="308887"/>
                  </a:cubicBezTo>
                  <a:moveTo>
                    <a:pt x="1313433" y="261885"/>
                  </a:moveTo>
                  <a:lnTo>
                    <a:pt x="1309610" y="261885"/>
                  </a:lnTo>
                  <a:cubicBezTo>
                    <a:pt x="1302864" y="261885"/>
                    <a:pt x="1297466" y="264809"/>
                    <a:pt x="1294543" y="271105"/>
                  </a:cubicBezTo>
                  <a:lnTo>
                    <a:pt x="1294543" y="262560"/>
                  </a:lnTo>
                  <a:lnTo>
                    <a:pt x="1280712" y="262560"/>
                  </a:lnTo>
                  <a:lnTo>
                    <a:pt x="1280712" y="320469"/>
                  </a:lnTo>
                  <a:lnTo>
                    <a:pt x="1294655" y="320469"/>
                  </a:lnTo>
                  <a:lnTo>
                    <a:pt x="1294655" y="292133"/>
                  </a:lnTo>
                  <a:cubicBezTo>
                    <a:pt x="1294655" y="280776"/>
                    <a:pt x="1299940" y="275491"/>
                    <a:pt x="1309723" y="275491"/>
                  </a:cubicBezTo>
                  <a:lnTo>
                    <a:pt x="1313433" y="275491"/>
                  </a:lnTo>
                  <a:lnTo>
                    <a:pt x="1313433" y="261885"/>
                  </a:lnTo>
                  <a:moveTo>
                    <a:pt x="1344322" y="261548"/>
                  </a:moveTo>
                  <a:cubicBezTo>
                    <a:pt x="1329929" y="261548"/>
                    <a:pt x="1319697" y="268069"/>
                    <a:pt x="1317448" y="281563"/>
                  </a:cubicBezTo>
                  <a:lnTo>
                    <a:pt x="1330716" y="281563"/>
                  </a:lnTo>
                  <a:cubicBezTo>
                    <a:pt x="1331953" y="277178"/>
                    <a:pt x="1334427" y="273017"/>
                    <a:pt x="1343085" y="273017"/>
                  </a:cubicBezTo>
                  <a:cubicBezTo>
                    <a:pt x="1348033" y="273017"/>
                    <a:pt x="1352643" y="274591"/>
                    <a:pt x="1352643" y="278977"/>
                  </a:cubicBezTo>
                  <a:cubicBezTo>
                    <a:pt x="1352643" y="283812"/>
                    <a:pt x="1348145" y="284711"/>
                    <a:pt x="1345896" y="285049"/>
                  </a:cubicBezTo>
                  <a:lnTo>
                    <a:pt x="1334202" y="286735"/>
                  </a:lnTo>
                  <a:cubicBezTo>
                    <a:pt x="1328917" y="287522"/>
                    <a:pt x="1315761" y="289996"/>
                    <a:pt x="1315761" y="304502"/>
                  </a:cubicBezTo>
                  <a:cubicBezTo>
                    <a:pt x="1315761" y="316758"/>
                    <a:pt x="1325207" y="321706"/>
                    <a:pt x="1334427" y="321706"/>
                  </a:cubicBezTo>
                  <a:cubicBezTo>
                    <a:pt x="1340612" y="321706"/>
                    <a:pt x="1348145" y="319457"/>
                    <a:pt x="1352643" y="312036"/>
                  </a:cubicBezTo>
                  <a:lnTo>
                    <a:pt x="1352643" y="320469"/>
                  </a:lnTo>
                  <a:lnTo>
                    <a:pt x="1366249" y="320469"/>
                  </a:lnTo>
                  <a:lnTo>
                    <a:pt x="1366249" y="280326"/>
                  </a:lnTo>
                  <a:cubicBezTo>
                    <a:pt x="1366249" y="266720"/>
                    <a:pt x="1357029" y="261548"/>
                    <a:pt x="1344322" y="261548"/>
                  </a:cubicBezTo>
                  <a:moveTo>
                    <a:pt x="1338025" y="310124"/>
                  </a:moveTo>
                  <a:cubicBezTo>
                    <a:pt x="1333078" y="310124"/>
                    <a:pt x="1329704" y="307988"/>
                    <a:pt x="1329704" y="303377"/>
                  </a:cubicBezTo>
                  <a:cubicBezTo>
                    <a:pt x="1329704" y="296968"/>
                    <a:pt x="1336563" y="295956"/>
                    <a:pt x="1339037" y="295619"/>
                  </a:cubicBezTo>
                  <a:lnTo>
                    <a:pt x="1344884" y="294719"/>
                  </a:lnTo>
                  <a:cubicBezTo>
                    <a:pt x="1347808" y="294269"/>
                    <a:pt x="1350169" y="293932"/>
                    <a:pt x="1352306" y="293032"/>
                  </a:cubicBezTo>
                  <a:lnTo>
                    <a:pt x="1352306" y="296181"/>
                  </a:lnTo>
                  <a:cubicBezTo>
                    <a:pt x="1352306" y="303939"/>
                    <a:pt x="1346459" y="310124"/>
                    <a:pt x="1338025" y="310124"/>
                  </a:cubicBezTo>
                  <a:moveTo>
                    <a:pt x="1464566" y="262560"/>
                  </a:moveTo>
                  <a:lnTo>
                    <a:pt x="1450173" y="262560"/>
                  </a:lnTo>
                  <a:lnTo>
                    <a:pt x="1438028" y="301803"/>
                  </a:lnTo>
                  <a:lnTo>
                    <a:pt x="1425547" y="262560"/>
                  </a:lnTo>
                  <a:lnTo>
                    <a:pt x="1411941" y="262560"/>
                  </a:lnTo>
                  <a:lnTo>
                    <a:pt x="1399572" y="301803"/>
                  </a:lnTo>
                  <a:lnTo>
                    <a:pt x="1387316" y="262560"/>
                  </a:lnTo>
                  <a:lnTo>
                    <a:pt x="1372473" y="262560"/>
                  </a:lnTo>
                  <a:lnTo>
                    <a:pt x="1392488" y="320469"/>
                  </a:lnTo>
                  <a:lnTo>
                    <a:pt x="1405982" y="320469"/>
                  </a:lnTo>
                  <a:lnTo>
                    <a:pt x="1418463" y="282912"/>
                  </a:lnTo>
                  <a:lnTo>
                    <a:pt x="1431057" y="320469"/>
                  </a:lnTo>
                  <a:lnTo>
                    <a:pt x="1444438" y="320469"/>
                  </a:lnTo>
                  <a:lnTo>
                    <a:pt x="1464566" y="262560"/>
                  </a:lnTo>
                  <a:moveTo>
                    <a:pt x="1553217" y="241757"/>
                  </a:moveTo>
                  <a:lnTo>
                    <a:pt x="1534664" y="241757"/>
                  </a:lnTo>
                  <a:lnTo>
                    <a:pt x="1512849" y="301915"/>
                  </a:lnTo>
                  <a:lnTo>
                    <a:pt x="1491035" y="241757"/>
                  </a:lnTo>
                  <a:lnTo>
                    <a:pt x="1472482" y="241757"/>
                  </a:lnTo>
                  <a:lnTo>
                    <a:pt x="1472482" y="320469"/>
                  </a:lnTo>
                  <a:lnTo>
                    <a:pt x="1485863" y="320469"/>
                  </a:lnTo>
                  <a:lnTo>
                    <a:pt x="1485863" y="265033"/>
                  </a:lnTo>
                  <a:lnTo>
                    <a:pt x="1506103" y="320469"/>
                  </a:lnTo>
                  <a:lnTo>
                    <a:pt x="1519259" y="320469"/>
                  </a:lnTo>
                  <a:lnTo>
                    <a:pt x="1539499" y="265033"/>
                  </a:lnTo>
                  <a:lnTo>
                    <a:pt x="1539499" y="320469"/>
                  </a:lnTo>
                  <a:lnTo>
                    <a:pt x="1553217" y="320469"/>
                  </a:lnTo>
                  <a:lnTo>
                    <a:pt x="1553217" y="241757"/>
                  </a:lnTo>
                  <a:moveTo>
                    <a:pt x="1567093" y="254913"/>
                  </a:moveTo>
                  <a:lnTo>
                    <a:pt x="1581936" y="254913"/>
                  </a:lnTo>
                  <a:lnTo>
                    <a:pt x="1581936" y="239059"/>
                  </a:lnTo>
                  <a:lnTo>
                    <a:pt x="1567093" y="239059"/>
                  </a:lnTo>
                  <a:lnTo>
                    <a:pt x="1567093" y="254913"/>
                  </a:lnTo>
                  <a:moveTo>
                    <a:pt x="1567543" y="320469"/>
                  </a:moveTo>
                  <a:lnTo>
                    <a:pt x="1581486" y="320469"/>
                  </a:lnTo>
                  <a:lnTo>
                    <a:pt x="1581486" y="262560"/>
                  </a:lnTo>
                  <a:lnTo>
                    <a:pt x="1567543" y="262560"/>
                  </a:lnTo>
                  <a:lnTo>
                    <a:pt x="1567543" y="320469"/>
                  </a:lnTo>
                  <a:moveTo>
                    <a:pt x="1626166" y="261548"/>
                  </a:moveTo>
                  <a:cubicBezTo>
                    <a:pt x="1616496" y="261548"/>
                    <a:pt x="1611773" y="265596"/>
                    <a:pt x="1608512" y="270993"/>
                  </a:cubicBezTo>
                  <a:lnTo>
                    <a:pt x="1608512" y="262560"/>
                  </a:lnTo>
                  <a:lnTo>
                    <a:pt x="1594682" y="262560"/>
                  </a:lnTo>
                  <a:lnTo>
                    <a:pt x="1594682" y="320469"/>
                  </a:lnTo>
                  <a:lnTo>
                    <a:pt x="1608625" y="320469"/>
                  </a:lnTo>
                  <a:lnTo>
                    <a:pt x="1608625" y="289209"/>
                  </a:lnTo>
                  <a:cubicBezTo>
                    <a:pt x="1608625" y="279764"/>
                    <a:pt x="1613010" y="274029"/>
                    <a:pt x="1621331" y="274029"/>
                  </a:cubicBezTo>
                  <a:cubicBezTo>
                    <a:pt x="1628190" y="274029"/>
                    <a:pt x="1632126" y="277852"/>
                    <a:pt x="1632126" y="284374"/>
                  </a:cubicBezTo>
                  <a:lnTo>
                    <a:pt x="1632126" y="320469"/>
                  </a:lnTo>
                  <a:lnTo>
                    <a:pt x="1646069" y="320469"/>
                  </a:lnTo>
                  <a:lnTo>
                    <a:pt x="1646069" y="283137"/>
                  </a:lnTo>
                  <a:cubicBezTo>
                    <a:pt x="1646069" y="269306"/>
                    <a:pt x="1639322" y="261548"/>
                    <a:pt x="1626166" y="261548"/>
                  </a:cubicBezTo>
                  <a:moveTo>
                    <a:pt x="1713120" y="240520"/>
                  </a:moveTo>
                  <a:lnTo>
                    <a:pt x="1699177" y="240520"/>
                  </a:lnTo>
                  <a:lnTo>
                    <a:pt x="1699177" y="270206"/>
                  </a:lnTo>
                  <a:cubicBezTo>
                    <a:pt x="1695691" y="264584"/>
                    <a:pt x="1688607" y="261548"/>
                    <a:pt x="1681073" y="261548"/>
                  </a:cubicBezTo>
                  <a:cubicBezTo>
                    <a:pt x="1666905" y="261548"/>
                    <a:pt x="1655098" y="271443"/>
                    <a:pt x="1655098" y="291458"/>
                  </a:cubicBezTo>
                  <a:cubicBezTo>
                    <a:pt x="1655098" y="311811"/>
                    <a:pt x="1666905" y="321706"/>
                    <a:pt x="1681073" y="321706"/>
                  </a:cubicBezTo>
                  <a:cubicBezTo>
                    <a:pt x="1689057" y="321706"/>
                    <a:pt x="1696253" y="318220"/>
                    <a:pt x="1699402" y="311586"/>
                  </a:cubicBezTo>
                  <a:lnTo>
                    <a:pt x="1699402" y="320469"/>
                  </a:lnTo>
                  <a:lnTo>
                    <a:pt x="1713120" y="320469"/>
                  </a:lnTo>
                  <a:lnTo>
                    <a:pt x="1713120" y="240520"/>
                  </a:lnTo>
                  <a:moveTo>
                    <a:pt x="1684334" y="308887"/>
                  </a:moveTo>
                  <a:cubicBezTo>
                    <a:pt x="1676238" y="308887"/>
                    <a:pt x="1669266" y="303152"/>
                    <a:pt x="1669266" y="291458"/>
                  </a:cubicBezTo>
                  <a:cubicBezTo>
                    <a:pt x="1669266" y="279651"/>
                    <a:pt x="1676238" y="273917"/>
                    <a:pt x="1684334" y="273917"/>
                  </a:cubicBezTo>
                  <a:cubicBezTo>
                    <a:pt x="1691868" y="273917"/>
                    <a:pt x="1699514" y="279539"/>
                    <a:pt x="1699514" y="291458"/>
                  </a:cubicBezTo>
                  <a:cubicBezTo>
                    <a:pt x="1699514" y="303265"/>
                    <a:pt x="1691868" y="308887"/>
                    <a:pt x="1684334" y="308887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908</Words>
  <Application>Microsoft Office PowerPoint</Application>
  <PresentationFormat>On-screen Show (4:3)</PresentationFormat>
  <Paragraphs>145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等线</vt:lpstr>
      <vt:lpstr>等线 Light</vt:lpstr>
      <vt:lpstr>Office 主题​​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2021-12-14T20:42:06Z</dcterms:created>
  <dcterms:modified xsi:type="dcterms:W3CDTF">2021-12-14T18:43:49Z</dcterms:modified>
</cp:coreProperties>
</file>