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5" r:id="rId5"/>
    <p:sldMasterId id="2147483697" r:id="rId6"/>
  </p:sldMasterIdLst>
  <p:notesMasterIdLst>
    <p:notesMasterId r:id="rId37"/>
  </p:notesMasterIdLst>
  <p:sldIdLst>
    <p:sldId id="939" r:id="rId7"/>
    <p:sldId id="333" r:id="rId8"/>
    <p:sldId id="576" r:id="rId9"/>
    <p:sldId id="282" r:id="rId10"/>
    <p:sldId id="386" r:id="rId11"/>
    <p:sldId id="390" r:id="rId12"/>
    <p:sldId id="601" r:id="rId13"/>
    <p:sldId id="278" r:id="rId14"/>
    <p:sldId id="394" r:id="rId15"/>
    <p:sldId id="393" r:id="rId16"/>
    <p:sldId id="396" r:id="rId17"/>
    <p:sldId id="557" r:id="rId18"/>
    <p:sldId id="279" r:id="rId19"/>
    <p:sldId id="591" r:id="rId20"/>
    <p:sldId id="578" r:id="rId21"/>
    <p:sldId id="580" r:id="rId22"/>
    <p:sldId id="546" r:id="rId23"/>
    <p:sldId id="581" r:id="rId24"/>
    <p:sldId id="602" r:id="rId25"/>
    <p:sldId id="941" r:id="rId26"/>
    <p:sldId id="942" r:id="rId27"/>
    <p:sldId id="943" r:id="rId28"/>
    <p:sldId id="944" r:id="rId29"/>
    <p:sldId id="945" r:id="rId30"/>
    <p:sldId id="946" r:id="rId31"/>
    <p:sldId id="947" r:id="rId32"/>
    <p:sldId id="948" r:id="rId33"/>
    <p:sldId id="949" r:id="rId34"/>
    <p:sldId id="950" r:id="rId35"/>
    <p:sldId id="9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snapToGrid="0">
      <p:cViewPr varScale="1">
        <p:scale>
          <a:sx n="98" d="100"/>
          <a:sy n="98"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 /><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slide" Target="slides/slide20.xml" /><Relationship Id="rId39" Type="http://schemas.openxmlformats.org/officeDocument/2006/relationships/viewProps" Target="viewProps.xml" /><Relationship Id="rId3" Type="http://schemas.openxmlformats.org/officeDocument/2006/relationships/customXml" Target="../customXml/item3.xml" /><Relationship Id="rId21" Type="http://schemas.openxmlformats.org/officeDocument/2006/relationships/slide" Target="slides/slide15.xml" /><Relationship Id="rId34" Type="http://schemas.openxmlformats.org/officeDocument/2006/relationships/slide" Target="slides/slide28.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33" Type="http://schemas.openxmlformats.org/officeDocument/2006/relationships/slide" Target="slides/slide27.xml" /><Relationship Id="rId38"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slide" Target="slides/slide10.xml" /><Relationship Id="rId20" Type="http://schemas.openxmlformats.org/officeDocument/2006/relationships/slide" Target="slides/slide14.xml" /><Relationship Id="rId29" Type="http://schemas.openxmlformats.org/officeDocument/2006/relationships/slide" Target="slides/slide23.xml" /><Relationship Id="rId41"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Master" Target="slideMasters/slideMaster3.xml" /><Relationship Id="rId11" Type="http://schemas.openxmlformats.org/officeDocument/2006/relationships/slide" Target="slides/slide5.xml" /><Relationship Id="rId24" Type="http://schemas.openxmlformats.org/officeDocument/2006/relationships/slide" Target="slides/slide18.xml" /><Relationship Id="rId32" Type="http://schemas.openxmlformats.org/officeDocument/2006/relationships/slide" Target="slides/slide26.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Master" Target="slideMasters/slideMaster2.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slide" Target="slides/slide22.xml" /><Relationship Id="rId36" Type="http://schemas.openxmlformats.org/officeDocument/2006/relationships/slide" Target="slides/slide30.xml" /><Relationship Id="rId10" Type="http://schemas.openxmlformats.org/officeDocument/2006/relationships/slide" Target="slides/slide4.xml" /><Relationship Id="rId19" Type="http://schemas.openxmlformats.org/officeDocument/2006/relationships/slide" Target="slides/slide13.xml" /><Relationship Id="rId31" Type="http://schemas.openxmlformats.org/officeDocument/2006/relationships/slide" Target="slides/slide25.xml" /><Relationship Id="rId4" Type="http://schemas.openxmlformats.org/officeDocument/2006/relationships/slideMaster" Target="slideMasters/slideMaster1.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slide" Target="slides/slide21.xml" /><Relationship Id="rId30" Type="http://schemas.openxmlformats.org/officeDocument/2006/relationships/slide" Target="slides/slide24.xml" /><Relationship Id="rId35" Type="http://schemas.openxmlformats.org/officeDocument/2006/relationships/slide" Target="slides/slide29.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4981E-A842-47B4-9EE7-21DB381A1E83}" type="datetimeFigureOut">
              <a:rPr lang="en-US" smtClean="0"/>
              <a:t>12/27/2021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F8894-7539-4B29-9758-3FE4898BFE12}" type="slidenum">
              <a:rPr lang="en-US" smtClean="0"/>
              <a:t>‹#›</a:t>
            </a:fld>
            <a:endParaRPr lang="en-US"/>
          </a:p>
        </p:txBody>
      </p:sp>
    </p:spTree>
    <p:extLst>
      <p:ext uri="{BB962C8B-B14F-4D97-AF65-F5344CB8AC3E}">
        <p14:creationId xmlns:p14="http://schemas.microsoft.com/office/powerpoint/2010/main" val="142987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952AF3-058F-4977-898B-5DC0DBF07C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3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7661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6382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kumimoji="0" lang="en-US" sz="3600" b="0" i="0" u="none" strike="noStrike" kern="1200" cap="none" spc="0" normalizeH="0" baseline="0" noProof="0" dirty="0">
                <a:ln>
                  <a:noFill/>
                </a:ln>
                <a:solidFill>
                  <a:srgbClr val="FF0000"/>
                </a:solidFill>
                <a:effectLst/>
                <a:uLnTx/>
                <a:uFillTx/>
                <a:latin typeface="+mn-lt"/>
                <a:ea typeface="+mn-ea"/>
                <a:cs typeface="+mn-cs"/>
              </a:rPr>
              <a:t>The sulci increase the surface area of the cerebral cortex maximally</a:t>
            </a:r>
            <a:endParaRPr lang="en-US" dirty="0"/>
          </a:p>
        </p:txBody>
      </p:sp>
      <p:sp>
        <p:nvSpPr>
          <p:cNvPr id="4" name="Slide Number Placeholder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15</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2104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justLow" defTabSz="914400" rtl="0" eaLnBrk="1" fontAlgn="auto" latinLnBrk="0" hangingPunct="1">
              <a:lnSpc>
                <a:spcPct val="125000"/>
              </a:lnSpc>
              <a:spcBef>
                <a:spcPts val="0"/>
              </a:spcBef>
              <a:spcAft>
                <a:spcPts val="0"/>
              </a:spcAft>
              <a:buClrTx/>
              <a:buSzTx/>
              <a:buFontTx/>
              <a:buNone/>
              <a:tabLst>
                <a:tab pos="262255" algn="l"/>
                <a:tab pos="262255" algn="l"/>
                <a:tab pos="6057900" algn="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Inferior frontal gyrus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below inferior frontal sulcus, from anterior to posterior:</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85800" marR="0" lvl="0" indent="0" algn="justLow" defTabSz="914400" rtl="0" eaLnBrk="1" fontAlgn="auto" latinLnBrk="0" hangingPunct="1">
              <a:lnSpc>
                <a:spcPct val="125000"/>
              </a:lnSpc>
              <a:spcBef>
                <a:spcPts val="0"/>
              </a:spcBef>
              <a:spcAft>
                <a:spcPts val="0"/>
              </a:spcAft>
              <a:buClrTx/>
              <a:buSzTx/>
              <a:buFontTx/>
              <a:buNone/>
              <a:tabLst>
                <a:tab pos="262255" algn="l"/>
                <a:tab pos="262255" algn="l"/>
                <a:tab pos="6057900" algn="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 Orbital part below the horizontal ramus.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85800" marR="0" lvl="0" indent="0" algn="justLow" defTabSz="914400" rtl="0" eaLnBrk="1" fontAlgn="auto" latinLnBrk="0" hangingPunct="1">
              <a:lnSpc>
                <a:spcPct val="125000"/>
              </a:lnSpc>
              <a:spcBef>
                <a:spcPts val="0"/>
              </a:spcBef>
              <a:spcAft>
                <a:spcPts val="0"/>
              </a:spcAft>
              <a:buClrTx/>
              <a:buSzTx/>
              <a:buFontTx/>
              <a:buNone/>
              <a:tabLst>
                <a:tab pos="262255" algn="l"/>
                <a:tab pos="262255" algn="l"/>
                <a:tab pos="6057900" algn="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b- Triangular between the horizontal, and ascending rami.</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85800" marR="0" lvl="0" indent="0" algn="justLow" defTabSz="914400" rtl="0" eaLnBrk="1" fontAlgn="auto" latinLnBrk="0" hangingPunct="1">
              <a:lnSpc>
                <a:spcPct val="125000"/>
              </a:lnSpc>
              <a:spcBef>
                <a:spcPts val="0"/>
              </a:spcBef>
              <a:spcAft>
                <a:spcPts val="0"/>
              </a:spcAft>
              <a:buClrTx/>
              <a:buSzTx/>
              <a:buFontTx/>
              <a:buNone/>
              <a:tabLst>
                <a:tab pos="262255" algn="l"/>
                <a:tab pos="262255" algn="l"/>
                <a:tab pos="6057900" algn="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Opercular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part behind the ascending ramus.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p:txBody>
      </p:sp>
      <p:sp>
        <p:nvSpPr>
          <p:cNvPr id="4" name="Slide Number Placeholder 3"/>
          <p:cNvSpPr>
            <a:spLocks noGrp="1"/>
          </p:cNvSpPr>
          <p:nvPr>
            <p:ph type="sldNum" sz="quarter" idx="10"/>
          </p:nvPr>
        </p:nvSpPr>
        <p:spPr/>
        <p:txBody>
          <a:bodyPr/>
          <a:lstStyle/>
          <a:p>
            <a:fld id="{E27F8894-7539-4B29-9758-3FE4898BFE12}" type="slidenum">
              <a:rPr lang="en-US" smtClean="0"/>
              <a:t>17</a:t>
            </a:fld>
            <a:endParaRPr lang="en-US"/>
          </a:p>
        </p:txBody>
      </p:sp>
    </p:spTree>
    <p:extLst>
      <p:ext uri="{BB962C8B-B14F-4D97-AF65-F5344CB8AC3E}">
        <p14:creationId xmlns:p14="http://schemas.microsoft.com/office/powerpoint/2010/main" val="96567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18</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9086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5A5A8954-9AAB-499E-AE0F-A92DB9F5AE73}" type="slidenum">
              <a:rPr lang="en-US" altLang="en-US" smtClean="0">
                <a:solidFill>
                  <a:srgbClr val="000000"/>
                </a:solidFill>
              </a:rPr>
              <a:pPr fontAlgn="base">
                <a:spcBef>
                  <a:spcPct val="0"/>
                </a:spcBef>
                <a:spcAft>
                  <a:spcPct val="0"/>
                </a:spcAft>
                <a:defRPr/>
              </a:pPr>
              <a:t>20</a:t>
            </a:fld>
            <a:endParaRPr lang="en-US" altLang="en-US">
              <a:solidFill>
                <a:srgbClr val="000000"/>
              </a:solidFill>
            </a:endParaRPr>
          </a:p>
        </p:txBody>
      </p:sp>
    </p:spTree>
    <p:extLst>
      <p:ext uri="{BB962C8B-B14F-4D97-AF65-F5344CB8AC3E}">
        <p14:creationId xmlns:p14="http://schemas.microsoft.com/office/powerpoint/2010/main" val="274918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5A5A8954-9AAB-499E-AE0F-A92DB9F5AE73}" type="slidenum">
              <a:rPr lang="en-US" altLang="en-US" smtClean="0">
                <a:solidFill>
                  <a:srgbClr val="000000"/>
                </a:solidFill>
              </a:rPr>
              <a:pPr fontAlgn="base">
                <a:spcBef>
                  <a:spcPct val="0"/>
                </a:spcBef>
                <a:spcAft>
                  <a:spcPct val="0"/>
                </a:spcAft>
                <a:defRPr/>
              </a:pPr>
              <a:t>24</a:t>
            </a:fld>
            <a:endParaRPr lang="en-US" altLang="en-US">
              <a:solidFill>
                <a:srgbClr val="000000"/>
              </a:solidFill>
            </a:endParaRPr>
          </a:p>
        </p:txBody>
      </p:sp>
    </p:spTree>
    <p:extLst>
      <p:ext uri="{BB962C8B-B14F-4D97-AF65-F5344CB8AC3E}">
        <p14:creationId xmlns:p14="http://schemas.microsoft.com/office/powerpoint/2010/main" val="3142244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5A5A8954-9AAB-499E-AE0F-A92DB9F5AE73}" type="slidenum">
              <a:rPr lang="en-US" altLang="en-US" smtClean="0">
                <a:solidFill>
                  <a:srgbClr val="000000"/>
                </a:solidFill>
              </a:rPr>
              <a:pPr fontAlgn="base">
                <a:spcBef>
                  <a:spcPct val="0"/>
                </a:spcBef>
                <a:spcAft>
                  <a:spcPct val="0"/>
                </a:spcAft>
                <a:defRPr/>
              </a:pPr>
              <a:t>26</a:t>
            </a:fld>
            <a:endParaRPr lang="en-US" altLang="en-US">
              <a:solidFill>
                <a:srgbClr val="000000"/>
              </a:solidFill>
            </a:endParaRPr>
          </a:p>
        </p:txBody>
      </p:sp>
    </p:spTree>
    <p:extLst>
      <p:ext uri="{BB962C8B-B14F-4D97-AF65-F5344CB8AC3E}">
        <p14:creationId xmlns:p14="http://schemas.microsoft.com/office/powerpoint/2010/main" val="140732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dirty="0"/>
              <a:t>On the inferior surface of the frontal lobe, the olfactory bulb and tract overlie a sulcus called the olfactory sulcus. Medial to the olfactory sulcus is the gyrus rectus, and lateral to the sulcus are a number of orbital </a:t>
            </a:r>
            <a:r>
              <a:rPr lang="en-US" dirty="0" err="1"/>
              <a:t>gyri</a:t>
            </a:r>
            <a:r>
              <a:rPr lang="en-US" dirty="0"/>
              <a:t>.</a:t>
            </a:r>
          </a:p>
          <a:p>
            <a:pPr algn="l"/>
            <a:endParaRPr lang="ar-SA" dirty="0"/>
          </a:p>
        </p:txBody>
      </p:sp>
      <p:sp>
        <p:nvSpPr>
          <p:cNvPr id="4" name="Slide Number Placeholder 3"/>
          <p:cNvSpPr>
            <a:spLocks noGrp="1"/>
          </p:cNvSpPr>
          <p:nvPr>
            <p:ph type="sldNum" sz="quarter" idx="10"/>
          </p:nvPr>
        </p:nvSpPr>
        <p:spPr/>
        <p:txBody>
          <a:bodyPr/>
          <a:lstStyle/>
          <a:p>
            <a:pPr algn="l" rtl="1">
              <a:defRPr/>
            </a:pPr>
            <a:fld id="{11E4E02A-0EB3-4B1D-8057-675E50EBB467}" type="slidenum">
              <a:rPr lang="ar-EG" smtClean="0">
                <a:solidFill>
                  <a:prstClr val="black"/>
                </a:solidFill>
              </a:rPr>
              <a:pPr algn="l" rtl="1">
                <a:defRPr/>
              </a:pPr>
              <a:t>27</a:t>
            </a:fld>
            <a:endParaRPr lang="ar-EG">
              <a:solidFill>
                <a:prstClr val="black"/>
              </a:solidFill>
            </a:endParaRPr>
          </a:p>
        </p:txBody>
      </p:sp>
    </p:spTree>
    <p:extLst>
      <p:ext uri="{BB962C8B-B14F-4D97-AF65-F5344CB8AC3E}">
        <p14:creationId xmlns:p14="http://schemas.microsoft.com/office/powerpoint/2010/main" val="2379215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algn="l" rtl="1">
              <a:defRPr/>
            </a:pPr>
            <a:fld id="{11E4E02A-0EB3-4B1D-8057-675E50EBB467}" type="slidenum">
              <a:rPr lang="ar-EG" smtClean="0">
                <a:solidFill>
                  <a:prstClr val="black"/>
                </a:solidFill>
              </a:rPr>
              <a:pPr algn="l" rtl="1">
                <a:defRPr/>
              </a:pPr>
              <a:t>28</a:t>
            </a:fld>
            <a:endParaRPr lang="ar-EG">
              <a:solidFill>
                <a:prstClr val="black"/>
              </a:solidFill>
            </a:endParaRPr>
          </a:p>
        </p:txBody>
      </p:sp>
    </p:spTree>
    <p:extLst>
      <p:ext uri="{BB962C8B-B14F-4D97-AF65-F5344CB8AC3E}">
        <p14:creationId xmlns:p14="http://schemas.microsoft.com/office/powerpoint/2010/main" val="175581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01675CF-CEA7-43B2-83EB-8C430FA27E39}"/>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E886C0C0-6ED1-4BBD-AE87-3F58A1E6DE5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27B47866-C51C-496F-A9E0-988137115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A5A8954-9AAB-499E-AE0F-A92DB9F5AE7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5974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Between the collateral sulcus and the </a:t>
            </a:r>
            <a:r>
              <a:rPr lang="en-US" dirty="0" err="1"/>
              <a:t>calcarine</a:t>
            </a:r>
            <a:r>
              <a:rPr lang="en-US" dirty="0"/>
              <a:t> sulcus is the lingual gyrus, Anterior to the lingual gyrus is the </a:t>
            </a:r>
            <a:r>
              <a:rPr lang="en-US" dirty="0" err="1"/>
              <a:t>parahippocampal</a:t>
            </a:r>
            <a:r>
              <a:rPr lang="en-US" dirty="0"/>
              <a:t> gyrus; the latter terminates in front as the </a:t>
            </a:r>
            <a:r>
              <a:rPr lang="en-US" dirty="0" err="1"/>
              <a:t>hooklike</a:t>
            </a:r>
            <a:r>
              <a:rPr lang="en-US" dirty="0"/>
              <a:t> </a:t>
            </a:r>
            <a:r>
              <a:rPr lang="en-US" dirty="0" err="1"/>
              <a:t>uncus</a:t>
            </a:r>
            <a:r>
              <a:rPr lang="en-US" dirty="0"/>
              <a:t> </a:t>
            </a:r>
            <a:endParaRPr lang="ar-SA" dirty="0"/>
          </a:p>
        </p:txBody>
      </p:sp>
      <p:sp>
        <p:nvSpPr>
          <p:cNvPr id="4" name="Slide Number Placeholder 3"/>
          <p:cNvSpPr>
            <a:spLocks noGrp="1"/>
          </p:cNvSpPr>
          <p:nvPr>
            <p:ph type="sldNum" sz="quarter" idx="10"/>
          </p:nvPr>
        </p:nvSpPr>
        <p:spPr/>
        <p:txBody>
          <a:bodyPr/>
          <a:lstStyle/>
          <a:p>
            <a:pPr algn="l" rtl="1">
              <a:defRPr/>
            </a:pPr>
            <a:fld id="{11E4E02A-0EB3-4B1D-8057-675E50EBB467}" type="slidenum">
              <a:rPr lang="ar-EG" smtClean="0">
                <a:solidFill>
                  <a:prstClr val="black"/>
                </a:solidFill>
              </a:rPr>
              <a:pPr algn="l" rtl="1">
                <a:defRPr/>
              </a:pPr>
              <a:t>29</a:t>
            </a:fld>
            <a:endParaRPr lang="ar-EG">
              <a:solidFill>
                <a:prstClr val="black"/>
              </a:solidFill>
            </a:endParaRPr>
          </a:p>
        </p:txBody>
      </p:sp>
    </p:spTree>
    <p:extLst>
      <p:ext uri="{BB962C8B-B14F-4D97-AF65-F5344CB8AC3E}">
        <p14:creationId xmlns:p14="http://schemas.microsoft.com/office/powerpoint/2010/main" val="387561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E148A7D-CDEC-49D1-AEAD-CF19C87B66E3}"/>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0BB6D5A-8817-40DA-BBA6-D0DBC03F9D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dirty="0">
              <a:latin typeface="Arial" panose="020B0604020202020204" pitchFamily="34" charset="0"/>
              <a:cs typeface="Arial" panose="020B0604020202020204" pitchFamily="34" charset="0"/>
            </a:endParaRPr>
          </a:p>
        </p:txBody>
      </p:sp>
      <p:sp>
        <p:nvSpPr>
          <p:cNvPr id="37892" name="Slide Number Placeholder 3">
            <a:extLst>
              <a:ext uri="{FF2B5EF4-FFF2-40B4-BE49-F238E27FC236}">
                <a16:creationId xmlns:a16="http://schemas.microsoft.com/office/drawing/2014/main" id="{73933CE6-F433-4EE9-85F4-D896827FCA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799C59B9-599B-4D43-AD20-35EF3D9355C9}" type="slidenum">
              <a:rPr lang="en-US" altLang="en-US" smtClean="0">
                <a:solidFill>
                  <a:srgbClr val="000000"/>
                </a:solidFill>
              </a:rPr>
              <a:pPr fontAlgn="base">
                <a:spcBef>
                  <a:spcPct val="0"/>
                </a:spcBef>
                <a:spcAft>
                  <a:spcPct val="0"/>
                </a:spcAft>
                <a:defRPr/>
              </a:pPr>
              <a:t>30</a:t>
            </a:fld>
            <a:endParaRPr lang="en-US" altLang="en-US">
              <a:solidFill>
                <a:srgbClr val="000000"/>
              </a:solidFill>
            </a:endParaRPr>
          </a:p>
        </p:txBody>
      </p:sp>
    </p:spTree>
    <p:extLst>
      <p:ext uri="{BB962C8B-B14F-4D97-AF65-F5344CB8AC3E}">
        <p14:creationId xmlns:p14="http://schemas.microsoft.com/office/powerpoint/2010/main" val="120103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3</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338199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4</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3866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ln w="11430"/>
                <a:solidFill>
                  <a:srgbClr val="0000FF"/>
                </a:solidFill>
              </a:rPr>
              <a:t>The cerebellum fills most of the posterior fossa and is covered superiorly by the </a:t>
            </a:r>
            <a:r>
              <a:rPr lang="en-US" sz="1200" b="1" dirty="0" err="1">
                <a:ln w="11430"/>
                <a:solidFill>
                  <a:srgbClr val="0000FF"/>
                </a:solidFill>
              </a:rPr>
              <a:t>tentorium</a:t>
            </a:r>
            <a:r>
              <a:rPr lang="en-US" sz="1200" b="1" dirty="0">
                <a:ln w="11430"/>
                <a:solidFill>
                  <a:srgbClr val="0000FF"/>
                </a:solidFill>
              </a:rPr>
              <a:t> </a:t>
            </a:r>
            <a:r>
              <a:rPr lang="en-US" sz="1200" b="1" dirty="0" err="1">
                <a:ln w="11430"/>
                <a:solidFill>
                  <a:srgbClr val="0000FF"/>
                </a:solidFill>
              </a:rPr>
              <a:t>cerebelli</a:t>
            </a:r>
            <a:r>
              <a:rPr lang="en-US" sz="1200" b="1" dirty="0">
                <a:ln w="11430"/>
                <a:solidFill>
                  <a:srgbClr val="0000FF"/>
                </a:solidFill>
              </a:rPr>
              <a:t> separating it</a:t>
            </a:r>
            <a:r>
              <a:rPr lang="en-US" sz="1200" b="1" baseline="0" dirty="0">
                <a:ln w="11430"/>
                <a:solidFill>
                  <a:srgbClr val="0000FF"/>
                </a:solidFill>
              </a:rPr>
              <a:t> from the occipital lobe </a:t>
            </a:r>
            <a:r>
              <a:rPr lang="en-US" sz="1200" b="1" dirty="0"/>
              <a:t>of Cerebral hemisphere</a:t>
            </a:r>
            <a:endParaRPr lang="en-US" altLang="zh-CN" sz="1200" b="1" dirty="0">
              <a:ln w="11430"/>
              <a:solidFill>
                <a:srgbClr val="0000FF"/>
              </a:solidFill>
              <a:ea typeface="SimSun" pitchFamily="2" charset="-122"/>
            </a:endParaRPr>
          </a:p>
          <a:p>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6E83B3A0-52D2-4BA3-BAF8-A98FCF009C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453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24698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9</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04058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0" algn="justLow" rtl="0">
              <a:lnSpc>
                <a:spcPct val="125000"/>
              </a:lnSpc>
              <a:spcBef>
                <a:spcPts val="0"/>
              </a:spcBef>
              <a:spcAft>
                <a:spcPts val="0"/>
              </a:spcAft>
              <a:tabLst>
                <a:tab pos="255270" algn="l"/>
                <a:tab pos="262255" algn="l"/>
                <a:tab pos="3420745" algn="r"/>
                <a:tab pos="6057900" algn="r"/>
              </a:tabLst>
            </a:pPr>
            <a:r>
              <a:rPr lang="en-US" sz="1200" b="1" dirty="0">
                <a:solidFill>
                  <a:srgbClr val="002060"/>
                </a:solidFill>
                <a:effectLst/>
                <a:latin typeface="Arial" panose="020B0604020202020204" pitchFamily="34" charset="0"/>
                <a:ea typeface="Times New Roman" panose="02020603050405020304" pitchFamily="18" charset="0"/>
              </a:rPr>
              <a:t>Central sulcus</a:t>
            </a:r>
            <a:r>
              <a:rPr lang="en-US" sz="1200" b="1" dirty="0">
                <a:effectLst/>
                <a:latin typeface="Arial" panose="020B0604020202020204" pitchFamily="34"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Fissure of Rolando</a:t>
            </a:r>
            <a:r>
              <a:rPr lang="en-US" sz="1200" b="1" dirty="0">
                <a:effectLst/>
                <a:latin typeface="Arial" panose="020B0604020202020204" pitchFamily="34" charset="0"/>
                <a:ea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55270" algn="l"/>
                <a:tab pos="262255" algn="l"/>
                <a:tab pos="6057900" algn="r"/>
              </a:tabLst>
            </a:pPr>
            <a:r>
              <a:rPr lang="en-US" sz="1200" dirty="0">
                <a:effectLst/>
                <a:latin typeface="Arial" panose="020B0604020202020204" pitchFamily="34" charset="0"/>
                <a:ea typeface="Times New Roman" panose="02020603050405020304" pitchFamily="18" charset="0"/>
              </a:rPr>
              <a:t>- It is a deep sulcus about </a:t>
            </a:r>
            <a:r>
              <a:rPr lang="en-US" sz="1200" b="1" dirty="0">
                <a:effectLst/>
                <a:latin typeface="Arial" panose="020B0604020202020204" pitchFamily="34" charset="0"/>
                <a:ea typeface="Times New Roman" panose="02020603050405020304" pitchFamily="18" charset="0"/>
              </a:rPr>
              <a:t>1/2 inch</a:t>
            </a:r>
            <a:r>
              <a:rPr lang="en-US" sz="1200" dirty="0">
                <a:effectLst/>
                <a:latin typeface="Arial" panose="020B0604020202020204" pitchFamily="34" charset="0"/>
                <a:ea typeface="Times New Roman" panose="02020603050405020304" pitchFamily="18" charset="0"/>
              </a:rPr>
              <a:t> behind the midpoint between the frontal and occipital poles.</a:t>
            </a:r>
            <a:endParaRPr lang="en-US" sz="1100" dirty="0">
              <a:effectLst/>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55270" algn="l"/>
                <a:tab pos="262255" algn="l"/>
                <a:tab pos="6057900" algn="r"/>
              </a:tabLst>
            </a:pPr>
            <a:r>
              <a:rPr lang="en-US" sz="1200" dirty="0">
                <a:effectLst/>
                <a:latin typeface="Arial" panose="020B0604020202020204" pitchFamily="34" charset="0"/>
                <a:ea typeface="Times New Roman" panose="02020603050405020304" pitchFamily="18" charset="0"/>
              </a:rPr>
              <a:t>- It extends obliquely downwards and forwards and ends slightly above the lateral sulcus.</a:t>
            </a:r>
            <a:endParaRPr lang="en-US" sz="1100" dirty="0">
              <a:effectLst/>
              <a:latin typeface="Times New Roman" panose="02020603050405020304" pitchFamily="18" charset="0"/>
              <a:ea typeface="Times New Roman" panose="02020603050405020304" pitchFamily="18" charset="0"/>
            </a:endParaRPr>
          </a:p>
          <a:p>
            <a:pPr marL="228600" marR="0" indent="0" algn="justLow" rtl="0">
              <a:lnSpc>
                <a:spcPct val="125000"/>
              </a:lnSpc>
              <a:spcBef>
                <a:spcPts val="0"/>
              </a:spcBef>
              <a:spcAft>
                <a:spcPts val="0"/>
              </a:spcAft>
              <a:tabLst>
                <a:tab pos="255270" algn="l"/>
                <a:tab pos="262255" algn="l"/>
                <a:tab pos="6057900" algn="r"/>
              </a:tabLst>
            </a:pPr>
            <a:r>
              <a:rPr lang="en-US" sz="1200" dirty="0">
                <a:effectLst/>
                <a:latin typeface="Arial" panose="020B0604020202020204" pitchFamily="34" charset="0"/>
                <a:ea typeface="Times New Roman" panose="02020603050405020304" pitchFamily="18" charset="0"/>
              </a:rPr>
              <a:t>- It extends a little on the medial surface of the cerebral hemisphere.</a:t>
            </a:r>
            <a:endParaRPr lang="en-US" sz="1100" dirty="0">
              <a:effectLst/>
              <a:latin typeface="Times New Roman" panose="02020603050405020304" pitchFamily="18" charset="0"/>
              <a:ea typeface="Times New Roman" panose="02020603050405020304" pitchFamily="18" charset="0"/>
            </a:endParaRPr>
          </a:p>
          <a:p>
            <a:pPr algn="l" rtl="0"/>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10</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6982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The lateral sulcus is a deep cleft found mainly on the inferior and lateral surfaces of the cerebral hemisphere. It consists of a short stem that divides into three rami. The stem arises on the inferior surface, and on reaching the lateral surface, it divides into the anterior horizontal ramus and the anterior ascending ramus and continues as the posterior ramus (Figs. 7-7 and 7-10). An area of cortex called the </a:t>
            </a:r>
            <a:r>
              <a:rPr lang="en-US" dirty="0" err="1"/>
              <a:t>insula</a:t>
            </a:r>
            <a:r>
              <a:rPr lang="en-US" dirty="0"/>
              <a:t> lies at the bottom </a:t>
            </a:r>
            <a:endParaRPr lang="ar-SA"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11E4E02A-0EB3-4B1D-8057-675E50EBB467}" type="slidenum">
              <a:rPr kumimoji="0" lang="ar-EG"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11</a:t>
            </a:fld>
            <a:endParaRPr kumimoji="0" lang="ar-EG"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1251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257175" indent="0" algn="ctr">
              <a:buNone/>
              <a:defRPr/>
            </a:lvl2pPr>
            <a:lvl3pPr marL="514350" indent="0" algn="ctr">
              <a:buNone/>
              <a:defRPr/>
            </a:lvl3pPr>
            <a:lvl4pPr marL="771525" indent="0" algn="ctr">
              <a:buNone/>
              <a:defRPr/>
            </a:lvl4pPr>
            <a:lvl5pPr marL="1028700" indent="0" algn="ctr">
              <a:buNone/>
              <a:defRPr/>
            </a:lvl5pPr>
            <a:lvl6pPr marL="1285875" indent="0" algn="ctr">
              <a:buNone/>
              <a:defRPr/>
            </a:lvl6pPr>
            <a:lvl7pPr marL="1543050" indent="0" algn="ctr">
              <a:buNone/>
              <a:defRPr/>
            </a:lvl7pPr>
            <a:lvl8pPr marL="1800225" indent="0" algn="ctr">
              <a:buNone/>
              <a:defRPr/>
            </a:lvl8pPr>
            <a:lvl9pPr marL="20574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C89B58-616A-4F99-9156-2AAB06913B5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A7DB08-9182-4202-8EA5-0AF5A6BBF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850D52-9E37-4050-B88F-168ED86CC7CC}"/>
              </a:ext>
            </a:extLst>
          </p:cNvPr>
          <p:cNvSpPr>
            <a:spLocks noGrp="1" noChangeArrowheads="1"/>
          </p:cNvSpPr>
          <p:nvPr>
            <p:ph type="sldNum" sz="quarter" idx="12"/>
          </p:nvPr>
        </p:nvSpPr>
        <p:spPr>
          <a:ln/>
        </p:spPr>
        <p:txBody>
          <a:bodyPr/>
          <a:lstStyle>
            <a:lvl1pPr>
              <a:defRPr/>
            </a:lvl1pPr>
          </a:lstStyle>
          <a:p>
            <a:pPr>
              <a:defRPr/>
            </a:pPr>
            <a:fld id="{8AD19C4A-04B1-4C5F-859C-3105AFA9A5B6}" type="slidenum">
              <a:rPr lang="en-US" altLang="en-US"/>
              <a:pPr>
                <a:defRPr/>
              </a:pPr>
              <a:t>‹#›</a:t>
            </a:fld>
            <a:endParaRPr lang="en-US" altLang="en-US"/>
          </a:p>
        </p:txBody>
      </p:sp>
    </p:spTree>
    <p:extLst>
      <p:ext uri="{BB962C8B-B14F-4D97-AF65-F5344CB8AC3E}">
        <p14:creationId xmlns:p14="http://schemas.microsoft.com/office/powerpoint/2010/main" val="295837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6593FD-7233-4F13-8FB8-4B827BCB76A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089191-D261-4A41-89AF-E50BA972E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A07273-0144-49E6-A3FB-86B6009D440F}"/>
              </a:ext>
            </a:extLst>
          </p:cNvPr>
          <p:cNvSpPr>
            <a:spLocks noGrp="1" noChangeArrowheads="1"/>
          </p:cNvSpPr>
          <p:nvPr>
            <p:ph type="sldNum" sz="quarter" idx="12"/>
          </p:nvPr>
        </p:nvSpPr>
        <p:spPr>
          <a:ln/>
        </p:spPr>
        <p:txBody>
          <a:bodyPr/>
          <a:lstStyle>
            <a:lvl1pPr>
              <a:defRPr/>
            </a:lvl1pPr>
          </a:lstStyle>
          <a:p>
            <a:pPr>
              <a:defRPr/>
            </a:pPr>
            <a:fld id="{0C08085F-C2B9-4177-A0BC-3FC53D3469AF}" type="slidenum">
              <a:rPr lang="en-US" altLang="en-US"/>
              <a:pPr>
                <a:defRPr/>
              </a:pPr>
              <a:t>‹#›</a:t>
            </a:fld>
            <a:endParaRPr lang="en-US" altLang="en-US"/>
          </a:p>
        </p:txBody>
      </p:sp>
    </p:spTree>
    <p:extLst>
      <p:ext uri="{BB962C8B-B14F-4D97-AF65-F5344CB8AC3E}">
        <p14:creationId xmlns:p14="http://schemas.microsoft.com/office/powerpoint/2010/main" val="360548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750A1E-D7BC-471C-A957-71F10177C0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EBAFCFA-49AF-493D-B085-F80017B2A4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C56AAC8-FDB1-43AB-BA2C-9BC2621F47BA}"/>
              </a:ext>
            </a:extLst>
          </p:cNvPr>
          <p:cNvSpPr>
            <a:spLocks noGrp="1" noChangeArrowheads="1"/>
          </p:cNvSpPr>
          <p:nvPr>
            <p:ph type="sldNum" sz="quarter" idx="12"/>
          </p:nvPr>
        </p:nvSpPr>
        <p:spPr>
          <a:ln/>
        </p:spPr>
        <p:txBody>
          <a:bodyPr/>
          <a:lstStyle>
            <a:lvl1pPr>
              <a:defRPr/>
            </a:lvl1pPr>
          </a:lstStyle>
          <a:p>
            <a:pPr>
              <a:defRPr/>
            </a:pPr>
            <a:fld id="{6E8E4091-4F6E-4D2F-8269-86286C2E9312}" type="slidenum">
              <a:rPr lang="en-US" altLang="en-US"/>
              <a:pPr>
                <a:defRPr/>
              </a:pPr>
              <a:t>‹#›</a:t>
            </a:fld>
            <a:endParaRPr lang="en-US" altLang="en-US"/>
          </a:p>
        </p:txBody>
      </p:sp>
    </p:spTree>
    <p:extLst>
      <p:ext uri="{BB962C8B-B14F-4D97-AF65-F5344CB8AC3E}">
        <p14:creationId xmlns:p14="http://schemas.microsoft.com/office/powerpoint/2010/main" val="427708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81B135-0E14-4FF9-9821-E52F836FDF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E1CDA40-15F2-4D5A-A5D8-913E06E28D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447402-FBB8-4CD3-9218-FD1C74667E6C}"/>
              </a:ext>
            </a:extLst>
          </p:cNvPr>
          <p:cNvSpPr>
            <a:spLocks noGrp="1" noChangeArrowheads="1"/>
          </p:cNvSpPr>
          <p:nvPr>
            <p:ph type="sldNum" sz="quarter" idx="12"/>
          </p:nvPr>
        </p:nvSpPr>
        <p:spPr>
          <a:ln/>
        </p:spPr>
        <p:txBody>
          <a:bodyPr/>
          <a:lstStyle>
            <a:lvl1pPr>
              <a:defRPr/>
            </a:lvl1pPr>
          </a:lstStyle>
          <a:p>
            <a:pPr>
              <a:defRPr/>
            </a:pPr>
            <a:fld id="{9B4F0B95-679B-48F3-B81E-FB01FDB3079E}" type="slidenum">
              <a:rPr lang="en-US" altLang="en-US"/>
              <a:pPr>
                <a:defRPr/>
              </a:pPr>
              <a:t>‹#›</a:t>
            </a:fld>
            <a:endParaRPr lang="en-US" altLang="en-US"/>
          </a:p>
        </p:txBody>
      </p:sp>
    </p:spTree>
    <p:extLst>
      <p:ext uri="{BB962C8B-B14F-4D97-AF65-F5344CB8AC3E}">
        <p14:creationId xmlns:p14="http://schemas.microsoft.com/office/powerpoint/2010/main" val="3452281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2024082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99102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319682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2505318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441162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163287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292143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7D50DA-3D1C-4A72-B05F-B7CDD1F6CF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5B82AB-0156-4A31-A857-0633FC230D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020074-3670-4299-B221-CB82A5029CED}"/>
              </a:ext>
            </a:extLst>
          </p:cNvPr>
          <p:cNvSpPr>
            <a:spLocks noGrp="1" noChangeArrowheads="1"/>
          </p:cNvSpPr>
          <p:nvPr>
            <p:ph type="sldNum" sz="quarter" idx="12"/>
          </p:nvPr>
        </p:nvSpPr>
        <p:spPr>
          <a:ln/>
        </p:spPr>
        <p:txBody>
          <a:bodyPr/>
          <a:lstStyle>
            <a:lvl1pPr>
              <a:defRPr/>
            </a:lvl1pPr>
          </a:lstStyle>
          <a:p>
            <a:pPr>
              <a:defRPr/>
            </a:pPr>
            <a:fld id="{1A4EA57C-C668-450C-A782-64815E9636B7}" type="slidenum">
              <a:rPr lang="en-US" altLang="en-US"/>
              <a:pPr>
                <a:defRPr/>
              </a:pPr>
              <a:t>‹#›</a:t>
            </a:fld>
            <a:endParaRPr lang="en-US" altLang="en-US"/>
          </a:p>
        </p:txBody>
      </p:sp>
    </p:spTree>
    <p:extLst>
      <p:ext uri="{BB962C8B-B14F-4D97-AF65-F5344CB8AC3E}">
        <p14:creationId xmlns:p14="http://schemas.microsoft.com/office/powerpoint/2010/main" val="1057592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256039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3277452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2656947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F2CE0DA5-7B0D-4B9B-ACB0-7A735232D1D5}" type="datetimeFigureOut">
              <a:rPr lang="ar-EG" smtClean="0"/>
              <a:pPr/>
              <a:t>23/05/1443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7FDB278-8FD6-4F76-A4E6-F3B74A4D0892}" type="slidenum">
              <a:rPr lang="ar-EG" smtClean="0"/>
              <a:pPr/>
              <a:t>‹#›</a:t>
            </a:fld>
            <a:endParaRPr lang="ar-EG"/>
          </a:p>
        </p:txBody>
      </p:sp>
    </p:spTree>
    <p:extLst>
      <p:ext uri="{BB962C8B-B14F-4D97-AF65-F5344CB8AC3E}">
        <p14:creationId xmlns:p14="http://schemas.microsoft.com/office/powerpoint/2010/main" val="2396050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8"/>
            <a:ext cx="103632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a:extLst>
              <a:ext uri="{FF2B5EF4-FFF2-40B4-BE49-F238E27FC236}">
                <a16:creationId xmlns:a16="http://schemas.microsoft.com/office/drawing/2014/main" id="{3B9E8265-7198-480B-A6ED-6F8743DED67E}"/>
              </a:ext>
            </a:extLst>
          </p:cNvPr>
          <p:cNvSpPr>
            <a:spLocks noGrp="1"/>
          </p:cNvSpPr>
          <p:nvPr>
            <p:ph type="dt" sz="half" idx="10"/>
          </p:nvPr>
        </p:nvSpPr>
        <p:spPr/>
        <p:txBody>
          <a:bodyPr/>
          <a:lstStyle>
            <a:lvl1pPr>
              <a:defRPr/>
            </a:lvl1pPr>
          </a:lstStyle>
          <a:p>
            <a:pPr>
              <a:defRPr/>
            </a:pPr>
            <a:fld id="{ACA3111D-58F6-459B-9D3A-0208E9312E57}" type="datetimeFigureOut">
              <a:rPr lang="ar-EG"/>
              <a:pPr>
                <a:defRPr/>
              </a:pPr>
              <a:t>23/05/1443</a:t>
            </a:fld>
            <a:endParaRPr lang="ar-EG"/>
          </a:p>
        </p:txBody>
      </p:sp>
      <p:sp>
        <p:nvSpPr>
          <p:cNvPr id="5" name="عنصر نائب للتذييل 4">
            <a:extLst>
              <a:ext uri="{FF2B5EF4-FFF2-40B4-BE49-F238E27FC236}">
                <a16:creationId xmlns:a16="http://schemas.microsoft.com/office/drawing/2014/main" id="{54D4122C-12A4-4360-A811-7FB3871B54B0}"/>
              </a:ext>
            </a:extLst>
          </p:cNvPr>
          <p:cNvSpPr>
            <a:spLocks noGrp="1"/>
          </p:cNvSpPr>
          <p:nvPr>
            <p:ph type="ftr" sz="quarter" idx="11"/>
          </p:nvPr>
        </p:nvSpPr>
        <p:spPr/>
        <p:txBody>
          <a:bodyPr/>
          <a:lstStyle>
            <a:lvl1pPr>
              <a:defRPr/>
            </a:lvl1pPr>
          </a:lstStyle>
          <a:p>
            <a:pPr>
              <a:defRPr/>
            </a:pPr>
            <a:endParaRPr lang="ar-EG"/>
          </a:p>
        </p:txBody>
      </p:sp>
      <p:sp>
        <p:nvSpPr>
          <p:cNvPr id="6" name="عنصر نائب لرقم الشريحة 5">
            <a:extLst>
              <a:ext uri="{FF2B5EF4-FFF2-40B4-BE49-F238E27FC236}">
                <a16:creationId xmlns:a16="http://schemas.microsoft.com/office/drawing/2014/main" id="{C7B2397C-F402-48A3-8A9E-C624C04A5E3D}"/>
              </a:ext>
            </a:extLst>
          </p:cNvPr>
          <p:cNvSpPr>
            <a:spLocks noGrp="1"/>
          </p:cNvSpPr>
          <p:nvPr>
            <p:ph type="sldNum" sz="quarter" idx="12"/>
          </p:nvPr>
        </p:nvSpPr>
        <p:spPr/>
        <p:txBody>
          <a:bodyPr/>
          <a:lstStyle>
            <a:lvl1pPr>
              <a:defRPr/>
            </a:lvl1pPr>
          </a:lstStyle>
          <a:p>
            <a:pPr>
              <a:defRPr/>
            </a:pPr>
            <a:fld id="{42C81FE1-77D8-4E8C-92AE-07DD5B17088B}" type="slidenum">
              <a:rPr lang="ar-EG"/>
              <a:pPr>
                <a:defRPr/>
              </a:pPr>
              <a:t>‹#›</a:t>
            </a:fld>
            <a:endParaRPr lang="ar-EG"/>
          </a:p>
        </p:txBody>
      </p:sp>
    </p:spTree>
    <p:extLst>
      <p:ext uri="{BB962C8B-B14F-4D97-AF65-F5344CB8AC3E}">
        <p14:creationId xmlns:p14="http://schemas.microsoft.com/office/powerpoint/2010/main" val="28550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BD311ABC-19E5-40EE-9DE3-2BD2C8773E1F}"/>
              </a:ext>
            </a:extLst>
          </p:cNvPr>
          <p:cNvSpPr>
            <a:spLocks noGrp="1"/>
          </p:cNvSpPr>
          <p:nvPr>
            <p:ph type="dt" sz="half" idx="10"/>
          </p:nvPr>
        </p:nvSpPr>
        <p:spPr/>
        <p:txBody>
          <a:bodyPr/>
          <a:lstStyle>
            <a:lvl1pPr>
              <a:defRPr/>
            </a:lvl1pPr>
          </a:lstStyle>
          <a:p>
            <a:pPr>
              <a:defRPr/>
            </a:pPr>
            <a:fld id="{3B69F8AC-C218-4EF2-A17A-23DF35775880}" type="datetimeFigureOut">
              <a:rPr lang="ar-EG"/>
              <a:pPr>
                <a:defRPr/>
              </a:pPr>
              <a:t>23/05/1443</a:t>
            </a:fld>
            <a:endParaRPr lang="ar-EG"/>
          </a:p>
        </p:txBody>
      </p:sp>
      <p:sp>
        <p:nvSpPr>
          <p:cNvPr id="5" name="عنصر نائب للتذييل 4">
            <a:extLst>
              <a:ext uri="{FF2B5EF4-FFF2-40B4-BE49-F238E27FC236}">
                <a16:creationId xmlns:a16="http://schemas.microsoft.com/office/drawing/2014/main" id="{50615B2A-548C-44C8-9F98-01702AE251CA}"/>
              </a:ext>
            </a:extLst>
          </p:cNvPr>
          <p:cNvSpPr>
            <a:spLocks noGrp="1"/>
          </p:cNvSpPr>
          <p:nvPr>
            <p:ph type="ftr" sz="quarter" idx="11"/>
          </p:nvPr>
        </p:nvSpPr>
        <p:spPr/>
        <p:txBody>
          <a:bodyPr/>
          <a:lstStyle>
            <a:lvl1pPr>
              <a:defRPr/>
            </a:lvl1pPr>
          </a:lstStyle>
          <a:p>
            <a:pPr>
              <a:defRPr/>
            </a:pPr>
            <a:endParaRPr lang="ar-EG"/>
          </a:p>
        </p:txBody>
      </p:sp>
      <p:sp>
        <p:nvSpPr>
          <p:cNvPr id="6" name="عنصر نائب لرقم الشريحة 5">
            <a:extLst>
              <a:ext uri="{FF2B5EF4-FFF2-40B4-BE49-F238E27FC236}">
                <a16:creationId xmlns:a16="http://schemas.microsoft.com/office/drawing/2014/main" id="{018C6454-89DF-4F06-895B-9238A06D673D}"/>
              </a:ext>
            </a:extLst>
          </p:cNvPr>
          <p:cNvSpPr>
            <a:spLocks noGrp="1"/>
          </p:cNvSpPr>
          <p:nvPr>
            <p:ph type="sldNum" sz="quarter" idx="12"/>
          </p:nvPr>
        </p:nvSpPr>
        <p:spPr/>
        <p:txBody>
          <a:bodyPr/>
          <a:lstStyle>
            <a:lvl1pPr>
              <a:defRPr/>
            </a:lvl1pPr>
          </a:lstStyle>
          <a:p>
            <a:pPr>
              <a:defRPr/>
            </a:pPr>
            <a:fld id="{BEFC625B-9008-4DE3-AD53-2042F91B63D6}" type="slidenum">
              <a:rPr lang="ar-EG"/>
              <a:pPr>
                <a:defRPr/>
              </a:pPr>
              <a:t>‹#›</a:t>
            </a:fld>
            <a:endParaRPr lang="ar-EG"/>
          </a:p>
        </p:txBody>
      </p:sp>
    </p:spTree>
    <p:extLst>
      <p:ext uri="{BB962C8B-B14F-4D97-AF65-F5344CB8AC3E}">
        <p14:creationId xmlns:p14="http://schemas.microsoft.com/office/powerpoint/2010/main" val="1833870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3"/>
            <a:ext cx="10363200" cy="1362075"/>
          </a:xfrm>
        </p:spPr>
        <p:txBody>
          <a:bodyPr anchor="t"/>
          <a:lstStyle>
            <a:lvl1pPr algn="r">
              <a:defRPr sz="3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ar-SA"/>
              <a:t>انقر لتحرير أنماط النص الرئيسي</a:t>
            </a:r>
          </a:p>
        </p:txBody>
      </p:sp>
      <p:sp>
        <p:nvSpPr>
          <p:cNvPr id="4" name="عنصر نائب للتاريخ 3">
            <a:extLst>
              <a:ext uri="{FF2B5EF4-FFF2-40B4-BE49-F238E27FC236}">
                <a16:creationId xmlns:a16="http://schemas.microsoft.com/office/drawing/2014/main" id="{123753FD-A303-4045-BB4D-BDA3EE35953A}"/>
              </a:ext>
            </a:extLst>
          </p:cNvPr>
          <p:cNvSpPr>
            <a:spLocks noGrp="1"/>
          </p:cNvSpPr>
          <p:nvPr>
            <p:ph type="dt" sz="half" idx="10"/>
          </p:nvPr>
        </p:nvSpPr>
        <p:spPr/>
        <p:txBody>
          <a:bodyPr/>
          <a:lstStyle>
            <a:lvl1pPr>
              <a:defRPr/>
            </a:lvl1pPr>
          </a:lstStyle>
          <a:p>
            <a:pPr>
              <a:defRPr/>
            </a:pPr>
            <a:fld id="{29C7BBF9-F5BA-4DB4-BC87-72D2EC5CCDE1}" type="datetimeFigureOut">
              <a:rPr lang="ar-EG"/>
              <a:pPr>
                <a:defRPr/>
              </a:pPr>
              <a:t>23/05/1443</a:t>
            </a:fld>
            <a:endParaRPr lang="ar-EG"/>
          </a:p>
        </p:txBody>
      </p:sp>
      <p:sp>
        <p:nvSpPr>
          <p:cNvPr id="5" name="عنصر نائب للتذييل 4">
            <a:extLst>
              <a:ext uri="{FF2B5EF4-FFF2-40B4-BE49-F238E27FC236}">
                <a16:creationId xmlns:a16="http://schemas.microsoft.com/office/drawing/2014/main" id="{C975C281-7EF8-40DA-A6A3-329E6691D57F}"/>
              </a:ext>
            </a:extLst>
          </p:cNvPr>
          <p:cNvSpPr>
            <a:spLocks noGrp="1"/>
          </p:cNvSpPr>
          <p:nvPr>
            <p:ph type="ftr" sz="quarter" idx="11"/>
          </p:nvPr>
        </p:nvSpPr>
        <p:spPr/>
        <p:txBody>
          <a:bodyPr/>
          <a:lstStyle>
            <a:lvl1pPr>
              <a:defRPr/>
            </a:lvl1pPr>
          </a:lstStyle>
          <a:p>
            <a:pPr>
              <a:defRPr/>
            </a:pPr>
            <a:endParaRPr lang="ar-EG"/>
          </a:p>
        </p:txBody>
      </p:sp>
      <p:sp>
        <p:nvSpPr>
          <p:cNvPr id="6" name="عنصر نائب لرقم الشريحة 5">
            <a:extLst>
              <a:ext uri="{FF2B5EF4-FFF2-40B4-BE49-F238E27FC236}">
                <a16:creationId xmlns:a16="http://schemas.microsoft.com/office/drawing/2014/main" id="{066A4688-138F-4BC2-9121-1B703BCAD978}"/>
              </a:ext>
            </a:extLst>
          </p:cNvPr>
          <p:cNvSpPr>
            <a:spLocks noGrp="1"/>
          </p:cNvSpPr>
          <p:nvPr>
            <p:ph type="sldNum" sz="quarter" idx="12"/>
          </p:nvPr>
        </p:nvSpPr>
        <p:spPr/>
        <p:txBody>
          <a:bodyPr/>
          <a:lstStyle>
            <a:lvl1pPr>
              <a:defRPr/>
            </a:lvl1pPr>
          </a:lstStyle>
          <a:p>
            <a:pPr>
              <a:defRPr/>
            </a:pPr>
            <a:fld id="{A16D7EDA-A840-4D29-8154-BFD6121C77FB}" type="slidenum">
              <a:rPr lang="ar-EG"/>
              <a:pPr>
                <a:defRPr/>
              </a:pPr>
              <a:t>‹#›</a:t>
            </a:fld>
            <a:endParaRPr lang="ar-EG"/>
          </a:p>
        </p:txBody>
      </p:sp>
    </p:spTree>
    <p:extLst>
      <p:ext uri="{BB962C8B-B14F-4D97-AF65-F5344CB8AC3E}">
        <p14:creationId xmlns:p14="http://schemas.microsoft.com/office/powerpoint/2010/main" val="322908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3">
            <a:extLst>
              <a:ext uri="{FF2B5EF4-FFF2-40B4-BE49-F238E27FC236}">
                <a16:creationId xmlns:a16="http://schemas.microsoft.com/office/drawing/2014/main" id="{220F8DD7-07AE-41F8-A3E1-FECBB735C6FF}"/>
              </a:ext>
            </a:extLst>
          </p:cNvPr>
          <p:cNvSpPr>
            <a:spLocks noGrp="1"/>
          </p:cNvSpPr>
          <p:nvPr>
            <p:ph type="dt" sz="half" idx="10"/>
          </p:nvPr>
        </p:nvSpPr>
        <p:spPr/>
        <p:txBody>
          <a:bodyPr/>
          <a:lstStyle>
            <a:lvl1pPr>
              <a:defRPr/>
            </a:lvl1pPr>
          </a:lstStyle>
          <a:p>
            <a:pPr>
              <a:defRPr/>
            </a:pPr>
            <a:fld id="{385DE33B-63EE-47D5-9CC2-B7FB8C4F5AD2}" type="datetimeFigureOut">
              <a:rPr lang="ar-EG"/>
              <a:pPr>
                <a:defRPr/>
              </a:pPr>
              <a:t>23/05/1443</a:t>
            </a:fld>
            <a:endParaRPr lang="ar-EG"/>
          </a:p>
        </p:txBody>
      </p:sp>
      <p:sp>
        <p:nvSpPr>
          <p:cNvPr id="6" name="عنصر نائب للتذييل 4">
            <a:extLst>
              <a:ext uri="{FF2B5EF4-FFF2-40B4-BE49-F238E27FC236}">
                <a16:creationId xmlns:a16="http://schemas.microsoft.com/office/drawing/2014/main" id="{BF22FA6D-9073-4A4B-B265-FC8B83FBABED}"/>
              </a:ext>
            </a:extLst>
          </p:cNvPr>
          <p:cNvSpPr>
            <a:spLocks noGrp="1"/>
          </p:cNvSpPr>
          <p:nvPr>
            <p:ph type="ftr" sz="quarter" idx="11"/>
          </p:nvPr>
        </p:nvSpPr>
        <p:spPr/>
        <p:txBody>
          <a:bodyPr/>
          <a:lstStyle>
            <a:lvl1pPr>
              <a:defRPr/>
            </a:lvl1pPr>
          </a:lstStyle>
          <a:p>
            <a:pPr>
              <a:defRPr/>
            </a:pPr>
            <a:endParaRPr lang="ar-EG"/>
          </a:p>
        </p:txBody>
      </p:sp>
      <p:sp>
        <p:nvSpPr>
          <p:cNvPr id="7" name="عنصر نائب لرقم الشريحة 5">
            <a:extLst>
              <a:ext uri="{FF2B5EF4-FFF2-40B4-BE49-F238E27FC236}">
                <a16:creationId xmlns:a16="http://schemas.microsoft.com/office/drawing/2014/main" id="{981D0E23-1C2B-47DC-BEEC-16CB96211564}"/>
              </a:ext>
            </a:extLst>
          </p:cNvPr>
          <p:cNvSpPr>
            <a:spLocks noGrp="1"/>
          </p:cNvSpPr>
          <p:nvPr>
            <p:ph type="sldNum" sz="quarter" idx="12"/>
          </p:nvPr>
        </p:nvSpPr>
        <p:spPr/>
        <p:txBody>
          <a:bodyPr/>
          <a:lstStyle>
            <a:lvl1pPr>
              <a:defRPr/>
            </a:lvl1pPr>
          </a:lstStyle>
          <a:p>
            <a:pPr>
              <a:defRPr/>
            </a:pPr>
            <a:fld id="{39BA367E-7879-46A5-9D29-02254DA02C97}" type="slidenum">
              <a:rPr lang="ar-EG"/>
              <a:pPr>
                <a:defRPr/>
              </a:pPr>
              <a:t>‹#›</a:t>
            </a:fld>
            <a:endParaRPr lang="ar-EG"/>
          </a:p>
        </p:txBody>
      </p:sp>
    </p:spTree>
    <p:extLst>
      <p:ext uri="{BB962C8B-B14F-4D97-AF65-F5344CB8AC3E}">
        <p14:creationId xmlns:p14="http://schemas.microsoft.com/office/powerpoint/2010/main" val="1440349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3">
            <a:extLst>
              <a:ext uri="{FF2B5EF4-FFF2-40B4-BE49-F238E27FC236}">
                <a16:creationId xmlns:a16="http://schemas.microsoft.com/office/drawing/2014/main" id="{BD4D472C-4A43-4A37-8F4E-7658A457C7FA}"/>
              </a:ext>
            </a:extLst>
          </p:cNvPr>
          <p:cNvSpPr>
            <a:spLocks noGrp="1"/>
          </p:cNvSpPr>
          <p:nvPr>
            <p:ph type="dt" sz="half" idx="10"/>
          </p:nvPr>
        </p:nvSpPr>
        <p:spPr/>
        <p:txBody>
          <a:bodyPr/>
          <a:lstStyle>
            <a:lvl1pPr>
              <a:defRPr/>
            </a:lvl1pPr>
          </a:lstStyle>
          <a:p>
            <a:pPr>
              <a:defRPr/>
            </a:pPr>
            <a:fld id="{75EB2201-41C5-47D2-87C1-28442C18E0D8}" type="datetimeFigureOut">
              <a:rPr lang="ar-EG"/>
              <a:pPr>
                <a:defRPr/>
              </a:pPr>
              <a:t>23/05/1443</a:t>
            </a:fld>
            <a:endParaRPr lang="ar-EG"/>
          </a:p>
        </p:txBody>
      </p:sp>
      <p:sp>
        <p:nvSpPr>
          <p:cNvPr id="8" name="عنصر نائب للتذييل 4">
            <a:extLst>
              <a:ext uri="{FF2B5EF4-FFF2-40B4-BE49-F238E27FC236}">
                <a16:creationId xmlns:a16="http://schemas.microsoft.com/office/drawing/2014/main" id="{25B9812F-E02C-4E4D-897E-9448ABBE1F42}"/>
              </a:ext>
            </a:extLst>
          </p:cNvPr>
          <p:cNvSpPr>
            <a:spLocks noGrp="1"/>
          </p:cNvSpPr>
          <p:nvPr>
            <p:ph type="ftr" sz="quarter" idx="11"/>
          </p:nvPr>
        </p:nvSpPr>
        <p:spPr/>
        <p:txBody>
          <a:bodyPr/>
          <a:lstStyle>
            <a:lvl1pPr>
              <a:defRPr/>
            </a:lvl1pPr>
          </a:lstStyle>
          <a:p>
            <a:pPr>
              <a:defRPr/>
            </a:pPr>
            <a:endParaRPr lang="ar-EG"/>
          </a:p>
        </p:txBody>
      </p:sp>
      <p:sp>
        <p:nvSpPr>
          <p:cNvPr id="9" name="عنصر نائب لرقم الشريحة 5">
            <a:extLst>
              <a:ext uri="{FF2B5EF4-FFF2-40B4-BE49-F238E27FC236}">
                <a16:creationId xmlns:a16="http://schemas.microsoft.com/office/drawing/2014/main" id="{CCD0E631-C727-4083-9DF0-58A8B1834A7A}"/>
              </a:ext>
            </a:extLst>
          </p:cNvPr>
          <p:cNvSpPr>
            <a:spLocks noGrp="1"/>
          </p:cNvSpPr>
          <p:nvPr>
            <p:ph type="sldNum" sz="quarter" idx="12"/>
          </p:nvPr>
        </p:nvSpPr>
        <p:spPr/>
        <p:txBody>
          <a:bodyPr/>
          <a:lstStyle>
            <a:lvl1pPr>
              <a:defRPr/>
            </a:lvl1pPr>
          </a:lstStyle>
          <a:p>
            <a:pPr>
              <a:defRPr/>
            </a:pPr>
            <a:fld id="{FA406D0F-0A96-442C-8719-93311C6285E3}" type="slidenum">
              <a:rPr lang="ar-EG"/>
              <a:pPr>
                <a:defRPr/>
              </a:pPr>
              <a:t>‹#›</a:t>
            </a:fld>
            <a:endParaRPr lang="ar-EG"/>
          </a:p>
        </p:txBody>
      </p:sp>
    </p:spTree>
    <p:extLst>
      <p:ext uri="{BB962C8B-B14F-4D97-AF65-F5344CB8AC3E}">
        <p14:creationId xmlns:p14="http://schemas.microsoft.com/office/powerpoint/2010/main" val="13094409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3">
            <a:extLst>
              <a:ext uri="{FF2B5EF4-FFF2-40B4-BE49-F238E27FC236}">
                <a16:creationId xmlns:a16="http://schemas.microsoft.com/office/drawing/2014/main" id="{05973E50-FF07-4217-90D6-6E38E30FC968}"/>
              </a:ext>
            </a:extLst>
          </p:cNvPr>
          <p:cNvSpPr>
            <a:spLocks noGrp="1"/>
          </p:cNvSpPr>
          <p:nvPr>
            <p:ph type="dt" sz="half" idx="10"/>
          </p:nvPr>
        </p:nvSpPr>
        <p:spPr/>
        <p:txBody>
          <a:bodyPr/>
          <a:lstStyle>
            <a:lvl1pPr>
              <a:defRPr/>
            </a:lvl1pPr>
          </a:lstStyle>
          <a:p>
            <a:pPr>
              <a:defRPr/>
            </a:pPr>
            <a:fld id="{EC10AFD1-5941-4FCF-B70D-5834AF316215}" type="datetimeFigureOut">
              <a:rPr lang="ar-EG"/>
              <a:pPr>
                <a:defRPr/>
              </a:pPr>
              <a:t>23/05/1443</a:t>
            </a:fld>
            <a:endParaRPr lang="ar-EG"/>
          </a:p>
        </p:txBody>
      </p:sp>
      <p:sp>
        <p:nvSpPr>
          <p:cNvPr id="4" name="عنصر نائب للتذييل 4">
            <a:extLst>
              <a:ext uri="{FF2B5EF4-FFF2-40B4-BE49-F238E27FC236}">
                <a16:creationId xmlns:a16="http://schemas.microsoft.com/office/drawing/2014/main" id="{063B729E-A0EA-4A17-8BC9-8777C2F79A09}"/>
              </a:ext>
            </a:extLst>
          </p:cNvPr>
          <p:cNvSpPr>
            <a:spLocks noGrp="1"/>
          </p:cNvSpPr>
          <p:nvPr>
            <p:ph type="ftr" sz="quarter" idx="11"/>
          </p:nvPr>
        </p:nvSpPr>
        <p:spPr/>
        <p:txBody>
          <a:bodyPr/>
          <a:lstStyle>
            <a:lvl1pPr>
              <a:defRPr/>
            </a:lvl1pPr>
          </a:lstStyle>
          <a:p>
            <a:pPr>
              <a:defRPr/>
            </a:pPr>
            <a:endParaRPr lang="ar-EG"/>
          </a:p>
        </p:txBody>
      </p:sp>
      <p:sp>
        <p:nvSpPr>
          <p:cNvPr id="5" name="عنصر نائب لرقم الشريحة 5">
            <a:extLst>
              <a:ext uri="{FF2B5EF4-FFF2-40B4-BE49-F238E27FC236}">
                <a16:creationId xmlns:a16="http://schemas.microsoft.com/office/drawing/2014/main" id="{8E84D764-908B-4A3E-9D9D-4868C315E69C}"/>
              </a:ext>
            </a:extLst>
          </p:cNvPr>
          <p:cNvSpPr>
            <a:spLocks noGrp="1"/>
          </p:cNvSpPr>
          <p:nvPr>
            <p:ph type="sldNum" sz="quarter" idx="12"/>
          </p:nvPr>
        </p:nvSpPr>
        <p:spPr/>
        <p:txBody>
          <a:bodyPr/>
          <a:lstStyle>
            <a:lvl1pPr>
              <a:defRPr/>
            </a:lvl1pPr>
          </a:lstStyle>
          <a:p>
            <a:pPr>
              <a:defRPr/>
            </a:pPr>
            <a:fld id="{195F1331-56EE-4E54-BACE-76C267CF4484}" type="slidenum">
              <a:rPr lang="ar-EG"/>
              <a:pPr>
                <a:defRPr/>
              </a:pPr>
              <a:t>‹#›</a:t>
            </a:fld>
            <a:endParaRPr lang="ar-EG"/>
          </a:p>
        </p:txBody>
      </p:sp>
    </p:spTree>
    <p:extLst>
      <p:ext uri="{BB962C8B-B14F-4D97-AF65-F5344CB8AC3E}">
        <p14:creationId xmlns:p14="http://schemas.microsoft.com/office/powerpoint/2010/main" val="3250106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Rectangle 4">
            <a:extLst>
              <a:ext uri="{FF2B5EF4-FFF2-40B4-BE49-F238E27FC236}">
                <a16:creationId xmlns:a16="http://schemas.microsoft.com/office/drawing/2014/main" id="{4ACCD923-5EB9-4B79-815D-98C9C86F51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7768FD-A25F-4F89-80B9-9AD4F8ECE2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F87D9C-BFE4-4CD8-BE5C-C51472B0A8B8}"/>
              </a:ext>
            </a:extLst>
          </p:cNvPr>
          <p:cNvSpPr>
            <a:spLocks noGrp="1" noChangeArrowheads="1"/>
          </p:cNvSpPr>
          <p:nvPr>
            <p:ph type="sldNum" sz="quarter" idx="12"/>
          </p:nvPr>
        </p:nvSpPr>
        <p:spPr>
          <a:ln/>
        </p:spPr>
        <p:txBody>
          <a:bodyPr/>
          <a:lstStyle>
            <a:lvl1pPr>
              <a:defRPr/>
            </a:lvl1pPr>
          </a:lstStyle>
          <a:p>
            <a:pPr>
              <a:defRPr/>
            </a:pPr>
            <a:fld id="{9EC4DDF5-7621-41A7-A220-A5AAB8746DB6}" type="slidenum">
              <a:rPr lang="en-US" altLang="en-US"/>
              <a:pPr>
                <a:defRPr/>
              </a:pPr>
              <a:t>‹#›</a:t>
            </a:fld>
            <a:endParaRPr lang="en-US" altLang="en-US"/>
          </a:p>
        </p:txBody>
      </p:sp>
    </p:spTree>
    <p:extLst>
      <p:ext uri="{BB962C8B-B14F-4D97-AF65-F5344CB8AC3E}">
        <p14:creationId xmlns:p14="http://schemas.microsoft.com/office/powerpoint/2010/main" val="761114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3D610F32-7545-42BE-A0DA-F1C5917809DE}"/>
              </a:ext>
            </a:extLst>
          </p:cNvPr>
          <p:cNvSpPr>
            <a:spLocks noGrp="1"/>
          </p:cNvSpPr>
          <p:nvPr>
            <p:ph type="dt" sz="half" idx="10"/>
          </p:nvPr>
        </p:nvSpPr>
        <p:spPr/>
        <p:txBody>
          <a:bodyPr/>
          <a:lstStyle>
            <a:lvl1pPr>
              <a:defRPr/>
            </a:lvl1pPr>
          </a:lstStyle>
          <a:p>
            <a:pPr>
              <a:defRPr/>
            </a:pPr>
            <a:fld id="{7FF65B46-DA42-4063-9797-1CD2BB1E793D}" type="datetimeFigureOut">
              <a:rPr lang="ar-EG"/>
              <a:pPr>
                <a:defRPr/>
              </a:pPr>
              <a:t>23/05/1443</a:t>
            </a:fld>
            <a:endParaRPr lang="ar-EG"/>
          </a:p>
        </p:txBody>
      </p:sp>
      <p:sp>
        <p:nvSpPr>
          <p:cNvPr id="3" name="عنصر نائب للتذييل 4">
            <a:extLst>
              <a:ext uri="{FF2B5EF4-FFF2-40B4-BE49-F238E27FC236}">
                <a16:creationId xmlns:a16="http://schemas.microsoft.com/office/drawing/2014/main" id="{0D1B26D7-F02D-408B-AF34-5B3D5DACB3F2}"/>
              </a:ext>
            </a:extLst>
          </p:cNvPr>
          <p:cNvSpPr>
            <a:spLocks noGrp="1"/>
          </p:cNvSpPr>
          <p:nvPr>
            <p:ph type="ftr" sz="quarter" idx="11"/>
          </p:nvPr>
        </p:nvSpPr>
        <p:spPr/>
        <p:txBody>
          <a:bodyPr/>
          <a:lstStyle>
            <a:lvl1pPr>
              <a:defRPr/>
            </a:lvl1pPr>
          </a:lstStyle>
          <a:p>
            <a:pPr>
              <a:defRPr/>
            </a:pPr>
            <a:endParaRPr lang="ar-EG"/>
          </a:p>
        </p:txBody>
      </p:sp>
      <p:sp>
        <p:nvSpPr>
          <p:cNvPr id="4" name="عنصر نائب لرقم الشريحة 5">
            <a:extLst>
              <a:ext uri="{FF2B5EF4-FFF2-40B4-BE49-F238E27FC236}">
                <a16:creationId xmlns:a16="http://schemas.microsoft.com/office/drawing/2014/main" id="{3DFC5180-3AE1-429B-B18C-C6E1BE3DFBAD}"/>
              </a:ext>
            </a:extLst>
          </p:cNvPr>
          <p:cNvSpPr>
            <a:spLocks noGrp="1"/>
          </p:cNvSpPr>
          <p:nvPr>
            <p:ph type="sldNum" sz="quarter" idx="12"/>
          </p:nvPr>
        </p:nvSpPr>
        <p:spPr/>
        <p:txBody>
          <a:bodyPr/>
          <a:lstStyle>
            <a:lvl1pPr>
              <a:defRPr/>
            </a:lvl1pPr>
          </a:lstStyle>
          <a:p>
            <a:pPr>
              <a:defRPr/>
            </a:pPr>
            <a:fld id="{E175EFB3-78D8-4BC3-BACC-BDA8D22969A6}" type="slidenum">
              <a:rPr lang="ar-EG"/>
              <a:pPr>
                <a:defRPr/>
              </a:pPr>
              <a:t>‹#›</a:t>
            </a:fld>
            <a:endParaRPr lang="ar-EG"/>
          </a:p>
        </p:txBody>
      </p:sp>
    </p:spTree>
    <p:extLst>
      <p:ext uri="{BB962C8B-B14F-4D97-AF65-F5344CB8AC3E}">
        <p14:creationId xmlns:p14="http://schemas.microsoft.com/office/powerpoint/2010/main" val="1819980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2" y="273050"/>
            <a:ext cx="4011084" cy="1162050"/>
          </a:xfrm>
        </p:spPr>
        <p:txBody>
          <a:bodyPr anchor="b"/>
          <a:lstStyle>
            <a:lvl1pPr algn="r">
              <a:defRPr sz="15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B2118AA9-B90F-4A8D-A48A-D94601538F6B}"/>
              </a:ext>
            </a:extLst>
          </p:cNvPr>
          <p:cNvSpPr>
            <a:spLocks noGrp="1"/>
          </p:cNvSpPr>
          <p:nvPr>
            <p:ph type="dt" sz="half" idx="10"/>
          </p:nvPr>
        </p:nvSpPr>
        <p:spPr/>
        <p:txBody>
          <a:bodyPr/>
          <a:lstStyle>
            <a:lvl1pPr>
              <a:defRPr/>
            </a:lvl1pPr>
          </a:lstStyle>
          <a:p>
            <a:pPr>
              <a:defRPr/>
            </a:pPr>
            <a:fld id="{1D69E8F6-6C9D-4822-89C9-DD413406DEC7}" type="datetimeFigureOut">
              <a:rPr lang="ar-EG"/>
              <a:pPr>
                <a:defRPr/>
              </a:pPr>
              <a:t>23/05/1443</a:t>
            </a:fld>
            <a:endParaRPr lang="ar-EG"/>
          </a:p>
        </p:txBody>
      </p:sp>
      <p:sp>
        <p:nvSpPr>
          <p:cNvPr id="6" name="عنصر نائب للتذييل 4">
            <a:extLst>
              <a:ext uri="{FF2B5EF4-FFF2-40B4-BE49-F238E27FC236}">
                <a16:creationId xmlns:a16="http://schemas.microsoft.com/office/drawing/2014/main" id="{84FC6505-E1C0-4B37-9EDD-A32949B98AAD}"/>
              </a:ext>
            </a:extLst>
          </p:cNvPr>
          <p:cNvSpPr>
            <a:spLocks noGrp="1"/>
          </p:cNvSpPr>
          <p:nvPr>
            <p:ph type="ftr" sz="quarter" idx="11"/>
          </p:nvPr>
        </p:nvSpPr>
        <p:spPr/>
        <p:txBody>
          <a:bodyPr/>
          <a:lstStyle>
            <a:lvl1pPr>
              <a:defRPr/>
            </a:lvl1pPr>
          </a:lstStyle>
          <a:p>
            <a:pPr>
              <a:defRPr/>
            </a:pPr>
            <a:endParaRPr lang="ar-EG"/>
          </a:p>
        </p:txBody>
      </p:sp>
      <p:sp>
        <p:nvSpPr>
          <p:cNvPr id="7" name="عنصر نائب لرقم الشريحة 5">
            <a:extLst>
              <a:ext uri="{FF2B5EF4-FFF2-40B4-BE49-F238E27FC236}">
                <a16:creationId xmlns:a16="http://schemas.microsoft.com/office/drawing/2014/main" id="{4D1F8425-265B-4B8A-AF2C-E48A31851C02}"/>
              </a:ext>
            </a:extLst>
          </p:cNvPr>
          <p:cNvSpPr>
            <a:spLocks noGrp="1"/>
          </p:cNvSpPr>
          <p:nvPr>
            <p:ph type="sldNum" sz="quarter" idx="12"/>
          </p:nvPr>
        </p:nvSpPr>
        <p:spPr/>
        <p:txBody>
          <a:bodyPr/>
          <a:lstStyle>
            <a:lvl1pPr>
              <a:defRPr/>
            </a:lvl1pPr>
          </a:lstStyle>
          <a:p>
            <a:pPr>
              <a:defRPr/>
            </a:pPr>
            <a:fld id="{57F28475-7E4F-4197-8E08-EB62004463F4}" type="slidenum">
              <a:rPr lang="ar-EG"/>
              <a:pPr>
                <a:defRPr/>
              </a:pPr>
              <a:t>‹#›</a:t>
            </a:fld>
            <a:endParaRPr lang="ar-EG"/>
          </a:p>
        </p:txBody>
      </p:sp>
    </p:spTree>
    <p:extLst>
      <p:ext uri="{BB962C8B-B14F-4D97-AF65-F5344CB8AC3E}">
        <p14:creationId xmlns:p14="http://schemas.microsoft.com/office/powerpoint/2010/main" val="2263550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15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2389717" y="612775"/>
            <a:ext cx="7315200" cy="4114800"/>
          </a:xfrm>
        </p:spPr>
        <p:txBody>
          <a:bodyPr rtlCol="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ar-EG" noProof="0"/>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النص الرئيسي</a:t>
            </a:r>
          </a:p>
        </p:txBody>
      </p:sp>
      <p:sp>
        <p:nvSpPr>
          <p:cNvPr id="5" name="عنصر نائب للتاريخ 3">
            <a:extLst>
              <a:ext uri="{FF2B5EF4-FFF2-40B4-BE49-F238E27FC236}">
                <a16:creationId xmlns:a16="http://schemas.microsoft.com/office/drawing/2014/main" id="{C30C8C59-3D80-4903-BF70-1EB07DC90EC0}"/>
              </a:ext>
            </a:extLst>
          </p:cNvPr>
          <p:cNvSpPr>
            <a:spLocks noGrp="1"/>
          </p:cNvSpPr>
          <p:nvPr>
            <p:ph type="dt" sz="half" idx="10"/>
          </p:nvPr>
        </p:nvSpPr>
        <p:spPr/>
        <p:txBody>
          <a:bodyPr/>
          <a:lstStyle>
            <a:lvl1pPr>
              <a:defRPr/>
            </a:lvl1pPr>
          </a:lstStyle>
          <a:p>
            <a:pPr>
              <a:defRPr/>
            </a:pPr>
            <a:fld id="{187CBE2C-BECE-415C-9AC3-31BE074D4ADC}" type="datetimeFigureOut">
              <a:rPr lang="ar-EG"/>
              <a:pPr>
                <a:defRPr/>
              </a:pPr>
              <a:t>23/05/1443</a:t>
            </a:fld>
            <a:endParaRPr lang="ar-EG"/>
          </a:p>
        </p:txBody>
      </p:sp>
      <p:sp>
        <p:nvSpPr>
          <p:cNvPr id="6" name="عنصر نائب للتذييل 4">
            <a:extLst>
              <a:ext uri="{FF2B5EF4-FFF2-40B4-BE49-F238E27FC236}">
                <a16:creationId xmlns:a16="http://schemas.microsoft.com/office/drawing/2014/main" id="{BBDF941A-1FBC-4C4D-844B-769E7E4A7BDA}"/>
              </a:ext>
            </a:extLst>
          </p:cNvPr>
          <p:cNvSpPr>
            <a:spLocks noGrp="1"/>
          </p:cNvSpPr>
          <p:nvPr>
            <p:ph type="ftr" sz="quarter" idx="11"/>
          </p:nvPr>
        </p:nvSpPr>
        <p:spPr/>
        <p:txBody>
          <a:bodyPr/>
          <a:lstStyle>
            <a:lvl1pPr>
              <a:defRPr/>
            </a:lvl1pPr>
          </a:lstStyle>
          <a:p>
            <a:pPr>
              <a:defRPr/>
            </a:pPr>
            <a:endParaRPr lang="ar-EG"/>
          </a:p>
        </p:txBody>
      </p:sp>
      <p:sp>
        <p:nvSpPr>
          <p:cNvPr id="7" name="عنصر نائب لرقم الشريحة 5">
            <a:extLst>
              <a:ext uri="{FF2B5EF4-FFF2-40B4-BE49-F238E27FC236}">
                <a16:creationId xmlns:a16="http://schemas.microsoft.com/office/drawing/2014/main" id="{A4DE1E1C-4A14-4BF1-9CF0-673D8C217C0E}"/>
              </a:ext>
            </a:extLst>
          </p:cNvPr>
          <p:cNvSpPr>
            <a:spLocks noGrp="1"/>
          </p:cNvSpPr>
          <p:nvPr>
            <p:ph type="sldNum" sz="quarter" idx="12"/>
          </p:nvPr>
        </p:nvSpPr>
        <p:spPr/>
        <p:txBody>
          <a:bodyPr/>
          <a:lstStyle>
            <a:lvl1pPr>
              <a:defRPr/>
            </a:lvl1pPr>
          </a:lstStyle>
          <a:p>
            <a:pPr>
              <a:defRPr/>
            </a:pPr>
            <a:fld id="{B1097089-1502-4794-8ADC-2B35A991281D}" type="slidenum">
              <a:rPr lang="ar-EG"/>
              <a:pPr>
                <a:defRPr/>
              </a:pPr>
              <a:t>‹#›</a:t>
            </a:fld>
            <a:endParaRPr lang="ar-EG"/>
          </a:p>
        </p:txBody>
      </p:sp>
    </p:spTree>
    <p:extLst>
      <p:ext uri="{BB962C8B-B14F-4D97-AF65-F5344CB8AC3E}">
        <p14:creationId xmlns:p14="http://schemas.microsoft.com/office/powerpoint/2010/main" val="2813515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78EE032C-2396-4F1E-BD60-5DF25A22E1D1}"/>
              </a:ext>
            </a:extLst>
          </p:cNvPr>
          <p:cNvSpPr>
            <a:spLocks noGrp="1"/>
          </p:cNvSpPr>
          <p:nvPr>
            <p:ph type="dt" sz="half" idx="10"/>
          </p:nvPr>
        </p:nvSpPr>
        <p:spPr/>
        <p:txBody>
          <a:bodyPr/>
          <a:lstStyle>
            <a:lvl1pPr>
              <a:defRPr/>
            </a:lvl1pPr>
          </a:lstStyle>
          <a:p>
            <a:pPr>
              <a:defRPr/>
            </a:pPr>
            <a:fld id="{4CA64FB1-729E-4854-9D19-7378F81C01A5}" type="datetimeFigureOut">
              <a:rPr lang="ar-EG"/>
              <a:pPr>
                <a:defRPr/>
              </a:pPr>
              <a:t>23/05/1443</a:t>
            </a:fld>
            <a:endParaRPr lang="ar-EG"/>
          </a:p>
        </p:txBody>
      </p:sp>
      <p:sp>
        <p:nvSpPr>
          <p:cNvPr id="5" name="عنصر نائب للتذييل 4">
            <a:extLst>
              <a:ext uri="{FF2B5EF4-FFF2-40B4-BE49-F238E27FC236}">
                <a16:creationId xmlns:a16="http://schemas.microsoft.com/office/drawing/2014/main" id="{EA9637A3-46EE-4664-A8CD-3F1FDB22FDB6}"/>
              </a:ext>
            </a:extLst>
          </p:cNvPr>
          <p:cNvSpPr>
            <a:spLocks noGrp="1"/>
          </p:cNvSpPr>
          <p:nvPr>
            <p:ph type="ftr" sz="quarter" idx="11"/>
          </p:nvPr>
        </p:nvSpPr>
        <p:spPr/>
        <p:txBody>
          <a:bodyPr/>
          <a:lstStyle>
            <a:lvl1pPr>
              <a:defRPr/>
            </a:lvl1pPr>
          </a:lstStyle>
          <a:p>
            <a:pPr>
              <a:defRPr/>
            </a:pPr>
            <a:endParaRPr lang="ar-EG"/>
          </a:p>
        </p:txBody>
      </p:sp>
      <p:sp>
        <p:nvSpPr>
          <p:cNvPr id="6" name="عنصر نائب لرقم الشريحة 5">
            <a:extLst>
              <a:ext uri="{FF2B5EF4-FFF2-40B4-BE49-F238E27FC236}">
                <a16:creationId xmlns:a16="http://schemas.microsoft.com/office/drawing/2014/main" id="{4E8A1B26-B84A-481E-A3E2-1A463D1971B8}"/>
              </a:ext>
            </a:extLst>
          </p:cNvPr>
          <p:cNvSpPr>
            <a:spLocks noGrp="1"/>
          </p:cNvSpPr>
          <p:nvPr>
            <p:ph type="sldNum" sz="quarter" idx="12"/>
          </p:nvPr>
        </p:nvSpPr>
        <p:spPr/>
        <p:txBody>
          <a:bodyPr/>
          <a:lstStyle>
            <a:lvl1pPr>
              <a:defRPr/>
            </a:lvl1pPr>
          </a:lstStyle>
          <a:p>
            <a:pPr>
              <a:defRPr/>
            </a:pPr>
            <a:fld id="{497359B5-002E-47DC-971B-621BBE5CD2EB}" type="slidenum">
              <a:rPr lang="ar-EG"/>
              <a:pPr>
                <a:defRPr/>
              </a:pPr>
              <a:t>‹#›</a:t>
            </a:fld>
            <a:endParaRPr lang="ar-EG"/>
          </a:p>
        </p:txBody>
      </p:sp>
    </p:spTree>
    <p:extLst>
      <p:ext uri="{BB962C8B-B14F-4D97-AF65-F5344CB8AC3E}">
        <p14:creationId xmlns:p14="http://schemas.microsoft.com/office/powerpoint/2010/main" val="3078825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41"/>
            <a:ext cx="27432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609600" y="274641"/>
            <a:ext cx="80264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E91321A8-20A5-4A2A-90BC-F5DD2FD58486}"/>
              </a:ext>
            </a:extLst>
          </p:cNvPr>
          <p:cNvSpPr>
            <a:spLocks noGrp="1"/>
          </p:cNvSpPr>
          <p:nvPr>
            <p:ph type="dt" sz="half" idx="10"/>
          </p:nvPr>
        </p:nvSpPr>
        <p:spPr/>
        <p:txBody>
          <a:bodyPr/>
          <a:lstStyle>
            <a:lvl1pPr>
              <a:defRPr/>
            </a:lvl1pPr>
          </a:lstStyle>
          <a:p>
            <a:pPr>
              <a:defRPr/>
            </a:pPr>
            <a:fld id="{94B7ABC2-1D24-47A2-9443-B02F0D0C5D7A}" type="datetimeFigureOut">
              <a:rPr lang="ar-EG"/>
              <a:pPr>
                <a:defRPr/>
              </a:pPr>
              <a:t>23/05/1443</a:t>
            </a:fld>
            <a:endParaRPr lang="ar-EG"/>
          </a:p>
        </p:txBody>
      </p:sp>
      <p:sp>
        <p:nvSpPr>
          <p:cNvPr id="5" name="عنصر نائب للتذييل 4">
            <a:extLst>
              <a:ext uri="{FF2B5EF4-FFF2-40B4-BE49-F238E27FC236}">
                <a16:creationId xmlns:a16="http://schemas.microsoft.com/office/drawing/2014/main" id="{0A7ADADD-093E-4977-B238-00A173F46396}"/>
              </a:ext>
            </a:extLst>
          </p:cNvPr>
          <p:cNvSpPr>
            <a:spLocks noGrp="1"/>
          </p:cNvSpPr>
          <p:nvPr>
            <p:ph type="ftr" sz="quarter" idx="11"/>
          </p:nvPr>
        </p:nvSpPr>
        <p:spPr/>
        <p:txBody>
          <a:bodyPr/>
          <a:lstStyle>
            <a:lvl1pPr>
              <a:defRPr/>
            </a:lvl1pPr>
          </a:lstStyle>
          <a:p>
            <a:pPr>
              <a:defRPr/>
            </a:pPr>
            <a:endParaRPr lang="ar-EG"/>
          </a:p>
        </p:txBody>
      </p:sp>
      <p:sp>
        <p:nvSpPr>
          <p:cNvPr id="6" name="عنصر نائب لرقم الشريحة 5">
            <a:extLst>
              <a:ext uri="{FF2B5EF4-FFF2-40B4-BE49-F238E27FC236}">
                <a16:creationId xmlns:a16="http://schemas.microsoft.com/office/drawing/2014/main" id="{6512DC1D-5CA0-40F7-BA56-F784CAA4CF89}"/>
              </a:ext>
            </a:extLst>
          </p:cNvPr>
          <p:cNvSpPr>
            <a:spLocks noGrp="1"/>
          </p:cNvSpPr>
          <p:nvPr>
            <p:ph type="sldNum" sz="quarter" idx="12"/>
          </p:nvPr>
        </p:nvSpPr>
        <p:spPr/>
        <p:txBody>
          <a:bodyPr/>
          <a:lstStyle>
            <a:lvl1pPr>
              <a:defRPr/>
            </a:lvl1pPr>
          </a:lstStyle>
          <a:p>
            <a:pPr>
              <a:defRPr/>
            </a:pPr>
            <a:fld id="{84030E64-B499-4C3A-A1C4-36479C44DB15}" type="slidenum">
              <a:rPr lang="ar-EG"/>
              <a:pPr>
                <a:defRPr/>
              </a:pPr>
              <a:t>‹#›</a:t>
            </a:fld>
            <a:endParaRPr lang="ar-EG"/>
          </a:p>
        </p:txBody>
      </p:sp>
    </p:spTree>
    <p:extLst>
      <p:ext uri="{BB962C8B-B14F-4D97-AF65-F5344CB8AC3E}">
        <p14:creationId xmlns:p14="http://schemas.microsoft.com/office/powerpoint/2010/main" val="380961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FE712FB-AE92-46EF-9E80-47DEEC3EBF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237884-2C41-4CDC-8A83-70297248D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8F5049D-C04C-4794-9E3A-5B2A41ED7CF9}"/>
              </a:ext>
            </a:extLst>
          </p:cNvPr>
          <p:cNvSpPr>
            <a:spLocks noGrp="1" noChangeArrowheads="1"/>
          </p:cNvSpPr>
          <p:nvPr>
            <p:ph type="sldNum" sz="quarter" idx="12"/>
          </p:nvPr>
        </p:nvSpPr>
        <p:spPr>
          <a:ln/>
        </p:spPr>
        <p:txBody>
          <a:bodyPr/>
          <a:lstStyle>
            <a:lvl1pPr>
              <a:defRPr/>
            </a:lvl1pPr>
          </a:lstStyle>
          <a:p>
            <a:pPr>
              <a:defRPr/>
            </a:pPr>
            <a:fld id="{F189F5F7-4ED3-4B20-BE1F-E550B6DA2326}" type="slidenum">
              <a:rPr lang="en-US" altLang="en-US"/>
              <a:pPr>
                <a:defRPr/>
              </a:pPr>
              <a:t>‹#›</a:t>
            </a:fld>
            <a:endParaRPr lang="en-US" altLang="en-US"/>
          </a:p>
        </p:txBody>
      </p:sp>
    </p:spTree>
    <p:extLst>
      <p:ext uri="{BB962C8B-B14F-4D97-AF65-F5344CB8AC3E}">
        <p14:creationId xmlns:p14="http://schemas.microsoft.com/office/powerpoint/2010/main" val="4110906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129373-7974-4A3D-B03E-D17FB9AC7A9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B1933E5-B4DA-4A0E-A161-1ACE1471E0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00D5066-C185-4F09-9431-C17B466730C0}"/>
              </a:ext>
            </a:extLst>
          </p:cNvPr>
          <p:cNvSpPr>
            <a:spLocks noGrp="1" noChangeArrowheads="1"/>
          </p:cNvSpPr>
          <p:nvPr>
            <p:ph type="sldNum" sz="quarter" idx="12"/>
          </p:nvPr>
        </p:nvSpPr>
        <p:spPr>
          <a:ln/>
        </p:spPr>
        <p:txBody>
          <a:bodyPr/>
          <a:lstStyle>
            <a:lvl1pPr>
              <a:defRPr/>
            </a:lvl1pPr>
          </a:lstStyle>
          <a:p>
            <a:pPr>
              <a:defRPr/>
            </a:pPr>
            <a:fld id="{4F1A42E5-13B9-4374-BE53-A07FB3EEA5E2}" type="slidenum">
              <a:rPr lang="en-US" altLang="en-US"/>
              <a:pPr>
                <a:defRPr/>
              </a:pPr>
              <a:t>‹#›</a:t>
            </a:fld>
            <a:endParaRPr lang="en-US" altLang="en-US"/>
          </a:p>
        </p:txBody>
      </p:sp>
    </p:spTree>
    <p:extLst>
      <p:ext uri="{BB962C8B-B14F-4D97-AF65-F5344CB8AC3E}">
        <p14:creationId xmlns:p14="http://schemas.microsoft.com/office/powerpoint/2010/main" val="609496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4A26D26-D977-45DE-8469-6AB30C8CBA1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28C62BD-7722-4E50-A766-9A8FB87F96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9D42D56-9725-488C-938E-8BAF25A6CEE3}"/>
              </a:ext>
            </a:extLst>
          </p:cNvPr>
          <p:cNvSpPr>
            <a:spLocks noGrp="1" noChangeArrowheads="1"/>
          </p:cNvSpPr>
          <p:nvPr>
            <p:ph type="sldNum" sz="quarter" idx="12"/>
          </p:nvPr>
        </p:nvSpPr>
        <p:spPr>
          <a:ln/>
        </p:spPr>
        <p:txBody>
          <a:bodyPr/>
          <a:lstStyle>
            <a:lvl1pPr>
              <a:defRPr/>
            </a:lvl1pPr>
          </a:lstStyle>
          <a:p>
            <a:pPr>
              <a:defRPr/>
            </a:pPr>
            <a:fld id="{9935DB6F-5354-4DD8-BA73-02CF048B9089}" type="slidenum">
              <a:rPr lang="en-US" altLang="en-US"/>
              <a:pPr>
                <a:defRPr/>
              </a:pPr>
              <a:t>‹#›</a:t>
            </a:fld>
            <a:endParaRPr lang="en-US" altLang="en-US"/>
          </a:p>
        </p:txBody>
      </p:sp>
    </p:spTree>
    <p:extLst>
      <p:ext uri="{BB962C8B-B14F-4D97-AF65-F5344CB8AC3E}">
        <p14:creationId xmlns:p14="http://schemas.microsoft.com/office/powerpoint/2010/main" val="4254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381B01F-4AFF-4F95-92BB-67E156C9193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B1AA12D-C8A6-40A5-BCD9-EB70D12081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C17137-6F50-481A-ABBF-C06298821026}"/>
              </a:ext>
            </a:extLst>
          </p:cNvPr>
          <p:cNvSpPr>
            <a:spLocks noGrp="1" noChangeArrowheads="1"/>
          </p:cNvSpPr>
          <p:nvPr>
            <p:ph type="sldNum" sz="quarter" idx="12"/>
          </p:nvPr>
        </p:nvSpPr>
        <p:spPr>
          <a:ln/>
        </p:spPr>
        <p:txBody>
          <a:bodyPr/>
          <a:lstStyle>
            <a:lvl1pPr>
              <a:defRPr/>
            </a:lvl1pPr>
          </a:lstStyle>
          <a:p>
            <a:pPr>
              <a:defRPr/>
            </a:pPr>
            <a:fld id="{4B72132E-A974-4F97-AB9F-E1BB1BDEB8E8}" type="slidenum">
              <a:rPr lang="en-US" altLang="en-US"/>
              <a:pPr>
                <a:defRPr/>
              </a:pPr>
              <a:t>‹#›</a:t>
            </a:fld>
            <a:endParaRPr lang="en-US" altLang="en-US"/>
          </a:p>
        </p:txBody>
      </p:sp>
    </p:spTree>
    <p:extLst>
      <p:ext uri="{BB962C8B-B14F-4D97-AF65-F5344CB8AC3E}">
        <p14:creationId xmlns:p14="http://schemas.microsoft.com/office/powerpoint/2010/main" val="397942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D8B49B43-BA30-405F-A219-0BF9D96E4D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DBE569-8E72-4B05-8E5C-2BD6489DE4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BA92E20-3676-4DFD-95A1-978A56ABDC03}"/>
              </a:ext>
            </a:extLst>
          </p:cNvPr>
          <p:cNvSpPr>
            <a:spLocks noGrp="1" noChangeArrowheads="1"/>
          </p:cNvSpPr>
          <p:nvPr>
            <p:ph type="sldNum" sz="quarter" idx="12"/>
          </p:nvPr>
        </p:nvSpPr>
        <p:spPr>
          <a:ln/>
        </p:spPr>
        <p:txBody>
          <a:bodyPr/>
          <a:lstStyle>
            <a:lvl1pPr>
              <a:defRPr/>
            </a:lvl1pPr>
          </a:lstStyle>
          <a:p>
            <a:pPr>
              <a:defRPr/>
            </a:pPr>
            <a:fld id="{1C0C8803-4EB0-4A12-B040-C9A92D038CBD}" type="slidenum">
              <a:rPr lang="en-US" altLang="en-US"/>
              <a:pPr>
                <a:defRPr/>
              </a:pPr>
              <a:t>‹#›</a:t>
            </a:fld>
            <a:endParaRPr lang="en-US" altLang="en-US"/>
          </a:p>
        </p:txBody>
      </p:sp>
    </p:spTree>
    <p:extLst>
      <p:ext uri="{BB962C8B-B14F-4D97-AF65-F5344CB8AC3E}">
        <p14:creationId xmlns:p14="http://schemas.microsoft.com/office/powerpoint/2010/main" val="206056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AC597F78-2763-46B3-A630-29E09A081E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385588A-2698-4F89-B051-BED052287A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352C60-AAEE-4A9A-A370-167190A10031}"/>
              </a:ext>
            </a:extLst>
          </p:cNvPr>
          <p:cNvSpPr>
            <a:spLocks noGrp="1" noChangeArrowheads="1"/>
          </p:cNvSpPr>
          <p:nvPr>
            <p:ph type="sldNum" sz="quarter" idx="12"/>
          </p:nvPr>
        </p:nvSpPr>
        <p:spPr>
          <a:ln/>
        </p:spPr>
        <p:txBody>
          <a:bodyPr/>
          <a:lstStyle>
            <a:lvl1pPr>
              <a:defRPr/>
            </a:lvl1pPr>
          </a:lstStyle>
          <a:p>
            <a:pPr>
              <a:defRPr/>
            </a:pPr>
            <a:fld id="{C419C582-44BF-419C-8FC7-67D1CF9B5069}" type="slidenum">
              <a:rPr lang="en-US" altLang="en-US"/>
              <a:pPr>
                <a:defRPr/>
              </a:pPr>
              <a:t>‹#›</a:t>
            </a:fld>
            <a:endParaRPr lang="en-US" altLang="en-US"/>
          </a:p>
        </p:txBody>
      </p:sp>
    </p:spTree>
    <p:extLst>
      <p:ext uri="{BB962C8B-B14F-4D97-AF65-F5344CB8AC3E}">
        <p14:creationId xmlns:p14="http://schemas.microsoft.com/office/powerpoint/2010/main" val="2584141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theme" Target="../theme/theme2.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 /><Relationship Id="rId3" Type="http://schemas.openxmlformats.org/officeDocument/2006/relationships/slideLayout" Target="../slideLayouts/slideLayout26.xml" /><Relationship Id="rId7" Type="http://schemas.openxmlformats.org/officeDocument/2006/relationships/slideLayout" Target="../slideLayouts/slideLayout30.xml" /><Relationship Id="rId12" Type="http://schemas.openxmlformats.org/officeDocument/2006/relationships/theme" Target="../theme/theme3.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11" Type="http://schemas.openxmlformats.org/officeDocument/2006/relationships/slideLayout" Target="../slideLayouts/slideLayout34.xml" /><Relationship Id="rId5" Type="http://schemas.openxmlformats.org/officeDocument/2006/relationships/slideLayout" Target="../slideLayouts/slideLayout28.xml" /><Relationship Id="rId10" Type="http://schemas.openxmlformats.org/officeDocument/2006/relationships/slideLayout" Target="../slideLayouts/slideLayout33.xml" /><Relationship Id="rId4" Type="http://schemas.openxmlformats.org/officeDocument/2006/relationships/slideLayout" Target="../slideLayouts/slideLayout27.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735A81A-D1F8-4DF9-B47C-52516E887D0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5FECF4-E68B-447A-BF94-C96A3636D8CE}"/>
              </a:ext>
            </a:extLst>
          </p:cNvPr>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2BAA173-8A5E-493B-9BF1-BCFF37DCF6A3}"/>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BFC40D4-AC09-4B80-967E-12E47CDE03C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C9F4987-4E7F-449A-AF33-71077704BB9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88"/>
            </a:lvl1pPr>
          </a:lstStyle>
          <a:p>
            <a:pPr>
              <a:defRPr/>
            </a:pPr>
            <a:fld id="{207EC088-F30F-4887-A980-82E919C4F6FA}" type="slidenum">
              <a:rPr lang="en-US" altLang="en-US"/>
              <a:pPr>
                <a:defRPr/>
              </a:pPr>
              <a:t>‹#›</a:t>
            </a:fld>
            <a:endParaRPr lang="en-US" altLang="en-US"/>
          </a:p>
        </p:txBody>
      </p:sp>
    </p:spTree>
    <p:extLst>
      <p:ext uri="{BB962C8B-B14F-4D97-AF65-F5344CB8AC3E}">
        <p14:creationId xmlns:p14="http://schemas.microsoft.com/office/powerpoint/2010/main" val="3993158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2475">
          <a:solidFill>
            <a:schemeClr val="tx2"/>
          </a:solidFill>
          <a:latin typeface="+mj-lt"/>
          <a:ea typeface="+mj-ea"/>
          <a:cs typeface="+mj-cs"/>
        </a:defRPr>
      </a:lvl1pPr>
      <a:lvl2pPr algn="ctr" rtl="0" eaLnBrk="0" fontAlgn="base" hangingPunct="0">
        <a:spcBef>
          <a:spcPct val="0"/>
        </a:spcBef>
        <a:spcAft>
          <a:spcPct val="0"/>
        </a:spcAft>
        <a:defRPr sz="2475">
          <a:solidFill>
            <a:schemeClr val="tx2"/>
          </a:solidFill>
          <a:latin typeface="Arial" charset="0"/>
          <a:cs typeface="Arial" charset="0"/>
        </a:defRPr>
      </a:lvl2pPr>
      <a:lvl3pPr algn="ctr" rtl="0" eaLnBrk="0" fontAlgn="base" hangingPunct="0">
        <a:spcBef>
          <a:spcPct val="0"/>
        </a:spcBef>
        <a:spcAft>
          <a:spcPct val="0"/>
        </a:spcAft>
        <a:defRPr sz="2475">
          <a:solidFill>
            <a:schemeClr val="tx2"/>
          </a:solidFill>
          <a:latin typeface="Arial" charset="0"/>
          <a:cs typeface="Arial" charset="0"/>
        </a:defRPr>
      </a:lvl3pPr>
      <a:lvl4pPr algn="ctr" rtl="0" eaLnBrk="0" fontAlgn="base" hangingPunct="0">
        <a:spcBef>
          <a:spcPct val="0"/>
        </a:spcBef>
        <a:spcAft>
          <a:spcPct val="0"/>
        </a:spcAft>
        <a:defRPr sz="2475">
          <a:solidFill>
            <a:schemeClr val="tx2"/>
          </a:solidFill>
          <a:latin typeface="Arial" charset="0"/>
          <a:cs typeface="Arial" charset="0"/>
        </a:defRPr>
      </a:lvl4pPr>
      <a:lvl5pPr algn="ctr" rtl="0" eaLnBrk="0" fontAlgn="base" hangingPunct="0">
        <a:spcBef>
          <a:spcPct val="0"/>
        </a:spcBef>
        <a:spcAft>
          <a:spcPct val="0"/>
        </a:spcAft>
        <a:defRPr sz="2475">
          <a:solidFill>
            <a:schemeClr val="tx2"/>
          </a:solidFill>
          <a:latin typeface="Arial" charset="0"/>
          <a:cs typeface="Arial" charset="0"/>
        </a:defRPr>
      </a:lvl5pPr>
      <a:lvl6pPr marL="257175" algn="ctr" rtl="0" fontAlgn="base">
        <a:spcBef>
          <a:spcPct val="0"/>
        </a:spcBef>
        <a:spcAft>
          <a:spcPct val="0"/>
        </a:spcAft>
        <a:defRPr sz="2475">
          <a:solidFill>
            <a:schemeClr val="tx2"/>
          </a:solidFill>
          <a:latin typeface="Arial" charset="0"/>
          <a:cs typeface="Arial" charset="0"/>
        </a:defRPr>
      </a:lvl6pPr>
      <a:lvl7pPr marL="514350" algn="ctr" rtl="0" fontAlgn="base">
        <a:spcBef>
          <a:spcPct val="0"/>
        </a:spcBef>
        <a:spcAft>
          <a:spcPct val="0"/>
        </a:spcAft>
        <a:defRPr sz="2475">
          <a:solidFill>
            <a:schemeClr val="tx2"/>
          </a:solidFill>
          <a:latin typeface="Arial" charset="0"/>
          <a:cs typeface="Arial" charset="0"/>
        </a:defRPr>
      </a:lvl7pPr>
      <a:lvl8pPr marL="771525" algn="ctr" rtl="0" fontAlgn="base">
        <a:spcBef>
          <a:spcPct val="0"/>
        </a:spcBef>
        <a:spcAft>
          <a:spcPct val="0"/>
        </a:spcAft>
        <a:defRPr sz="2475">
          <a:solidFill>
            <a:schemeClr val="tx2"/>
          </a:solidFill>
          <a:latin typeface="Arial" charset="0"/>
          <a:cs typeface="Arial" charset="0"/>
        </a:defRPr>
      </a:lvl8pPr>
      <a:lvl9pPr marL="1028700" algn="ctr" rtl="0" fontAlgn="base">
        <a:spcBef>
          <a:spcPct val="0"/>
        </a:spcBef>
        <a:spcAft>
          <a:spcPct val="0"/>
        </a:spcAft>
        <a:defRPr sz="2475">
          <a:solidFill>
            <a:schemeClr val="tx2"/>
          </a:solidFill>
          <a:latin typeface="Arial" charset="0"/>
          <a:cs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solidFill>
          <a:latin typeface="+mn-lt"/>
          <a:cs typeface="+mn-cs"/>
        </a:defRPr>
      </a:lvl2pPr>
      <a:lvl3pPr marL="642938" indent="-128588" algn="l" rtl="0" eaLnBrk="0" fontAlgn="base" hangingPunct="0">
        <a:spcBef>
          <a:spcPct val="20000"/>
        </a:spcBef>
        <a:spcAft>
          <a:spcPct val="0"/>
        </a:spcAft>
        <a:buChar char="•"/>
        <a:defRPr sz="1350">
          <a:solidFill>
            <a:schemeClr val="tx1"/>
          </a:solidFill>
          <a:latin typeface="+mn-lt"/>
          <a:cs typeface="+mn-cs"/>
        </a:defRPr>
      </a:lvl3pPr>
      <a:lvl4pPr marL="900113" indent="-128588" algn="l" rtl="0" eaLnBrk="0" fontAlgn="base" hangingPunct="0">
        <a:spcBef>
          <a:spcPct val="20000"/>
        </a:spcBef>
        <a:spcAft>
          <a:spcPct val="0"/>
        </a:spcAft>
        <a:buChar char="–"/>
        <a:defRPr sz="1125">
          <a:solidFill>
            <a:schemeClr val="tx1"/>
          </a:solidFill>
          <a:latin typeface="+mn-lt"/>
          <a:cs typeface="+mn-cs"/>
        </a:defRPr>
      </a:lvl4pPr>
      <a:lvl5pPr marL="1157288" indent="-128588" algn="l" rtl="0" eaLnBrk="0" fontAlgn="base" hangingPunct="0">
        <a:spcBef>
          <a:spcPct val="20000"/>
        </a:spcBef>
        <a:spcAft>
          <a:spcPct val="0"/>
        </a:spcAft>
        <a:buChar char="»"/>
        <a:defRPr sz="1125">
          <a:solidFill>
            <a:schemeClr val="tx1"/>
          </a:solidFill>
          <a:latin typeface="+mn-lt"/>
          <a:cs typeface="+mn-cs"/>
        </a:defRPr>
      </a:lvl5pPr>
      <a:lvl6pPr marL="1414463" indent="-128588" algn="l" rtl="0" fontAlgn="base">
        <a:spcBef>
          <a:spcPct val="20000"/>
        </a:spcBef>
        <a:spcAft>
          <a:spcPct val="0"/>
        </a:spcAft>
        <a:buChar char="»"/>
        <a:defRPr sz="1125">
          <a:solidFill>
            <a:schemeClr val="tx1"/>
          </a:solidFill>
          <a:latin typeface="+mn-lt"/>
          <a:cs typeface="+mn-cs"/>
        </a:defRPr>
      </a:lvl6pPr>
      <a:lvl7pPr marL="1671638" indent="-128588" algn="l" rtl="0" fontAlgn="base">
        <a:spcBef>
          <a:spcPct val="20000"/>
        </a:spcBef>
        <a:spcAft>
          <a:spcPct val="0"/>
        </a:spcAft>
        <a:buChar char="»"/>
        <a:defRPr sz="1125">
          <a:solidFill>
            <a:schemeClr val="tx1"/>
          </a:solidFill>
          <a:latin typeface="+mn-lt"/>
          <a:cs typeface="+mn-cs"/>
        </a:defRPr>
      </a:lvl7pPr>
      <a:lvl8pPr marL="1928813" indent="-128588" algn="l" rtl="0" fontAlgn="base">
        <a:spcBef>
          <a:spcPct val="20000"/>
        </a:spcBef>
        <a:spcAft>
          <a:spcPct val="0"/>
        </a:spcAft>
        <a:buChar char="»"/>
        <a:defRPr sz="1125">
          <a:solidFill>
            <a:schemeClr val="tx1"/>
          </a:solidFill>
          <a:latin typeface="+mn-lt"/>
          <a:cs typeface="+mn-cs"/>
        </a:defRPr>
      </a:lvl8pPr>
      <a:lvl9pPr marL="2185988"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CE0DA5-7B0D-4B9B-ACB0-7A735232D1D5}" type="datetimeFigureOut">
              <a:rPr lang="ar-EG" smtClean="0"/>
              <a:pPr/>
              <a:t>23/05/1443</a:t>
            </a:fld>
            <a:endParaRPr lang="ar-EG"/>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7FDB278-8FD6-4F76-A4E6-F3B74A4D0892}" type="slidenum">
              <a:rPr lang="ar-EG" smtClean="0"/>
              <a:pPr/>
              <a:t>‹#›</a:t>
            </a:fld>
            <a:endParaRPr lang="ar-EG"/>
          </a:p>
        </p:txBody>
      </p:sp>
    </p:spTree>
    <p:extLst>
      <p:ext uri="{BB962C8B-B14F-4D97-AF65-F5344CB8AC3E}">
        <p14:creationId xmlns:p14="http://schemas.microsoft.com/office/powerpoint/2010/main" val="109268467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عنصر نائب للعنوان 1">
            <a:extLst>
              <a:ext uri="{FF2B5EF4-FFF2-40B4-BE49-F238E27FC236}">
                <a16:creationId xmlns:a16="http://schemas.microsoft.com/office/drawing/2014/main" id="{5CC0FA40-D998-46DE-A790-E944515DC2B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en-US"/>
              <a:t>انقر لتحرير نمط العنوان الرئيسي</a:t>
            </a:r>
            <a:endParaRPr lang="ar-EG" altLang="en-US"/>
          </a:p>
        </p:txBody>
      </p:sp>
      <p:sp>
        <p:nvSpPr>
          <p:cNvPr id="10243" name="عنصر نائب للنص 2">
            <a:extLst>
              <a:ext uri="{FF2B5EF4-FFF2-40B4-BE49-F238E27FC236}">
                <a16:creationId xmlns:a16="http://schemas.microsoft.com/office/drawing/2014/main" id="{26A31BCE-C627-4514-9DBE-DE8A00475C5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en-US"/>
              <a:t>انقر لتحرير أنماط النص الرئيسي</a:t>
            </a:r>
          </a:p>
          <a:p>
            <a:pPr lvl="1"/>
            <a:r>
              <a:rPr lang="ar-SA" altLang="en-US"/>
              <a:t>المستوى الثاني</a:t>
            </a:r>
          </a:p>
          <a:p>
            <a:pPr lvl="2"/>
            <a:r>
              <a:rPr lang="ar-SA" altLang="en-US"/>
              <a:t>المستوى الثالث</a:t>
            </a:r>
          </a:p>
          <a:p>
            <a:pPr lvl="3"/>
            <a:r>
              <a:rPr lang="ar-SA" altLang="en-US"/>
              <a:t>المستوى الرابع</a:t>
            </a:r>
          </a:p>
          <a:p>
            <a:pPr lvl="4"/>
            <a:r>
              <a:rPr lang="ar-SA" altLang="en-US"/>
              <a:t>المستوى الخامس</a:t>
            </a:r>
            <a:endParaRPr lang="ar-EG" altLang="en-US"/>
          </a:p>
        </p:txBody>
      </p:sp>
      <p:sp>
        <p:nvSpPr>
          <p:cNvPr id="4" name="عنصر نائب للتاريخ 3">
            <a:extLst>
              <a:ext uri="{FF2B5EF4-FFF2-40B4-BE49-F238E27FC236}">
                <a16:creationId xmlns:a16="http://schemas.microsoft.com/office/drawing/2014/main" id="{CF81B040-6656-4BC8-AB08-72802C0D9580}"/>
              </a:ext>
            </a:extLst>
          </p:cNvPr>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a:defRPr sz="900">
                <a:solidFill>
                  <a:prstClr val="black">
                    <a:tint val="75000"/>
                  </a:prstClr>
                </a:solidFill>
              </a:defRPr>
            </a:lvl1pPr>
          </a:lstStyle>
          <a:p>
            <a:pPr>
              <a:defRPr/>
            </a:pPr>
            <a:fld id="{B7DC5815-9278-4DB2-AC68-39D88D85E1C4}" type="datetimeFigureOut">
              <a:rPr lang="ar-EG"/>
              <a:pPr>
                <a:defRPr/>
              </a:pPr>
              <a:t>23/05/1443</a:t>
            </a:fld>
            <a:endParaRPr lang="ar-EG"/>
          </a:p>
        </p:txBody>
      </p:sp>
      <p:sp>
        <p:nvSpPr>
          <p:cNvPr id="5" name="عنصر نائب للتذييل 4">
            <a:extLst>
              <a:ext uri="{FF2B5EF4-FFF2-40B4-BE49-F238E27FC236}">
                <a16:creationId xmlns:a16="http://schemas.microsoft.com/office/drawing/2014/main" id="{94F13F08-819B-4FED-A4B3-4D04331E0EE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a:defRPr sz="900">
                <a:solidFill>
                  <a:prstClr val="black">
                    <a:tint val="75000"/>
                  </a:prstClr>
                </a:solidFill>
              </a:defRPr>
            </a:lvl1pPr>
          </a:lstStyle>
          <a:p>
            <a:pPr>
              <a:defRPr/>
            </a:pPr>
            <a:endParaRPr lang="ar-EG"/>
          </a:p>
        </p:txBody>
      </p:sp>
      <p:sp>
        <p:nvSpPr>
          <p:cNvPr id="6" name="عنصر نائب لرقم الشريحة 5">
            <a:extLst>
              <a:ext uri="{FF2B5EF4-FFF2-40B4-BE49-F238E27FC236}">
                <a16:creationId xmlns:a16="http://schemas.microsoft.com/office/drawing/2014/main" id="{F3FBFD04-BA33-47D1-B1B9-574BA5089724}"/>
              </a:ext>
            </a:extLst>
          </p:cNvPr>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rtl="1">
              <a:defRPr sz="900">
                <a:solidFill>
                  <a:prstClr val="black">
                    <a:tint val="75000"/>
                  </a:prstClr>
                </a:solidFill>
              </a:defRPr>
            </a:lvl1pPr>
          </a:lstStyle>
          <a:p>
            <a:pPr>
              <a:defRPr/>
            </a:pPr>
            <a:fld id="{04BFBCD3-6323-4917-AD7C-ACEAE2FE4859}" type="slidenum">
              <a:rPr lang="ar-EG"/>
              <a:pPr>
                <a:defRPr/>
              </a:pPr>
              <a:t>‹#›</a:t>
            </a:fld>
            <a:endParaRPr lang="ar-EG"/>
          </a:p>
        </p:txBody>
      </p:sp>
    </p:spTree>
    <p:extLst>
      <p:ext uri="{BB962C8B-B14F-4D97-AF65-F5344CB8AC3E}">
        <p14:creationId xmlns:p14="http://schemas.microsoft.com/office/powerpoint/2010/main" val="315714472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685800" rtl="1" eaLnBrk="0" fontAlgn="base" hangingPunct="0">
        <a:spcBef>
          <a:spcPct val="0"/>
        </a:spcBef>
        <a:spcAft>
          <a:spcPct val="0"/>
        </a:spcAft>
        <a:defRPr sz="3300" kern="1200">
          <a:solidFill>
            <a:schemeClr val="tx1"/>
          </a:solidFill>
          <a:latin typeface="+mj-lt"/>
          <a:ea typeface="+mj-ea"/>
          <a:cs typeface="Calibri" panose="020F0502020204030204" pitchFamily="34" charset="0"/>
        </a:defRPr>
      </a:lvl1pPr>
      <a:lvl2pPr algn="ctr" defTabSz="685800" rtl="1" eaLnBrk="0" fontAlgn="base" hangingPunct="0">
        <a:spcBef>
          <a:spcPct val="0"/>
        </a:spcBef>
        <a:spcAft>
          <a:spcPct val="0"/>
        </a:spcAft>
        <a:defRPr sz="3300">
          <a:solidFill>
            <a:schemeClr val="tx1"/>
          </a:solidFill>
          <a:latin typeface="Calibri" panose="020F0502020204030204" pitchFamily="34" charset="0"/>
          <a:cs typeface="Calibri" panose="020F0502020204030204" pitchFamily="34" charset="0"/>
        </a:defRPr>
      </a:lvl2pPr>
      <a:lvl3pPr algn="ctr" defTabSz="685800" rtl="1" eaLnBrk="0" fontAlgn="base" hangingPunct="0">
        <a:spcBef>
          <a:spcPct val="0"/>
        </a:spcBef>
        <a:spcAft>
          <a:spcPct val="0"/>
        </a:spcAft>
        <a:defRPr sz="3300">
          <a:solidFill>
            <a:schemeClr val="tx1"/>
          </a:solidFill>
          <a:latin typeface="Calibri" panose="020F0502020204030204" pitchFamily="34" charset="0"/>
          <a:cs typeface="Calibri" panose="020F0502020204030204" pitchFamily="34" charset="0"/>
        </a:defRPr>
      </a:lvl3pPr>
      <a:lvl4pPr algn="ctr" defTabSz="685800" rtl="1" eaLnBrk="0" fontAlgn="base" hangingPunct="0">
        <a:spcBef>
          <a:spcPct val="0"/>
        </a:spcBef>
        <a:spcAft>
          <a:spcPct val="0"/>
        </a:spcAft>
        <a:defRPr sz="3300">
          <a:solidFill>
            <a:schemeClr val="tx1"/>
          </a:solidFill>
          <a:latin typeface="Calibri" panose="020F0502020204030204" pitchFamily="34" charset="0"/>
          <a:cs typeface="Calibri" panose="020F0502020204030204" pitchFamily="34" charset="0"/>
        </a:defRPr>
      </a:lvl4pPr>
      <a:lvl5pPr algn="ctr" defTabSz="685800" rtl="1" eaLnBrk="0" fontAlgn="base" hangingPunct="0">
        <a:spcBef>
          <a:spcPct val="0"/>
        </a:spcBef>
        <a:spcAft>
          <a:spcPct val="0"/>
        </a:spcAft>
        <a:defRPr sz="3300">
          <a:solidFill>
            <a:schemeClr val="tx1"/>
          </a:solidFill>
          <a:latin typeface="Calibri" panose="020F0502020204030204" pitchFamily="34" charset="0"/>
          <a:cs typeface="Calibri" panose="020F0502020204030204" pitchFamily="34" charset="0"/>
        </a:defRPr>
      </a:lvl5pPr>
      <a:lvl6pPr marL="457200" algn="ctr" defTabSz="685800" rtl="1" fontAlgn="base">
        <a:spcBef>
          <a:spcPct val="0"/>
        </a:spcBef>
        <a:spcAft>
          <a:spcPct val="0"/>
        </a:spcAft>
        <a:defRPr sz="3300">
          <a:solidFill>
            <a:schemeClr val="tx1"/>
          </a:solidFill>
          <a:latin typeface="Calibri" panose="020F0502020204030204" pitchFamily="34" charset="0"/>
          <a:cs typeface="Calibri" panose="020F0502020204030204" pitchFamily="34" charset="0"/>
        </a:defRPr>
      </a:lvl6pPr>
      <a:lvl7pPr marL="914400" algn="ctr" defTabSz="685800" rtl="1" fontAlgn="base">
        <a:spcBef>
          <a:spcPct val="0"/>
        </a:spcBef>
        <a:spcAft>
          <a:spcPct val="0"/>
        </a:spcAft>
        <a:defRPr sz="3300">
          <a:solidFill>
            <a:schemeClr val="tx1"/>
          </a:solidFill>
          <a:latin typeface="Calibri" panose="020F0502020204030204" pitchFamily="34" charset="0"/>
          <a:cs typeface="Calibri" panose="020F0502020204030204" pitchFamily="34" charset="0"/>
        </a:defRPr>
      </a:lvl7pPr>
      <a:lvl8pPr marL="1371600" algn="ctr" defTabSz="685800" rtl="1" fontAlgn="base">
        <a:spcBef>
          <a:spcPct val="0"/>
        </a:spcBef>
        <a:spcAft>
          <a:spcPct val="0"/>
        </a:spcAft>
        <a:defRPr sz="3300">
          <a:solidFill>
            <a:schemeClr val="tx1"/>
          </a:solidFill>
          <a:latin typeface="Calibri" panose="020F0502020204030204" pitchFamily="34" charset="0"/>
          <a:cs typeface="Calibri" panose="020F0502020204030204" pitchFamily="34" charset="0"/>
        </a:defRPr>
      </a:lvl8pPr>
      <a:lvl9pPr marL="1828800" algn="ctr" defTabSz="685800" rtl="1" fontAlgn="base">
        <a:spcBef>
          <a:spcPct val="0"/>
        </a:spcBef>
        <a:spcAft>
          <a:spcPct val="0"/>
        </a:spcAft>
        <a:defRPr sz="3300">
          <a:solidFill>
            <a:schemeClr val="tx1"/>
          </a:solidFill>
          <a:latin typeface="Calibri" panose="020F0502020204030204" pitchFamily="34" charset="0"/>
          <a:cs typeface="Calibri" panose="020F0502020204030204" pitchFamily="34" charset="0"/>
        </a:defRPr>
      </a:lvl9pPr>
    </p:titleStyle>
    <p:bodyStyle>
      <a:lvl1pPr marL="257175" indent="-257175" algn="r" defTabSz="685800"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Calibri" panose="020F0502020204030204" pitchFamily="34" charset="0"/>
        </a:defRPr>
      </a:lvl1pPr>
      <a:lvl2pPr marL="557213" indent="-214313" algn="r" defTabSz="685800" rtl="1"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Calibri" panose="020F0502020204030204" pitchFamily="34" charset="0"/>
        </a:defRPr>
      </a:lvl2pPr>
      <a:lvl3pPr marL="857250" indent="-171450" algn="r" defTabSz="685800" rtl="1"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Calibri" panose="020F0502020204030204" pitchFamily="34" charset="0"/>
        </a:defRPr>
      </a:lvl3pPr>
      <a:lvl4pPr marL="1200150" indent="-171450" algn="r" defTabSz="685800" rtl="1"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Calibri" panose="020F0502020204030204" pitchFamily="34" charset="0"/>
        </a:defRPr>
      </a:lvl4pPr>
      <a:lvl5pPr marL="1543050" indent="-171450" algn="r" defTabSz="685800" rtl="1"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Calibri" panose="020F0502020204030204" pitchFamily="34" charset="0"/>
        </a:defRPr>
      </a:lvl5pPr>
      <a:lvl6pPr marL="18859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r" defTabSz="685800" rtl="1"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ar-EG"/>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 /><Relationship Id="rId2" Type="http://schemas.openxmlformats.org/officeDocument/2006/relationships/notesSlide" Target="../notesSlides/notesSlide1.xml" /><Relationship Id="rId1" Type="http://schemas.openxmlformats.org/officeDocument/2006/relationships/slideLayout" Target="../slideLayouts/slideLayout30.xml" /></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 /><Relationship Id="rId2" Type="http://schemas.openxmlformats.org/officeDocument/2006/relationships/slideLayout" Target="../slideLayouts/slideLayout19.xml" /><Relationship Id="rId1" Type="http://schemas.openxmlformats.org/officeDocument/2006/relationships/tags" Target="../tags/tag6.xml" /><Relationship Id="rId5" Type="http://schemas.openxmlformats.org/officeDocument/2006/relationships/image" Target="../media/image9.png" /><Relationship Id="rId4" Type="http://schemas.openxmlformats.org/officeDocument/2006/relationships/image" Target="../media/image8.png" /></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 /><Relationship Id="rId2" Type="http://schemas.openxmlformats.org/officeDocument/2006/relationships/slideLayout" Target="../slideLayouts/slideLayout19.xml" /><Relationship Id="rId1" Type="http://schemas.openxmlformats.org/officeDocument/2006/relationships/tags" Target="../tags/tag7.xml" /><Relationship Id="rId6" Type="http://schemas.openxmlformats.org/officeDocument/2006/relationships/image" Target="../media/image3.jpeg" /><Relationship Id="rId5" Type="http://schemas.openxmlformats.org/officeDocument/2006/relationships/image" Target="../media/image8.png" /><Relationship Id="rId4" Type="http://schemas.openxmlformats.org/officeDocument/2006/relationships/image" Target="../media/image10.png" /></Relationships>
</file>

<file path=ppt/slides/_rels/slide12.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slideLayout" Target="../slideLayouts/slideLayout19.xml" /><Relationship Id="rId1" Type="http://schemas.openxmlformats.org/officeDocument/2006/relationships/tags" Target="../tags/tag8.xml" /><Relationship Id="rId4" Type="http://schemas.openxmlformats.org/officeDocument/2006/relationships/image" Target="../media/image3.jpeg" /></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 /><Relationship Id="rId2" Type="http://schemas.openxmlformats.org/officeDocument/2006/relationships/slideLayout" Target="../slideLayouts/slideLayout19.xml" /><Relationship Id="rId1" Type="http://schemas.openxmlformats.org/officeDocument/2006/relationships/tags" Target="../tags/tag9.xml" /><Relationship Id="rId5" Type="http://schemas.openxmlformats.org/officeDocument/2006/relationships/image" Target="../media/image12.png" /><Relationship Id="rId4" Type="http://schemas.openxmlformats.org/officeDocument/2006/relationships/image" Target="../media/image11.png"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13.jpg" /><Relationship Id="rId2" Type="http://schemas.openxmlformats.org/officeDocument/2006/relationships/notesSlide" Target="../notesSlides/notesSlide12.xml" /><Relationship Id="rId1" Type="http://schemas.openxmlformats.org/officeDocument/2006/relationships/slideLayout" Target="../slideLayouts/slideLayout19.xml" /><Relationship Id="rId4" Type="http://schemas.openxmlformats.org/officeDocument/2006/relationships/image" Target="../media/image3.jpeg" /></Relationships>
</file>

<file path=ppt/slides/_rels/slide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9.xml" /></Relationships>
</file>

<file path=ppt/slides/_rels/slide17.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notesSlide" Target="../notesSlides/notesSlide13.xml" /><Relationship Id="rId1" Type="http://schemas.openxmlformats.org/officeDocument/2006/relationships/slideLayout" Target="../slideLayouts/slideLayout19.xml" /><Relationship Id="rId4" Type="http://schemas.openxmlformats.org/officeDocument/2006/relationships/image" Target="../media/image3.jpeg" /></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 /><Relationship Id="rId2" Type="http://schemas.openxmlformats.org/officeDocument/2006/relationships/slideLayout" Target="../slideLayouts/slideLayout19.xml" /><Relationship Id="rId1" Type="http://schemas.openxmlformats.org/officeDocument/2006/relationships/tags" Target="../tags/tag10.xml" /><Relationship Id="rId4" Type="http://schemas.openxmlformats.org/officeDocument/2006/relationships/image" Target="../media/image15.png" /></Relationships>
</file>

<file path=ppt/slides/_rels/slide19.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9.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slideLayout" Target="../slideLayouts/slideLayout19.xml" /><Relationship Id="rId1" Type="http://schemas.openxmlformats.org/officeDocument/2006/relationships/tags" Target="../tags/tag11.xml" /><Relationship Id="rId4" Type="http://schemas.openxmlformats.org/officeDocument/2006/relationships/image" Target="../media/image16.jpeg" /></Relationships>
</file>

<file path=ppt/slides/_rels/slide2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slideLayout" Target="../slideLayouts/slideLayout19.xml" /><Relationship Id="rId1" Type="http://schemas.openxmlformats.org/officeDocument/2006/relationships/tags" Target="../tags/tag12.xml" /><Relationship Id="rId5" Type="http://schemas.openxmlformats.org/officeDocument/2006/relationships/image" Target="../media/image3.jpeg" /><Relationship Id="rId4" Type="http://schemas.openxmlformats.org/officeDocument/2006/relationships/image" Target="../media/image17.jpeg" /></Relationships>
</file>

<file path=ppt/slides/_rels/slide2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9.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slideLayout" Target="../slideLayouts/slideLayout19.xml" /><Relationship Id="rId1" Type="http://schemas.openxmlformats.org/officeDocument/2006/relationships/tags" Target="../tags/tag13.xml" /><Relationship Id="rId4" Type="http://schemas.openxmlformats.org/officeDocument/2006/relationships/image" Target="../media/image3.jpeg"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 /><Relationship Id="rId2" Type="http://schemas.openxmlformats.org/officeDocument/2006/relationships/slideLayout" Target="../slideLayouts/slideLayout19.xml" /><Relationship Id="rId1" Type="http://schemas.openxmlformats.org/officeDocument/2006/relationships/tags" Target="../tags/tag14.xml" /><Relationship Id="rId5" Type="http://schemas.openxmlformats.org/officeDocument/2006/relationships/image" Target="../media/image3.jpeg" /><Relationship Id="rId4" Type="http://schemas.openxmlformats.org/officeDocument/2006/relationships/image" Target="../media/image10.png" /></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 /><Relationship Id="rId2" Type="http://schemas.openxmlformats.org/officeDocument/2006/relationships/slideLayout" Target="../slideLayouts/slideLayout19.xml" /><Relationship Id="rId1" Type="http://schemas.openxmlformats.org/officeDocument/2006/relationships/tags" Target="../tags/tag15.xml" /><Relationship Id="rId4" Type="http://schemas.openxmlformats.org/officeDocument/2006/relationships/image" Target="../media/image10.png" /></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 /><Relationship Id="rId2" Type="http://schemas.openxmlformats.org/officeDocument/2006/relationships/slideLayout" Target="../slideLayouts/slideLayout19.xml" /><Relationship Id="rId1" Type="http://schemas.openxmlformats.org/officeDocument/2006/relationships/tags" Target="../tags/tag16.xml" /><Relationship Id="rId4" Type="http://schemas.openxmlformats.org/officeDocument/2006/relationships/image" Target="../media/image10.png" /></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 /><Relationship Id="rId2" Type="http://schemas.openxmlformats.org/officeDocument/2006/relationships/slideLayout" Target="../slideLayouts/slideLayout19.xml" /><Relationship Id="rId1" Type="http://schemas.openxmlformats.org/officeDocument/2006/relationships/tags" Target="../tags/tag1.xml" /><Relationship Id="rId5" Type="http://schemas.openxmlformats.org/officeDocument/2006/relationships/image" Target="../media/image3.jpeg" /><Relationship Id="rId4" Type="http://schemas.openxmlformats.org/officeDocument/2006/relationships/image" Target="../media/image2.png" /></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bin" /><Relationship Id="rId3" Type="http://schemas.openxmlformats.org/officeDocument/2006/relationships/notesSlide" Target="../notesSlides/notesSlide21.xml" /><Relationship Id="rId7" Type="http://schemas.openxmlformats.org/officeDocument/2006/relationships/oleObject" Target="../embeddings/oleObject3.bin" /><Relationship Id="rId2" Type="http://schemas.openxmlformats.org/officeDocument/2006/relationships/slideLayout" Target="../slideLayouts/slideLayout19.xml" /><Relationship Id="rId1" Type="http://schemas.openxmlformats.org/officeDocument/2006/relationships/vmlDrawing" Target="../drawings/vmlDrawing1.vml" /><Relationship Id="rId6" Type="http://schemas.openxmlformats.org/officeDocument/2006/relationships/oleObject" Target="../embeddings/oleObject2.bin" /><Relationship Id="rId11" Type="http://schemas.openxmlformats.org/officeDocument/2006/relationships/image" Target="../media/image3.jpeg" /><Relationship Id="rId5" Type="http://schemas.openxmlformats.org/officeDocument/2006/relationships/image" Target="../media/image18.wmf" /><Relationship Id="rId10" Type="http://schemas.openxmlformats.org/officeDocument/2006/relationships/oleObject" Target="../embeddings/oleObject6.bin" /><Relationship Id="rId4" Type="http://schemas.openxmlformats.org/officeDocument/2006/relationships/oleObject" Target="../embeddings/oleObject1.bin" /><Relationship Id="rId9" Type="http://schemas.openxmlformats.org/officeDocument/2006/relationships/oleObject" Target="../embeddings/oleObject5.bin" /></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 /><Relationship Id="rId2" Type="http://schemas.openxmlformats.org/officeDocument/2006/relationships/slideLayout" Target="../slideLayouts/slideLayout19.xml" /><Relationship Id="rId1" Type="http://schemas.openxmlformats.org/officeDocument/2006/relationships/tags" Target="../tags/tag2.xml" /><Relationship Id="rId6" Type="http://schemas.openxmlformats.org/officeDocument/2006/relationships/image" Target="../media/image3.jpeg" /><Relationship Id="rId5" Type="http://schemas.openxmlformats.org/officeDocument/2006/relationships/image" Target="../media/image5.png" /><Relationship Id="rId4" Type="http://schemas.openxmlformats.org/officeDocument/2006/relationships/image" Target="../media/image4.png" /></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 /><Relationship Id="rId2" Type="http://schemas.openxmlformats.org/officeDocument/2006/relationships/slideLayout" Target="../slideLayouts/slideLayout19.xml" /><Relationship Id="rId1" Type="http://schemas.openxmlformats.org/officeDocument/2006/relationships/tags" Target="../tags/tag3.xml" /><Relationship Id="rId5" Type="http://schemas.openxmlformats.org/officeDocument/2006/relationships/image" Target="../media/image3.jpeg" /><Relationship Id="rId4" Type="http://schemas.openxmlformats.org/officeDocument/2006/relationships/image" Target="../media/image6.wmf"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slideLayout" Target="../slideLayouts/slideLayout19.xml" /><Relationship Id="rId1" Type="http://schemas.openxmlformats.org/officeDocument/2006/relationships/tags" Target="../tags/tag4.xml" /><Relationship Id="rId5" Type="http://schemas.openxmlformats.org/officeDocument/2006/relationships/image" Target="../media/image3.jpeg" /><Relationship Id="rId4" Type="http://schemas.openxmlformats.org/officeDocument/2006/relationships/image" Target="../media/image8.png" /></Relationships>
</file>

<file path=ppt/slides/_rels/slide7.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19.xml"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 /><Relationship Id="rId2" Type="http://schemas.openxmlformats.org/officeDocument/2006/relationships/slideLayout" Target="../slideLayouts/slideLayout19.xml" /><Relationship Id="rId1" Type="http://schemas.openxmlformats.org/officeDocument/2006/relationships/tags" Target="../tags/tag5.xml" /><Relationship Id="rId5" Type="http://schemas.openxmlformats.org/officeDocument/2006/relationships/image" Target="../media/image3.jpeg" /><Relationship Id="rId4" Type="http://schemas.openxmlformats.org/officeDocument/2006/relationships/image" Target="../media/image8.png" /></Relationships>
</file>

<file path=ppt/slides/_rels/slide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7.xml" /><Relationship Id="rId1" Type="http://schemas.openxmlformats.org/officeDocument/2006/relationships/slideLayout" Target="../slideLayouts/slideLayout1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AB7A10F5-86A2-416A-B4A4-5E6F76B5E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9815" y="104827"/>
            <a:ext cx="5812359" cy="233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1">
            <a:extLst>
              <a:ext uri="{FF2B5EF4-FFF2-40B4-BE49-F238E27FC236}">
                <a16:creationId xmlns:a16="http://schemas.microsoft.com/office/drawing/2014/main" id="{644DD30A-6000-4D33-9890-09FF646497AA}"/>
              </a:ext>
            </a:extLst>
          </p:cNvPr>
          <p:cNvSpPr txBox="1">
            <a:spLocks noChangeArrowheads="1"/>
          </p:cNvSpPr>
          <p:nvPr/>
        </p:nvSpPr>
        <p:spPr bwMode="auto">
          <a:xfrm>
            <a:off x="7661380" y="285743"/>
            <a:ext cx="1665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385763" rtl="1">
              <a:spcBef>
                <a:spcPct val="20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gn="r" defTabSz="385763" rtl="1">
              <a:spcBef>
                <a:spcPct val="20000"/>
              </a:spcBef>
              <a:buFont typeface="Arial" panose="020B0604020202020204" pitchFamily="34" charset="0"/>
              <a:buChar char="–"/>
              <a:defRPr sz="2100">
                <a:solidFill>
                  <a:schemeClr val="tx1"/>
                </a:solidFill>
                <a:latin typeface="Calibri" panose="020F0502020204030204" pitchFamily="34" charset="0"/>
                <a:cs typeface="Calibri" panose="020F0502020204030204" pitchFamily="34" charset="0"/>
              </a:defRPr>
            </a:lvl2pPr>
            <a:lvl3pPr marL="1143000" indent="-228600" algn="r" defTabSz="385763" rtl="1">
              <a:spcBef>
                <a:spcPct val="200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4pPr>
            <a:lvl5pPr marL="20574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5pPr>
            <a:lvl6pPr marL="25146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6pPr>
            <a:lvl7pPr marL="29718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7pPr>
            <a:lvl8pPr marL="34290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8pPr>
            <a:lvl9pPr marL="38862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9pPr>
          </a:lstStyle>
          <a:p>
            <a:pPr algn="ctr" defTabSz="289322" rtl="0" eaLnBrk="0" fontAlgn="base" hangingPunct="0">
              <a:spcBef>
                <a:spcPct val="0"/>
              </a:spcBef>
              <a:spcAft>
                <a:spcPct val="0"/>
              </a:spcAft>
              <a:buNone/>
              <a:defRPr/>
            </a:pPr>
            <a:r>
              <a:rPr lang="ar-EG" altLang="en-US" sz="4800" b="1" dirty="0">
                <a:solidFill>
                  <a:srgbClr val="FF0000"/>
                </a:solidFill>
                <a:latin typeface="Arial" panose="020B0604020202020204" pitchFamily="34" charset="0"/>
                <a:cs typeface="Arial" panose="020B0604020202020204" pitchFamily="34" charset="0"/>
              </a:rPr>
              <a:t>أهلا</a:t>
            </a:r>
            <a:endParaRPr lang="en-US" altLang="en-US" sz="4800" b="1" dirty="0">
              <a:solidFill>
                <a:srgbClr val="FF0000"/>
              </a:solidFill>
              <a:latin typeface="Arial" panose="020B0604020202020204" pitchFamily="34" charset="0"/>
              <a:cs typeface="Arial" panose="020B0604020202020204" pitchFamily="34" charset="0"/>
            </a:endParaRPr>
          </a:p>
        </p:txBody>
      </p:sp>
      <p:sp>
        <p:nvSpPr>
          <p:cNvPr id="12292" name="TextBox 3">
            <a:extLst>
              <a:ext uri="{FF2B5EF4-FFF2-40B4-BE49-F238E27FC236}">
                <a16:creationId xmlns:a16="http://schemas.microsoft.com/office/drawing/2014/main" id="{CD841915-AE16-4C3A-AA46-1D432924DCA5}"/>
              </a:ext>
            </a:extLst>
          </p:cNvPr>
          <p:cNvSpPr txBox="1">
            <a:spLocks noChangeArrowheads="1"/>
          </p:cNvSpPr>
          <p:nvPr/>
        </p:nvSpPr>
        <p:spPr bwMode="auto">
          <a:xfrm>
            <a:off x="787791" y="178023"/>
            <a:ext cx="17687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defTabSz="385763" rtl="1">
              <a:spcBef>
                <a:spcPct val="20000"/>
              </a:spcBef>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1pPr>
            <a:lvl2pPr marL="742950" indent="-285750" algn="r" defTabSz="385763" rtl="1">
              <a:spcBef>
                <a:spcPct val="20000"/>
              </a:spcBef>
              <a:buFont typeface="Arial" panose="020B0604020202020204" pitchFamily="34" charset="0"/>
              <a:buChar char="–"/>
              <a:defRPr sz="2100">
                <a:solidFill>
                  <a:schemeClr val="tx1"/>
                </a:solidFill>
                <a:latin typeface="Calibri" panose="020F0502020204030204" pitchFamily="34" charset="0"/>
                <a:cs typeface="Calibri" panose="020F0502020204030204" pitchFamily="34" charset="0"/>
              </a:defRPr>
            </a:lvl2pPr>
            <a:lvl3pPr marL="1143000" indent="-228600" algn="r" defTabSz="385763" rtl="1">
              <a:spcBef>
                <a:spcPct val="20000"/>
              </a:spcBef>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3pPr>
            <a:lvl4pPr marL="16002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4pPr>
            <a:lvl5pPr marL="2057400" indent="-228600" algn="r" defTabSz="385763" rtl="1">
              <a:spcBef>
                <a:spcPct val="20000"/>
              </a:spcBef>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5pPr>
            <a:lvl6pPr marL="25146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6pPr>
            <a:lvl7pPr marL="29718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7pPr>
            <a:lvl8pPr marL="34290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8pPr>
            <a:lvl9pPr marL="3886200" indent="-228600" algn="r" defTabSz="385763" rtl="1"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cs typeface="Calibri" panose="020F0502020204030204" pitchFamily="34" charset="0"/>
              </a:defRPr>
            </a:lvl9pPr>
          </a:lstStyle>
          <a:p>
            <a:pPr algn="ctr" defTabSz="289322" rtl="0" eaLnBrk="0" fontAlgn="base" hangingPunct="0">
              <a:spcBef>
                <a:spcPct val="0"/>
              </a:spcBef>
              <a:spcAft>
                <a:spcPct val="0"/>
              </a:spcAft>
              <a:buNone/>
              <a:defRPr/>
            </a:pPr>
            <a:r>
              <a:rPr lang="ar-EG" altLang="en-US" sz="4800" b="1" dirty="0">
                <a:solidFill>
                  <a:srgbClr val="FF0000"/>
                </a:solidFill>
                <a:latin typeface="Arial" panose="020B0604020202020204" pitchFamily="34" charset="0"/>
                <a:cs typeface="Arial" panose="020B0604020202020204" pitchFamily="34" charset="0"/>
              </a:rPr>
              <a:t>وسهلا</a:t>
            </a:r>
            <a:endParaRPr lang="en-US" altLang="en-US" sz="4800" b="1" dirty="0">
              <a:solidFill>
                <a:srgbClr val="FF0000"/>
              </a:solidFill>
              <a:latin typeface="Arial" panose="020B0604020202020204" pitchFamily="34" charset="0"/>
              <a:cs typeface="Arial" panose="020B0604020202020204" pitchFamily="34" charset="0"/>
            </a:endParaRPr>
          </a:p>
        </p:txBody>
      </p:sp>
      <p:sp>
        <p:nvSpPr>
          <p:cNvPr id="12293" name="TextBox 6">
            <a:extLst>
              <a:ext uri="{FF2B5EF4-FFF2-40B4-BE49-F238E27FC236}">
                <a16:creationId xmlns:a16="http://schemas.microsoft.com/office/drawing/2014/main" id="{FE6E4C1D-DF92-4039-8381-76488F38B069}"/>
              </a:ext>
            </a:extLst>
          </p:cNvPr>
          <p:cNvSpPr txBox="1">
            <a:spLocks noChangeArrowheads="1"/>
          </p:cNvSpPr>
          <p:nvPr/>
        </p:nvSpPr>
        <p:spPr bwMode="auto">
          <a:xfrm>
            <a:off x="154745" y="2534996"/>
            <a:ext cx="11057206" cy="3631763"/>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385763">
              <a:defRPr>
                <a:solidFill>
                  <a:schemeClr val="tx1"/>
                </a:solidFill>
                <a:latin typeface="Arial" panose="020B0604020202020204" pitchFamily="34" charset="0"/>
                <a:cs typeface="Arial" panose="020B0604020202020204" pitchFamily="34" charset="0"/>
              </a:defRPr>
            </a:lvl1pPr>
            <a:lvl2pPr marL="742950" indent="-285750" defTabSz="385763">
              <a:defRPr>
                <a:solidFill>
                  <a:schemeClr val="tx1"/>
                </a:solidFill>
                <a:latin typeface="Arial" panose="020B0604020202020204" pitchFamily="34" charset="0"/>
                <a:cs typeface="Arial" panose="020B0604020202020204" pitchFamily="34" charset="0"/>
              </a:defRPr>
            </a:lvl2pPr>
            <a:lvl3pPr marL="1143000" indent="-228600" defTabSz="385763">
              <a:defRPr>
                <a:solidFill>
                  <a:schemeClr val="tx1"/>
                </a:solidFill>
                <a:latin typeface="Arial" panose="020B0604020202020204" pitchFamily="34" charset="0"/>
                <a:cs typeface="Arial" panose="020B0604020202020204" pitchFamily="34" charset="0"/>
              </a:defRPr>
            </a:lvl3pPr>
            <a:lvl4pPr marL="1600200" indent="-228600" defTabSz="385763">
              <a:defRPr>
                <a:solidFill>
                  <a:schemeClr val="tx1"/>
                </a:solidFill>
                <a:latin typeface="Arial" panose="020B0604020202020204" pitchFamily="34" charset="0"/>
                <a:cs typeface="Arial" panose="020B0604020202020204" pitchFamily="34" charset="0"/>
              </a:defRPr>
            </a:lvl4pPr>
            <a:lvl5pPr marL="2057400" indent="-228600" defTabSz="385763">
              <a:defRPr>
                <a:solidFill>
                  <a:schemeClr val="tx1"/>
                </a:solidFill>
                <a:latin typeface="Arial" panose="020B0604020202020204" pitchFamily="34" charset="0"/>
                <a:cs typeface="Arial" panose="020B0604020202020204" pitchFamily="34" charset="0"/>
              </a:defRPr>
            </a:lvl5pPr>
            <a:lvl6pPr marL="25146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857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289322" fontAlgn="base">
              <a:lnSpc>
                <a:spcPct val="80000"/>
              </a:lnSpc>
              <a:spcBef>
                <a:spcPct val="0"/>
              </a:spcBef>
              <a:spcAft>
                <a:spcPct val="0"/>
              </a:spcAft>
              <a:defRPr/>
            </a:pPr>
            <a:r>
              <a:rPr lang="ar-JO" altLang="en-US" sz="5400" b="1" dirty="0">
                <a:solidFill>
                  <a:srgbClr val="0000FF"/>
                </a:solidFill>
                <a:latin typeface="Arial Black" panose="020B0A04020102020204" pitchFamily="34" charset="0"/>
              </a:rPr>
              <a:t>ا</a:t>
            </a:r>
            <a:r>
              <a:rPr lang="ar-EG" altLang="en-US" sz="5400" b="1" dirty="0">
                <a:solidFill>
                  <a:srgbClr val="0000FF"/>
                </a:solidFill>
                <a:latin typeface="Arial Black" panose="020B0A04020102020204" pitchFamily="34" charset="0"/>
              </a:rPr>
              <a:t>لأستاذ </a:t>
            </a:r>
            <a:r>
              <a:rPr lang="ar-SA" altLang="en-US" sz="5400" b="1" dirty="0">
                <a:solidFill>
                  <a:srgbClr val="0000FF"/>
                </a:solidFill>
                <a:latin typeface="Arial Black" panose="020B0A04020102020204" pitchFamily="34" charset="0"/>
              </a:rPr>
              <a:t>الدكتور</a:t>
            </a:r>
            <a:r>
              <a:rPr lang="ar-EG" altLang="en-US" sz="5400" b="1" dirty="0">
                <a:solidFill>
                  <a:srgbClr val="0000FF"/>
                </a:solidFill>
                <a:latin typeface="Arial Black" panose="020B0A04020102020204" pitchFamily="34" charset="0"/>
              </a:rPr>
              <a:t> يوسف حسين</a:t>
            </a:r>
          </a:p>
          <a:p>
            <a:pPr algn="ctr" defTabSz="289322" fontAlgn="base">
              <a:lnSpc>
                <a:spcPct val="170000"/>
              </a:lnSpc>
              <a:spcBef>
                <a:spcPct val="0"/>
              </a:spcBef>
              <a:spcAft>
                <a:spcPct val="0"/>
              </a:spcAft>
              <a:defRPr/>
            </a:pPr>
            <a:r>
              <a:rPr lang="ar-EG" altLang="en-US" sz="2800" b="1" dirty="0">
                <a:solidFill>
                  <a:srgbClr val="000000"/>
                </a:solidFill>
                <a:latin typeface="Arial Black" panose="020B0A04020102020204" pitchFamily="34" charset="0"/>
              </a:rPr>
              <a:t>أستاذ التشريح وعلم الأجنة - كلية الطب –  </a:t>
            </a:r>
            <a:r>
              <a:rPr lang="ar-EG" altLang="en-US" sz="2800" b="1" i="1" dirty="0">
                <a:solidFill>
                  <a:srgbClr val="000000"/>
                </a:solidFill>
                <a:latin typeface="Arial Black" panose="020B0A04020102020204" pitchFamily="34" charset="0"/>
              </a:rPr>
              <a:t>جامعة </a:t>
            </a:r>
            <a:r>
              <a:rPr lang="ar-EG" altLang="en-US" sz="2800" b="1" dirty="0">
                <a:solidFill>
                  <a:srgbClr val="000000"/>
                </a:solidFill>
                <a:latin typeface="Arial Black" panose="020B0A04020102020204" pitchFamily="34" charset="0"/>
              </a:rPr>
              <a:t>الزقازيق – مصر</a:t>
            </a:r>
            <a:endParaRPr lang="en-US" altLang="en-US" sz="2400" b="1" dirty="0">
              <a:solidFill>
                <a:srgbClr val="000000"/>
              </a:solidFill>
              <a:latin typeface="Arial Black" panose="020B0A04020102020204" pitchFamily="34" charset="0"/>
            </a:endParaRPr>
          </a:p>
          <a:p>
            <a:pPr algn="ctr" defTabSz="289322" fontAlgn="base">
              <a:lnSpc>
                <a:spcPct val="170000"/>
              </a:lnSpc>
              <a:spcBef>
                <a:spcPct val="0"/>
              </a:spcBef>
              <a:spcAft>
                <a:spcPct val="0"/>
              </a:spcAft>
              <a:defRPr/>
            </a:pPr>
            <a:r>
              <a:rPr lang="ar-EG" altLang="en-US" sz="2400" b="1" dirty="0">
                <a:solidFill>
                  <a:srgbClr val="FF0000"/>
                </a:solidFill>
                <a:latin typeface="Arial Black" panose="020B0A04020102020204" pitchFamily="34" charset="0"/>
              </a:rPr>
              <a:t>رئيس قسم التشريح و الأنسجة و الأجنة - كلية الطب - جامعة مؤتة</a:t>
            </a:r>
            <a:r>
              <a:rPr lang="ar-JO" altLang="en-US" sz="2400" b="1" dirty="0">
                <a:solidFill>
                  <a:srgbClr val="FF0000"/>
                </a:solidFill>
                <a:latin typeface="Arial Black" panose="020B0A04020102020204" pitchFamily="34" charset="0"/>
              </a:rPr>
              <a:t> - الأردن</a:t>
            </a:r>
            <a:endParaRPr lang="ar-EG" altLang="en-US" sz="2400" b="1" dirty="0">
              <a:solidFill>
                <a:srgbClr val="FF0000"/>
              </a:solidFill>
              <a:latin typeface="Arial Black" panose="020B0A04020102020204" pitchFamily="34" charset="0"/>
            </a:endParaRPr>
          </a:p>
          <a:p>
            <a:pPr algn="ctr" defTabSz="289322" fontAlgn="base">
              <a:lnSpc>
                <a:spcPct val="170000"/>
              </a:lnSpc>
              <a:spcBef>
                <a:spcPct val="0"/>
              </a:spcBef>
              <a:spcAft>
                <a:spcPct val="0"/>
              </a:spcAft>
              <a:defRPr/>
            </a:pPr>
            <a:r>
              <a:rPr lang="ar-EG" altLang="en-US" sz="2400" b="1" dirty="0" err="1">
                <a:solidFill>
                  <a:srgbClr val="FF0000"/>
                </a:solidFill>
                <a:latin typeface="Arial Black" panose="020B0A04020102020204" pitchFamily="34" charset="0"/>
              </a:rPr>
              <a:t>دكتوراة</a:t>
            </a:r>
            <a:r>
              <a:rPr lang="ar-EG" altLang="en-US" sz="2400" b="1" dirty="0">
                <a:solidFill>
                  <a:srgbClr val="FF0000"/>
                </a:solidFill>
                <a:latin typeface="Arial Black" panose="020B0A04020102020204" pitchFamily="34" charset="0"/>
              </a:rPr>
              <a:t> من جامعة كولونيا المانيا</a:t>
            </a:r>
          </a:p>
          <a:p>
            <a:pPr algn="ctr" defTabSz="289322" rtl="1" fontAlgn="base">
              <a:lnSpc>
                <a:spcPct val="120000"/>
              </a:lnSpc>
              <a:spcBef>
                <a:spcPct val="0"/>
              </a:spcBef>
              <a:spcAft>
                <a:spcPct val="0"/>
              </a:spcAft>
              <a:defRPr/>
            </a:pPr>
            <a:r>
              <a:rPr lang="ar-JO" altLang="en-US" sz="2400" b="1" dirty="0">
                <a:solidFill>
                  <a:srgbClr val="000000"/>
                </a:solidFill>
                <a:latin typeface="Arial Black" panose="020B0A04020102020204" pitchFamily="34" charset="0"/>
              </a:rPr>
              <a:t>اليوتيوب </a:t>
            </a:r>
            <a:r>
              <a:rPr lang="en-US" altLang="en-US" sz="2400" b="1" dirty="0">
                <a:solidFill>
                  <a:srgbClr val="000000"/>
                </a:solidFill>
                <a:latin typeface="Arial Black" panose="020B0A04020102020204" pitchFamily="34" charset="0"/>
              </a:rPr>
              <a:t>Dr. Youssef Hussein Anatomy</a:t>
            </a:r>
            <a:endParaRPr lang="ar-EG" altLang="en-US" sz="2400" b="1" dirty="0">
              <a:solidFill>
                <a:srgbClr val="000000"/>
              </a:solidFill>
              <a:latin typeface="Arial Black" panose="020B0A04020102020204" pitchFamily="34" charset="0"/>
            </a:endParaRPr>
          </a:p>
          <a:p>
            <a:pPr algn="ctr" defTabSz="289322" rtl="1" fontAlgn="base">
              <a:lnSpc>
                <a:spcPct val="120000"/>
              </a:lnSpc>
              <a:spcBef>
                <a:spcPct val="0"/>
              </a:spcBef>
              <a:spcAft>
                <a:spcPct val="0"/>
              </a:spcAft>
              <a:defRPr/>
            </a:pPr>
            <a:r>
              <a:rPr lang="ar-EG" altLang="en-US" sz="2400" b="1" dirty="0">
                <a:solidFill>
                  <a:srgbClr val="0000CC"/>
                </a:solidFill>
                <a:latin typeface="Arial Black" panose="020B0A04020102020204" pitchFamily="34" charset="0"/>
              </a:rPr>
              <a:t>جروب الفيس د. يوسف حسين (استاذ التشريح)</a:t>
            </a:r>
            <a:endParaRPr lang="ar-JO" altLang="en-US" sz="2400" b="1" dirty="0">
              <a:solidFill>
                <a:srgbClr val="0000CC"/>
              </a:solidFill>
              <a:latin typeface="Arial Black" panose="020B0A04020102020204" pitchFamily="34" charset="0"/>
            </a:endParaRPr>
          </a:p>
        </p:txBody>
      </p:sp>
    </p:spTree>
    <p:extLst>
      <p:ext uri="{BB962C8B-B14F-4D97-AF65-F5344CB8AC3E}">
        <p14:creationId xmlns:p14="http://schemas.microsoft.com/office/powerpoint/2010/main" val="107368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4" cstate="print"/>
          <a:srcRect l="21249" t="24766" r="34216" b="38157"/>
          <a:stretch/>
        </p:blipFill>
        <p:spPr bwMode="auto">
          <a:xfrm>
            <a:off x="4493924" y="190730"/>
            <a:ext cx="6573362" cy="4104456"/>
          </a:xfrm>
          <a:prstGeom prst="rect">
            <a:avLst/>
          </a:prstGeom>
          <a:noFill/>
          <a:ln w="9525">
            <a:noFill/>
            <a:miter lim="800000"/>
            <a:headEnd/>
            <a:tailEnd/>
          </a:ln>
        </p:spPr>
      </p:pic>
      <p:sp>
        <p:nvSpPr>
          <p:cNvPr id="10" name="TextBox 9"/>
          <p:cNvSpPr txBox="1"/>
          <p:nvPr/>
        </p:nvSpPr>
        <p:spPr>
          <a:xfrm>
            <a:off x="0" y="4576189"/>
            <a:ext cx="10972800" cy="23552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228600" algn="justLow">
              <a:lnSpc>
                <a:spcPct val="125000"/>
              </a:lnSpc>
              <a:tabLst>
                <a:tab pos="255270" algn="l"/>
                <a:tab pos="262255" algn="l"/>
                <a:tab pos="6057900" algn="r"/>
              </a:tabLst>
            </a:pPr>
            <a:r>
              <a:rPr lang="en-US" sz="2400" b="1" dirty="0">
                <a:solidFill>
                  <a:srgbClr val="FF0000"/>
                </a:solidFill>
                <a:latin typeface="Arial" panose="020B0604020202020204" pitchFamily="34" charset="0"/>
                <a:ea typeface="Times New Roman" panose="02020603050405020304" pitchFamily="18" charset="0"/>
              </a:rPr>
              <a:t>1- Central sulcus </a:t>
            </a:r>
            <a:r>
              <a:rPr lang="en-US" sz="2400" b="1" dirty="0">
                <a:solidFill>
                  <a:prstClr val="black"/>
                </a:solidFill>
                <a:latin typeface="Arial" panose="020B0604020202020204" pitchFamily="34" charset="0"/>
                <a:ea typeface="Times New Roman" panose="02020603050405020304" pitchFamily="18" charset="0"/>
              </a:rPr>
              <a:t>(</a:t>
            </a:r>
            <a:r>
              <a:rPr lang="en-US" sz="2400" dirty="0">
                <a:solidFill>
                  <a:prstClr val="black"/>
                </a:solidFill>
                <a:latin typeface="Arial Black" panose="020B0A04020102020204" pitchFamily="34" charset="0"/>
                <a:ea typeface="Times New Roman" panose="02020603050405020304" pitchFamily="18" charset="0"/>
              </a:rPr>
              <a:t>Fissure of Rolando</a:t>
            </a:r>
            <a:r>
              <a:rPr lang="en-US" sz="2400" b="1" dirty="0">
                <a:solidFill>
                  <a:prstClr val="black"/>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a deep sulcus about </a:t>
            </a:r>
            <a:r>
              <a:rPr lang="en-US" sz="2400" b="1" dirty="0">
                <a:solidFill>
                  <a:prstClr val="black"/>
                </a:solidFill>
                <a:latin typeface="Arial" panose="020B0604020202020204" pitchFamily="34" charset="0"/>
                <a:ea typeface="Times New Roman" panose="02020603050405020304" pitchFamily="18" charset="0"/>
              </a:rPr>
              <a:t>1/2 inch</a:t>
            </a:r>
            <a:r>
              <a:rPr lang="en-US" sz="2400" dirty="0">
                <a:solidFill>
                  <a:prstClr val="black"/>
                </a:solidFill>
                <a:latin typeface="Arial" panose="020B0604020202020204" pitchFamily="34" charset="0"/>
                <a:ea typeface="Times New Roman" panose="02020603050405020304" pitchFamily="18" charset="0"/>
              </a:rPr>
              <a:t> behind the midpoint between frontal and occipital poles.</a:t>
            </a:r>
            <a:endParaRPr lang="en-US" sz="2400" dirty="0">
              <a:solidFill>
                <a:prstClr val="black"/>
              </a:solidFill>
              <a:latin typeface="Times New Roman" panose="02020603050405020304" pitchFamily="18" charset="0"/>
              <a:ea typeface="Times New Roman" panose="02020603050405020304" pitchFamily="18" charset="0"/>
            </a:endParaRPr>
          </a:p>
          <a:p>
            <a:pPr marL="571500" indent="-342900" algn="justLow">
              <a:lnSpc>
                <a:spcPct val="125000"/>
              </a:lnSpc>
              <a:buFontTx/>
              <a:buChar char="-"/>
              <a:tabLst>
                <a:tab pos="255270" algn="l"/>
                <a:tab pos="262255" algn="l"/>
                <a:tab pos="6057900" algn="r"/>
              </a:tabLst>
            </a:pPr>
            <a:r>
              <a:rPr lang="en-US" sz="2400" dirty="0">
                <a:solidFill>
                  <a:prstClr val="black"/>
                </a:solidFill>
                <a:latin typeface="Arial" panose="020B0604020202020204" pitchFamily="34" charset="0"/>
                <a:ea typeface="Times New Roman" panose="02020603050405020304" pitchFamily="18" charset="0"/>
              </a:rPr>
              <a:t>It extends obliquely downwards and forwards and ends slightly above the lateral sulcus.</a:t>
            </a:r>
          </a:p>
          <a:p>
            <a:pPr marL="571500" indent="-342900" algn="justLow">
              <a:lnSpc>
                <a:spcPct val="125000"/>
              </a:lnSpc>
              <a:buFontTx/>
              <a:buChar char="-"/>
              <a:tabLst>
                <a:tab pos="255270" algn="l"/>
                <a:tab pos="262255" algn="l"/>
                <a:tab pos="6057900" algn="r"/>
              </a:tabLst>
            </a:pPr>
            <a:r>
              <a:rPr lang="en-US" sz="2400" dirty="0">
                <a:solidFill>
                  <a:prstClr val="black"/>
                </a:solidFill>
                <a:latin typeface="Arial" panose="020B0604020202020204" pitchFamily="34" charset="0"/>
                <a:ea typeface="Times New Roman" panose="02020603050405020304" pitchFamily="18" charset="0"/>
              </a:rPr>
              <a:t>It extends a little on the medial surface</a:t>
            </a:r>
          </a:p>
        </p:txBody>
      </p:sp>
      <p:sp>
        <p:nvSpPr>
          <p:cNvPr id="12" name="Freeform 11"/>
          <p:cNvSpPr/>
          <p:nvPr/>
        </p:nvSpPr>
        <p:spPr>
          <a:xfrm>
            <a:off x="7791430" y="434161"/>
            <a:ext cx="576064" cy="1800200"/>
          </a:xfrm>
          <a:custGeom>
            <a:avLst/>
            <a:gdLst>
              <a:gd name="connsiteX0" fmla="*/ 580697 w 591207"/>
              <a:gd name="connsiteY0" fmla="*/ 0 h 1781503"/>
              <a:gd name="connsiteX1" fmla="*/ 454572 w 591207"/>
              <a:gd name="connsiteY1" fmla="*/ 157655 h 1781503"/>
              <a:gd name="connsiteX2" fmla="*/ 580697 w 591207"/>
              <a:gd name="connsiteY2" fmla="*/ 536027 h 1781503"/>
              <a:gd name="connsiteX3" fmla="*/ 391510 w 591207"/>
              <a:gd name="connsiteY3" fmla="*/ 788276 h 1781503"/>
              <a:gd name="connsiteX4" fmla="*/ 296917 w 591207"/>
              <a:gd name="connsiteY4" fmla="*/ 993227 h 1781503"/>
              <a:gd name="connsiteX5" fmla="*/ 44669 w 591207"/>
              <a:gd name="connsiteY5" fmla="*/ 1135117 h 1781503"/>
              <a:gd name="connsiteX6" fmla="*/ 28903 w 591207"/>
              <a:gd name="connsiteY6" fmla="*/ 1608083 h 1781503"/>
              <a:gd name="connsiteX7" fmla="*/ 44669 w 591207"/>
              <a:gd name="connsiteY7" fmla="*/ 1781503 h 178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1207" h="1781503">
                <a:moveTo>
                  <a:pt x="580697" y="0"/>
                </a:moveTo>
                <a:cubicBezTo>
                  <a:pt x="517634" y="34158"/>
                  <a:pt x="454572" y="68317"/>
                  <a:pt x="454572" y="157655"/>
                </a:cubicBezTo>
                <a:cubicBezTo>
                  <a:pt x="454572" y="246993"/>
                  <a:pt x="591207" y="430924"/>
                  <a:pt x="580697" y="536027"/>
                </a:cubicBezTo>
                <a:cubicBezTo>
                  <a:pt x="570187" y="641130"/>
                  <a:pt x="438807" y="712076"/>
                  <a:pt x="391510" y="788276"/>
                </a:cubicBezTo>
                <a:cubicBezTo>
                  <a:pt x="344213" y="864476"/>
                  <a:pt x="354724" y="935420"/>
                  <a:pt x="296917" y="993227"/>
                </a:cubicBezTo>
                <a:cubicBezTo>
                  <a:pt x="239110" y="1051034"/>
                  <a:pt x="89338" y="1032641"/>
                  <a:pt x="44669" y="1135117"/>
                </a:cubicBezTo>
                <a:cubicBezTo>
                  <a:pt x="0" y="1237593"/>
                  <a:pt x="28903" y="1500352"/>
                  <a:pt x="28903" y="1608083"/>
                </a:cubicBezTo>
                <a:cubicBezTo>
                  <a:pt x="28903" y="1715814"/>
                  <a:pt x="36786" y="1748658"/>
                  <a:pt x="44669" y="1781503"/>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endParaRPr lang="ar-SA" dirty="0">
              <a:solidFill>
                <a:prstClr val="black"/>
              </a:solidFill>
              <a:latin typeface="Calibri"/>
              <a:cs typeface="Arial" panose="020B0604020202020204" pitchFamily="34" charset="0"/>
            </a:endParaRPr>
          </a:p>
        </p:txBody>
      </p:sp>
      <p:pic>
        <p:nvPicPr>
          <p:cNvPr id="7" name="Picture 4">
            <a:extLst>
              <a:ext uri="{FF2B5EF4-FFF2-40B4-BE49-F238E27FC236}">
                <a16:creationId xmlns:a16="http://schemas.microsoft.com/office/drawing/2014/main" id="{D5D8238D-F126-4884-9789-FFE687604F3F}"/>
              </a:ext>
            </a:extLst>
          </p:cNvPr>
          <p:cNvPicPr>
            <a:picLocks noChangeAspect="1" noChangeArrowheads="1"/>
          </p:cNvPicPr>
          <p:nvPr/>
        </p:nvPicPr>
        <p:blipFill>
          <a:blip r:embed="rId5" cstate="print">
            <a:lum contrast="30000"/>
          </a:blip>
          <a:srcRect l="12500" t="13750" r="23750" b="28750"/>
          <a:stretch>
            <a:fillRect/>
          </a:stretch>
        </p:blipFill>
        <p:spPr bwMode="auto">
          <a:xfrm>
            <a:off x="131298" y="1105690"/>
            <a:ext cx="4714908" cy="3189496"/>
          </a:xfrm>
          <a:prstGeom prst="rect">
            <a:avLst/>
          </a:prstGeom>
          <a:noFill/>
          <a:ln w="9525">
            <a:noFill/>
            <a:miter lim="800000"/>
            <a:headEnd/>
            <a:tailEnd/>
          </a:ln>
        </p:spPr>
      </p:pic>
      <p:sp>
        <p:nvSpPr>
          <p:cNvPr id="8" name="AutoShape 32">
            <a:extLst>
              <a:ext uri="{FF2B5EF4-FFF2-40B4-BE49-F238E27FC236}">
                <a16:creationId xmlns:a16="http://schemas.microsoft.com/office/drawing/2014/main" id="{5276DA4E-6C42-4ECD-BEF1-2021A0A387E9}"/>
              </a:ext>
            </a:extLst>
          </p:cNvPr>
          <p:cNvSpPr>
            <a:spLocks/>
          </p:cNvSpPr>
          <p:nvPr/>
        </p:nvSpPr>
        <p:spPr bwMode="auto">
          <a:xfrm>
            <a:off x="2827606" y="92256"/>
            <a:ext cx="3653085" cy="448245"/>
          </a:xfrm>
          <a:prstGeom prst="callout2">
            <a:avLst>
              <a:gd name="adj1" fmla="val 312779"/>
              <a:gd name="adj2" fmla="val -3122"/>
              <a:gd name="adj3" fmla="val 120008"/>
              <a:gd name="adj4" fmla="val 41174"/>
              <a:gd name="adj5" fmla="val 282118"/>
              <a:gd name="adj6" fmla="val 145516"/>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r>
              <a:rPr lang="en-US" sz="3600" b="1" dirty="0">
                <a:solidFill>
                  <a:srgbClr val="0000FF"/>
                </a:solidFill>
                <a:latin typeface="Calibri"/>
              </a:rPr>
              <a:t>Central sulcus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print">
            <a:lum/>
          </a:blip>
          <a:srcRect l="17344" t="8485" r="50172" b="39344"/>
          <a:stretch>
            <a:fillRect/>
          </a:stretch>
        </p:blipFill>
        <p:spPr bwMode="auto">
          <a:xfrm>
            <a:off x="1559497" y="1196752"/>
            <a:ext cx="3403045" cy="4176464"/>
          </a:xfrm>
          <a:prstGeom prst="rect">
            <a:avLst/>
          </a:prstGeom>
          <a:noFill/>
          <a:ln w="9525">
            <a:noFill/>
            <a:miter lim="800000"/>
            <a:headEnd/>
            <a:tailEnd/>
          </a:ln>
        </p:spPr>
      </p:pic>
      <p:pic>
        <p:nvPicPr>
          <p:cNvPr id="3" name="Picture 4"/>
          <p:cNvPicPr>
            <a:picLocks noChangeAspect="1" noChangeArrowheads="1"/>
          </p:cNvPicPr>
          <p:nvPr/>
        </p:nvPicPr>
        <p:blipFill>
          <a:blip r:embed="rId5" cstate="print"/>
          <a:srcRect l="20705" t="22280" r="32045" b="28580"/>
          <a:stretch>
            <a:fillRect/>
          </a:stretch>
        </p:blipFill>
        <p:spPr bwMode="auto">
          <a:xfrm>
            <a:off x="5591945" y="1340769"/>
            <a:ext cx="4879927" cy="3806343"/>
          </a:xfrm>
          <a:prstGeom prst="rect">
            <a:avLst/>
          </a:prstGeom>
          <a:noFill/>
          <a:ln w="9525">
            <a:noFill/>
            <a:miter lim="800000"/>
            <a:headEnd/>
            <a:tailEnd/>
          </a:ln>
        </p:spPr>
      </p:pic>
      <p:sp>
        <p:nvSpPr>
          <p:cNvPr id="4" name="TextBox 3"/>
          <p:cNvSpPr txBox="1"/>
          <p:nvPr/>
        </p:nvSpPr>
        <p:spPr>
          <a:xfrm>
            <a:off x="236807" y="5229199"/>
            <a:ext cx="11718386" cy="1569660"/>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just"/>
            <a:r>
              <a:rPr lang="en-US" sz="3200" b="1" dirty="0">
                <a:solidFill>
                  <a:srgbClr val="FF0000"/>
                </a:solidFill>
                <a:latin typeface="Arial" panose="020B0604020202020204" pitchFamily="34" charset="0"/>
                <a:cs typeface="Arial" panose="020B0604020202020204" pitchFamily="34" charset="0"/>
              </a:rPr>
              <a:t>2- Lateral sulcus </a:t>
            </a:r>
            <a:r>
              <a:rPr lang="en-US" sz="32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n-US" sz="3200" dirty="0">
                <a:solidFill>
                  <a:prstClr val="black"/>
                </a:solidFill>
                <a:latin typeface="Arial" panose="020B0604020202020204" pitchFamily="34" charset="0"/>
                <a:ea typeface="Times New Roman" panose="02020603050405020304" pitchFamily="18" charset="0"/>
                <a:cs typeface="Arial" panose="020B0604020202020204" pitchFamily="34" charset="0"/>
              </a:rPr>
              <a:t>fissure of Sylvius</a:t>
            </a:r>
            <a:r>
              <a:rPr lang="en-US" sz="3200" b="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200" dirty="0">
                <a:solidFill>
                  <a:prstClr val="black"/>
                </a:solidFill>
                <a:latin typeface="Arial" panose="020B0604020202020204" pitchFamily="34" charset="0"/>
                <a:cs typeface="Arial" panose="020B0604020202020204" pitchFamily="34" charset="0"/>
              </a:rPr>
              <a:t>consists of a short stem (inferior surface) that divides into three rami (superolateral surface).</a:t>
            </a:r>
            <a:endParaRPr lang="ar-SA" sz="3200" b="1" dirty="0">
              <a:ln w="1905"/>
              <a:solidFill>
                <a:srgbClr val="0000FF"/>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6" name="AutoShape 32"/>
          <p:cNvSpPr>
            <a:spLocks/>
          </p:cNvSpPr>
          <p:nvPr/>
        </p:nvSpPr>
        <p:spPr bwMode="auto">
          <a:xfrm>
            <a:off x="2063553" y="0"/>
            <a:ext cx="3149683" cy="792088"/>
          </a:xfrm>
          <a:prstGeom prst="callout2">
            <a:avLst>
              <a:gd name="adj1" fmla="val 66300"/>
              <a:gd name="adj2" fmla="val 15656"/>
              <a:gd name="adj3" fmla="val 142285"/>
              <a:gd name="adj4" fmla="val 14765"/>
              <a:gd name="adj5" fmla="val 306222"/>
              <a:gd name="adj6" fmla="val 5961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C00000"/>
                </a:solidFill>
                <a:latin typeface="Calibri"/>
              </a:rPr>
              <a:t>The stem arises on the inferior surface</a:t>
            </a:r>
          </a:p>
        </p:txBody>
      </p:sp>
      <p:sp>
        <p:nvSpPr>
          <p:cNvPr id="9" name="AutoShape 32"/>
          <p:cNvSpPr>
            <a:spLocks/>
          </p:cNvSpPr>
          <p:nvPr/>
        </p:nvSpPr>
        <p:spPr bwMode="auto">
          <a:xfrm>
            <a:off x="7248128" y="341130"/>
            <a:ext cx="3356248" cy="639599"/>
          </a:xfrm>
          <a:prstGeom prst="callout2">
            <a:avLst>
              <a:gd name="adj1" fmla="val 171585"/>
              <a:gd name="adj2" fmla="val 28014"/>
              <a:gd name="adj3" fmla="val 175239"/>
              <a:gd name="adj4" fmla="val 10179"/>
              <a:gd name="adj5" fmla="val 438878"/>
              <a:gd name="adj6" fmla="val 2281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prstClr val="black"/>
                </a:solidFill>
                <a:latin typeface="Calibri"/>
              </a:rPr>
              <a:t>Long posterior</a:t>
            </a:r>
            <a:r>
              <a:rPr lang="en-US" sz="3600" b="1" dirty="0">
                <a:solidFill>
                  <a:prstClr val="black"/>
                </a:solidFill>
                <a:latin typeface="Calibri"/>
              </a:rPr>
              <a:t> ramus</a:t>
            </a:r>
            <a:endParaRPr lang="en-US" sz="3600" b="1" dirty="0">
              <a:solidFill>
                <a:srgbClr val="0000FF"/>
              </a:solidFill>
              <a:latin typeface="Calibri"/>
            </a:endParaRPr>
          </a:p>
        </p:txBody>
      </p:sp>
      <p:sp>
        <p:nvSpPr>
          <p:cNvPr id="11" name="Freeform 10"/>
          <p:cNvSpPr/>
          <p:nvPr/>
        </p:nvSpPr>
        <p:spPr>
          <a:xfrm>
            <a:off x="3647729" y="2320158"/>
            <a:ext cx="1045141" cy="460770"/>
          </a:xfrm>
          <a:custGeom>
            <a:avLst/>
            <a:gdLst>
              <a:gd name="connsiteX0" fmla="*/ 0 w 1072055"/>
              <a:gd name="connsiteY0" fmla="*/ 454572 h 454572"/>
              <a:gd name="connsiteX1" fmla="*/ 220717 w 1072055"/>
              <a:gd name="connsiteY1" fmla="*/ 186558 h 454572"/>
              <a:gd name="connsiteX2" fmla="*/ 409903 w 1072055"/>
              <a:gd name="connsiteY2" fmla="*/ 13138 h 454572"/>
              <a:gd name="connsiteX3" fmla="*/ 788276 w 1072055"/>
              <a:gd name="connsiteY3" fmla="*/ 107731 h 454572"/>
              <a:gd name="connsiteX4" fmla="*/ 1072055 w 1072055"/>
              <a:gd name="connsiteY4" fmla="*/ 438807 h 45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2055" h="454572">
                <a:moveTo>
                  <a:pt x="0" y="454572"/>
                </a:moveTo>
                <a:cubicBezTo>
                  <a:pt x="76200" y="357351"/>
                  <a:pt x="152400" y="260130"/>
                  <a:pt x="220717" y="186558"/>
                </a:cubicBezTo>
                <a:cubicBezTo>
                  <a:pt x="289034" y="112986"/>
                  <a:pt x="315310" y="26276"/>
                  <a:pt x="409903" y="13138"/>
                </a:cubicBezTo>
                <a:cubicBezTo>
                  <a:pt x="504496" y="0"/>
                  <a:pt x="677917" y="36786"/>
                  <a:pt x="788276" y="107731"/>
                </a:cubicBezTo>
                <a:cubicBezTo>
                  <a:pt x="898635" y="178676"/>
                  <a:pt x="985345" y="308741"/>
                  <a:pt x="1072055" y="438807"/>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13" name="Freeform 12"/>
          <p:cNvSpPr/>
          <p:nvPr/>
        </p:nvSpPr>
        <p:spPr>
          <a:xfrm>
            <a:off x="7176121" y="2695904"/>
            <a:ext cx="1571114" cy="1165145"/>
          </a:xfrm>
          <a:custGeom>
            <a:avLst/>
            <a:gdLst>
              <a:gd name="connsiteX0" fmla="*/ 47297 w 1579180"/>
              <a:gd name="connsiteY0" fmla="*/ 1150883 h 1150883"/>
              <a:gd name="connsiteX1" fmla="*/ 94593 w 1579180"/>
              <a:gd name="connsiteY1" fmla="*/ 898635 h 1150883"/>
              <a:gd name="connsiteX2" fmla="*/ 614855 w 1579180"/>
              <a:gd name="connsiteY2" fmla="*/ 551794 h 1150883"/>
              <a:gd name="connsiteX3" fmla="*/ 1182414 w 1579180"/>
              <a:gd name="connsiteY3" fmla="*/ 346842 h 1150883"/>
              <a:gd name="connsiteX4" fmla="*/ 1513490 w 1579180"/>
              <a:gd name="connsiteY4" fmla="*/ 173421 h 1150883"/>
              <a:gd name="connsiteX5" fmla="*/ 1576552 w 1579180"/>
              <a:gd name="connsiteY5" fmla="*/ 0 h 115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180" h="1150883">
                <a:moveTo>
                  <a:pt x="47297" y="1150883"/>
                </a:moveTo>
                <a:cubicBezTo>
                  <a:pt x="23648" y="1074683"/>
                  <a:pt x="0" y="998483"/>
                  <a:pt x="94593" y="898635"/>
                </a:cubicBezTo>
                <a:cubicBezTo>
                  <a:pt x="189186" y="798787"/>
                  <a:pt x="433552" y="643759"/>
                  <a:pt x="614855" y="551794"/>
                </a:cubicBezTo>
                <a:cubicBezTo>
                  <a:pt x="796158" y="459829"/>
                  <a:pt x="1032642" y="409904"/>
                  <a:pt x="1182414" y="346842"/>
                </a:cubicBezTo>
                <a:cubicBezTo>
                  <a:pt x="1332186" y="283780"/>
                  <a:pt x="1447800" y="231228"/>
                  <a:pt x="1513490" y="173421"/>
                </a:cubicBezTo>
                <a:cubicBezTo>
                  <a:pt x="1579180" y="115614"/>
                  <a:pt x="1577866" y="57807"/>
                  <a:pt x="1576552"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14" name="Freeform 13"/>
          <p:cNvSpPr/>
          <p:nvPr/>
        </p:nvSpPr>
        <p:spPr>
          <a:xfrm>
            <a:off x="6836980" y="3421117"/>
            <a:ext cx="441435" cy="141890"/>
          </a:xfrm>
          <a:custGeom>
            <a:avLst/>
            <a:gdLst>
              <a:gd name="connsiteX0" fmla="*/ 441435 w 441435"/>
              <a:gd name="connsiteY0" fmla="*/ 141890 h 141890"/>
              <a:gd name="connsiteX1" fmla="*/ 173421 w 441435"/>
              <a:gd name="connsiteY1" fmla="*/ 63062 h 141890"/>
              <a:gd name="connsiteX2" fmla="*/ 0 w 441435"/>
              <a:gd name="connsiteY2" fmla="*/ 0 h 141890"/>
            </a:gdLst>
            <a:ahLst/>
            <a:cxnLst>
              <a:cxn ang="0">
                <a:pos x="connsiteX0" y="connsiteY0"/>
              </a:cxn>
              <a:cxn ang="0">
                <a:pos x="connsiteX1" y="connsiteY1"/>
              </a:cxn>
              <a:cxn ang="0">
                <a:pos x="connsiteX2" y="connsiteY2"/>
              </a:cxn>
            </a:cxnLst>
            <a:rect l="l" t="t" r="r" b="b"/>
            <a:pathLst>
              <a:path w="441435" h="141890">
                <a:moveTo>
                  <a:pt x="441435" y="141890"/>
                </a:moveTo>
                <a:cubicBezTo>
                  <a:pt x="336331" y="111672"/>
                  <a:pt x="246994" y="86710"/>
                  <a:pt x="173421" y="63062"/>
                </a:cubicBezTo>
                <a:cubicBezTo>
                  <a:pt x="99849" y="39414"/>
                  <a:pt x="49924" y="19707"/>
                  <a:pt x="0"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15" name="Freeform 14"/>
          <p:cNvSpPr/>
          <p:nvPr/>
        </p:nvSpPr>
        <p:spPr>
          <a:xfrm>
            <a:off x="7359870" y="2803634"/>
            <a:ext cx="91965" cy="601718"/>
          </a:xfrm>
          <a:custGeom>
            <a:avLst/>
            <a:gdLst>
              <a:gd name="connsiteX0" fmla="*/ 91965 w 91965"/>
              <a:gd name="connsiteY0" fmla="*/ 601718 h 601718"/>
              <a:gd name="connsiteX1" fmla="*/ 13138 w 91965"/>
              <a:gd name="connsiteY1" fmla="*/ 97221 h 601718"/>
              <a:gd name="connsiteX2" fmla="*/ 13138 w 91965"/>
              <a:gd name="connsiteY2" fmla="*/ 18394 h 601718"/>
            </a:gdLst>
            <a:ahLst/>
            <a:cxnLst>
              <a:cxn ang="0">
                <a:pos x="connsiteX0" y="connsiteY0"/>
              </a:cxn>
              <a:cxn ang="0">
                <a:pos x="connsiteX1" y="connsiteY1"/>
              </a:cxn>
              <a:cxn ang="0">
                <a:pos x="connsiteX2" y="connsiteY2"/>
              </a:cxn>
            </a:cxnLst>
            <a:rect l="l" t="t" r="r" b="b"/>
            <a:pathLst>
              <a:path w="91965" h="601718">
                <a:moveTo>
                  <a:pt x="91965" y="601718"/>
                </a:moveTo>
                <a:cubicBezTo>
                  <a:pt x="59120" y="398080"/>
                  <a:pt x="26276" y="194442"/>
                  <a:pt x="13138" y="97221"/>
                </a:cubicBezTo>
                <a:cubicBezTo>
                  <a:pt x="0" y="0"/>
                  <a:pt x="6569" y="9197"/>
                  <a:pt x="13138" y="18394"/>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5" name="AutoShape 32"/>
          <p:cNvSpPr>
            <a:spLocks/>
          </p:cNvSpPr>
          <p:nvPr/>
        </p:nvSpPr>
        <p:spPr bwMode="auto">
          <a:xfrm>
            <a:off x="4295800" y="1484784"/>
            <a:ext cx="2808312" cy="720080"/>
          </a:xfrm>
          <a:prstGeom prst="callout2">
            <a:avLst>
              <a:gd name="adj1" fmla="val 53357"/>
              <a:gd name="adj2" fmla="val 77416"/>
              <a:gd name="adj3" fmla="val 133641"/>
              <a:gd name="adj4" fmla="val 105615"/>
              <a:gd name="adj5" fmla="val 211214"/>
              <a:gd name="adj6" fmla="val 110256"/>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0000FF"/>
                </a:solidFill>
                <a:latin typeface="Calibri"/>
              </a:rPr>
              <a:t>anterior ascending ramus </a:t>
            </a:r>
            <a:endParaRPr lang="en-US" sz="3600" b="1" dirty="0">
              <a:solidFill>
                <a:srgbClr val="0000FF"/>
              </a:solidFill>
              <a:latin typeface="Calibri"/>
            </a:endParaRPr>
          </a:p>
        </p:txBody>
      </p:sp>
      <p:sp>
        <p:nvSpPr>
          <p:cNvPr id="8" name="AutoShape 32"/>
          <p:cNvSpPr>
            <a:spLocks/>
          </p:cNvSpPr>
          <p:nvPr/>
        </p:nvSpPr>
        <p:spPr bwMode="auto">
          <a:xfrm>
            <a:off x="5015880" y="4077072"/>
            <a:ext cx="3600400" cy="936104"/>
          </a:xfrm>
          <a:prstGeom prst="callout2">
            <a:avLst>
              <a:gd name="adj1" fmla="val 19412"/>
              <a:gd name="adj2" fmla="val 43837"/>
              <a:gd name="adj3" fmla="val 4928"/>
              <a:gd name="adj4" fmla="val 44913"/>
              <a:gd name="adj5" fmla="val -63969"/>
              <a:gd name="adj6" fmla="val 58324"/>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FF0000"/>
                </a:solidFill>
                <a:latin typeface="Calibri"/>
              </a:rPr>
              <a:t>Short horizontal ramus</a:t>
            </a:r>
          </a:p>
        </p:txBody>
      </p:sp>
      <p:sp>
        <p:nvSpPr>
          <p:cNvPr id="16" name="Rectangle 15">
            <a:extLst>
              <a:ext uri="{FF2B5EF4-FFF2-40B4-BE49-F238E27FC236}">
                <a16:creationId xmlns:a16="http://schemas.microsoft.com/office/drawing/2014/main" id="{F4053BA1-91E3-4D9E-BFB4-0EC07F2FBE5F}"/>
              </a:ext>
            </a:extLst>
          </p:cNvPr>
          <p:cNvSpPr/>
          <p:nvPr/>
        </p:nvSpPr>
        <p:spPr>
          <a:xfrm rot="18006176">
            <a:off x="8954894" y="2860695"/>
            <a:ext cx="3898039" cy="40362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1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1000"/>
                                        <p:tgtEl>
                                          <p:spTgt spid="5"/>
                                        </p:tgtEl>
                                      </p:cBhvr>
                                    </p:animEffect>
                                  </p:childTnLst>
                                </p:cTn>
                              </p:par>
                            </p:childTnLst>
                          </p:cTn>
                        </p:par>
                        <p:par>
                          <p:cTn id="31" fill="hold">
                            <p:stCondLst>
                              <p:cond delay="1000"/>
                            </p:stCondLst>
                            <p:childTnLst>
                              <p:par>
                                <p:cTn id="32" presetID="2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1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1000"/>
                                        <p:tgtEl>
                                          <p:spTgt spid="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4" grpId="0" animBg="1"/>
      <p:bldP spid="15" grpId="0" animBg="1"/>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lum contrast="30000"/>
          </a:blip>
          <a:srcRect l="12500" t="13750" r="23750" b="28750"/>
          <a:stretch>
            <a:fillRect/>
          </a:stretch>
        </p:blipFill>
        <p:spPr bwMode="auto">
          <a:xfrm>
            <a:off x="2258866" y="93654"/>
            <a:ext cx="5643602" cy="3817730"/>
          </a:xfrm>
          <a:prstGeom prst="rect">
            <a:avLst/>
          </a:prstGeom>
          <a:noFill/>
          <a:ln w="9525">
            <a:noFill/>
            <a:miter lim="800000"/>
            <a:headEnd/>
            <a:tailEnd/>
          </a:ln>
        </p:spPr>
      </p:pic>
      <p:sp>
        <p:nvSpPr>
          <p:cNvPr id="11" name="Freeform 10"/>
          <p:cNvSpPr/>
          <p:nvPr/>
        </p:nvSpPr>
        <p:spPr>
          <a:xfrm>
            <a:off x="6396975" y="1024307"/>
            <a:ext cx="814672" cy="1152128"/>
          </a:xfrm>
          <a:custGeom>
            <a:avLst/>
            <a:gdLst>
              <a:gd name="connsiteX0" fmla="*/ 1233055 w 1233055"/>
              <a:gd name="connsiteY0" fmla="*/ 0 h 2022763"/>
              <a:gd name="connsiteX1" fmla="*/ 1205346 w 1233055"/>
              <a:gd name="connsiteY1" fmla="*/ 110836 h 2022763"/>
              <a:gd name="connsiteX2" fmla="*/ 1094510 w 1233055"/>
              <a:gd name="connsiteY2" fmla="*/ 235527 h 2022763"/>
              <a:gd name="connsiteX3" fmla="*/ 1025237 w 1233055"/>
              <a:gd name="connsiteY3" fmla="*/ 290945 h 2022763"/>
              <a:gd name="connsiteX4" fmla="*/ 1011382 w 1233055"/>
              <a:gd name="connsiteY4" fmla="*/ 332509 h 2022763"/>
              <a:gd name="connsiteX5" fmla="*/ 928255 w 1233055"/>
              <a:gd name="connsiteY5" fmla="*/ 387927 h 2022763"/>
              <a:gd name="connsiteX6" fmla="*/ 858982 w 1233055"/>
              <a:gd name="connsiteY6" fmla="*/ 443345 h 2022763"/>
              <a:gd name="connsiteX7" fmla="*/ 831273 w 1233055"/>
              <a:gd name="connsiteY7" fmla="*/ 484909 h 2022763"/>
              <a:gd name="connsiteX8" fmla="*/ 789710 w 1233055"/>
              <a:gd name="connsiteY8" fmla="*/ 512618 h 2022763"/>
              <a:gd name="connsiteX9" fmla="*/ 720437 w 1233055"/>
              <a:gd name="connsiteY9" fmla="*/ 568036 h 2022763"/>
              <a:gd name="connsiteX10" fmla="*/ 651164 w 1233055"/>
              <a:gd name="connsiteY10" fmla="*/ 665018 h 2022763"/>
              <a:gd name="connsiteX11" fmla="*/ 595746 w 1233055"/>
              <a:gd name="connsiteY11" fmla="*/ 748145 h 2022763"/>
              <a:gd name="connsiteX12" fmla="*/ 581891 w 1233055"/>
              <a:gd name="connsiteY12" fmla="*/ 789709 h 2022763"/>
              <a:gd name="connsiteX13" fmla="*/ 540328 w 1233055"/>
              <a:gd name="connsiteY13" fmla="*/ 831272 h 2022763"/>
              <a:gd name="connsiteX14" fmla="*/ 484910 w 1233055"/>
              <a:gd name="connsiteY14" fmla="*/ 955963 h 2022763"/>
              <a:gd name="connsiteX15" fmla="*/ 457200 w 1233055"/>
              <a:gd name="connsiteY15" fmla="*/ 983672 h 2022763"/>
              <a:gd name="connsiteX16" fmla="*/ 429491 w 1233055"/>
              <a:gd name="connsiteY16" fmla="*/ 1066800 h 2022763"/>
              <a:gd name="connsiteX17" fmla="*/ 360219 w 1233055"/>
              <a:gd name="connsiteY17" fmla="*/ 1163781 h 2022763"/>
              <a:gd name="connsiteX18" fmla="*/ 193964 w 1233055"/>
              <a:gd name="connsiteY18" fmla="*/ 1676400 h 2022763"/>
              <a:gd name="connsiteX19" fmla="*/ 207819 w 1233055"/>
              <a:gd name="connsiteY19" fmla="*/ 1717963 h 2022763"/>
              <a:gd name="connsiteX20" fmla="*/ 152400 w 1233055"/>
              <a:gd name="connsiteY20" fmla="*/ 1801091 h 2022763"/>
              <a:gd name="connsiteX21" fmla="*/ 96982 w 1233055"/>
              <a:gd name="connsiteY21" fmla="*/ 1884218 h 2022763"/>
              <a:gd name="connsiteX22" fmla="*/ 69273 w 1233055"/>
              <a:gd name="connsiteY22" fmla="*/ 1925781 h 2022763"/>
              <a:gd name="connsiteX23" fmla="*/ 41564 w 1233055"/>
              <a:gd name="connsiteY23" fmla="*/ 1953491 h 2022763"/>
              <a:gd name="connsiteX24" fmla="*/ 27710 w 1233055"/>
              <a:gd name="connsiteY24" fmla="*/ 1995054 h 2022763"/>
              <a:gd name="connsiteX25" fmla="*/ 0 w 1233055"/>
              <a:gd name="connsiteY25" fmla="*/ 2022763 h 2022763"/>
              <a:gd name="connsiteX26" fmla="*/ 0 w 1233055"/>
              <a:gd name="connsiteY26" fmla="*/ 2022763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3055" h="2022763">
                <a:moveTo>
                  <a:pt x="1233055" y="0"/>
                </a:moveTo>
                <a:cubicBezTo>
                  <a:pt x="1227786" y="26342"/>
                  <a:pt x="1219545" y="82438"/>
                  <a:pt x="1205346" y="110836"/>
                </a:cubicBezTo>
                <a:cubicBezTo>
                  <a:pt x="1180624" y="160282"/>
                  <a:pt x="1131228" y="198809"/>
                  <a:pt x="1094510" y="235527"/>
                </a:cubicBezTo>
                <a:cubicBezTo>
                  <a:pt x="1055029" y="275008"/>
                  <a:pt x="1077664" y="255993"/>
                  <a:pt x="1025237" y="290945"/>
                </a:cubicBezTo>
                <a:cubicBezTo>
                  <a:pt x="1020619" y="304800"/>
                  <a:pt x="1021709" y="322182"/>
                  <a:pt x="1011382" y="332509"/>
                </a:cubicBezTo>
                <a:cubicBezTo>
                  <a:pt x="987834" y="356057"/>
                  <a:pt x="928255" y="387927"/>
                  <a:pt x="928255" y="387927"/>
                </a:cubicBezTo>
                <a:cubicBezTo>
                  <a:pt x="848845" y="507044"/>
                  <a:pt x="954583" y="366865"/>
                  <a:pt x="858982" y="443345"/>
                </a:cubicBezTo>
                <a:cubicBezTo>
                  <a:pt x="845980" y="453747"/>
                  <a:pt x="843047" y="473135"/>
                  <a:pt x="831273" y="484909"/>
                </a:cubicBezTo>
                <a:cubicBezTo>
                  <a:pt x="819499" y="496683"/>
                  <a:pt x="802712" y="502216"/>
                  <a:pt x="789710" y="512618"/>
                </a:cubicBezTo>
                <a:cubicBezTo>
                  <a:pt x="691002" y="591584"/>
                  <a:pt x="848362" y="482752"/>
                  <a:pt x="720437" y="568036"/>
                </a:cubicBezTo>
                <a:cubicBezTo>
                  <a:pt x="660284" y="688343"/>
                  <a:pt x="729799" y="563916"/>
                  <a:pt x="651164" y="665018"/>
                </a:cubicBezTo>
                <a:cubicBezTo>
                  <a:pt x="630718" y="691305"/>
                  <a:pt x="614219" y="720436"/>
                  <a:pt x="595746" y="748145"/>
                </a:cubicBezTo>
                <a:cubicBezTo>
                  <a:pt x="587645" y="760296"/>
                  <a:pt x="589992" y="777558"/>
                  <a:pt x="581891" y="789709"/>
                </a:cubicBezTo>
                <a:cubicBezTo>
                  <a:pt x="571023" y="806011"/>
                  <a:pt x="554182" y="817418"/>
                  <a:pt x="540328" y="831272"/>
                </a:cubicBezTo>
                <a:cubicBezTo>
                  <a:pt x="518358" y="897184"/>
                  <a:pt x="522548" y="908917"/>
                  <a:pt x="484910" y="955963"/>
                </a:cubicBezTo>
                <a:cubicBezTo>
                  <a:pt x="476750" y="966163"/>
                  <a:pt x="466437" y="974436"/>
                  <a:pt x="457200" y="983672"/>
                </a:cubicBezTo>
                <a:cubicBezTo>
                  <a:pt x="447964" y="1011381"/>
                  <a:pt x="445693" y="1042497"/>
                  <a:pt x="429491" y="1066800"/>
                </a:cubicBezTo>
                <a:cubicBezTo>
                  <a:pt x="388973" y="1127576"/>
                  <a:pt x="399473" y="1069108"/>
                  <a:pt x="360219" y="1163781"/>
                </a:cubicBezTo>
                <a:lnTo>
                  <a:pt x="193964" y="1676400"/>
                </a:lnTo>
                <a:cubicBezTo>
                  <a:pt x="198582" y="1690254"/>
                  <a:pt x="207819" y="1703359"/>
                  <a:pt x="207819" y="1717963"/>
                </a:cubicBezTo>
                <a:cubicBezTo>
                  <a:pt x="207819" y="1763385"/>
                  <a:pt x="177389" y="1768962"/>
                  <a:pt x="152400" y="1801091"/>
                </a:cubicBezTo>
                <a:cubicBezTo>
                  <a:pt x="131954" y="1827378"/>
                  <a:pt x="115455" y="1856509"/>
                  <a:pt x="96982" y="1884218"/>
                </a:cubicBezTo>
                <a:cubicBezTo>
                  <a:pt x="87746" y="1898072"/>
                  <a:pt x="81047" y="1914007"/>
                  <a:pt x="69273" y="1925781"/>
                </a:cubicBezTo>
                <a:lnTo>
                  <a:pt x="41564" y="1953491"/>
                </a:lnTo>
                <a:cubicBezTo>
                  <a:pt x="36946" y="1967345"/>
                  <a:pt x="35224" y="1982531"/>
                  <a:pt x="27710" y="1995054"/>
                </a:cubicBezTo>
                <a:cubicBezTo>
                  <a:pt x="20989" y="2006255"/>
                  <a:pt x="0" y="2022763"/>
                  <a:pt x="0" y="2022763"/>
                </a:cubicBezTo>
                <a:lnTo>
                  <a:pt x="0" y="2022763"/>
                </a:lnTo>
              </a:path>
            </a:pathLst>
          </a:custGeom>
          <a:ln w="57150">
            <a:solidFill>
              <a:srgbClr val="00FFFF"/>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12" name="Freeform 11"/>
          <p:cNvSpPr/>
          <p:nvPr/>
        </p:nvSpPr>
        <p:spPr>
          <a:xfrm>
            <a:off x="5868207" y="2006205"/>
            <a:ext cx="1872208" cy="340463"/>
          </a:xfrm>
          <a:custGeom>
            <a:avLst/>
            <a:gdLst>
              <a:gd name="connsiteX0" fmla="*/ 0 w 1954924"/>
              <a:gd name="connsiteY0" fmla="*/ 323194 h 323194"/>
              <a:gd name="connsiteX1" fmla="*/ 394138 w 1954924"/>
              <a:gd name="connsiteY1" fmla="*/ 212835 h 323194"/>
              <a:gd name="connsiteX2" fmla="*/ 599090 w 1954924"/>
              <a:gd name="connsiteY2" fmla="*/ 197070 h 323194"/>
              <a:gd name="connsiteX3" fmla="*/ 898635 w 1954924"/>
              <a:gd name="connsiteY3" fmla="*/ 102477 h 323194"/>
              <a:gd name="connsiteX4" fmla="*/ 1040524 w 1954924"/>
              <a:gd name="connsiteY4" fmla="*/ 7883 h 323194"/>
              <a:gd name="connsiteX5" fmla="*/ 1340069 w 1954924"/>
              <a:gd name="connsiteY5" fmla="*/ 149773 h 323194"/>
              <a:gd name="connsiteX6" fmla="*/ 1608083 w 1954924"/>
              <a:gd name="connsiteY6" fmla="*/ 291663 h 323194"/>
              <a:gd name="connsiteX7" fmla="*/ 1954924 w 1954924"/>
              <a:gd name="connsiteY7" fmla="*/ 307428 h 32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924" h="323194">
                <a:moveTo>
                  <a:pt x="0" y="323194"/>
                </a:moveTo>
                <a:cubicBezTo>
                  <a:pt x="147145" y="278525"/>
                  <a:pt x="294290" y="233856"/>
                  <a:pt x="394138" y="212835"/>
                </a:cubicBezTo>
                <a:cubicBezTo>
                  <a:pt x="493986" y="191814"/>
                  <a:pt x="515007" y="215463"/>
                  <a:pt x="599090" y="197070"/>
                </a:cubicBezTo>
                <a:cubicBezTo>
                  <a:pt x="683173" y="178677"/>
                  <a:pt x="825063" y="134008"/>
                  <a:pt x="898635" y="102477"/>
                </a:cubicBezTo>
                <a:cubicBezTo>
                  <a:pt x="972207" y="70946"/>
                  <a:pt x="966952" y="0"/>
                  <a:pt x="1040524" y="7883"/>
                </a:cubicBezTo>
                <a:cubicBezTo>
                  <a:pt x="1114096" y="15766"/>
                  <a:pt x="1245476" y="102476"/>
                  <a:pt x="1340069" y="149773"/>
                </a:cubicBezTo>
                <a:cubicBezTo>
                  <a:pt x="1434662" y="197070"/>
                  <a:pt x="1505607" y="265387"/>
                  <a:pt x="1608083" y="291663"/>
                </a:cubicBezTo>
                <a:cubicBezTo>
                  <a:pt x="1710559" y="317939"/>
                  <a:pt x="1832741" y="312683"/>
                  <a:pt x="1954924" y="307428"/>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dirty="0">
              <a:solidFill>
                <a:prstClr val="black"/>
              </a:solidFill>
              <a:latin typeface="Calibri"/>
              <a:cs typeface="Arial" panose="020B0604020202020204" pitchFamily="34" charset="0"/>
            </a:endParaRPr>
          </a:p>
        </p:txBody>
      </p:sp>
      <p:sp>
        <p:nvSpPr>
          <p:cNvPr id="4" name="AutoShape 32"/>
          <p:cNvSpPr>
            <a:spLocks/>
          </p:cNvSpPr>
          <p:nvPr/>
        </p:nvSpPr>
        <p:spPr bwMode="auto">
          <a:xfrm>
            <a:off x="7794387" y="0"/>
            <a:ext cx="2915816" cy="542483"/>
          </a:xfrm>
          <a:prstGeom prst="callout2">
            <a:avLst>
              <a:gd name="adj1" fmla="val 84197"/>
              <a:gd name="adj2" fmla="val -563"/>
              <a:gd name="adj3" fmla="val 90287"/>
              <a:gd name="adj4" fmla="val -13355"/>
              <a:gd name="adj5" fmla="val 206900"/>
              <a:gd name="adj6" fmla="val -21099"/>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dirty="0" err="1">
                <a:solidFill>
                  <a:prstClr val="black"/>
                </a:solidFill>
                <a:latin typeface="Calibri"/>
              </a:rPr>
              <a:t>parieto</a:t>
            </a:r>
            <a:r>
              <a:rPr lang="en-US" sz="3200" dirty="0">
                <a:solidFill>
                  <a:prstClr val="black"/>
                </a:solidFill>
                <a:latin typeface="Calibri"/>
              </a:rPr>
              <a:t>-occipital sulcus</a:t>
            </a:r>
            <a:endParaRPr lang="en-US" sz="3200" b="1" dirty="0">
              <a:solidFill>
                <a:srgbClr val="0000FF"/>
              </a:solidFill>
              <a:latin typeface="Calibri"/>
            </a:endParaRPr>
          </a:p>
        </p:txBody>
      </p:sp>
      <p:sp>
        <p:nvSpPr>
          <p:cNvPr id="8" name="AutoShape 32"/>
          <p:cNvSpPr>
            <a:spLocks/>
          </p:cNvSpPr>
          <p:nvPr/>
        </p:nvSpPr>
        <p:spPr bwMode="auto">
          <a:xfrm>
            <a:off x="6361266" y="3473401"/>
            <a:ext cx="3571868" cy="785818"/>
          </a:xfrm>
          <a:prstGeom prst="callout2">
            <a:avLst>
              <a:gd name="adj1" fmla="val 28341"/>
              <a:gd name="adj2" fmla="val 34372"/>
              <a:gd name="adj3" fmla="val -18631"/>
              <a:gd name="adj4" fmla="val 11989"/>
              <a:gd name="adj5" fmla="val -162815"/>
              <a:gd name="adj6" fmla="val 5193"/>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err="1">
                <a:solidFill>
                  <a:srgbClr val="FF0000"/>
                </a:solidFill>
                <a:latin typeface="Calibri"/>
              </a:rPr>
              <a:t>calcarine</a:t>
            </a:r>
            <a:r>
              <a:rPr lang="en-US" sz="3600" b="1" dirty="0">
                <a:solidFill>
                  <a:srgbClr val="FF0000"/>
                </a:solidFill>
                <a:latin typeface="Calibri"/>
              </a:rPr>
              <a:t> sulcus</a:t>
            </a:r>
          </a:p>
        </p:txBody>
      </p:sp>
      <p:sp>
        <p:nvSpPr>
          <p:cNvPr id="14" name="Rectangle 13">
            <a:extLst>
              <a:ext uri="{FF2B5EF4-FFF2-40B4-BE49-F238E27FC236}">
                <a16:creationId xmlns:a16="http://schemas.microsoft.com/office/drawing/2014/main" id="{76641B14-2A93-48A0-82C8-A99D78AD732C}"/>
              </a:ext>
            </a:extLst>
          </p:cNvPr>
          <p:cNvSpPr/>
          <p:nvPr/>
        </p:nvSpPr>
        <p:spPr>
          <a:xfrm>
            <a:off x="67994" y="4193481"/>
            <a:ext cx="12056011" cy="2610266"/>
          </a:xfrm>
          <a:prstGeom prst="rect">
            <a:avLst/>
          </a:prstGeom>
          <a:ln w="38100">
            <a:solidFill>
              <a:srgbClr val="0000CC"/>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3- Parieto-occipital sulcus </a:t>
            </a:r>
            <a:r>
              <a:rPr kumimoji="0" lang="en-US" sz="25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begins on the superior medial margin of the hemisphere about 2 inches (5 cm) anterior to the occipital pole, extends downward &amp; forward </a:t>
            </a:r>
            <a:endParaRPr kumimoji="0" lang="ar-SA" sz="25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a:p>
            <a:pPr algn="just">
              <a:lnSpc>
                <a:spcPct val="122000"/>
              </a:lnSpc>
              <a:tabLst>
                <a:tab pos="478790" algn="l"/>
                <a:tab pos="262255" algn="l"/>
                <a:tab pos="478790" algn="l"/>
                <a:tab pos="6057900" algn="r"/>
              </a:tabLst>
            </a:pPr>
            <a:r>
              <a:rPr lang="en-US" sz="2500" b="1" dirty="0">
                <a:solidFill>
                  <a:srgbClr val="FF0000"/>
                </a:solidFill>
                <a:latin typeface="Arial" panose="020B0604020202020204" pitchFamily="34" charset="0"/>
                <a:ea typeface="Times New Roman" panose="02020603050405020304" pitchFamily="18" charset="0"/>
                <a:cs typeface="Arial" panose="020B0604020202020204" pitchFamily="34" charset="0"/>
              </a:rPr>
              <a:t>4- Calcarine sulcus</a:t>
            </a:r>
            <a:r>
              <a:rPr lang="en-US" sz="25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500" dirty="0">
                <a:solidFill>
                  <a:prstClr val="black"/>
                </a:solidFill>
                <a:latin typeface="Arial" panose="020B0604020202020204" pitchFamily="34" charset="0"/>
                <a:ea typeface="Times New Roman" panose="02020603050405020304" pitchFamily="18" charset="0"/>
                <a:cs typeface="Arial" panose="020B0604020202020204" pitchFamily="34" charset="0"/>
              </a:rPr>
              <a:t>begins below the splenium of the corpus callosum to the occipital pole. </a:t>
            </a:r>
          </a:p>
          <a:p>
            <a:pPr algn="just">
              <a:lnSpc>
                <a:spcPct val="122000"/>
              </a:lnSpc>
              <a:tabLst>
                <a:tab pos="478790" algn="l"/>
                <a:tab pos="262255" algn="l"/>
                <a:tab pos="478790" algn="l"/>
                <a:tab pos="6057900" algn="r"/>
              </a:tabLst>
            </a:pPr>
            <a:r>
              <a:rPr lang="en-US" sz="2500" dirty="0">
                <a:solidFill>
                  <a:prstClr val="black"/>
                </a:solidFill>
                <a:latin typeface="Arial" panose="020B0604020202020204" pitchFamily="34" charset="0"/>
                <a:ea typeface="Times New Roman" panose="02020603050405020304" pitchFamily="18" charset="0"/>
                <a:cs typeface="Arial" panose="020B0604020202020204" pitchFamily="34" charset="0"/>
              </a:rPr>
              <a:t>- It is divided by  parieto-occipital sulcus into </a:t>
            </a:r>
            <a:r>
              <a:rPr lang="en-US" sz="2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precalcarine</a:t>
            </a:r>
            <a:r>
              <a:rPr lang="en-US" sz="2500" dirty="0">
                <a:solidFill>
                  <a:prstClr val="black"/>
                </a:solidFill>
                <a:latin typeface="Arial" panose="020B0604020202020204" pitchFamily="34" charset="0"/>
                <a:ea typeface="Times New Roman" panose="02020603050405020304" pitchFamily="18" charset="0"/>
                <a:cs typeface="Arial" panose="020B0604020202020204" pitchFamily="34" charset="0"/>
              </a:rPr>
              <a:t> and </a:t>
            </a:r>
            <a:r>
              <a:rPr lang="en-US" sz="2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postcalcarine</a:t>
            </a:r>
            <a:r>
              <a:rPr lang="en-US" sz="2500" dirty="0">
                <a:solidFill>
                  <a:prstClr val="black"/>
                </a:solidFill>
                <a:latin typeface="Arial" panose="020B0604020202020204" pitchFamily="34" charset="0"/>
                <a:ea typeface="Times New Roman" panose="02020603050405020304" pitchFamily="18" charset="0"/>
                <a:cs typeface="Arial" panose="020B0604020202020204" pitchFamily="34" charset="0"/>
              </a:rPr>
              <a:t> sulcus.</a:t>
            </a:r>
            <a:endParaRPr lang="en-US" sz="2500" dirty="0">
              <a:solidFill>
                <a:prstClr val="black"/>
              </a:solidFill>
              <a:latin typeface="Arial" panose="020B0604020202020204" pitchFamily="34" charset="0"/>
              <a:cs typeface="Arial" panose="020B0604020202020204" pitchFamily="34" charset="0"/>
            </a:endParaRPr>
          </a:p>
        </p:txBody>
      </p:sp>
      <p:sp>
        <p:nvSpPr>
          <p:cNvPr id="9" name="Freeform 6">
            <a:extLst>
              <a:ext uri="{FF2B5EF4-FFF2-40B4-BE49-F238E27FC236}">
                <a16:creationId xmlns:a16="http://schemas.microsoft.com/office/drawing/2014/main" id="{D77B7263-8F94-445F-8B17-AAE28263930A}"/>
              </a:ext>
            </a:extLst>
          </p:cNvPr>
          <p:cNvSpPr/>
          <p:nvPr/>
        </p:nvSpPr>
        <p:spPr>
          <a:xfrm>
            <a:off x="7188449" y="1033416"/>
            <a:ext cx="551966" cy="1436342"/>
          </a:xfrm>
          <a:custGeom>
            <a:avLst/>
            <a:gdLst>
              <a:gd name="connsiteX0" fmla="*/ 620110 w 664779"/>
              <a:gd name="connsiteY0" fmla="*/ 1673772 h 1673772"/>
              <a:gd name="connsiteX1" fmla="*/ 635876 w 664779"/>
              <a:gd name="connsiteY1" fmla="*/ 1137744 h 1673772"/>
              <a:gd name="connsiteX2" fmla="*/ 446690 w 664779"/>
              <a:gd name="connsiteY2" fmla="*/ 570186 h 1673772"/>
              <a:gd name="connsiteX3" fmla="*/ 68317 w 664779"/>
              <a:gd name="connsiteY3" fmla="*/ 81455 h 1673772"/>
              <a:gd name="connsiteX4" fmla="*/ 36786 w 664779"/>
              <a:gd name="connsiteY4" fmla="*/ 81455 h 167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779" h="1673772">
                <a:moveTo>
                  <a:pt x="620110" y="1673772"/>
                </a:moveTo>
                <a:cubicBezTo>
                  <a:pt x="642444" y="1497723"/>
                  <a:pt x="664779" y="1321675"/>
                  <a:pt x="635876" y="1137744"/>
                </a:cubicBezTo>
                <a:cubicBezTo>
                  <a:pt x="606973" y="953813"/>
                  <a:pt x="541283" y="746234"/>
                  <a:pt x="446690" y="570186"/>
                </a:cubicBezTo>
                <a:cubicBezTo>
                  <a:pt x="352097" y="394138"/>
                  <a:pt x="136634" y="162910"/>
                  <a:pt x="68317" y="81455"/>
                </a:cubicBezTo>
                <a:cubicBezTo>
                  <a:pt x="0" y="0"/>
                  <a:pt x="36786" y="81455"/>
                  <a:pt x="36786" y="81455"/>
                </a:cubicBezTo>
              </a:path>
            </a:pathLst>
          </a:custGeom>
          <a:ln w="57150">
            <a:solidFill>
              <a:srgbClr val="0000FF"/>
            </a:solidFill>
            <a:headEnd type="triangle" w="med" len="med"/>
            <a:tailEnd type="triangl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13" name="AutoShape 32">
            <a:extLst>
              <a:ext uri="{FF2B5EF4-FFF2-40B4-BE49-F238E27FC236}">
                <a16:creationId xmlns:a16="http://schemas.microsoft.com/office/drawing/2014/main" id="{F08054C9-8E4C-4F10-BCD2-9C4FA1F6C115}"/>
              </a:ext>
            </a:extLst>
          </p:cNvPr>
          <p:cNvSpPr>
            <a:spLocks/>
          </p:cNvSpPr>
          <p:nvPr/>
        </p:nvSpPr>
        <p:spPr bwMode="auto">
          <a:xfrm flipH="1">
            <a:off x="8394608" y="2346668"/>
            <a:ext cx="2808312" cy="720080"/>
          </a:xfrm>
          <a:prstGeom prst="callout2">
            <a:avLst>
              <a:gd name="adj1" fmla="val 24895"/>
              <a:gd name="adj2" fmla="val 67872"/>
              <a:gd name="adj3" fmla="val -16754"/>
              <a:gd name="adj4" fmla="val 82452"/>
              <a:gd name="adj5" fmla="val 21543"/>
              <a:gd name="adj6" fmla="val 126916"/>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prstClr val="black"/>
                </a:solidFill>
                <a:latin typeface="Calibri"/>
              </a:rPr>
              <a:t>occipital pole</a:t>
            </a:r>
            <a:endParaRPr lang="en-US" sz="3600" b="1" dirty="0">
              <a:solidFill>
                <a:srgbClr val="0000FF"/>
              </a:solidFill>
              <a:latin typeface="Calibri"/>
            </a:endParaRPr>
          </a:p>
        </p:txBody>
      </p:sp>
      <p:sp>
        <p:nvSpPr>
          <p:cNvPr id="15" name="Rectangle 14">
            <a:extLst>
              <a:ext uri="{FF2B5EF4-FFF2-40B4-BE49-F238E27FC236}">
                <a16:creationId xmlns:a16="http://schemas.microsoft.com/office/drawing/2014/main" id="{D6CCE1AD-7992-4BD8-99B2-33348C5A887D}"/>
              </a:ext>
            </a:extLst>
          </p:cNvPr>
          <p:cNvSpPr/>
          <p:nvPr/>
        </p:nvSpPr>
        <p:spPr>
          <a:xfrm>
            <a:off x="228200" y="93654"/>
            <a:ext cx="3898039" cy="4036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000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1000"/>
                                        <p:tgtEl>
                                          <p:spTgt spid="11"/>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4" grpId="0" animBg="1"/>
      <p:bldP spid="8" grpId="0" animBg="1"/>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cstate="print"/>
          <a:srcRect l="14091" t="15980" r="24485" b="28580"/>
          <a:stretch>
            <a:fillRect/>
          </a:stretch>
        </p:blipFill>
        <p:spPr bwMode="auto">
          <a:xfrm>
            <a:off x="5339902" y="364130"/>
            <a:ext cx="5957025" cy="4032448"/>
          </a:xfrm>
          <a:prstGeom prst="rect">
            <a:avLst/>
          </a:prstGeom>
          <a:noFill/>
          <a:ln w="9525">
            <a:noFill/>
            <a:miter lim="800000"/>
            <a:headEnd/>
            <a:tailEnd/>
          </a:ln>
        </p:spPr>
      </p:pic>
      <p:sp>
        <p:nvSpPr>
          <p:cNvPr id="7" name="AutoShape 32"/>
          <p:cNvSpPr>
            <a:spLocks/>
          </p:cNvSpPr>
          <p:nvPr/>
        </p:nvSpPr>
        <p:spPr bwMode="auto">
          <a:xfrm>
            <a:off x="10308453" y="364131"/>
            <a:ext cx="2160240" cy="303493"/>
          </a:xfrm>
          <a:prstGeom prst="callout2">
            <a:avLst>
              <a:gd name="adj1" fmla="val 87764"/>
              <a:gd name="adj2" fmla="val 2522"/>
              <a:gd name="adj3" fmla="val 87764"/>
              <a:gd name="adj4" fmla="val -12601"/>
              <a:gd name="adj5" fmla="val 493741"/>
              <a:gd name="adj6" fmla="val -4546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srgbClr val="D60093"/>
                </a:solidFill>
                <a:latin typeface="Calibri"/>
              </a:rPr>
              <a:t>Parietal  lobe </a:t>
            </a:r>
          </a:p>
        </p:txBody>
      </p:sp>
      <p:sp>
        <p:nvSpPr>
          <p:cNvPr id="8" name="AutoShape 32"/>
          <p:cNvSpPr>
            <a:spLocks/>
          </p:cNvSpPr>
          <p:nvPr/>
        </p:nvSpPr>
        <p:spPr bwMode="auto">
          <a:xfrm>
            <a:off x="5124738" y="34578"/>
            <a:ext cx="2971965" cy="845691"/>
          </a:xfrm>
          <a:prstGeom prst="callout2">
            <a:avLst>
              <a:gd name="adj1" fmla="val 50799"/>
              <a:gd name="adj2" fmla="val 31036"/>
              <a:gd name="adj3" fmla="val 86223"/>
              <a:gd name="adj4" fmla="val 33734"/>
              <a:gd name="adj5" fmla="val 241410"/>
              <a:gd name="adj6" fmla="val 6681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prstClr val="black"/>
                </a:solidFill>
                <a:latin typeface="Calibri"/>
              </a:rPr>
              <a:t>frontal lobe </a:t>
            </a:r>
          </a:p>
        </p:txBody>
      </p:sp>
      <p:sp>
        <p:nvSpPr>
          <p:cNvPr id="9" name="AutoShape 32"/>
          <p:cNvSpPr>
            <a:spLocks/>
          </p:cNvSpPr>
          <p:nvPr/>
        </p:nvSpPr>
        <p:spPr bwMode="auto">
          <a:xfrm>
            <a:off x="10452469" y="3604491"/>
            <a:ext cx="2160240" cy="303493"/>
          </a:xfrm>
          <a:prstGeom prst="callout2">
            <a:avLst>
              <a:gd name="adj1" fmla="val 87764"/>
              <a:gd name="adj2" fmla="val 2522"/>
              <a:gd name="adj3" fmla="val 87764"/>
              <a:gd name="adj4" fmla="val -12601"/>
              <a:gd name="adj5" fmla="val -269879"/>
              <a:gd name="adj6" fmla="val 9998"/>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srgbClr val="0000FF"/>
                </a:solidFill>
                <a:latin typeface="Calibri"/>
              </a:rPr>
              <a:t>occipital lobe </a:t>
            </a:r>
          </a:p>
        </p:txBody>
      </p:sp>
      <p:sp>
        <p:nvSpPr>
          <p:cNvPr id="10" name="AutoShape 32"/>
          <p:cNvSpPr>
            <a:spLocks/>
          </p:cNvSpPr>
          <p:nvPr/>
        </p:nvSpPr>
        <p:spPr bwMode="auto">
          <a:xfrm>
            <a:off x="6276005" y="4252563"/>
            <a:ext cx="3096344" cy="1023573"/>
          </a:xfrm>
          <a:prstGeom prst="callout2">
            <a:avLst>
              <a:gd name="adj1" fmla="val 12292"/>
              <a:gd name="adj2" fmla="val 28999"/>
              <a:gd name="adj3" fmla="val 12292"/>
              <a:gd name="adj4" fmla="val 20495"/>
              <a:gd name="adj5" fmla="val -112106"/>
              <a:gd name="adj6" fmla="val 7909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srgbClr val="FF0000"/>
                </a:solidFill>
                <a:latin typeface="Calibri"/>
              </a:rPr>
              <a:t>temporal lobe </a:t>
            </a:r>
          </a:p>
        </p:txBody>
      </p:sp>
      <p:sp>
        <p:nvSpPr>
          <p:cNvPr id="11" name="TextBox 10"/>
          <p:cNvSpPr txBox="1"/>
          <p:nvPr/>
        </p:nvSpPr>
        <p:spPr>
          <a:xfrm>
            <a:off x="608432" y="5835019"/>
            <a:ext cx="9462940"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rtl="1">
              <a:defRPr/>
            </a:pPr>
            <a:r>
              <a:rPr lang="en-US" sz="4000" b="1" dirty="0">
                <a:solidFill>
                  <a:srgbClr val="7030A0"/>
                </a:solidFill>
                <a:latin typeface="Calibri"/>
                <a:cs typeface="Tahoma" pitchFamily="34" charset="0"/>
              </a:rPr>
              <a:t>Each </a:t>
            </a:r>
            <a:r>
              <a:rPr lang="en-US" sz="4000" b="1" dirty="0">
                <a:solidFill>
                  <a:prstClr val="black"/>
                </a:solidFill>
                <a:latin typeface="Calibri"/>
              </a:rPr>
              <a:t>cerebral hemisphere has 4 lobes</a:t>
            </a:r>
            <a:endParaRPr lang="ar-SA" sz="3800" b="1" dirty="0">
              <a:ln w="1905"/>
              <a:solidFill>
                <a:srgbClr val="C00000"/>
              </a:solidFill>
              <a:effectLst>
                <a:innerShdw blurRad="69850" dist="43180" dir="5400000">
                  <a:srgbClr val="000000">
                    <a:alpha val="65000"/>
                  </a:srgbClr>
                </a:innerShdw>
              </a:effectLst>
              <a:latin typeface="Calibri"/>
              <a:cs typeface="Arial" panose="020B0604020202020204" pitchFamily="34" charset="0"/>
            </a:endParaRPr>
          </a:p>
        </p:txBody>
      </p:sp>
      <p:pic>
        <p:nvPicPr>
          <p:cNvPr id="12" name="Picture 2">
            <a:extLst>
              <a:ext uri="{FF2B5EF4-FFF2-40B4-BE49-F238E27FC236}">
                <a16:creationId xmlns:a16="http://schemas.microsoft.com/office/drawing/2014/main" id="{B71CFF66-496B-4E0B-A9C3-78AC77ACABB6}"/>
              </a:ext>
            </a:extLst>
          </p:cNvPr>
          <p:cNvPicPr>
            <a:picLocks noChangeAspect="1" noChangeArrowheads="1"/>
          </p:cNvPicPr>
          <p:nvPr/>
        </p:nvPicPr>
        <p:blipFill>
          <a:blip r:embed="rId5" cstate="print">
            <a:lum bright="-10000" contrast="30000"/>
          </a:blip>
          <a:srcRect l="34570" t="24414" r="21484" b="26758"/>
          <a:stretch>
            <a:fillRect/>
          </a:stretch>
        </p:blipFill>
        <p:spPr>
          <a:xfrm>
            <a:off x="-14427" y="1171680"/>
            <a:ext cx="5205421" cy="3224898"/>
          </a:xfrm>
          <a:prstGeom prst="rect">
            <a:avLst/>
          </a:prstGeom>
          <a:noFill/>
        </p:spPr>
      </p:pic>
      <p:sp>
        <p:nvSpPr>
          <p:cNvPr id="13" name="TextBox 12">
            <a:extLst>
              <a:ext uri="{FF2B5EF4-FFF2-40B4-BE49-F238E27FC236}">
                <a16:creationId xmlns:a16="http://schemas.microsoft.com/office/drawing/2014/main" id="{E31F39D8-A741-4281-9D25-EACC515F6B28}"/>
              </a:ext>
            </a:extLst>
          </p:cNvPr>
          <p:cNvSpPr txBox="1"/>
          <p:nvPr/>
        </p:nvSpPr>
        <p:spPr>
          <a:xfrm>
            <a:off x="320399" y="1274481"/>
            <a:ext cx="2088232" cy="584775"/>
          </a:xfrm>
          <a:prstGeom prst="rect">
            <a:avLst/>
          </a:prstGeom>
          <a:noFill/>
        </p:spPr>
        <p:txBody>
          <a:bodyPr wrap="square" rtlCol="0">
            <a:spAutoFit/>
          </a:bodyPr>
          <a:lstStyle/>
          <a:p>
            <a:r>
              <a:rPr lang="en-US" sz="3200" b="1" dirty="0">
                <a:solidFill>
                  <a:prstClr val="black"/>
                </a:solidFill>
                <a:latin typeface="Calibri"/>
              </a:rPr>
              <a:t>Frontal</a:t>
            </a:r>
          </a:p>
        </p:txBody>
      </p:sp>
      <p:sp>
        <p:nvSpPr>
          <p:cNvPr id="14" name="TextBox 13">
            <a:extLst>
              <a:ext uri="{FF2B5EF4-FFF2-40B4-BE49-F238E27FC236}">
                <a16:creationId xmlns:a16="http://schemas.microsoft.com/office/drawing/2014/main" id="{336FD543-DE50-4F19-9CF9-8CB54C07484F}"/>
              </a:ext>
            </a:extLst>
          </p:cNvPr>
          <p:cNvSpPr txBox="1"/>
          <p:nvPr/>
        </p:nvSpPr>
        <p:spPr>
          <a:xfrm>
            <a:off x="3196028" y="1274480"/>
            <a:ext cx="1656184" cy="584775"/>
          </a:xfrm>
          <a:prstGeom prst="rect">
            <a:avLst/>
          </a:prstGeom>
          <a:noFill/>
        </p:spPr>
        <p:txBody>
          <a:bodyPr wrap="square" rtlCol="0">
            <a:spAutoFit/>
          </a:bodyPr>
          <a:lstStyle/>
          <a:p>
            <a:r>
              <a:rPr lang="en-US" sz="3200" b="1" dirty="0">
                <a:solidFill>
                  <a:prstClr val="black"/>
                </a:solidFill>
                <a:latin typeface="Calibri"/>
              </a:rPr>
              <a:t>Parietal</a:t>
            </a:r>
          </a:p>
        </p:txBody>
      </p:sp>
      <p:sp>
        <p:nvSpPr>
          <p:cNvPr id="15" name="TextBox 14">
            <a:extLst>
              <a:ext uri="{FF2B5EF4-FFF2-40B4-BE49-F238E27FC236}">
                <a16:creationId xmlns:a16="http://schemas.microsoft.com/office/drawing/2014/main" id="{47E7204E-23E8-431F-AF7A-BC4AC093CBB4}"/>
              </a:ext>
            </a:extLst>
          </p:cNvPr>
          <p:cNvSpPr txBox="1"/>
          <p:nvPr/>
        </p:nvSpPr>
        <p:spPr>
          <a:xfrm>
            <a:off x="4076934" y="2274028"/>
            <a:ext cx="1155386" cy="584775"/>
          </a:xfrm>
          <a:prstGeom prst="rect">
            <a:avLst/>
          </a:prstGeom>
          <a:noFill/>
        </p:spPr>
        <p:txBody>
          <a:bodyPr wrap="square" rtlCol="0">
            <a:spAutoFit/>
          </a:bodyPr>
          <a:lstStyle/>
          <a:p>
            <a:r>
              <a:rPr lang="en-US" sz="3200" b="1" dirty="0" err="1">
                <a:solidFill>
                  <a:schemeClr val="bg1"/>
                </a:solidFill>
                <a:latin typeface="Calibri"/>
              </a:rPr>
              <a:t>Occip</a:t>
            </a:r>
            <a:endParaRPr lang="en-US" sz="3200" b="1" dirty="0">
              <a:solidFill>
                <a:schemeClr val="bg1"/>
              </a:solidFill>
              <a:latin typeface="Calibri"/>
            </a:endParaRPr>
          </a:p>
        </p:txBody>
      </p:sp>
      <p:sp>
        <p:nvSpPr>
          <p:cNvPr id="16" name="TextBox 15">
            <a:extLst>
              <a:ext uri="{FF2B5EF4-FFF2-40B4-BE49-F238E27FC236}">
                <a16:creationId xmlns:a16="http://schemas.microsoft.com/office/drawing/2014/main" id="{71A33BCC-413F-4A14-825C-291359555985}"/>
              </a:ext>
            </a:extLst>
          </p:cNvPr>
          <p:cNvSpPr txBox="1"/>
          <p:nvPr/>
        </p:nvSpPr>
        <p:spPr>
          <a:xfrm>
            <a:off x="2434908" y="3470767"/>
            <a:ext cx="1966444" cy="584775"/>
          </a:xfrm>
          <a:prstGeom prst="rect">
            <a:avLst/>
          </a:prstGeom>
          <a:noFill/>
        </p:spPr>
        <p:txBody>
          <a:bodyPr wrap="square" rtlCol="0">
            <a:spAutoFit/>
          </a:bodyPr>
          <a:lstStyle/>
          <a:p>
            <a:r>
              <a:rPr lang="en-US" sz="3200" b="1" dirty="0">
                <a:solidFill>
                  <a:prstClr val="white"/>
                </a:solidFill>
                <a:latin typeface="Calibri"/>
              </a:rPr>
              <a:t>Temporal</a:t>
            </a:r>
          </a:p>
        </p:txBody>
      </p:sp>
      <p:sp>
        <p:nvSpPr>
          <p:cNvPr id="17" name="TextBox 16">
            <a:extLst>
              <a:ext uri="{FF2B5EF4-FFF2-40B4-BE49-F238E27FC236}">
                <a16:creationId xmlns:a16="http://schemas.microsoft.com/office/drawing/2014/main" id="{E0E858DD-7CAB-4CB3-8A86-7242372B18A4}"/>
              </a:ext>
            </a:extLst>
          </p:cNvPr>
          <p:cNvSpPr txBox="1"/>
          <p:nvPr/>
        </p:nvSpPr>
        <p:spPr>
          <a:xfrm>
            <a:off x="320399" y="359837"/>
            <a:ext cx="2715242" cy="584775"/>
          </a:xfrm>
          <a:prstGeom prst="rect">
            <a:avLst/>
          </a:prstGeom>
          <a:noFill/>
          <a:ln w="38100">
            <a:solidFill>
              <a:srgbClr val="0000CC"/>
            </a:solidFill>
          </a:ln>
        </p:spPr>
        <p:txBody>
          <a:bodyPr wrap="square" rtlCol="0">
            <a:spAutoFit/>
          </a:bodyPr>
          <a:lstStyle/>
          <a:p>
            <a:pPr algn="ctr"/>
            <a:r>
              <a:rPr lang="en-US" sz="3200" b="1" dirty="0" err="1">
                <a:solidFill>
                  <a:srgbClr val="FF0000"/>
                </a:solidFill>
                <a:latin typeface="Calibri"/>
              </a:rPr>
              <a:t>Infero</a:t>
            </a:r>
            <a:r>
              <a:rPr lang="en-US" sz="3200" b="1" dirty="0">
                <a:solidFill>
                  <a:srgbClr val="FF0000"/>
                </a:solidFill>
                <a:latin typeface="Calibri"/>
              </a:rPr>
              <a:t>-Medial</a:t>
            </a:r>
          </a:p>
        </p:txBody>
      </p:sp>
      <p:sp>
        <p:nvSpPr>
          <p:cNvPr id="18" name="TextBox 17">
            <a:extLst>
              <a:ext uri="{FF2B5EF4-FFF2-40B4-BE49-F238E27FC236}">
                <a16:creationId xmlns:a16="http://schemas.microsoft.com/office/drawing/2014/main" id="{470CC0A6-72AA-452F-95E5-0B7F95D6B08A}"/>
              </a:ext>
            </a:extLst>
          </p:cNvPr>
          <p:cNvSpPr txBox="1"/>
          <p:nvPr/>
        </p:nvSpPr>
        <p:spPr>
          <a:xfrm>
            <a:off x="7609621" y="4955461"/>
            <a:ext cx="2842847" cy="584775"/>
          </a:xfrm>
          <a:prstGeom prst="rect">
            <a:avLst/>
          </a:prstGeom>
          <a:noFill/>
          <a:ln w="38100">
            <a:solidFill>
              <a:srgbClr val="0000CC"/>
            </a:solidFill>
          </a:ln>
        </p:spPr>
        <p:txBody>
          <a:bodyPr wrap="square" rtlCol="0">
            <a:spAutoFit/>
          </a:bodyPr>
          <a:lstStyle/>
          <a:p>
            <a:pPr algn="ctr"/>
            <a:r>
              <a:rPr lang="en-US" sz="3200" b="1" dirty="0">
                <a:solidFill>
                  <a:srgbClr val="FF0000"/>
                </a:solidFill>
                <a:latin typeface="Calibri"/>
              </a:rPr>
              <a:t>Superolateral</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p:bldP spid="14"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FD76B35F-6DBC-4EC2-9E22-30B27E0ED37A}"/>
              </a:ext>
            </a:extLst>
          </p:cNvPr>
          <p:cNvSpPr>
            <a:spLocks noChangeArrowheads="1"/>
          </p:cNvSpPr>
          <p:nvPr/>
        </p:nvSpPr>
        <p:spPr bwMode="auto">
          <a:xfrm>
            <a:off x="2639616" y="332656"/>
            <a:ext cx="7272808" cy="5688632"/>
          </a:xfrm>
          <a:prstGeom prst="bevel">
            <a:avLst>
              <a:gd name="adj" fmla="val 12500"/>
            </a:avLst>
          </a:prstGeom>
          <a:solidFill>
            <a:srgbClr val="0000FF"/>
          </a:solidFill>
          <a:ln w="76200">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None/>
              <a:defRPr/>
            </a:pPr>
            <a:endParaRPr lang="ar-SA" altLang="en-US" sz="1013">
              <a:solidFill>
                <a:srgbClr val="FFFF00"/>
              </a:solidFill>
            </a:endParaRPr>
          </a:p>
        </p:txBody>
      </p:sp>
      <p:sp>
        <p:nvSpPr>
          <p:cNvPr id="17411" name="Rectangle 3">
            <a:extLst>
              <a:ext uri="{FF2B5EF4-FFF2-40B4-BE49-F238E27FC236}">
                <a16:creationId xmlns:a16="http://schemas.microsoft.com/office/drawing/2014/main" id="{65BA34F3-2CB8-46C3-9A8C-883DED3B5BC7}"/>
              </a:ext>
            </a:extLst>
          </p:cNvPr>
          <p:cNvSpPr>
            <a:spLocks noChangeArrowheads="1"/>
          </p:cNvSpPr>
          <p:nvPr/>
        </p:nvSpPr>
        <p:spPr bwMode="auto">
          <a:xfrm>
            <a:off x="3431704" y="1625936"/>
            <a:ext cx="56886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None/>
              <a:defRPr/>
            </a:pPr>
            <a:r>
              <a:rPr lang="en-US" altLang="en-US" sz="6000" b="1" dirty="0">
                <a:solidFill>
                  <a:srgbClr val="FFFF00"/>
                </a:solidFill>
              </a:rPr>
              <a:t>Sulci &amp; Gyri of the </a:t>
            </a:r>
            <a:r>
              <a:rPr lang="en-US" altLang="en-US" sz="6000" b="1" dirty="0" err="1">
                <a:solidFill>
                  <a:srgbClr val="FFFF00"/>
                </a:solidFill>
              </a:rPr>
              <a:t>supero</a:t>
            </a:r>
            <a:r>
              <a:rPr lang="en-US" altLang="en-US" sz="6000" b="1" dirty="0">
                <a:solidFill>
                  <a:srgbClr val="FFFF00"/>
                </a:solidFill>
              </a:rPr>
              <a:t>-lateral surface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D336BC-B72E-49C1-84F5-52A2A779A0AD}"/>
              </a:ext>
            </a:extLst>
          </p:cNvPr>
          <p:cNvSpPr txBox="1"/>
          <p:nvPr/>
        </p:nvSpPr>
        <p:spPr>
          <a:xfrm>
            <a:off x="182880" y="5640767"/>
            <a:ext cx="11690252" cy="830997"/>
          </a:xfrm>
          <a:prstGeom prst="rect">
            <a:avLst/>
          </a:prstGeom>
          <a:solidFill>
            <a:schemeClr val="tx1"/>
          </a:solidFill>
        </p:spPr>
        <p:txBody>
          <a:bodyPr wrap="square" rtlCol="0">
            <a:spAutoFit/>
          </a:bodyPr>
          <a:lstStyle/>
          <a:p>
            <a:pPr algn="ctr"/>
            <a:r>
              <a:rPr lang="en-US" sz="4800" b="1" dirty="0">
                <a:solidFill>
                  <a:prstClr val="white"/>
                </a:solidFill>
                <a:latin typeface="Calibri"/>
              </a:rPr>
              <a:t>Important Sulci on the </a:t>
            </a:r>
            <a:r>
              <a:rPr lang="en-US" sz="4800" b="1" dirty="0" err="1">
                <a:solidFill>
                  <a:prstClr val="white"/>
                </a:solidFill>
                <a:latin typeface="Calibri"/>
              </a:rPr>
              <a:t>supero</a:t>
            </a:r>
            <a:r>
              <a:rPr lang="en-US" sz="4800" b="1" dirty="0">
                <a:solidFill>
                  <a:prstClr val="white"/>
                </a:solidFill>
                <a:latin typeface="Calibri"/>
              </a:rPr>
              <a:t>-lateral surface</a:t>
            </a:r>
          </a:p>
        </p:txBody>
      </p:sp>
      <p:pic>
        <p:nvPicPr>
          <p:cNvPr id="7" name="Picture 6">
            <a:extLst>
              <a:ext uri="{FF2B5EF4-FFF2-40B4-BE49-F238E27FC236}">
                <a16:creationId xmlns:a16="http://schemas.microsoft.com/office/drawing/2014/main" id="{F530BF63-949C-47AD-AA84-A5CF3106F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756" y="70910"/>
            <a:ext cx="8964488" cy="5569857"/>
          </a:xfrm>
          <a:prstGeom prst="rect">
            <a:avLst/>
          </a:prstGeom>
        </p:spPr>
      </p:pic>
      <p:sp>
        <p:nvSpPr>
          <p:cNvPr id="2" name="TextBox 1">
            <a:extLst>
              <a:ext uri="{FF2B5EF4-FFF2-40B4-BE49-F238E27FC236}">
                <a16:creationId xmlns:a16="http://schemas.microsoft.com/office/drawing/2014/main" id="{3DE9AD24-8073-4211-A2A7-DA32EF25809C}"/>
              </a:ext>
            </a:extLst>
          </p:cNvPr>
          <p:cNvSpPr txBox="1"/>
          <p:nvPr/>
        </p:nvSpPr>
        <p:spPr>
          <a:xfrm>
            <a:off x="9192344" y="2850157"/>
            <a:ext cx="648072" cy="523220"/>
          </a:xfrm>
          <a:prstGeom prst="rect">
            <a:avLst/>
          </a:prstGeom>
          <a:noFill/>
        </p:spPr>
        <p:txBody>
          <a:bodyPr wrap="square" rtlCol="0">
            <a:spAutoFit/>
          </a:bodyPr>
          <a:lstStyle/>
          <a:p>
            <a:r>
              <a:rPr lang="en-US" sz="2800" b="1" dirty="0">
                <a:solidFill>
                  <a:srgbClr val="0000FF"/>
                </a:solidFill>
                <a:latin typeface="Calibri"/>
              </a:rPr>
              <a:t>12</a:t>
            </a:r>
          </a:p>
        </p:txBody>
      </p:sp>
      <p:sp>
        <p:nvSpPr>
          <p:cNvPr id="6" name="Rectangle 5">
            <a:extLst>
              <a:ext uri="{FF2B5EF4-FFF2-40B4-BE49-F238E27FC236}">
                <a16:creationId xmlns:a16="http://schemas.microsoft.com/office/drawing/2014/main" id="{C0A52D09-74D6-4E59-A9E4-FB72CB9B2383}"/>
              </a:ext>
            </a:extLst>
          </p:cNvPr>
          <p:cNvSpPr/>
          <p:nvPr/>
        </p:nvSpPr>
        <p:spPr>
          <a:xfrm>
            <a:off x="8007459" y="207086"/>
            <a:ext cx="3898039" cy="4036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827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002C7B9-D47D-4A96-B1C4-A7996013CEA7}"/>
              </a:ext>
            </a:extLst>
          </p:cNvPr>
          <p:cNvSpPr>
            <a:spLocks noChangeArrowheads="1"/>
          </p:cNvSpPr>
          <p:nvPr/>
        </p:nvSpPr>
        <p:spPr bwMode="auto">
          <a:xfrm>
            <a:off x="140677" y="232026"/>
            <a:ext cx="11915335"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261938" algn="l"/>
                <a:tab pos="6057900" algn="r"/>
              </a:tabLst>
              <a:defRPr>
                <a:solidFill>
                  <a:schemeClr val="tx1"/>
                </a:solidFill>
                <a:latin typeface="Arial" panose="020B0604020202020204" pitchFamily="34" charset="0"/>
              </a:defRPr>
            </a:lvl9pPr>
          </a:lstStyle>
          <a:p>
            <a:pPr lvl="1" algn="ctr">
              <a:buFont typeface="Symbol" panose="05050102010706020507" pitchFamily="18" charset="2"/>
              <a:buChar char=""/>
            </a:pPr>
            <a:r>
              <a:rPr lang="en-US" altLang="en-US" sz="2400" b="1" dirty="0">
                <a:solidFill>
                  <a:srgbClr val="FF0000"/>
                </a:solidFill>
                <a:ea typeface="Times New Roman" panose="02020603050405020304" pitchFamily="18" charset="0"/>
                <a:cs typeface="Arial" panose="020B0604020202020204" pitchFamily="34" charset="0"/>
              </a:rPr>
              <a:t> </a:t>
            </a:r>
            <a:r>
              <a:rPr lang="en-US" altLang="en-US" sz="2800" b="1" dirty="0">
                <a:solidFill>
                  <a:srgbClr val="FF0000"/>
                </a:solidFill>
                <a:ea typeface="Times New Roman" panose="02020603050405020304" pitchFamily="18" charset="0"/>
                <a:cs typeface="Arial" panose="020B0604020202020204" pitchFamily="34" charset="0"/>
              </a:rPr>
              <a:t>Sulci on the </a:t>
            </a:r>
            <a:r>
              <a:rPr lang="en-US" altLang="en-US" sz="2800" b="1" dirty="0" err="1">
                <a:solidFill>
                  <a:srgbClr val="FF0000"/>
                </a:solidFill>
                <a:ea typeface="Times New Roman" panose="02020603050405020304" pitchFamily="18" charset="0"/>
                <a:cs typeface="Arial" panose="020B0604020202020204" pitchFamily="34" charset="0"/>
              </a:rPr>
              <a:t>Supero</a:t>
            </a:r>
            <a:r>
              <a:rPr lang="en-US" altLang="en-US" sz="2800" b="1" dirty="0">
                <a:solidFill>
                  <a:srgbClr val="FF0000"/>
                </a:solidFill>
                <a:ea typeface="Times New Roman" panose="02020603050405020304" pitchFamily="18" charset="0"/>
                <a:cs typeface="Arial" panose="020B0604020202020204" pitchFamily="34" charset="0"/>
              </a:rPr>
              <a:t>-lateral surface</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1- Lateral sulcus </a:t>
            </a:r>
            <a:r>
              <a:rPr lang="en-US" altLang="en-US" sz="2800" b="1" dirty="0">
                <a:solidFill>
                  <a:prstClr val="black"/>
                </a:solidFill>
                <a:ea typeface="Times New Roman" panose="02020603050405020304" pitchFamily="18" charset="0"/>
                <a:cs typeface="Arial" panose="020B0604020202020204" pitchFamily="34" charset="0"/>
              </a:rPr>
              <a:t>(</a:t>
            </a:r>
            <a:r>
              <a:rPr lang="en-US" altLang="en-US" sz="2800" dirty="0">
                <a:solidFill>
                  <a:prstClr val="black"/>
                </a:solidFill>
                <a:ea typeface="Times New Roman" panose="02020603050405020304" pitchFamily="18" charset="0"/>
              </a:rPr>
              <a:t>fissure of </a:t>
            </a:r>
            <a:r>
              <a:rPr lang="en-US" altLang="en-US" sz="2800" dirty="0" err="1">
                <a:solidFill>
                  <a:prstClr val="black"/>
                </a:solidFill>
                <a:ea typeface="Times New Roman" panose="02020603050405020304" pitchFamily="18" charset="0"/>
              </a:rPr>
              <a:t>sylvius</a:t>
            </a:r>
            <a:r>
              <a:rPr lang="en-US" altLang="en-US" sz="2800" b="1" dirty="0">
                <a:solidFill>
                  <a:prstClr val="black"/>
                </a:solidFill>
                <a:ea typeface="Times New Roman" panose="02020603050405020304" pitchFamily="18" charset="0"/>
                <a:cs typeface="Arial" panose="020B0604020202020204" pitchFamily="34" charset="0"/>
              </a:rPr>
              <a:t>): </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2- Central sulcus </a:t>
            </a:r>
            <a:r>
              <a:rPr lang="en-US" altLang="en-US" sz="2800" b="1" dirty="0">
                <a:solidFill>
                  <a:prstClr val="black"/>
                </a:solidFill>
                <a:ea typeface="Times New Roman" panose="02020603050405020304" pitchFamily="18" charset="0"/>
                <a:cs typeface="Arial" panose="020B0604020202020204" pitchFamily="34" charset="0"/>
              </a:rPr>
              <a:t>(</a:t>
            </a:r>
            <a:r>
              <a:rPr lang="en-US" altLang="en-US" sz="2800" dirty="0">
                <a:solidFill>
                  <a:prstClr val="black"/>
                </a:solidFill>
                <a:ea typeface="Times New Roman" panose="02020603050405020304" pitchFamily="18" charset="0"/>
              </a:rPr>
              <a:t>Fissure of Rolando</a:t>
            </a:r>
            <a:r>
              <a:rPr lang="en-US" altLang="en-US" sz="2800" b="1" dirty="0">
                <a:solidFill>
                  <a:prstClr val="black"/>
                </a:solidFill>
                <a:ea typeface="Times New Roman" panose="02020603050405020304" pitchFamily="18" charset="0"/>
                <a:cs typeface="Arial" panose="020B0604020202020204" pitchFamily="34" charset="0"/>
              </a:rPr>
              <a:t>): </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3- Precentral sulcus</a:t>
            </a:r>
            <a:r>
              <a:rPr lang="en-US" altLang="en-US" sz="2800" dirty="0">
                <a:solidFill>
                  <a:srgbClr val="0000FF"/>
                </a:solidFill>
                <a:ea typeface="Times New Roman" panose="02020603050405020304" pitchFamily="18" charset="0"/>
                <a:cs typeface="Arial" panose="020B0604020202020204" pitchFamily="34" charset="0"/>
              </a:rPr>
              <a:t>: </a:t>
            </a:r>
            <a:r>
              <a:rPr lang="en-US" altLang="en-US" sz="2800" dirty="0">
                <a:solidFill>
                  <a:prstClr val="black"/>
                </a:solidFill>
                <a:ea typeface="Times New Roman" panose="02020603050405020304" pitchFamily="18" charset="0"/>
                <a:cs typeface="Arial" panose="020B0604020202020204" pitchFamily="34" charset="0"/>
              </a:rPr>
              <a:t>about 1 cm (finger’s breadth) </a:t>
            </a:r>
            <a:r>
              <a:rPr lang="en-US" altLang="en-US" sz="2800" dirty="0" err="1">
                <a:solidFill>
                  <a:prstClr val="black"/>
                </a:solidFill>
                <a:ea typeface="Times New Roman" panose="02020603050405020304" pitchFamily="18" charset="0"/>
                <a:cs typeface="Arial" panose="020B0604020202020204" pitchFamily="34" charset="0"/>
              </a:rPr>
              <a:t>infront</a:t>
            </a:r>
            <a:r>
              <a:rPr lang="en-US" altLang="en-US" sz="2800" dirty="0">
                <a:solidFill>
                  <a:prstClr val="black"/>
                </a:solidFill>
                <a:ea typeface="Times New Roman" panose="02020603050405020304" pitchFamily="18" charset="0"/>
                <a:cs typeface="Arial" panose="020B0604020202020204" pitchFamily="34" charset="0"/>
              </a:rPr>
              <a:t> central sulcus.</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4 &amp; 5- Superior and inferior frontal sulci</a:t>
            </a:r>
            <a:r>
              <a:rPr lang="en-US" altLang="en-US" sz="2800" dirty="0">
                <a:solidFill>
                  <a:srgbClr val="0000FF"/>
                </a:solidFill>
                <a:ea typeface="Times New Roman" panose="02020603050405020304" pitchFamily="18" charset="0"/>
                <a:cs typeface="Arial" panose="020B0604020202020204" pitchFamily="34" charset="0"/>
              </a:rPr>
              <a:t>: </a:t>
            </a:r>
            <a:r>
              <a:rPr lang="en-US" altLang="en-US" sz="2800" dirty="0">
                <a:solidFill>
                  <a:prstClr val="black"/>
                </a:solidFill>
                <a:ea typeface="Times New Roman" panose="02020603050405020304" pitchFamily="18" charset="0"/>
                <a:cs typeface="Arial" panose="020B0604020202020204" pitchFamily="34" charset="0"/>
              </a:rPr>
              <a:t>begin close to the precentral sulcus and extend forwards.</a:t>
            </a:r>
            <a:endParaRPr lang="en-US" altLang="en-US" sz="2800" b="1" dirty="0">
              <a:solidFill>
                <a:prstClr val="black"/>
              </a:solidFill>
              <a:ea typeface="Times New Roman" panose="02020603050405020304" pitchFamily="18" charset="0"/>
              <a:cs typeface="Arial" panose="020B0604020202020204" pitchFamily="34" charset="0"/>
            </a:endParaRPr>
          </a:p>
          <a:p>
            <a:pPr algn="justLow"/>
            <a:r>
              <a:rPr lang="en-US" altLang="en-US" sz="2800" b="1" dirty="0">
                <a:solidFill>
                  <a:srgbClr val="0000FF"/>
                </a:solidFill>
                <a:ea typeface="Times New Roman" panose="02020603050405020304" pitchFamily="18" charset="0"/>
                <a:cs typeface="Arial" panose="020B0604020202020204" pitchFamily="34" charset="0"/>
              </a:rPr>
              <a:t>6- Postcentral sulcus:</a:t>
            </a:r>
            <a:r>
              <a:rPr lang="en-US" altLang="en-US" sz="2800" dirty="0">
                <a:solidFill>
                  <a:srgbClr val="0000FF"/>
                </a:solidFill>
                <a:ea typeface="Times New Roman" panose="02020603050405020304" pitchFamily="18" charset="0"/>
                <a:cs typeface="Arial" panose="020B0604020202020204" pitchFamily="34" charset="0"/>
              </a:rPr>
              <a:t> </a:t>
            </a:r>
            <a:r>
              <a:rPr lang="en-US" altLang="en-US" sz="2800" dirty="0">
                <a:solidFill>
                  <a:prstClr val="black"/>
                </a:solidFill>
                <a:ea typeface="Times New Roman" panose="02020603050405020304" pitchFamily="18" charset="0"/>
                <a:cs typeface="Arial" panose="020B0604020202020204" pitchFamily="34" charset="0"/>
              </a:rPr>
              <a:t>about 1 cm (finger's breadth) behind central sulcus.</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7- Intraparietal sulcus</a:t>
            </a:r>
            <a:r>
              <a:rPr lang="en-US" altLang="en-US" sz="2800" dirty="0">
                <a:solidFill>
                  <a:srgbClr val="0000FF"/>
                </a:solidFill>
                <a:ea typeface="Times New Roman" panose="02020603050405020304" pitchFamily="18" charset="0"/>
                <a:cs typeface="Arial" panose="020B0604020202020204" pitchFamily="34" charset="0"/>
              </a:rPr>
              <a:t>: </a:t>
            </a:r>
            <a:r>
              <a:rPr lang="en-US" altLang="en-US" sz="2800" dirty="0">
                <a:solidFill>
                  <a:prstClr val="black"/>
                </a:solidFill>
                <a:ea typeface="Times New Roman" panose="02020603050405020304" pitchFamily="18" charset="0"/>
                <a:cs typeface="Arial" panose="020B0604020202020204" pitchFamily="34" charset="0"/>
              </a:rPr>
              <a:t>extends backwards from the middle of the postcentral sulcus.  </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8 &amp; 9- Superior and inferior temporal sulci</a:t>
            </a:r>
            <a:r>
              <a:rPr lang="en-US" altLang="en-US" sz="2800" dirty="0">
                <a:solidFill>
                  <a:srgbClr val="0000FF"/>
                </a:solidFill>
                <a:ea typeface="Times New Roman" panose="02020603050405020304" pitchFamily="18" charset="0"/>
                <a:cs typeface="Arial" panose="020B0604020202020204" pitchFamily="34" charset="0"/>
              </a:rPr>
              <a:t>: </a:t>
            </a:r>
            <a:r>
              <a:rPr lang="en-US" altLang="en-US" sz="2800" dirty="0">
                <a:solidFill>
                  <a:prstClr val="black"/>
                </a:solidFill>
                <a:ea typeface="Times New Roman" panose="02020603050405020304" pitchFamily="18" charset="0"/>
                <a:cs typeface="Arial" panose="020B0604020202020204" pitchFamily="34" charset="0"/>
              </a:rPr>
              <a:t>on the temporal lobe parallel to the lateral sulcus.</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10- Parieto-occipital sulcus</a:t>
            </a:r>
            <a:r>
              <a:rPr lang="en-US" altLang="en-US" sz="2800" dirty="0">
                <a:solidFill>
                  <a:srgbClr val="0000FF"/>
                </a:solidFill>
                <a:ea typeface="Times New Roman" panose="02020603050405020304" pitchFamily="18" charset="0"/>
                <a:cs typeface="Arial" panose="020B0604020202020204" pitchFamily="34" charset="0"/>
              </a:rPr>
              <a:t>: </a:t>
            </a:r>
            <a:r>
              <a:rPr lang="en-US" altLang="en-US" sz="2800" dirty="0">
                <a:solidFill>
                  <a:prstClr val="black"/>
                </a:solidFill>
                <a:ea typeface="Times New Roman" panose="02020603050405020304" pitchFamily="18" charset="0"/>
                <a:cs typeface="Arial" panose="020B0604020202020204" pitchFamily="34" charset="0"/>
              </a:rPr>
              <a:t>5 cm </a:t>
            </a:r>
            <a:r>
              <a:rPr lang="en-US" altLang="en-US" sz="2800" dirty="0" err="1">
                <a:solidFill>
                  <a:prstClr val="black"/>
                </a:solidFill>
                <a:ea typeface="Times New Roman" panose="02020603050405020304" pitchFamily="18" charset="0"/>
                <a:cs typeface="Arial" panose="020B0604020202020204" pitchFamily="34" charset="0"/>
              </a:rPr>
              <a:t>infront</a:t>
            </a:r>
            <a:r>
              <a:rPr lang="en-US" altLang="en-US" sz="2800" dirty="0">
                <a:solidFill>
                  <a:prstClr val="black"/>
                </a:solidFill>
                <a:ea typeface="Times New Roman" panose="02020603050405020304" pitchFamily="18" charset="0"/>
                <a:cs typeface="Arial" panose="020B0604020202020204" pitchFamily="34" charset="0"/>
              </a:rPr>
              <a:t> the occipital pole.</a:t>
            </a:r>
            <a:endParaRPr lang="en-US" altLang="en-US" sz="2800" dirty="0">
              <a:solidFill>
                <a:prstClr val="black"/>
              </a:solidFill>
            </a:endParaRPr>
          </a:p>
          <a:p>
            <a:pPr algn="justLow"/>
            <a:r>
              <a:rPr lang="en-US" altLang="en-US" sz="2800" b="1" dirty="0">
                <a:solidFill>
                  <a:srgbClr val="0000FF"/>
                </a:solidFill>
                <a:ea typeface="Times New Roman" panose="02020603050405020304" pitchFamily="18" charset="0"/>
                <a:cs typeface="Arial" panose="020B0604020202020204" pitchFamily="34" charset="0"/>
              </a:rPr>
              <a:t>11- Calcarine sulcus</a:t>
            </a:r>
            <a:r>
              <a:rPr lang="en-US" altLang="en-US" sz="2800" dirty="0">
                <a:solidFill>
                  <a:prstClr val="black"/>
                </a:solidFill>
                <a:ea typeface="Times New Roman" panose="02020603050405020304" pitchFamily="18" charset="0"/>
                <a:cs typeface="Arial" panose="020B0604020202020204" pitchFamily="34" charset="0"/>
              </a:rPr>
              <a:t>: its posterior end reaches to the occipital pole.</a:t>
            </a:r>
          </a:p>
          <a:p>
            <a:pPr algn="justLow"/>
            <a:r>
              <a:rPr lang="en-US" altLang="en-US" sz="2800" b="1" dirty="0">
                <a:solidFill>
                  <a:srgbClr val="0000FF"/>
                </a:solidFill>
                <a:cs typeface="Arial" panose="020B0604020202020204" pitchFamily="34" charset="0"/>
              </a:rPr>
              <a:t>12- Lunate sulcus (Simian) </a:t>
            </a:r>
            <a:r>
              <a:rPr lang="en-US" altLang="en-US" sz="2800" dirty="0">
                <a:solidFill>
                  <a:prstClr val="black"/>
                </a:solidFill>
                <a:cs typeface="Arial" panose="020B0604020202020204" pitchFamily="34" charset="0"/>
              </a:rPr>
              <a:t>at the occipital lobe</a:t>
            </a:r>
            <a:endParaRPr lang="en-US" altLang="en-US" sz="2800" dirty="0">
              <a:solidFill>
                <a:prstClr val="black"/>
              </a:solidFill>
            </a:endParaRPr>
          </a:p>
        </p:txBody>
      </p:sp>
      <p:sp>
        <p:nvSpPr>
          <p:cNvPr id="4" name="Rectangle 3">
            <a:extLst>
              <a:ext uri="{FF2B5EF4-FFF2-40B4-BE49-F238E27FC236}">
                <a16:creationId xmlns:a16="http://schemas.microsoft.com/office/drawing/2014/main" id="{8E69CC5C-9BBB-4983-ADD4-031BD51F9B64}"/>
              </a:ext>
            </a:extLst>
          </p:cNvPr>
          <p:cNvSpPr/>
          <p:nvPr/>
        </p:nvSpPr>
        <p:spPr>
          <a:xfrm>
            <a:off x="7965256" y="952674"/>
            <a:ext cx="3898039" cy="40362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895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03-07B"/>
          <p:cNvPicPr>
            <a:picLocks noChangeAspect="1" noChangeArrowheads="1"/>
          </p:cNvPicPr>
          <p:nvPr/>
        </p:nvPicPr>
        <p:blipFill rotWithShape="1">
          <a:blip r:embed="rId3" cstate="print">
            <a:lum bright="-10000" contrast="30000"/>
          </a:blip>
          <a:srcRect t="3753" b="4369"/>
          <a:stretch/>
        </p:blipFill>
        <p:spPr bwMode="auto">
          <a:xfrm>
            <a:off x="1240334" y="107920"/>
            <a:ext cx="9337910" cy="6447626"/>
          </a:xfrm>
          <a:prstGeom prst="rect">
            <a:avLst/>
          </a:prstGeom>
          <a:noFill/>
        </p:spPr>
      </p:pic>
      <p:sp>
        <p:nvSpPr>
          <p:cNvPr id="6" name="TextBox 5">
            <a:extLst>
              <a:ext uri="{FF2B5EF4-FFF2-40B4-BE49-F238E27FC236}">
                <a16:creationId xmlns:a16="http://schemas.microsoft.com/office/drawing/2014/main" id="{7AFBF7EE-A5EB-47BA-A90F-02D5FEC99783}"/>
              </a:ext>
            </a:extLst>
          </p:cNvPr>
          <p:cNvSpPr txBox="1"/>
          <p:nvPr/>
        </p:nvSpPr>
        <p:spPr>
          <a:xfrm>
            <a:off x="171803" y="6165305"/>
            <a:ext cx="7056784" cy="584775"/>
          </a:xfrm>
          <a:prstGeom prst="rect">
            <a:avLst/>
          </a:prstGeom>
          <a:solidFill>
            <a:schemeClr val="bg1"/>
          </a:solidFill>
          <a:ln w="38100">
            <a:solidFill>
              <a:srgbClr val="0000CC"/>
            </a:solidFill>
          </a:ln>
          <a:effectLst>
            <a:outerShdw blurRad="50800" dist="38100" dir="8100000" algn="tr" rotWithShape="0">
              <a:prstClr val="black">
                <a:alpha val="40000"/>
              </a:prstClr>
            </a:outerShdw>
          </a:effectLst>
        </p:spPr>
        <p:txBody>
          <a:bodyPr wrap="square" rtlCol="1">
            <a:spAutoFit/>
          </a:bodyPr>
          <a:lstStyle/>
          <a:p>
            <a:pPr algn="ctr"/>
            <a:r>
              <a:rPr lang="en-US" sz="3200" b="1" dirty="0">
                <a:solidFill>
                  <a:srgbClr val="FF0000"/>
                </a:solidFill>
                <a:latin typeface="Calibri"/>
              </a:rPr>
              <a:t>Important gyri on Superolateral Surface </a:t>
            </a:r>
          </a:p>
        </p:txBody>
      </p:sp>
      <p:sp>
        <p:nvSpPr>
          <p:cNvPr id="5" name="Rectangle 4">
            <a:extLst>
              <a:ext uri="{FF2B5EF4-FFF2-40B4-BE49-F238E27FC236}">
                <a16:creationId xmlns:a16="http://schemas.microsoft.com/office/drawing/2014/main" id="{0BCBF604-ED7F-4D7B-AC6F-0ADCA37EEB52}"/>
              </a:ext>
            </a:extLst>
          </p:cNvPr>
          <p:cNvSpPr/>
          <p:nvPr/>
        </p:nvSpPr>
        <p:spPr>
          <a:xfrm rot="16374090">
            <a:off x="9302858" y="3227187"/>
            <a:ext cx="3898039" cy="4036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lum bright="-10000" contrast="20000"/>
          </a:blip>
          <a:srcRect l="36328" t="23438" r="15625" b="23828"/>
          <a:stretch>
            <a:fillRect/>
          </a:stretch>
        </p:blipFill>
        <p:spPr bwMode="auto">
          <a:xfrm>
            <a:off x="2927648" y="764704"/>
            <a:ext cx="6558060" cy="4318724"/>
          </a:xfrm>
          <a:prstGeom prst="rect">
            <a:avLst/>
          </a:prstGeom>
          <a:noFill/>
          <a:ln w="9525">
            <a:noFill/>
            <a:miter lim="800000"/>
            <a:headEnd/>
            <a:tailEnd/>
          </a:ln>
        </p:spPr>
      </p:pic>
      <p:sp>
        <p:nvSpPr>
          <p:cNvPr id="15" name="Freeform 14"/>
          <p:cNvSpPr/>
          <p:nvPr/>
        </p:nvSpPr>
        <p:spPr>
          <a:xfrm>
            <a:off x="6744072" y="2204864"/>
            <a:ext cx="1728192" cy="1584176"/>
          </a:xfrm>
          <a:custGeom>
            <a:avLst/>
            <a:gdLst>
              <a:gd name="connsiteX0" fmla="*/ 34159 w 1066800"/>
              <a:gd name="connsiteY0" fmla="*/ 662152 h 1468821"/>
              <a:gd name="connsiteX1" fmla="*/ 112987 w 1066800"/>
              <a:gd name="connsiteY1" fmla="*/ 394138 h 1468821"/>
              <a:gd name="connsiteX2" fmla="*/ 317938 w 1066800"/>
              <a:gd name="connsiteY2" fmla="*/ 78828 h 1468821"/>
              <a:gd name="connsiteX3" fmla="*/ 396766 w 1066800"/>
              <a:gd name="connsiteY3" fmla="*/ 0 h 1468821"/>
              <a:gd name="connsiteX4" fmla="*/ 601718 w 1066800"/>
              <a:gd name="connsiteY4" fmla="*/ 78828 h 1468821"/>
              <a:gd name="connsiteX5" fmla="*/ 759373 w 1066800"/>
              <a:gd name="connsiteY5" fmla="*/ 141890 h 1468821"/>
              <a:gd name="connsiteX6" fmla="*/ 901262 w 1066800"/>
              <a:gd name="connsiteY6" fmla="*/ 141890 h 1468821"/>
              <a:gd name="connsiteX7" fmla="*/ 1043152 w 1066800"/>
              <a:gd name="connsiteY7" fmla="*/ 346842 h 1468821"/>
              <a:gd name="connsiteX8" fmla="*/ 1043152 w 1066800"/>
              <a:gd name="connsiteY8" fmla="*/ 772511 h 1468821"/>
              <a:gd name="connsiteX9" fmla="*/ 980090 w 1066800"/>
              <a:gd name="connsiteY9" fmla="*/ 1072056 h 1468821"/>
              <a:gd name="connsiteX10" fmla="*/ 712076 w 1066800"/>
              <a:gd name="connsiteY10" fmla="*/ 1324304 h 1468821"/>
              <a:gd name="connsiteX11" fmla="*/ 333704 w 1066800"/>
              <a:gd name="connsiteY11" fmla="*/ 1418897 h 1468821"/>
              <a:gd name="connsiteX12" fmla="*/ 128752 w 1066800"/>
              <a:gd name="connsiteY12" fmla="*/ 1450428 h 1468821"/>
              <a:gd name="connsiteX13" fmla="*/ 2628 w 1066800"/>
              <a:gd name="connsiteY13" fmla="*/ 1308538 h 1468821"/>
              <a:gd name="connsiteX14" fmla="*/ 144518 w 1066800"/>
              <a:gd name="connsiteY14" fmla="*/ 1198180 h 1468821"/>
              <a:gd name="connsiteX15" fmla="*/ 286407 w 1066800"/>
              <a:gd name="connsiteY15" fmla="*/ 993228 h 1468821"/>
              <a:gd name="connsiteX16" fmla="*/ 286407 w 1066800"/>
              <a:gd name="connsiteY16" fmla="*/ 804042 h 1468821"/>
              <a:gd name="connsiteX17" fmla="*/ 223345 w 1066800"/>
              <a:gd name="connsiteY17" fmla="*/ 677918 h 1468821"/>
              <a:gd name="connsiteX18" fmla="*/ 34159 w 1066800"/>
              <a:gd name="connsiteY18" fmla="*/ 662152 h 14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66800" h="1468821">
                <a:moveTo>
                  <a:pt x="34159" y="662152"/>
                </a:moveTo>
                <a:cubicBezTo>
                  <a:pt x="15766" y="614855"/>
                  <a:pt x="65691" y="491359"/>
                  <a:pt x="112987" y="394138"/>
                </a:cubicBezTo>
                <a:cubicBezTo>
                  <a:pt x="160283" y="296917"/>
                  <a:pt x="270642" y="144518"/>
                  <a:pt x="317938" y="78828"/>
                </a:cubicBezTo>
                <a:cubicBezTo>
                  <a:pt x="365234" y="13138"/>
                  <a:pt x="349469" y="0"/>
                  <a:pt x="396766" y="0"/>
                </a:cubicBezTo>
                <a:cubicBezTo>
                  <a:pt x="444063" y="0"/>
                  <a:pt x="601718" y="78828"/>
                  <a:pt x="601718" y="78828"/>
                </a:cubicBezTo>
                <a:cubicBezTo>
                  <a:pt x="662152" y="102476"/>
                  <a:pt x="709449" y="131380"/>
                  <a:pt x="759373" y="141890"/>
                </a:cubicBezTo>
                <a:cubicBezTo>
                  <a:pt x="809297" y="152400"/>
                  <a:pt x="853966" y="107731"/>
                  <a:pt x="901262" y="141890"/>
                </a:cubicBezTo>
                <a:cubicBezTo>
                  <a:pt x="948558" y="176049"/>
                  <a:pt x="1019504" y="241739"/>
                  <a:pt x="1043152" y="346842"/>
                </a:cubicBezTo>
                <a:cubicBezTo>
                  <a:pt x="1066800" y="451946"/>
                  <a:pt x="1053662" y="651642"/>
                  <a:pt x="1043152" y="772511"/>
                </a:cubicBezTo>
                <a:cubicBezTo>
                  <a:pt x="1032642" y="893380"/>
                  <a:pt x="1035269" y="980091"/>
                  <a:pt x="980090" y="1072056"/>
                </a:cubicBezTo>
                <a:cubicBezTo>
                  <a:pt x="924911" y="1164022"/>
                  <a:pt x="819807" y="1266497"/>
                  <a:pt x="712076" y="1324304"/>
                </a:cubicBezTo>
                <a:cubicBezTo>
                  <a:pt x="604345" y="1382111"/>
                  <a:pt x="430925" y="1397876"/>
                  <a:pt x="333704" y="1418897"/>
                </a:cubicBezTo>
                <a:cubicBezTo>
                  <a:pt x="236483" y="1439918"/>
                  <a:pt x="183931" y="1468821"/>
                  <a:pt x="128752" y="1450428"/>
                </a:cubicBezTo>
                <a:cubicBezTo>
                  <a:pt x="73573" y="1432035"/>
                  <a:pt x="0" y="1350579"/>
                  <a:pt x="2628" y="1308538"/>
                </a:cubicBezTo>
                <a:cubicBezTo>
                  <a:pt x="5256" y="1266497"/>
                  <a:pt x="97222" y="1250732"/>
                  <a:pt x="144518" y="1198180"/>
                </a:cubicBezTo>
                <a:cubicBezTo>
                  <a:pt x="191815" y="1145628"/>
                  <a:pt x="262759" y="1058918"/>
                  <a:pt x="286407" y="993228"/>
                </a:cubicBezTo>
                <a:cubicBezTo>
                  <a:pt x="310055" y="927538"/>
                  <a:pt x="296917" y="856594"/>
                  <a:pt x="286407" y="804042"/>
                </a:cubicBezTo>
                <a:cubicBezTo>
                  <a:pt x="275897" y="751490"/>
                  <a:pt x="262759" y="698939"/>
                  <a:pt x="223345" y="677918"/>
                </a:cubicBezTo>
                <a:cubicBezTo>
                  <a:pt x="183931" y="656897"/>
                  <a:pt x="52552" y="709449"/>
                  <a:pt x="34159" y="662152"/>
                </a:cubicBezTo>
                <a:close/>
              </a:path>
            </a:pathLst>
          </a:custGeom>
          <a:noFill/>
          <a:ln>
            <a:solidFill>
              <a:srgbClr val="0000FF"/>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solidFill>
                <a:prstClr val="white"/>
              </a:solidFill>
              <a:latin typeface="Calibri"/>
              <a:cs typeface="Arial" panose="020B0604020202020204" pitchFamily="34" charset="0"/>
            </a:endParaRPr>
          </a:p>
        </p:txBody>
      </p:sp>
      <p:sp>
        <p:nvSpPr>
          <p:cNvPr id="3" name="Freeform 2"/>
          <p:cNvSpPr/>
          <p:nvPr/>
        </p:nvSpPr>
        <p:spPr>
          <a:xfrm>
            <a:off x="4727848" y="2780928"/>
            <a:ext cx="2376264" cy="1728192"/>
          </a:xfrm>
          <a:custGeom>
            <a:avLst/>
            <a:gdLst>
              <a:gd name="connsiteX0" fmla="*/ 47297 w 1579180"/>
              <a:gd name="connsiteY0" fmla="*/ 1150883 h 1150883"/>
              <a:gd name="connsiteX1" fmla="*/ 94593 w 1579180"/>
              <a:gd name="connsiteY1" fmla="*/ 898635 h 1150883"/>
              <a:gd name="connsiteX2" fmla="*/ 614855 w 1579180"/>
              <a:gd name="connsiteY2" fmla="*/ 551794 h 1150883"/>
              <a:gd name="connsiteX3" fmla="*/ 1182414 w 1579180"/>
              <a:gd name="connsiteY3" fmla="*/ 346842 h 1150883"/>
              <a:gd name="connsiteX4" fmla="*/ 1513490 w 1579180"/>
              <a:gd name="connsiteY4" fmla="*/ 173421 h 1150883"/>
              <a:gd name="connsiteX5" fmla="*/ 1576552 w 1579180"/>
              <a:gd name="connsiteY5" fmla="*/ 0 h 115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180" h="1150883">
                <a:moveTo>
                  <a:pt x="47297" y="1150883"/>
                </a:moveTo>
                <a:cubicBezTo>
                  <a:pt x="23648" y="1074683"/>
                  <a:pt x="0" y="998483"/>
                  <a:pt x="94593" y="898635"/>
                </a:cubicBezTo>
                <a:cubicBezTo>
                  <a:pt x="189186" y="798787"/>
                  <a:pt x="433552" y="643759"/>
                  <a:pt x="614855" y="551794"/>
                </a:cubicBezTo>
                <a:cubicBezTo>
                  <a:pt x="796158" y="459829"/>
                  <a:pt x="1032642" y="409904"/>
                  <a:pt x="1182414" y="346842"/>
                </a:cubicBezTo>
                <a:cubicBezTo>
                  <a:pt x="1332186" y="283780"/>
                  <a:pt x="1447800" y="231228"/>
                  <a:pt x="1513490" y="173421"/>
                </a:cubicBezTo>
                <a:cubicBezTo>
                  <a:pt x="1579180" y="115614"/>
                  <a:pt x="1577866" y="57807"/>
                  <a:pt x="1576552" y="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dirty="0">
              <a:solidFill>
                <a:prstClr val="black"/>
              </a:solidFill>
              <a:latin typeface="Calibri"/>
              <a:cs typeface="Arial" panose="020B0604020202020204" pitchFamily="34" charset="0"/>
            </a:endParaRPr>
          </a:p>
        </p:txBody>
      </p:sp>
      <p:sp>
        <p:nvSpPr>
          <p:cNvPr id="4" name="AutoShape 32"/>
          <p:cNvSpPr>
            <a:spLocks/>
          </p:cNvSpPr>
          <p:nvPr/>
        </p:nvSpPr>
        <p:spPr bwMode="auto">
          <a:xfrm flipH="1">
            <a:off x="1524000" y="1"/>
            <a:ext cx="3356248" cy="639599"/>
          </a:xfrm>
          <a:prstGeom prst="callout2">
            <a:avLst>
              <a:gd name="adj1" fmla="val 171585"/>
              <a:gd name="adj2" fmla="val 28014"/>
              <a:gd name="adj3" fmla="val 175239"/>
              <a:gd name="adj4" fmla="val 10179"/>
              <a:gd name="adj5" fmla="val 510361"/>
              <a:gd name="adj6" fmla="val -5093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0000FF"/>
                </a:solidFill>
                <a:latin typeface="Calibri"/>
              </a:rPr>
              <a:t>Long posterior</a:t>
            </a:r>
            <a:r>
              <a:rPr lang="en-US" sz="3600" b="1" dirty="0">
                <a:solidFill>
                  <a:srgbClr val="0000FF"/>
                </a:solidFill>
                <a:latin typeface="Calibri"/>
              </a:rPr>
              <a:t> ramus of lateral sulcus </a:t>
            </a:r>
          </a:p>
        </p:txBody>
      </p:sp>
      <p:sp>
        <p:nvSpPr>
          <p:cNvPr id="5" name="Freeform 4"/>
          <p:cNvSpPr/>
          <p:nvPr/>
        </p:nvSpPr>
        <p:spPr>
          <a:xfrm>
            <a:off x="5519936" y="3140968"/>
            <a:ext cx="2376264" cy="1368152"/>
          </a:xfrm>
          <a:custGeom>
            <a:avLst/>
            <a:gdLst>
              <a:gd name="connsiteX0" fmla="*/ 1844566 w 1844566"/>
              <a:gd name="connsiteY0" fmla="*/ 0 h 1040524"/>
              <a:gd name="connsiteX1" fmla="*/ 1686911 w 1844566"/>
              <a:gd name="connsiteY1" fmla="*/ 110359 h 1040524"/>
              <a:gd name="connsiteX2" fmla="*/ 1497725 w 1844566"/>
              <a:gd name="connsiteY2" fmla="*/ 362607 h 1040524"/>
              <a:gd name="connsiteX3" fmla="*/ 1008994 w 1844566"/>
              <a:gd name="connsiteY3" fmla="*/ 504496 h 1040524"/>
              <a:gd name="connsiteX4" fmla="*/ 646387 w 1844566"/>
              <a:gd name="connsiteY4" fmla="*/ 551793 h 1040524"/>
              <a:gd name="connsiteX5" fmla="*/ 252249 w 1844566"/>
              <a:gd name="connsiteY5" fmla="*/ 772510 h 1040524"/>
              <a:gd name="connsiteX6" fmla="*/ 0 w 1844566"/>
              <a:gd name="connsiteY6" fmla="*/ 1040524 h 104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4566" h="1040524">
                <a:moveTo>
                  <a:pt x="1844566" y="0"/>
                </a:moveTo>
                <a:cubicBezTo>
                  <a:pt x="1794642" y="24962"/>
                  <a:pt x="1744718" y="49925"/>
                  <a:pt x="1686911" y="110359"/>
                </a:cubicBezTo>
                <a:cubicBezTo>
                  <a:pt x="1629104" y="170793"/>
                  <a:pt x="1610711" y="296917"/>
                  <a:pt x="1497725" y="362607"/>
                </a:cubicBezTo>
                <a:cubicBezTo>
                  <a:pt x="1384739" y="428297"/>
                  <a:pt x="1150884" y="472965"/>
                  <a:pt x="1008994" y="504496"/>
                </a:cubicBezTo>
                <a:cubicBezTo>
                  <a:pt x="867104" y="536027"/>
                  <a:pt x="772511" y="507124"/>
                  <a:pt x="646387" y="551793"/>
                </a:cubicBezTo>
                <a:cubicBezTo>
                  <a:pt x="520263" y="596462"/>
                  <a:pt x="359980" y="691055"/>
                  <a:pt x="252249" y="772510"/>
                </a:cubicBezTo>
                <a:cubicBezTo>
                  <a:pt x="144518" y="853965"/>
                  <a:pt x="0" y="1040524"/>
                  <a:pt x="0" y="1040524"/>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6" name="AutoShape 32"/>
          <p:cNvSpPr>
            <a:spLocks/>
          </p:cNvSpPr>
          <p:nvPr/>
        </p:nvSpPr>
        <p:spPr bwMode="auto">
          <a:xfrm flipH="1">
            <a:off x="1526264" y="4641751"/>
            <a:ext cx="3419872" cy="792088"/>
          </a:xfrm>
          <a:prstGeom prst="callout2">
            <a:avLst>
              <a:gd name="adj1" fmla="val 31059"/>
              <a:gd name="adj2" fmla="val 2088"/>
              <a:gd name="adj3" fmla="val 32083"/>
              <a:gd name="adj4" fmla="val -2222"/>
              <a:gd name="adj5" fmla="val -53391"/>
              <a:gd name="adj6" fmla="val -2546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0" b="1" dirty="0">
                <a:solidFill>
                  <a:prstClr val="black"/>
                </a:solidFill>
                <a:effectLst>
                  <a:outerShdw blurRad="38100" dist="38100" dir="2700000" algn="tl">
                    <a:srgbClr val="000000">
                      <a:alpha val="43137"/>
                    </a:srgbClr>
                  </a:outerShdw>
                </a:effectLst>
                <a:latin typeface="Calibri"/>
              </a:rPr>
              <a:t>Superior temporal sulcus</a:t>
            </a:r>
          </a:p>
        </p:txBody>
      </p:sp>
      <p:sp>
        <p:nvSpPr>
          <p:cNvPr id="7" name="Freeform 6"/>
          <p:cNvSpPr/>
          <p:nvPr/>
        </p:nvSpPr>
        <p:spPr>
          <a:xfrm>
            <a:off x="7010401" y="2430517"/>
            <a:ext cx="738351" cy="817180"/>
          </a:xfrm>
          <a:custGeom>
            <a:avLst/>
            <a:gdLst>
              <a:gd name="connsiteX0" fmla="*/ 0 w 738351"/>
              <a:gd name="connsiteY0" fmla="*/ 170793 h 817180"/>
              <a:gd name="connsiteX1" fmla="*/ 204952 w 738351"/>
              <a:gd name="connsiteY1" fmla="*/ 13138 h 817180"/>
              <a:gd name="connsiteX2" fmla="*/ 504497 w 738351"/>
              <a:gd name="connsiteY2" fmla="*/ 91966 h 817180"/>
              <a:gd name="connsiteX3" fmla="*/ 709448 w 738351"/>
              <a:gd name="connsiteY3" fmla="*/ 328449 h 817180"/>
              <a:gd name="connsiteX4" fmla="*/ 677917 w 738351"/>
              <a:gd name="connsiteY4" fmla="*/ 564931 h 817180"/>
              <a:gd name="connsiteX5" fmla="*/ 441434 w 738351"/>
              <a:gd name="connsiteY5" fmla="*/ 769883 h 817180"/>
              <a:gd name="connsiteX6" fmla="*/ 378372 w 738351"/>
              <a:gd name="connsiteY6" fmla="*/ 817180 h 81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351" h="817180">
                <a:moveTo>
                  <a:pt x="0" y="170793"/>
                </a:moveTo>
                <a:cubicBezTo>
                  <a:pt x="60434" y="98534"/>
                  <a:pt x="120869" y="26276"/>
                  <a:pt x="204952" y="13138"/>
                </a:cubicBezTo>
                <a:cubicBezTo>
                  <a:pt x="289035" y="0"/>
                  <a:pt x="420414" y="39414"/>
                  <a:pt x="504497" y="91966"/>
                </a:cubicBezTo>
                <a:cubicBezTo>
                  <a:pt x="588580" y="144518"/>
                  <a:pt x="680545" y="249622"/>
                  <a:pt x="709448" y="328449"/>
                </a:cubicBezTo>
                <a:cubicBezTo>
                  <a:pt x="738351" y="407276"/>
                  <a:pt x="722586" y="491359"/>
                  <a:pt x="677917" y="564931"/>
                </a:cubicBezTo>
                <a:cubicBezTo>
                  <a:pt x="633248" y="638503"/>
                  <a:pt x="491358" y="727842"/>
                  <a:pt x="441434" y="769883"/>
                </a:cubicBezTo>
                <a:cubicBezTo>
                  <a:pt x="391510" y="811925"/>
                  <a:pt x="384941" y="814552"/>
                  <a:pt x="378372" y="817180"/>
                </a:cubicBezTo>
              </a:path>
            </a:pathLst>
          </a:custGeom>
          <a:ln w="57150">
            <a:solidFill>
              <a:srgbClr val="00FFFF"/>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8" name="AutoShape 32"/>
          <p:cNvSpPr>
            <a:spLocks/>
          </p:cNvSpPr>
          <p:nvPr/>
        </p:nvSpPr>
        <p:spPr bwMode="auto">
          <a:xfrm>
            <a:off x="7248128" y="341130"/>
            <a:ext cx="3356248" cy="639599"/>
          </a:xfrm>
          <a:prstGeom prst="callout2">
            <a:avLst>
              <a:gd name="adj1" fmla="val 92708"/>
              <a:gd name="adj2" fmla="val 25665"/>
              <a:gd name="adj3" fmla="val 175239"/>
              <a:gd name="adj4" fmla="val 10179"/>
              <a:gd name="adj5" fmla="val 367395"/>
              <a:gd name="adj6" fmla="val 402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err="1">
                <a:solidFill>
                  <a:srgbClr val="C00000"/>
                </a:solidFill>
                <a:latin typeface="Calibri"/>
              </a:rPr>
              <a:t>Supramarginal</a:t>
            </a:r>
            <a:r>
              <a:rPr lang="en-US" sz="3200" b="1" dirty="0">
                <a:solidFill>
                  <a:srgbClr val="C00000"/>
                </a:solidFill>
                <a:latin typeface="Calibri"/>
              </a:rPr>
              <a:t> gyrus</a:t>
            </a:r>
            <a:endParaRPr lang="en-US" sz="3600" b="1" dirty="0">
              <a:solidFill>
                <a:srgbClr val="C00000"/>
              </a:solidFill>
              <a:latin typeface="Calibri"/>
            </a:endParaRPr>
          </a:p>
        </p:txBody>
      </p:sp>
      <p:sp>
        <p:nvSpPr>
          <p:cNvPr id="9" name="TextBox 8"/>
          <p:cNvSpPr txBox="1">
            <a:spLocks noChangeArrowheads="1"/>
          </p:cNvSpPr>
          <p:nvPr/>
        </p:nvSpPr>
        <p:spPr bwMode="auto">
          <a:xfrm>
            <a:off x="5519936" y="332657"/>
            <a:ext cx="2376264" cy="584775"/>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rtl="1">
              <a:defRPr/>
            </a:pPr>
            <a:r>
              <a:rPr lang="en-US" sz="3200" b="1" dirty="0">
                <a:solidFill>
                  <a:srgbClr val="FF0000"/>
                </a:solidFill>
                <a:latin typeface="Calibri"/>
              </a:rPr>
              <a:t>(area 40) </a:t>
            </a:r>
            <a:endParaRPr lang="ar-SA" sz="3200" b="1" dirty="0">
              <a:solidFill>
                <a:srgbClr val="FF0000"/>
              </a:solidFill>
              <a:latin typeface="Calibri"/>
              <a:cs typeface="Arial" panose="020B0604020202020204" pitchFamily="34" charset="0"/>
            </a:endParaRPr>
          </a:p>
        </p:txBody>
      </p:sp>
      <p:sp>
        <p:nvSpPr>
          <p:cNvPr id="10" name="TextBox 9"/>
          <p:cNvSpPr txBox="1"/>
          <p:nvPr/>
        </p:nvSpPr>
        <p:spPr>
          <a:xfrm>
            <a:off x="8616280" y="2996953"/>
            <a:ext cx="1800200" cy="584775"/>
          </a:xfrm>
          <a:prstGeom prst="rect">
            <a:avLst/>
          </a:prstGeom>
          <a:noFill/>
          <a:effectLst>
            <a:outerShdw blurRad="50800" dist="38100" dir="8100000" algn="tr" rotWithShape="0">
              <a:prstClr val="black">
                <a:alpha val="40000"/>
              </a:prstClr>
            </a:outerShdw>
          </a:effectLst>
        </p:spPr>
        <p:txBody>
          <a:bodyPr wrap="square" rtlCol="1">
            <a:spAutoFit/>
          </a:bodyPr>
          <a:lstStyle/>
          <a:p>
            <a:pPr algn="ctr" rtl="1">
              <a:defRPr/>
            </a:pPr>
            <a:r>
              <a:rPr lang="en-US" sz="3200" b="1" dirty="0">
                <a:solidFill>
                  <a:srgbClr val="FF0000"/>
                </a:solidFill>
                <a:latin typeface="Calibri"/>
              </a:rPr>
              <a:t>(area 39) </a:t>
            </a:r>
            <a:endParaRPr lang="en-US" sz="3200" b="1" dirty="0">
              <a:solidFill>
                <a:prstClr val="black">
                  <a:lumMod val="95000"/>
                  <a:lumOff val="5000"/>
                </a:prstClr>
              </a:solidFill>
              <a:latin typeface="Calibri"/>
            </a:endParaRPr>
          </a:p>
        </p:txBody>
      </p:sp>
      <p:sp>
        <p:nvSpPr>
          <p:cNvPr id="13" name="Freeform 12"/>
          <p:cNvSpPr/>
          <p:nvPr/>
        </p:nvSpPr>
        <p:spPr>
          <a:xfrm>
            <a:off x="7787640" y="2606040"/>
            <a:ext cx="614680" cy="853440"/>
          </a:xfrm>
          <a:custGeom>
            <a:avLst/>
            <a:gdLst>
              <a:gd name="connsiteX0" fmla="*/ 0 w 614680"/>
              <a:gd name="connsiteY0" fmla="*/ 259080 h 853440"/>
              <a:gd name="connsiteX1" fmla="*/ 167640 w 614680"/>
              <a:gd name="connsiteY1" fmla="*/ 30480 h 853440"/>
              <a:gd name="connsiteX2" fmla="*/ 381000 w 614680"/>
              <a:gd name="connsiteY2" fmla="*/ 76200 h 853440"/>
              <a:gd name="connsiteX3" fmla="*/ 579120 w 614680"/>
              <a:gd name="connsiteY3" fmla="*/ 320040 h 853440"/>
              <a:gd name="connsiteX4" fmla="*/ 594360 w 614680"/>
              <a:gd name="connsiteY4" fmla="*/ 533400 h 853440"/>
              <a:gd name="connsiteX5" fmla="*/ 472440 w 614680"/>
              <a:gd name="connsiteY5" fmla="*/ 701040 h 853440"/>
              <a:gd name="connsiteX6" fmla="*/ 274320 w 614680"/>
              <a:gd name="connsiteY6" fmla="*/ 853440 h 85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680" h="853440">
                <a:moveTo>
                  <a:pt x="0" y="259080"/>
                </a:moveTo>
                <a:cubicBezTo>
                  <a:pt x="52070" y="160020"/>
                  <a:pt x="104140" y="60960"/>
                  <a:pt x="167640" y="30480"/>
                </a:cubicBezTo>
                <a:cubicBezTo>
                  <a:pt x="231140" y="0"/>
                  <a:pt x="312420" y="27940"/>
                  <a:pt x="381000" y="76200"/>
                </a:cubicBezTo>
                <a:cubicBezTo>
                  <a:pt x="449580" y="124460"/>
                  <a:pt x="543560" y="243840"/>
                  <a:pt x="579120" y="320040"/>
                </a:cubicBezTo>
                <a:cubicBezTo>
                  <a:pt x="614680" y="396240"/>
                  <a:pt x="612140" y="469900"/>
                  <a:pt x="594360" y="533400"/>
                </a:cubicBezTo>
                <a:cubicBezTo>
                  <a:pt x="576580" y="596900"/>
                  <a:pt x="525780" y="647700"/>
                  <a:pt x="472440" y="701040"/>
                </a:cubicBezTo>
                <a:cubicBezTo>
                  <a:pt x="419100" y="754380"/>
                  <a:pt x="346710" y="803910"/>
                  <a:pt x="274320" y="85344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latin typeface="Calibri"/>
              <a:cs typeface="Arial" panose="020B0604020202020204" pitchFamily="34" charset="0"/>
            </a:endParaRPr>
          </a:p>
        </p:txBody>
      </p:sp>
      <p:sp>
        <p:nvSpPr>
          <p:cNvPr id="14" name="AutoShape 32"/>
          <p:cNvSpPr>
            <a:spLocks/>
          </p:cNvSpPr>
          <p:nvPr/>
        </p:nvSpPr>
        <p:spPr bwMode="auto">
          <a:xfrm>
            <a:off x="8472264" y="1916833"/>
            <a:ext cx="2195736" cy="639599"/>
          </a:xfrm>
          <a:prstGeom prst="callout2">
            <a:avLst>
              <a:gd name="adj1" fmla="val 171585"/>
              <a:gd name="adj2" fmla="val 28014"/>
              <a:gd name="adj3" fmla="val 175239"/>
              <a:gd name="adj4" fmla="val 10179"/>
              <a:gd name="adj5" fmla="val 183925"/>
              <a:gd name="adj6" fmla="val -14663"/>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0000FF"/>
                </a:solidFill>
                <a:latin typeface="Calibri"/>
              </a:rPr>
              <a:t>Angular gyrus </a:t>
            </a:r>
            <a:endParaRPr lang="en-US" sz="3600" b="1" dirty="0">
              <a:solidFill>
                <a:srgbClr val="0000FF"/>
              </a:solidFill>
              <a:latin typeface="Calibri"/>
            </a:endParaRPr>
          </a:p>
        </p:txBody>
      </p:sp>
      <p:sp>
        <p:nvSpPr>
          <p:cNvPr id="16" name="Oval 15"/>
          <p:cNvSpPr/>
          <p:nvPr/>
        </p:nvSpPr>
        <p:spPr>
          <a:xfrm>
            <a:off x="7104112" y="2564904"/>
            <a:ext cx="720080" cy="432048"/>
          </a:xfrm>
          <a:prstGeom prst="ellipse">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en-US" sz="1600" b="1" dirty="0">
                <a:solidFill>
                  <a:prstClr val="black"/>
                </a:solidFill>
                <a:latin typeface="Calibri"/>
              </a:rPr>
              <a:t>40</a:t>
            </a:r>
            <a:endParaRPr lang="ar-SA" sz="1600" b="1" dirty="0">
              <a:solidFill>
                <a:prstClr val="black"/>
              </a:solidFill>
              <a:latin typeface="Calibri"/>
              <a:cs typeface="Arial" panose="020B0604020202020204" pitchFamily="34" charset="0"/>
            </a:endParaRPr>
          </a:p>
        </p:txBody>
      </p:sp>
      <p:sp>
        <p:nvSpPr>
          <p:cNvPr id="17" name="Oval 16"/>
          <p:cNvSpPr/>
          <p:nvPr/>
        </p:nvSpPr>
        <p:spPr>
          <a:xfrm>
            <a:off x="7608168" y="2636912"/>
            <a:ext cx="864096" cy="720080"/>
          </a:xfrm>
          <a:prstGeom prst="ellipse">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en-US" sz="2000" b="1" dirty="0">
                <a:solidFill>
                  <a:prstClr val="black"/>
                </a:solidFill>
                <a:latin typeface="Calibri"/>
              </a:rPr>
              <a:t>39</a:t>
            </a:r>
            <a:endParaRPr lang="ar-SA" sz="2000" b="1" dirty="0">
              <a:solidFill>
                <a:prstClr val="black"/>
              </a:solidFill>
              <a:latin typeface="Calibri"/>
              <a:cs typeface="Arial" panose="020B0604020202020204" pitchFamily="34" charset="0"/>
            </a:endParaRPr>
          </a:p>
        </p:txBody>
      </p:sp>
      <p:sp>
        <p:nvSpPr>
          <p:cNvPr id="18" name="AutoShape 32"/>
          <p:cNvSpPr>
            <a:spLocks/>
          </p:cNvSpPr>
          <p:nvPr/>
        </p:nvSpPr>
        <p:spPr bwMode="auto">
          <a:xfrm flipH="1">
            <a:off x="7618428" y="4438822"/>
            <a:ext cx="2571768" cy="428628"/>
          </a:xfrm>
          <a:prstGeom prst="callout2">
            <a:avLst>
              <a:gd name="adj1" fmla="val 15139"/>
              <a:gd name="adj2" fmla="val 83709"/>
              <a:gd name="adj3" fmla="val -10752"/>
              <a:gd name="adj4" fmla="val 62036"/>
              <a:gd name="adj5" fmla="val -302263"/>
              <a:gd name="adj6" fmla="val 93614"/>
            </a:avLst>
          </a:prstGeom>
          <a:noFill/>
          <a:ln w="76200">
            <a:solidFill>
              <a:srgbClr val="99FF66"/>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err="1">
                <a:solidFill>
                  <a:prstClr val="black"/>
                </a:solidFill>
                <a:latin typeface="Calibri"/>
              </a:rPr>
              <a:t>Wernicke's</a:t>
            </a:r>
            <a:r>
              <a:rPr lang="en-US" sz="2800" b="1" dirty="0">
                <a:solidFill>
                  <a:prstClr val="black"/>
                </a:solidFill>
                <a:latin typeface="Calibri"/>
              </a:rPr>
              <a:t> area</a:t>
            </a:r>
          </a:p>
        </p:txBody>
      </p:sp>
      <p:sp>
        <p:nvSpPr>
          <p:cNvPr id="19" name="Rectangle 18">
            <a:extLst>
              <a:ext uri="{FF2B5EF4-FFF2-40B4-BE49-F238E27FC236}">
                <a16:creationId xmlns:a16="http://schemas.microsoft.com/office/drawing/2014/main" id="{55B61846-66C0-4BCC-B3AC-97BD13226D25}"/>
              </a:ext>
            </a:extLst>
          </p:cNvPr>
          <p:cNvSpPr/>
          <p:nvPr/>
        </p:nvSpPr>
        <p:spPr>
          <a:xfrm>
            <a:off x="140677" y="5239381"/>
            <a:ext cx="11929403" cy="1569660"/>
          </a:xfrm>
          <a:prstGeom prst="rect">
            <a:avLst/>
          </a:prstGeom>
          <a:ln w="38100">
            <a:solidFill>
              <a:srgbClr val="0000CC"/>
            </a:solidFill>
          </a:ln>
        </p:spPr>
        <p:txBody>
          <a:bodyPr wrap="square">
            <a:spAutoFit/>
          </a:bodyPr>
          <a:lstStyle/>
          <a:p>
            <a:pPr marL="342900" indent="-342900">
              <a:buFont typeface="Arial" panose="020B0604020202020204" pitchFamily="34" charset="0"/>
              <a:buChar char="•"/>
              <a:defRPr/>
            </a:pPr>
            <a:r>
              <a:rPr lang="en-US" sz="2400" b="1" dirty="0">
                <a:solidFill>
                  <a:srgbClr val="002060"/>
                </a:solidFill>
                <a:latin typeface="Arial" panose="020B0604020202020204" pitchFamily="34" charset="0"/>
                <a:cs typeface="Arial" panose="020B0604020202020204" pitchFamily="34" charset="0"/>
              </a:rPr>
              <a:t>Supramarginal gyrus </a:t>
            </a:r>
            <a:r>
              <a:rPr lang="en-US" sz="2400" b="1" dirty="0">
                <a:solidFill>
                  <a:srgbClr val="FF0000"/>
                </a:solidFill>
                <a:latin typeface="Arial" panose="020B0604020202020204" pitchFamily="34" charset="0"/>
                <a:cs typeface="Arial" panose="020B0604020202020204" pitchFamily="34" charset="0"/>
              </a:rPr>
              <a:t>(area 40)</a:t>
            </a:r>
            <a:r>
              <a:rPr lang="en-US" sz="2400" dirty="0">
                <a:solidFill>
                  <a:prstClr val="black"/>
                </a:solidFill>
                <a:latin typeface="Arial" panose="020B0604020202020204" pitchFamily="34" charset="0"/>
                <a:cs typeface="Arial" panose="020B0604020202020204" pitchFamily="34" charset="0"/>
              </a:rPr>
              <a:t> is gyrus around the posterior end of the lateral sulcus into the parietal region</a:t>
            </a:r>
            <a:r>
              <a:rPr lang="en-US" sz="2400" b="1" dirty="0">
                <a:solidFill>
                  <a:srgbClr val="FF0000"/>
                </a:solidFill>
                <a:latin typeface="Arial" panose="020B0604020202020204" pitchFamily="34" charset="0"/>
                <a:cs typeface="Arial" panose="020B0604020202020204" pitchFamily="34" charset="0"/>
              </a:rPr>
              <a:t> </a:t>
            </a:r>
            <a:endParaRPr lang="en-US" sz="2400" b="1" dirty="0">
              <a:solidFill>
                <a:prstClr val="black">
                  <a:lumMod val="95000"/>
                  <a:lumOff val="5000"/>
                </a:prst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US" sz="2400" b="1" dirty="0">
                <a:solidFill>
                  <a:prstClr val="black">
                    <a:lumMod val="95000"/>
                    <a:lumOff val="5000"/>
                  </a:prstClr>
                </a:solidFill>
                <a:latin typeface="Arial" panose="020B0604020202020204" pitchFamily="34" charset="0"/>
                <a:cs typeface="Arial" panose="020B0604020202020204" pitchFamily="34" charset="0"/>
              </a:rPr>
              <a:t>Angular gyrus</a:t>
            </a:r>
            <a:r>
              <a:rPr lang="en-US" sz="2400" b="1" dirty="0">
                <a:solidFill>
                  <a:srgbClr val="FF0000"/>
                </a:solidFill>
                <a:latin typeface="Arial" panose="020B0604020202020204" pitchFamily="34" charset="0"/>
                <a:cs typeface="Arial" panose="020B0604020202020204" pitchFamily="34" charset="0"/>
              </a:rPr>
              <a:t> (area 39): </a:t>
            </a:r>
            <a:r>
              <a:rPr lang="en-US" sz="2400" dirty="0">
                <a:solidFill>
                  <a:prstClr val="black"/>
                </a:solidFill>
                <a:latin typeface="Arial" panose="020B0604020202020204" pitchFamily="34" charset="0"/>
                <a:cs typeface="Arial" panose="020B0604020202020204" pitchFamily="34" charset="0"/>
              </a:rPr>
              <a:t>is gyrus around the posterior end of the superior temporal sulcus into the parietal region</a:t>
            </a:r>
            <a:r>
              <a:rPr lang="en-US" sz="2400" b="1" dirty="0">
                <a:solidFill>
                  <a:srgbClr val="FF0000"/>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8329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35"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style.rotation</p:attrName>
                                        </p:attrNameLst>
                                      </p:cBhvr>
                                      <p:tavLst>
                                        <p:tav tm="0">
                                          <p:val>
                                            <p:fltVal val="720"/>
                                          </p:val>
                                        </p:tav>
                                        <p:tav tm="100000">
                                          <p:val>
                                            <p:fltVal val="0"/>
                                          </p:val>
                                        </p:tav>
                                      </p:tavLst>
                                    </p:anim>
                                    <p:anim calcmode="lin" valueType="num">
                                      <p:cBhvr>
                                        <p:cTn id="33" dur="2000" fill="hold"/>
                                        <p:tgtEl>
                                          <p:spTgt spid="9"/>
                                        </p:tgtEl>
                                        <p:attrNameLst>
                                          <p:attrName>ppt_h</p:attrName>
                                        </p:attrNameLst>
                                      </p:cBhvr>
                                      <p:tavLst>
                                        <p:tav tm="0">
                                          <p:val>
                                            <p:fltVal val="0"/>
                                          </p:val>
                                        </p:tav>
                                        <p:tav tm="100000">
                                          <p:val>
                                            <p:strVal val="#ppt_h"/>
                                          </p:val>
                                        </p:tav>
                                      </p:tavLst>
                                    </p:anim>
                                    <p:anim calcmode="lin" valueType="num">
                                      <p:cBhvr>
                                        <p:cTn id="34"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00"/>
                                        <p:tgtEl>
                                          <p:spTgt spid="6"/>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1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childTnLst>
                                </p:cTn>
                              </p:par>
                            </p:childTnLst>
                          </p:cTn>
                        </p:par>
                        <p:par>
                          <p:cTn id="60" fill="hold">
                            <p:stCondLst>
                              <p:cond delay="500"/>
                            </p:stCondLst>
                            <p:childTnLst>
                              <p:par>
                                <p:cTn id="61" presetID="3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800" decel="100000"/>
                                        <p:tgtEl>
                                          <p:spTgt spid="10"/>
                                        </p:tgtEl>
                                      </p:cBhvr>
                                    </p:animEffect>
                                    <p:anim calcmode="lin" valueType="num">
                                      <p:cBhvr>
                                        <p:cTn id="64" dur="800" decel="100000" fill="hold"/>
                                        <p:tgtEl>
                                          <p:spTgt spid="10"/>
                                        </p:tgtEl>
                                        <p:attrNameLst>
                                          <p:attrName>style.rotation</p:attrName>
                                        </p:attrNameLst>
                                      </p:cBhvr>
                                      <p:tavLst>
                                        <p:tav tm="0">
                                          <p:val>
                                            <p:fltVal val="-90"/>
                                          </p:val>
                                        </p:tav>
                                        <p:tav tm="100000">
                                          <p:val>
                                            <p:fltVal val="0"/>
                                          </p:val>
                                        </p:tav>
                                      </p:tavLst>
                                    </p:anim>
                                    <p:anim calcmode="lin" valueType="num">
                                      <p:cBhvr>
                                        <p:cTn id="65" dur="800" decel="100000" fill="hold"/>
                                        <p:tgtEl>
                                          <p:spTgt spid="10"/>
                                        </p:tgtEl>
                                        <p:attrNameLst>
                                          <p:attrName>ppt_x</p:attrName>
                                        </p:attrNameLst>
                                      </p:cBhvr>
                                      <p:tavLst>
                                        <p:tav tm="0">
                                          <p:val>
                                            <p:strVal val="#ppt_x+0.4"/>
                                          </p:val>
                                        </p:tav>
                                        <p:tav tm="100000">
                                          <p:val>
                                            <p:strVal val="#ppt_x-0.05"/>
                                          </p:val>
                                        </p:tav>
                                      </p:tavLst>
                                    </p:anim>
                                    <p:anim calcmode="lin" valueType="num">
                                      <p:cBhvr>
                                        <p:cTn id="66" dur="800" decel="100000" fill="hold"/>
                                        <p:tgtEl>
                                          <p:spTgt spid="1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ppt_w</p:attrName>
                                        </p:attrNameLst>
                                      </p:cBhvr>
                                      <p:tavLst>
                                        <p:tav tm="0">
                                          <p:val>
                                            <p:fltVal val="0"/>
                                          </p:val>
                                        </p:tav>
                                        <p:tav tm="100000">
                                          <p:val>
                                            <p:strVal val="#ppt_w"/>
                                          </p:val>
                                        </p:tav>
                                      </p:tavLst>
                                    </p:anim>
                                    <p:anim calcmode="lin" valueType="num">
                                      <p:cBhvr>
                                        <p:cTn id="74" dur="500" fill="hold"/>
                                        <p:tgtEl>
                                          <p:spTgt spid="15"/>
                                        </p:tgtEl>
                                        <p:attrNameLst>
                                          <p:attrName>ppt_h</p:attrName>
                                        </p:attrNameLst>
                                      </p:cBhvr>
                                      <p:tavLst>
                                        <p:tav tm="0">
                                          <p:val>
                                            <p:fltVal val="0"/>
                                          </p:val>
                                        </p:tav>
                                        <p:tav tm="100000">
                                          <p:val>
                                            <p:strVal val="#ppt_h"/>
                                          </p:val>
                                        </p:tav>
                                      </p:tavLst>
                                    </p:anim>
                                  </p:childTnLst>
                                </p:cTn>
                              </p:par>
                            </p:childTnLst>
                          </p:cTn>
                        </p:par>
                        <p:par>
                          <p:cTn id="75" fill="hold">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up)">
                                      <p:cBhvr>
                                        <p:cTn id="7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4" grpId="0" animBg="1"/>
      <p:bldP spid="5" grpId="0" animBg="1"/>
      <p:bldP spid="6" grpId="0" animBg="1"/>
      <p:bldP spid="7" grpId="0" animBg="1"/>
      <p:bldP spid="8" grpId="0" animBg="1"/>
      <p:bldP spid="9" grpId="0"/>
      <p:bldP spid="10" grpId="0"/>
      <p:bldP spid="13" grpId="0" animBg="1"/>
      <p:bldP spid="14" grpId="0" animBg="1"/>
      <p:bldP spid="16" grpId="0"/>
      <p:bldP spid="17" grpId="0"/>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DEDDEE-4D1D-4EC0-A909-20D0D8624413}"/>
              </a:ext>
            </a:extLst>
          </p:cNvPr>
          <p:cNvSpPr/>
          <p:nvPr/>
        </p:nvSpPr>
        <p:spPr>
          <a:xfrm>
            <a:off x="140677" y="98474"/>
            <a:ext cx="11929403" cy="6638292"/>
          </a:xfrm>
          <a:prstGeom prst="rect">
            <a:avLst/>
          </a:prstGeom>
        </p:spPr>
        <p:txBody>
          <a:bodyPr wrap="square">
            <a:spAutoFit/>
          </a:bodyPr>
          <a:lstStyle/>
          <a:p>
            <a:pPr marL="342900" indent="-342900" algn="ctr">
              <a:lnSpc>
                <a:spcPct val="125000"/>
              </a:lnSpc>
              <a:buFont typeface="Symbol" panose="05050102010706020507" pitchFamily="18" charset="2"/>
              <a:buChar char=""/>
              <a:tabLst>
                <a:tab pos="457200" algn="l"/>
                <a:tab pos="1525905" algn="l"/>
                <a:tab pos="6057900" algn="r"/>
              </a:tabLst>
            </a:pPr>
            <a:r>
              <a:rPr lang="en-US" b="1" dirty="0">
                <a:solidFill>
                  <a:srgbClr val="FF0000"/>
                </a:solidFill>
                <a:latin typeface="Arial" panose="020B0604020202020204" pitchFamily="34" charset="0"/>
                <a:ea typeface="Times New Roman" panose="02020603050405020304" pitchFamily="18" charset="0"/>
              </a:rPr>
              <a:t>Gyri On the </a:t>
            </a:r>
            <a:r>
              <a:rPr lang="en-US" b="1" dirty="0" err="1">
                <a:solidFill>
                  <a:srgbClr val="FF0000"/>
                </a:solidFill>
                <a:latin typeface="Arial" panose="020B0604020202020204" pitchFamily="34" charset="0"/>
                <a:ea typeface="Times New Roman" panose="02020603050405020304" pitchFamily="18" charset="0"/>
              </a:rPr>
              <a:t>supero</a:t>
            </a:r>
            <a:r>
              <a:rPr lang="en-US" b="1" dirty="0">
                <a:solidFill>
                  <a:srgbClr val="FF0000"/>
                </a:solidFill>
                <a:latin typeface="Arial" panose="020B0604020202020204" pitchFamily="34" charset="0"/>
                <a:ea typeface="Times New Roman" panose="02020603050405020304" pitchFamily="18" charset="0"/>
              </a:rPr>
              <a:t>-lateral surface</a:t>
            </a:r>
            <a:endParaRPr lang="en-US"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A- Frontal lobe;</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I- Precentral gyrus</a:t>
            </a:r>
            <a:r>
              <a:rPr lang="en-US" dirty="0">
                <a:solidFill>
                  <a:prstClr val="black"/>
                </a:solidFill>
                <a:latin typeface="Arial" panose="020B0604020202020204" pitchFamily="34" charset="0"/>
                <a:ea typeface="Times New Roman" panose="02020603050405020304" pitchFamily="18" charset="0"/>
              </a:rPr>
              <a:t> between the central and precentral sulci. </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2- Superior frontal gyrus</a:t>
            </a:r>
            <a:r>
              <a:rPr lang="en-US" dirty="0">
                <a:solidFill>
                  <a:prstClr val="black"/>
                </a:solidFill>
                <a:latin typeface="Arial" panose="020B0604020202020204" pitchFamily="34" charset="0"/>
                <a:ea typeface="Times New Roman" panose="02020603050405020304" pitchFamily="18" charset="0"/>
              </a:rPr>
              <a:t>; lies above the superior frontal sulcus.</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3- Middle frontal gyrus</a:t>
            </a:r>
            <a:r>
              <a:rPr lang="en-US" dirty="0">
                <a:solidFill>
                  <a:prstClr val="black"/>
                </a:solidFill>
                <a:latin typeface="Arial" panose="020B0604020202020204" pitchFamily="34" charset="0"/>
                <a:ea typeface="Times New Roman" panose="02020603050405020304" pitchFamily="18" charset="0"/>
              </a:rPr>
              <a:t> lies between the superior and inferior frontal sulci.</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4- Inferior frontal gyrus</a:t>
            </a:r>
            <a:r>
              <a:rPr lang="en-US" dirty="0">
                <a:solidFill>
                  <a:prstClr val="black"/>
                </a:solidFill>
                <a:latin typeface="Arial" panose="020B0604020202020204" pitchFamily="34" charset="0"/>
                <a:ea typeface="Times New Roman" panose="02020603050405020304" pitchFamily="18" charset="0"/>
              </a:rPr>
              <a:t>; below inferior frontal sulcus, from anterior to posterior:</a:t>
            </a:r>
            <a:endParaRPr lang="en-US" dirty="0">
              <a:solidFill>
                <a:prstClr val="black"/>
              </a:solidFill>
              <a:latin typeface="Times New Roman" panose="02020603050405020304" pitchFamily="18" charset="0"/>
              <a:ea typeface="Times New Roman" panose="02020603050405020304" pitchFamily="18" charset="0"/>
            </a:endParaRPr>
          </a:p>
          <a:p>
            <a:pPr marL="685800" algn="justLow">
              <a:lnSpc>
                <a:spcPct val="125000"/>
              </a:lnSpc>
              <a:tabLst>
                <a:tab pos="262255" algn="l"/>
                <a:tab pos="262255" algn="l"/>
                <a:tab pos="6057900" algn="r"/>
              </a:tabLst>
            </a:pPr>
            <a:r>
              <a:rPr lang="en-US" dirty="0">
                <a:solidFill>
                  <a:prstClr val="black"/>
                </a:solidFill>
                <a:latin typeface="Arial" panose="020B0604020202020204" pitchFamily="34" charset="0"/>
                <a:ea typeface="Times New Roman" panose="02020603050405020304" pitchFamily="18" charset="0"/>
              </a:rPr>
              <a:t>a- Orbital part below the horizontal ramus.</a:t>
            </a:r>
            <a:endParaRPr lang="en-US" dirty="0">
              <a:solidFill>
                <a:prstClr val="black"/>
              </a:solidFill>
              <a:latin typeface="Times New Roman" panose="02020603050405020304" pitchFamily="18" charset="0"/>
              <a:ea typeface="Times New Roman" panose="02020603050405020304" pitchFamily="18" charset="0"/>
            </a:endParaRPr>
          </a:p>
          <a:p>
            <a:pPr marL="685800" algn="justLow">
              <a:lnSpc>
                <a:spcPct val="125000"/>
              </a:lnSpc>
              <a:tabLst>
                <a:tab pos="262255" algn="l"/>
                <a:tab pos="262255" algn="l"/>
                <a:tab pos="6057900" algn="r"/>
              </a:tabLst>
            </a:pPr>
            <a:r>
              <a:rPr lang="en-US" dirty="0">
                <a:solidFill>
                  <a:prstClr val="black"/>
                </a:solidFill>
                <a:latin typeface="Arial" panose="020B0604020202020204" pitchFamily="34" charset="0"/>
                <a:ea typeface="Times New Roman" panose="02020603050405020304" pitchFamily="18" charset="0"/>
              </a:rPr>
              <a:t>b- Triangular between the horizontal, and ascending rami.</a:t>
            </a:r>
            <a:endParaRPr lang="en-US" dirty="0">
              <a:solidFill>
                <a:prstClr val="black"/>
              </a:solidFill>
              <a:latin typeface="Times New Roman" panose="02020603050405020304" pitchFamily="18" charset="0"/>
              <a:ea typeface="Times New Roman" panose="02020603050405020304" pitchFamily="18" charset="0"/>
            </a:endParaRPr>
          </a:p>
          <a:p>
            <a:pPr marL="685800" algn="justLow">
              <a:lnSpc>
                <a:spcPct val="125000"/>
              </a:lnSpc>
              <a:tabLst>
                <a:tab pos="262255" algn="l"/>
                <a:tab pos="262255" algn="l"/>
                <a:tab pos="6057900" algn="r"/>
              </a:tabLst>
            </a:pPr>
            <a:r>
              <a:rPr lang="en-US" dirty="0">
                <a:solidFill>
                  <a:prstClr val="black"/>
                </a:solidFill>
                <a:latin typeface="Arial" panose="020B0604020202020204" pitchFamily="34" charset="0"/>
                <a:ea typeface="Times New Roman" panose="02020603050405020304" pitchFamily="18" charset="0"/>
              </a:rPr>
              <a:t>c- Opercular part behind the ascending ramus.</a:t>
            </a:r>
            <a:endParaRPr lang="en-US"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B- Parietal lobe;</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1- Postcentral gyrus</a:t>
            </a:r>
            <a:r>
              <a:rPr lang="en-US" dirty="0">
                <a:solidFill>
                  <a:prstClr val="black"/>
                </a:solidFill>
                <a:latin typeface="Arial" panose="020B0604020202020204" pitchFamily="34" charset="0"/>
                <a:ea typeface="Times New Roman" panose="02020603050405020304" pitchFamily="18" charset="0"/>
              </a:rPr>
              <a:t>: between the central and postcentral sulci.</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2- Superior parietal gyrus (</a:t>
            </a:r>
            <a:r>
              <a:rPr lang="en-US" dirty="0">
                <a:solidFill>
                  <a:prstClr val="black"/>
                </a:solidFill>
                <a:latin typeface="Arial" panose="020B0604020202020204" pitchFamily="34" charset="0"/>
                <a:ea typeface="Times New Roman" panose="02020603050405020304" pitchFamily="18" charset="0"/>
              </a:rPr>
              <a:t>lobule</a:t>
            </a:r>
            <a:r>
              <a:rPr lang="en-US" b="1" dirty="0">
                <a:solidFill>
                  <a:prstClr val="black"/>
                </a:solidFill>
                <a:latin typeface="Arial" panose="020B0604020202020204" pitchFamily="34" charset="0"/>
                <a:ea typeface="Times New Roman" panose="02020603050405020304" pitchFamily="18" charset="0"/>
              </a:rPr>
              <a:t>)</a:t>
            </a:r>
            <a:r>
              <a:rPr lang="en-US" dirty="0">
                <a:solidFill>
                  <a:prstClr val="black"/>
                </a:solidFill>
                <a:latin typeface="Arial" panose="020B0604020202020204" pitchFamily="34" charset="0"/>
                <a:ea typeface="Times New Roman" panose="02020603050405020304" pitchFamily="18" charset="0"/>
              </a:rPr>
              <a:t> above the intraparietal sulcus.</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3- Inferior parietal gyrus (</a:t>
            </a:r>
            <a:r>
              <a:rPr lang="en-US" dirty="0">
                <a:solidFill>
                  <a:prstClr val="black"/>
                </a:solidFill>
                <a:latin typeface="Arial" panose="020B0604020202020204" pitchFamily="34" charset="0"/>
                <a:ea typeface="Times New Roman" panose="02020603050405020304" pitchFamily="18" charset="0"/>
              </a:rPr>
              <a:t>lobule</a:t>
            </a:r>
            <a:r>
              <a:rPr lang="en-US" b="1" dirty="0">
                <a:solidFill>
                  <a:prstClr val="black"/>
                </a:solidFill>
                <a:latin typeface="Arial" panose="020B0604020202020204" pitchFamily="34" charset="0"/>
                <a:ea typeface="Times New Roman" panose="02020603050405020304" pitchFamily="18" charset="0"/>
              </a:rPr>
              <a:t>)</a:t>
            </a:r>
            <a:r>
              <a:rPr lang="en-US" dirty="0">
                <a:solidFill>
                  <a:prstClr val="black"/>
                </a:solidFill>
                <a:latin typeface="Arial" panose="020B0604020202020204" pitchFamily="34" charset="0"/>
                <a:ea typeface="Times New Roman" panose="02020603050405020304" pitchFamily="18" charset="0"/>
              </a:rPr>
              <a:t> below the intraparietal sulcus.</a:t>
            </a:r>
            <a:endParaRPr lang="en-US" dirty="0">
              <a:solidFill>
                <a:prstClr val="black"/>
              </a:solidFill>
              <a:latin typeface="Times New Roman" panose="02020603050405020304" pitchFamily="18" charset="0"/>
              <a:ea typeface="Times New Roman" panose="02020603050405020304" pitchFamily="18" charset="0"/>
            </a:endParaRPr>
          </a:p>
          <a:p>
            <a:pPr indent="262255" algn="justLow">
              <a:lnSpc>
                <a:spcPct val="125000"/>
              </a:lnSpc>
              <a:tabLst>
                <a:tab pos="262255" algn="l"/>
                <a:tab pos="6057900" algn="r"/>
              </a:tabLst>
            </a:pPr>
            <a:r>
              <a:rPr lang="en-US" dirty="0">
                <a:solidFill>
                  <a:prstClr val="black"/>
                </a:solidFill>
                <a:latin typeface="Arial" panose="020B0604020202020204" pitchFamily="34" charset="0"/>
                <a:ea typeface="Times New Roman" panose="02020603050405020304" pitchFamily="18" charset="0"/>
              </a:rPr>
              <a:t>4- Supra</a:t>
            </a:r>
            <a:r>
              <a:rPr lang="en-US" b="1" dirty="0">
                <a:solidFill>
                  <a:prstClr val="black"/>
                </a:solidFill>
                <a:latin typeface="Arial" panose="020B0604020202020204" pitchFamily="34" charset="0"/>
                <a:ea typeface="Times New Roman" panose="02020603050405020304" pitchFamily="18" charset="0"/>
              </a:rPr>
              <a:t>marginal gyrus</a:t>
            </a:r>
            <a:r>
              <a:rPr lang="en-US" dirty="0">
                <a:solidFill>
                  <a:prstClr val="black"/>
                </a:solidFill>
                <a:latin typeface="Arial" panose="020B0604020202020204" pitchFamily="34" charset="0"/>
                <a:ea typeface="Times New Roman" panose="02020603050405020304" pitchFamily="18" charset="0"/>
              </a:rPr>
              <a:t> around the posterior end of the lateral sulcus.</a:t>
            </a:r>
            <a:endParaRPr lang="en-US"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pPr>
            <a:r>
              <a:rPr lang="en-US" b="1" dirty="0">
                <a:solidFill>
                  <a:prstClr val="black"/>
                </a:solidFill>
                <a:latin typeface="Arial" panose="020B0604020202020204" pitchFamily="34" charset="0"/>
                <a:ea typeface="Times New Roman" panose="02020603050405020304" pitchFamily="18" charset="0"/>
              </a:rPr>
              <a:t>C- Temporal lobe;</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1- Superior temporal gyrus</a:t>
            </a:r>
            <a:r>
              <a:rPr lang="en-US" dirty="0">
                <a:solidFill>
                  <a:prstClr val="black"/>
                </a:solidFill>
                <a:latin typeface="Arial" panose="020B0604020202020204" pitchFamily="34" charset="0"/>
                <a:ea typeface="Times New Roman" panose="02020603050405020304" pitchFamily="18" charset="0"/>
              </a:rPr>
              <a:t> between lateral sulcus and superior temporal sulcus. </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2- Middle temporal gyrus</a:t>
            </a:r>
            <a:r>
              <a:rPr lang="en-US" dirty="0">
                <a:solidFill>
                  <a:prstClr val="black"/>
                </a:solidFill>
                <a:latin typeface="Arial" panose="020B0604020202020204" pitchFamily="34" charset="0"/>
                <a:ea typeface="Times New Roman" panose="02020603050405020304" pitchFamily="18" charset="0"/>
              </a:rPr>
              <a:t> lies between the superior and inferior temporal sulci.</a:t>
            </a:r>
            <a:endParaRPr lang="en-US" dirty="0">
              <a:solidFill>
                <a:prstClr val="black"/>
              </a:solidFill>
              <a:latin typeface="Times New Roman" panose="02020603050405020304" pitchFamily="18" charset="0"/>
              <a:ea typeface="Times New Roman" panose="02020603050405020304" pitchFamily="18" charset="0"/>
            </a:endParaRPr>
          </a:p>
          <a:p>
            <a:pPr marL="228600" algn="justLow">
              <a:lnSpc>
                <a:spcPct val="125000"/>
              </a:lnSpc>
              <a:tabLst>
                <a:tab pos="262255" algn="l"/>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3- Inferior temporal gyri</a:t>
            </a:r>
            <a:r>
              <a:rPr lang="en-US" dirty="0">
                <a:solidFill>
                  <a:prstClr val="black"/>
                </a:solidFill>
                <a:latin typeface="Arial" panose="020B0604020202020204" pitchFamily="34" charset="0"/>
                <a:ea typeface="Times New Roman" panose="02020603050405020304" pitchFamily="18" charset="0"/>
              </a:rPr>
              <a:t>: lies below the inferior temporal sulcus.</a:t>
            </a:r>
            <a:endParaRPr lang="en-US" dirty="0">
              <a:solidFill>
                <a:prstClr val="black"/>
              </a:solidFill>
              <a:latin typeface="Times New Roman" panose="02020603050405020304" pitchFamily="18" charset="0"/>
              <a:ea typeface="Times New Roman" panose="02020603050405020304" pitchFamily="18" charset="0"/>
            </a:endParaRPr>
          </a:p>
          <a:p>
            <a:pPr indent="262255" algn="justLow">
              <a:lnSpc>
                <a:spcPct val="125000"/>
              </a:lnSpc>
              <a:tabLst>
                <a:tab pos="262255" algn="l"/>
                <a:tab pos="6057900" algn="r"/>
              </a:tabLst>
            </a:pPr>
            <a:r>
              <a:rPr lang="en-US" b="1" dirty="0">
                <a:solidFill>
                  <a:prstClr val="black"/>
                </a:solidFill>
                <a:latin typeface="Arial" panose="020B0604020202020204" pitchFamily="34" charset="0"/>
                <a:ea typeface="Times New Roman" panose="02020603050405020304" pitchFamily="18" charset="0"/>
              </a:rPr>
              <a:t>4-</a:t>
            </a:r>
            <a:r>
              <a:rPr lang="en-US" dirty="0">
                <a:solidFill>
                  <a:prstClr val="black"/>
                </a:solidFill>
                <a:latin typeface="Arial" panose="020B0604020202020204" pitchFamily="34" charset="0"/>
                <a:ea typeface="Times New Roman" panose="02020603050405020304" pitchFamily="18" charset="0"/>
              </a:rPr>
              <a:t> </a:t>
            </a:r>
            <a:r>
              <a:rPr lang="en-US" b="1" dirty="0">
                <a:solidFill>
                  <a:prstClr val="black"/>
                </a:solidFill>
                <a:latin typeface="Arial" panose="020B0604020202020204" pitchFamily="34" charset="0"/>
                <a:ea typeface="Times New Roman" panose="02020603050405020304" pitchFamily="18" charset="0"/>
              </a:rPr>
              <a:t>Angular gyrus</a:t>
            </a:r>
            <a:r>
              <a:rPr lang="en-US" dirty="0">
                <a:solidFill>
                  <a:prstClr val="black"/>
                </a:solidFill>
                <a:latin typeface="Arial" panose="020B0604020202020204" pitchFamily="34" charset="0"/>
                <a:ea typeface="Times New Roman" panose="02020603050405020304" pitchFamily="18" charset="0"/>
              </a:rPr>
              <a:t> around the posterior end of the superior temporal sulcus.</a:t>
            </a:r>
            <a:endParaRPr lang="en-US"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F7BBA305-D1B9-4BCE-A3BE-6A50C11B2BEA}"/>
              </a:ext>
            </a:extLst>
          </p:cNvPr>
          <p:cNvSpPr/>
          <p:nvPr/>
        </p:nvSpPr>
        <p:spPr>
          <a:xfrm rot="17064818">
            <a:off x="7247089" y="2339890"/>
            <a:ext cx="5038842" cy="109433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84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FD76B35F-6DBC-4EC2-9E22-30B27E0ED37A}"/>
              </a:ext>
            </a:extLst>
          </p:cNvPr>
          <p:cNvSpPr>
            <a:spLocks noChangeArrowheads="1"/>
          </p:cNvSpPr>
          <p:nvPr/>
        </p:nvSpPr>
        <p:spPr bwMode="auto">
          <a:xfrm>
            <a:off x="2639616" y="836712"/>
            <a:ext cx="6552728" cy="5184576"/>
          </a:xfrm>
          <a:prstGeom prst="bevel">
            <a:avLst>
              <a:gd name="adj" fmla="val 12500"/>
            </a:avLst>
          </a:prstGeom>
          <a:solidFill>
            <a:srgbClr val="0000FF"/>
          </a:solidFill>
          <a:ln w="76200">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None/>
              <a:defRPr/>
            </a:pPr>
            <a:endParaRPr lang="ar-SA" altLang="en-US" sz="1013">
              <a:solidFill>
                <a:srgbClr val="FFFF00"/>
              </a:solidFill>
            </a:endParaRPr>
          </a:p>
        </p:txBody>
      </p:sp>
      <p:sp>
        <p:nvSpPr>
          <p:cNvPr id="17411" name="Rectangle 3">
            <a:extLst>
              <a:ext uri="{FF2B5EF4-FFF2-40B4-BE49-F238E27FC236}">
                <a16:creationId xmlns:a16="http://schemas.microsoft.com/office/drawing/2014/main" id="{65BA34F3-2CB8-46C3-9A8C-883DED3B5BC7}"/>
              </a:ext>
            </a:extLst>
          </p:cNvPr>
          <p:cNvSpPr>
            <a:spLocks noChangeArrowheads="1"/>
          </p:cNvSpPr>
          <p:nvPr/>
        </p:nvSpPr>
        <p:spPr bwMode="auto">
          <a:xfrm>
            <a:off x="4007768" y="2985497"/>
            <a:ext cx="39919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None/>
              <a:defRPr/>
            </a:pPr>
            <a:r>
              <a:rPr lang="en-US" altLang="en-US" sz="6000" b="1" dirty="0">
                <a:solidFill>
                  <a:srgbClr val="FFFF00"/>
                </a:solidFill>
              </a:rPr>
              <a:t>Cerebrum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FD76B35F-6DBC-4EC2-9E22-30B27E0ED37A}"/>
              </a:ext>
            </a:extLst>
          </p:cNvPr>
          <p:cNvSpPr>
            <a:spLocks noChangeArrowheads="1"/>
          </p:cNvSpPr>
          <p:nvPr/>
        </p:nvSpPr>
        <p:spPr bwMode="auto">
          <a:xfrm>
            <a:off x="2639616" y="332656"/>
            <a:ext cx="7272808" cy="5688632"/>
          </a:xfrm>
          <a:prstGeom prst="bevel">
            <a:avLst>
              <a:gd name="adj" fmla="val 12500"/>
            </a:avLst>
          </a:prstGeom>
          <a:solidFill>
            <a:srgbClr val="0000FF"/>
          </a:solidFill>
          <a:ln w="76200">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FontTx/>
              <a:buNone/>
              <a:defRPr/>
            </a:pPr>
            <a:endParaRPr lang="ar-SA" altLang="en-US" sz="1013">
              <a:solidFill>
                <a:srgbClr val="FFFF00"/>
              </a:solidFill>
            </a:endParaRPr>
          </a:p>
        </p:txBody>
      </p:sp>
      <p:sp>
        <p:nvSpPr>
          <p:cNvPr id="17411" name="Rectangle 3">
            <a:extLst>
              <a:ext uri="{FF2B5EF4-FFF2-40B4-BE49-F238E27FC236}">
                <a16:creationId xmlns:a16="http://schemas.microsoft.com/office/drawing/2014/main" id="{65BA34F3-2CB8-46C3-9A8C-883DED3B5BC7}"/>
              </a:ext>
            </a:extLst>
          </p:cNvPr>
          <p:cNvSpPr>
            <a:spLocks noChangeArrowheads="1"/>
          </p:cNvSpPr>
          <p:nvPr/>
        </p:nvSpPr>
        <p:spPr bwMode="auto">
          <a:xfrm>
            <a:off x="3431704" y="1625936"/>
            <a:ext cx="56886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FontTx/>
              <a:buNone/>
              <a:defRPr/>
            </a:pPr>
            <a:r>
              <a:rPr lang="en-US" altLang="en-US" sz="6000" b="1" dirty="0">
                <a:solidFill>
                  <a:srgbClr val="FFFF00"/>
                </a:solidFill>
              </a:rPr>
              <a:t>Sulci &amp; Gyri of the medial surface</a:t>
            </a:r>
          </a:p>
        </p:txBody>
      </p:sp>
    </p:spTree>
    <p:extLst>
      <p:ext uri="{BB962C8B-B14F-4D97-AF65-F5344CB8AC3E}">
        <p14:creationId xmlns:p14="http://schemas.microsoft.com/office/powerpoint/2010/main" val="29694114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lum contrast="30000"/>
          </a:blip>
          <a:srcRect l="12500" t="13750" r="23750" b="28750"/>
          <a:stretch>
            <a:fillRect/>
          </a:stretch>
        </p:blipFill>
        <p:spPr bwMode="auto">
          <a:xfrm>
            <a:off x="2981963" y="320460"/>
            <a:ext cx="5643602" cy="3817730"/>
          </a:xfrm>
          <a:prstGeom prst="rect">
            <a:avLst/>
          </a:prstGeom>
          <a:noFill/>
          <a:ln w="9525">
            <a:noFill/>
            <a:miter lim="800000"/>
            <a:headEnd/>
            <a:tailEnd/>
          </a:ln>
        </p:spPr>
      </p:pic>
      <p:sp>
        <p:nvSpPr>
          <p:cNvPr id="11" name="Freeform 10"/>
          <p:cNvSpPr/>
          <p:nvPr/>
        </p:nvSpPr>
        <p:spPr>
          <a:xfrm>
            <a:off x="3799328" y="646628"/>
            <a:ext cx="2680138" cy="1728952"/>
          </a:xfrm>
          <a:custGeom>
            <a:avLst/>
            <a:gdLst>
              <a:gd name="connsiteX0" fmla="*/ 882869 w 2680138"/>
              <a:gd name="connsiteY0" fmla="*/ 1702676 h 1728952"/>
              <a:gd name="connsiteX1" fmla="*/ 583324 w 2680138"/>
              <a:gd name="connsiteY1" fmla="*/ 1718442 h 1728952"/>
              <a:gd name="connsiteX2" fmla="*/ 268014 w 2680138"/>
              <a:gd name="connsiteY2" fmla="*/ 1702676 h 1728952"/>
              <a:gd name="connsiteX3" fmla="*/ 78828 w 2680138"/>
              <a:gd name="connsiteY3" fmla="*/ 1560786 h 1728952"/>
              <a:gd name="connsiteX4" fmla="*/ 0 w 2680138"/>
              <a:gd name="connsiteY4" fmla="*/ 1292773 h 1728952"/>
              <a:gd name="connsiteX5" fmla="*/ 78828 w 2680138"/>
              <a:gd name="connsiteY5" fmla="*/ 930166 h 1728952"/>
              <a:gd name="connsiteX6" fmla="*/ 362607 w 2680138"/>
              <a:gd name="connsiteY6" fmla="*/ 756745 h 1728952"/>
              <a:gd name="connsiteX7" fmla="*/ 693683 w 2680138"/>
              <a:gd name="connsiteY7" fmla="*/ 630621 h 1728952"/>
              <a:gd name="connsiteX8" fmla="*/ 1355835 w 2680138"/>
              <a:gd name="connsiteY8" fmla="*/ 551793 h 1728952"/>
              <a:gd name="connsiteX9" fmla="*/ 1781503 w 2680138"/>
              <a:gd name="connsiteY9" fmla="*/ 567559 h 1728952"/>
              <a:gd name="connsiteX10" fmla="*/ 2191407 w 2680138"/>
              <a:gd name="connsiteY10" fmla="*/ 599090 h 1728952"/>
              <a:gd name="connsiteX11" fmla="*/ 2522483 w 2680138"/>
              <a:gd name="connsiteY11" fmla="*/ 504497 h 1728952"/>
              <a:gd name="connsiteX12" fmla="*/ 2680138 w 2680138"/>
              <a:gd name="connsiteY12" fmla="*/ 0 h 172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138" h="1728952">
                <a:moveTo>
                  <a:pt x="882869" y="1702676"/>
                </a:moveTo>
                <a:cubicBezTo>
                  <a:pt x="784334" y="1710559"/>
                  <a:pt x="685800" y="1718442"/>
                  <a:pt x="583324" y="1718442"/>
                </a:cubicBezTo>
                <a:cubicBezTo>
                  <a:pt x="480848" y="1718442"/>
                  <a:pt x="352097" y="1728952"/>
                  <a:pt x="268014" y="1702676"/>
                </a:cubicBezTo>
                <a:cubicBezTo>
                  <a:pt x="183931" y="1676400"/>
                  <a:pt x="123497" y="1629103"/>
                  <a:pt x="78828" y="1560786"/>
                </a:cubicBezTo>
                <a:cubicBezTo>
                  <a:pt x="34159" y="1492469"/>
                  <a:pt x="0" y="1397876"/>
                  <a:pt x="0" y="1292773"/>
                </a:cubicBezTo>
                <a:cubicBezTo>
                  <a:pt x="0" y="1187670"/>
                  <a:pt x="18394" y="1019504"/>
                  <a:pt x="78828" y="930166"/>
                </a:cubicBezTo>
                <a:cubicBezTo>
                  <a:pt x="139262" y="840828"/>
                  <a:pt x="260131" y="806669"/>
                  <a:pt x="362607" y="756745"/>
                </a:cubicBezTo>
                <a:cubicBezTo>
                  <a:pt x="465083" y="706821"/>
                  <a:pt x="528145" y="664780"/>
                  <a:pt x="693683" y="630621"/>
                </a:cubicBezTo>
                <a:cubicBezTo>
                  <a:pt x="859221" y="596462"/>
                  <a:pt x="1174532" y="562303"/>
                  <a:pt x="1355835" y="551793"/>
                </a:cubicBezTo>
                <a:cubicBezTo>
                  <a:pt x="1537138" y="541283"/>
                  <a:pt x="1642241" y="559676"/>
                  <a:pt x="1781503" y="567559"/>
                </a:cubicBezTo>
                <a:cubicBezTo>
                  <a:pt x="1920765" y="575442"/>
                  <a:pt x="2067910" y="609600"/>
                  <a:pt x="2191407" y="599090"/>
                </a:cubicBezTo>
                <a:cubicBezTo>
                  <a:pt x="2314904" y="588580"/>
                  <a:pt x="2441028" y="604345"/>
                  <a:pt x="2522483" y="504497"/>
                </a:cubicBezTo>
                <a:cubicBezTo>
                  <a:pt x="2603938" y="404649"/>
                  <a:pt x="2642038" y="202324"/>
                  <a:pt x="2680138" y="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9" name="Freeform 8"/>
          <p:cNvSpPr/>
          <p:nvPr/>
        </p:nvSpPr>
        <p:spPr>
          <a:xfrm>
            <a:off x="5233990" y="583567"/>
            <a:ext cx="176048" cy="551793"/>
          </a:xfrm>
          <a:custGeom>
            <a:avLst/>
            <a:gdLst>
              <a:gd name="connsiteX0" fmla="*/ 110359 w 176048"/>
              <a:gd name="connsiteY0" fmla="*/ 551793 h 551793"/>
              <a:gd name="connsiteX1" fmla="*/ 157655 w 176048"/>
              <a:gd name="connsiteY1" fmla="*/ 236483 h 551793"/>
              <a:gd name="connsiteX2" fmla="*/ 0 w 176048"/>
              <a:gd name="connsiteY2" fmla="*/ 0 h 551793"/>
            </a:gdLst>
            <a:ahLst/>
            <a:cxnLst>
              <a:cxn ang="0">
                <a:pos x="connsiteX0" y="connsiteY0"/>
              </a:cxn>
              <a:cxn ang="0">
                <a:pos x="connsiteX1" y="connsiteY1"/>
              </a:cxn>
              <a:cxn ang="0">
                <a:pos x="connsiteX2" y="connsiteY2"/>
              </a:cxn>
            </a:cxnLst>
            <a:rect l="l" t="t" r="r" b="b"/>
            <a:pathLst>
              <a:path w="176048" h="551793">
                <a:moveTo>
                  <a:pt x="110359" y="551793"/>
                </a:moveTo>
                <a:cubicBezTo>
                  <a:pt x="143203" y="440120"/>
                  <a:pt x="176048" y="328448"/>
                  <a:pt x="157655" y="236483"/>
                </a:cubicBezTo>
                <a:cubicBezTo>
                  <a:pt x="139262" y="144518"/>
                  <a:pt x="69631" y="72259"/>
                  <a:pt x="0" y="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2" name="AutoShape 32"/>
          <p:cNvSpPr>
            <a:spLocks/>
          </p:cNvSpPr>
          <p:nvPr/>
        </p:nvSpPr>
        <p:spPr bwMode="auto">
          <a:xfrm>
            <a:off x="3147258" y="-90470"/>
            <a:ext cx="3291927" cy="542483"/>
          </a:xfrm>
          <a:prstGeom prst="callout2">
            <a:avLst>
              <a:gd name="adj1" fmla="val 82352"/>
              <a:gd name="adj2" fmla="val 41201"/>
              <a:gd name="adj3" fmla="val 182145"/>
              <a:gd name="adj4" fmla="val 52455"/>
              <a:gd name="adj5" fmla="val 205892"/>
              <a:gd name="adj6" fmla="val 68450"/>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3200" b="1" dirty="0">
                <a:ln w="11430"/>
                <a:solidFill>
                  <a:srgbClr val="009900"/>
                </a:solidFill>
              </a:rPr>
              <a:t>Anterior ramus  </a:t>
            </a:r>
          </a:p>
        </p:txBody>
      </p:sp>
      <p:sp>
        <p:nvSpPr>
          <p:cNvPr id="13" name="AutoShape 32"/>
          <p:cNvSpPr>
            <a:spLocks/>
          </p:cNvSpPr>
          <p:nvPr/>
        </p:nvSpPr>
        <p:spPr bwMode="auto">
          <a:xfrm>
            <a:off x="8213296" y="669414"/>
            <a:ext cx="2664296" cy="397112"/>
          </a:xfrm>
          <a:prstGeom prst="callout2">
            <a:avLst>
              <a:gd name="adj1" fmla="val 79358"/>
              <a:gd name="adj2" fmla="val -2316"/>
              <a:gd name="adj3" fmla="val 92069"/>
              <a:gd name="adj4" fmla="val 5228"/>
              <a:gd name="adj5" fmla="val 111944"/>
              <a:gd name="adj6" fmla="val -6986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800" b="1" dirty="0">
                <a:solidFill>
                  <a:prstClr val="black"/>
                </a:solidFill>
              </a:rPr>
              <a:t>posterior ramus</a:t>
            </a:r>
            <a:endParaRPr lang="en-US" sz="2800" b="1" dirty="0">
              <a:solidFill>
                <a:srgbClr val="0000FF"/>
              </a:solidFill>
            </a:endParaRPr>
          </a:p>
        </p:txBody>
      </p:sp>
      <p:sp>
        <p:nvSpPr>
          <p:cNvPr id="17" name="AutoShape 32"/>
          <p:cNvSpPr>
            <a:spLocks/>
          </p:cNvSpPr>
          <p:nvPr/>
        </p:nvSpPr>
        <p:spPr bwMode="auto">
          <a:xfrm>
            <a:off x="267286" y="926313"/>
            <a:ext cx="3138207" cy="792088"/>
          </a:xfrm>
          <a:prstGeom prst="callout2">
            <a:avLst>
              <a:gd name="adj1" fmla="val 36284"/>
              <a:gd name="adj2" fmla="val 90321"/>
              <a:gd name="adj3" fmla="val -23623"/>
              <a:gd name="adj4" fmla="val 105611"/>
              <a:gd name="adj5" fmla="val 50624"/>
              <a:gd name="adj6" fmla="val 13055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200" b="1" dirty="0">
                <a:solidFill>
                  <a:srgbClr val="009900"/>
                </a:solidFill>
              </a:rPr>
              <a:t>Cingulate sulcus </a:t>
            </a:r>
          </a:p>
        </p:txBody>
      </p:sp>
      <p:sp>
        <p:nvSpPr>
          <p:cNvPr id="14" name="Freeform 13"/>
          <p:cNvSpPr/>
          <p:nvPr/>
        </p:nvSpPr>
        <p:spPr>
          <a:xfrm>
            <a:off x="4181589" y="1392044"/>
            <a:ext cx="2664296" cy="922981"/>
          </a:xfrm>
          <a:custGeom>
            <a:avLst/>
            <a:gdLst>
              <a:gd name="connsiteX0" fmla="*/ 955964 w 4211047"/>
              <a:gd name="connsiteY0" fmla="*/ 1305321 h 1610121"/>
              <a:gd name="connsiteX1" fmla="*/ 914400 w 4211047"/>
              <a:gd name="connsiteY1" fmla="*/ 1333030 h 1610121"/>
              <a:gd name="connsiteX2" fmla="*/ 789709 w 4211047"/>
              <a:gd name="connsiteY2" fmla="*/ 1430012 h 1610121"/>
              <a:gd name="connsiteX3" fmla="*/ 748146 w 4211047"/>
              <a:gd name="connsiteY3" fmla="*/ 1443866 h 1610121"/>
              <a:gd name="connsiteX4" fmla="*/ 637309 w 4211047"/>
              <a:gd name="connsiteY4" fmla="*/ 1471575 h 1610121"/>
              <a:gd name="connsiteX5" fmla="*/ 290946 w 4211047"/>
              <a:gd name="connsiteY5" fmla="*/ 1443866 h 1610121"/>
              <a:gd name="connsiteX6" fmla="*/ 0 w 4211047"/>
              <a:gd name="connsiteY6" fmla="*/ 1222194 h 1610121"/>
              <a:gd name="connsiteX7" fmla="*/ 0 w 4211047"/>
              <a:gd name="connsiteY7" fmla="*/ 1222194 h 1610121"/>
              <a:gd name="connsiteX8" fmla="*/ 13855 w 4211047"/>
              <a:gd name="connsiteY8" fmla="*/ 1000521 h 1610121"/>
              <a:gd name="connsiteX9" fmla="*/ 27709 w 4211047"/>
              <a:gd name="connsiteY9" fmla="*/ 751139 h 1610121"/>
              <a:gd name="connsiteX10" fmla="*/ 55418 w 4211047"/>
              <a:gd name="connsiteY10" fmla="*/ 668012 h 1610121"/>
              <a:gd name="connsiteX11" fmla="*/ 69273 w 4211047"/>
              <a:gd name="connsiteY11" fmla="*/ 626448 h 1610121"/>
              <a:gd name="connsiteX12" fmla="*/ 152400 w 4211047"/>
              <a:gd name="connsiteY12" fmla="*/ 571030 h 1610121"/>
              <a:gd name="connsiteX13" fmla="*/ 193964 w 4211047"/>
              <a:gd name="connsiteY13" fmla="*/ 557175 h 1610121"/>
              <a:gd name="connsiteX14" fmla="*/ 318655 w 4211047"/>
              <a:gd name="connsiteY14" fmla="*/ 487903 h 1610121"/>
              <a:gd name="connsiteX15" fmla="*/ 401782 w 4211047"/>
              <a:gd name="connsiteY15" fmla="*/ 432485 h 1610121"/>
              <a:gd name="connsiteX16" fmla="*/ 443346 w 4211047"/>
              <a:gd name="connsiteY16" fmla="*/ 418630 h 1610121"/>
              <a:gd name="connsiteX17" fmla="*/ 484909 w 4211047"/>
              <a:gd name="connsiteY17" fmla="*/ 390921 h 1610121"/>
              <a:gd name="connsiteX18" fmla="*/ 581891 w 4211047"/>
              <a:gd name="connsiteY18" fmla="*/ 363212 h 1610121"/>
              <a:gd name="connsiteX19" fmla="*/ 665018 w 4211047"/>
              <a:gd name="connsiteY19" fmla="*/ 335503 h 1610121"/>
              <a:gd name="connsiteX20" fmla="*/ 748146 w 4211047"/>
              <a:gd name="connsiteY20" fmla="*/ 307794 h 1610121"/>
              <a:gd name="connsiteX21" fmla="*/ 831273 w 4211047"/>
              <a:gd name="connsiteY21" fmla="*/ 280085 h 1610121"/>
              <a:gd name="connsiteX22" fmla="*/ 942109 w 4211047"/>
              <a:gd name="connsiteY22" fmla="*/ 252375 h 1610121"/>
              <a:gd name="connsiteX23" fmla="*/ 1066800 w 4211047"/>
              <a:gd name="connsiteY23" fmla="*/ 196957 h 1610121"/>
              <a:gd name="connsiteX24" fmla="*/ 1149928 w 4211047"/>
              <a:gd name="connsiteY24" fmla="*/ 169248 h 1610121"/>
              <a:gd name="connsiteX25" fmla="*/ 1191491 w 4211047"/>
              <a:gd name="connsiteY25" fmla="*/ 155394 h 1610121"/>
              <a:gd name="connsiteX26" fmla="*/ 1288473 w 4211047"/>
              <a:gd name="connsiteY26" fmla="*/ 141539 h 1610121"/>
              <a:gd name="connsiteX27" fmla="*/ 1371600 w 4211047"/>
              <a:gd name="connsiteY27" fmla="*/ 113830 h 1610121"/>
              <a:gd name="connsiteX28" fmla="*/ 1427018 w 4211047"/>
              <a:gd name="connsiteY28" fmla="*/ 99975 h 1610121"/>
              <a:gd name="connsiteX29" fmla="*/ 1510146 w 4211047"/>
              <a:gd name="connsiteY29" fmla="*/ 72266 h 1610121"/>
              <a:gd name="connsiteX30" fmla="*/ 1634837 w 4211047"/>
              <a:gd name="connsiteY30" fmla="*/ 58412 h 1610121"/>
              <a:gd name="connsiteX31" fmla="*/ 2008909 w 4211047"/>
              <a:gd name="connsiteY31" fmla="*/ 44557 h 1610121"/>
              <a:gd name="connsiteX32" fmla="*/ 2078182 w 4211047"/>
              <a:gd name="connsiteY32" fmla="*/ 58412 h 1610121"/>
              <a:gd name="connsiteX33" fmla="*/ 2161309 w 4211047"/>
              <a:gd name="connsiteY33" fmla="*/ 72266 h 1610121"/>
              <a:gd name="connsiteX34" fmla="*/ 2202873 w 4211047"/>
              <a:gd name="connsiteY34" fmla="*/ 86121 h 1610121"/>
              <a:gd name="connsiteX35" fmla="*/ 2313709 w 4211047"/>
              <a:gd name="connsiteY35" fmla="*/ 113830 h 1610121"/>
              <a:gd name="connsiteX36" fmla="*/ 2369128 w 4211047"/>
              <a:gd name="connsiteY36" fmla="*/ 127685 h 1610121"/>
              <a:gd name="connsiteX37" fmla="*/ 2535382 w 4211047"/>
              <a:gd name="connsiteY37" fmla="*/ 183103 h 1610121"/>
              <a:gd name="connsiteX38" fmla="*/ 2618509 w 4211047"/>
              <a:gd name="connsiteY38" fmla="*/ 210812 h 1610121"/>
              <a:gd name="connsiteX39" fmla="*/ 2729346 w 4211047"/>
              <a:gd name="connsiteY39" fmla="*/ 238521 h 1610121"/>
              <a:gd name="connsiteX40" fmla="*/ 2812473 w 4211047"/>
              <a:gd name="connsiteY40" fmla="*/ 266230 h 1610121"/>
              <a:gd name="connsiteX41" fmla="*/ 2867891 w 4211047"/>
              <a:gd name="connsiteY41" fmla="*/ 280085 h 1610121"/>
              <a:gd name="connsiteX42" fmla="*/ 2923309 w 4211047"/>
              <a:gd name="connsiteY42" fmla="*/ 307794 h 1610121"/>
              <a:gd name="connsiteX43" fmla="*/ 3006437 w 4211047"/>
              <a:gd name="connsiteY43" fmla="*/ 335503 h 1610121"/>
              <a:gd name="connsiteX44" fmla="*/ 3089564 w 4211047"/>
              <a:gd name="connsiteY44" fmla="*/ 363212 h 1610121"/>
              <a:gd name="connsiteX45" fmla="*/ 3131128 w 4211047"/>
              <a:gd name="connsiteY45" fmla="*/ 377066 h 1610121"/>
              <a:gd name="connsiteX46" fmla="*/ 3172691 w 4211047"/>
              <a:gd name="connsiteY46" fmla="*/ 390921 h 1610121"/>
              <a:gd name="connsiteX47" fmla="*/ 3352800 w 4211047"/>
              <a:gd name="connsiteY47" fmla="*/ 418630 h 1610121"/>
              <a:gd name="connsiteX48" fmla="*/ 3435928 w 4211047"/>
              <a:gd name="connsiteY48" fmla="*/ 446339 h 1610121"/>
              <a:gd name="connsiteX49" fmla="*/ 3477491 w 4211047"/>
              <a:gd name="connsiteY49" fmla="*/ 460194 h 1610121"/>
              <a:gd name="connsiteX50" fmla="*/ 3560618 w 4211047"/>
              <a:gd name="connsiteY50" fmla="*/ 501757 h 1610121"/>
              <a:gd name="connsiteX51" fmla="*/ 3629891 w 4211047"/>
              <a:gd name="connsiteY51" fmla="*/ 543321 h 1610121"/>
              <a:gd name="connsiteX52" fmla="*/ 3713018 w 4211047"/>
              <a:gd name="connsiteY52" fmla="*/ 598739 h 1610121"/>
              <a:gd name="connsiteX53" fmla="*/ 3754582 w 4211047"/>
              <a:gd name="connsiteY53" fmla="*/ 626448 h 1610121"/>
              <a:gd name="connsiteX54" fmla="*/ 3796146 w 4211047"/>
              <a:gd name="connsiteY54" fmla="*/ 654157 h 1610121"/>
              <a:gd name="connsiteX55" fmla="*/ 3810000 w 4211047"/>
              <a:gd name="connsiteY55" fmla="*/ 695721 h 1610121"/>
              <a:gd name="connsiteX56" fmla="*/ 3851564 w 4211047"/>
              <a:gd name="connsiteY56" fmla="*/ 723430 h 1610121"/>
              <a:gd name="connsiteX57" fmla="*/ 3893128 w 4211047"/>
              <a:gd name="connsiteY57" fmla="*/ 764994 h 1610121"/>
              <a:gd name="connsiteX58" fmla="*/ 3962400 w 4211047"/>
              <a:gd name="connsiteY58" fmla="*/ 834266 h 1610121"/>
              <a:gd name="connsiteX59" fmla="*/ 4045528 w 4211047"/>
              <a:gd name="connsiteY59" fmla="*/ 945103 h 1610121"/>
              <a:gd name="connsiteX60" fmla="*/ 4059382 w 4211047"/>
              <a:gd name="connsiteY60" fmla="*/ 986666 h 1610121"/>
              <a:gd name="connsiteX61" fmla="*/ 4114800 w 4211047"/>
              <a:gd name="connsiteY61" fmla="*/ 1069794 h 1610121"/>
              <a:gd name="connsiteX62" fmla="*/ 4142509 w 4211047"/>
              <a:gd name="connsiteY62" fmla="*/ 1152921 h 1610121"/>
              <a:gd name="connsiteX63" fmla="*/ 4156364 w 4211047"/>
              <a:gd name="connsiteY63" fmla="*/ 1222194 h 1610121"/>
              <a:gd name="connsiteX64" fmla="*/ 4197928 w 4211047"/>
              <a:gd name="connsiteY64" fmla="*/ 1360739 h 1610121"/>
              <a:gd name="connsiteX65" fmla="*/ 4170218 w 4211047"/>
              <a:gd name="connsiteY65" fmla="*/ 1443866 h 1610121"/>
              <a:gd name="connsiteX66" fmla="*/ 4156364 w 4211047"/>
              <a:gd name="connsiteY66" fmla="*/ 1485430 h 1610121"/>
              <a:gd name="connsiteX67" fmla="*/ 4100946 w 4211047"/>
              <a:gd name="connsiteY67" fmla="*/ 1568557 h 1610121"/>
              <a:gd name="connsiteX68" fmla="*/ 4087091 w 4211047"/>
              <a:gd name="connsiteY68" fmla="*/ 1610121 h 1610121"/>
              <a:gd name="connsiteX69" fmla="*/ 4087091 w 4211047"/>
              <a:gd name="connsiteY69" fmla="*/ 1610121 h 16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211047" h="1610121">
                <a:moveTo>
                  <a:pt x="955964" y="1305321"/>
                </a:moveTo>
                <a:cubicBezTo>
                  <a:pt x="942109" y="1314557"/>
                  <a:pt x="927192" y="1322370"/>
                  <a:pt x="914400" y="1333030"/>
                </a:cubicBezTo>
                <a:cubicBezTo>
                  <a:pt x="866582" y="1372879"/>
                  <a:pt x="859747" y="1406667"/>
                  <a:pt x="789709" y="1430012"/>
                </a:cubicBezTo>
                <a:cubicBezTo>
                  <a:pt x="775855" y="1434630"/>
                  <a:pt x="762235" y="1440024"/>
                  <a:pt x="748146" y="1443866"/>
                </a:cubicBezTo>
                <a:cubicBezTo>
                  <a:pt x="711405" y="1453886"/>
                  <a:pt x="637309" y="1471575"/>
                  <a:pt x="637309" y="1471575"/>
                </a:cubicBezTo>
                <a:cubicBezTo>
                  <a:pt x="567879" y="1466616"/>
                  <a:pt x="397164" y="1485430"/>
                  <a:pt x="290946" y="1443866"/>
                </a:cubicBezTo>
                <a:lnTo>
                  <a:pt x="0" y="1222194"/>
                </a:lnTo>
                <a:lnTo>
                  <a:pt x="0" y="1222194"/>
                </a:lnTo>
                <a:cubicBezTo>
                  <a:pt x="4618" y="1148303"/>
                  <a:pt x="9508" y="1074428"/>
                  <a:pt x="13855" y="1000521"/>
                </a:cubicBezTo>
                <a:cubicBezTo>
                  <a:pt x="18744" y="917409"/>
                  <a:pt x="17383" y="833752"/>
                  <a:pt x="27709" y="751139"/>
                </a:cubicBezTo>
                <a:cubicBezTo>
                  <a:pt x="31332" y="722157"/>
                  <a:pt x="46182" y="695721"/>
                  <a:pt x="55418" y="668012"/>
                </a:cubicBezTo>
                <a:cubicBezTo>
                  <a:pt x="60036" y="654157"/>
                  <a:pt x="57122" y="634549"/>
                  <a:pt x="69273" y="626448"/>
                </a:cubicBezTo>
                <a:cubicBezTo>
                  <a:pt x="96982" y="607975"/>
                  <a:pt x="120807" y="581561"/>
                  <a:pt x="152400" y="571030"/>
                </a:cubicBezTo>
                <a:cubicBezTo>
                  <a:pt x="166255" y="566412"/>
                  <a:pt x="181198" y="564267"/>
                  <a:pt x="193964" y="557175"/>
                </a:cubicBezTo>
                <a:cubicBezTo>
                  <a:pt x="336877" y="477779"/>
                  <a:pt x="224608" y="519250"/>
                  <a:pt x="318655" y="487903"/>
                </a:cubicBezTo>
                <a:cubicBezTo>
                  <a:pt x="346364" y="469430"/>
                  <a:pt x="370189" y="443016"/>
                  <a:pt x="401782" y="432485"/>
                </a:cubicBezTo>
                <a:cubicBezTo>
                  <a:pt x="415637" y="427867"/>
                  <a:pt x="430284" y="425161"/>
                  <a:pt x="443346" y="418630"/>
                </a:cubicBezTo>
                <a:cubicBezTo>
                  <a:pt x="458239" y="411183"/>
                  <a:pt x="470016" y="398368"/>
                  <a:pt x="484909" y="390921"/>
                </a:cubicBezTo>
                <a:cubicBezTo>
                  <a:pt x="508194" y="379279"/>
                  <a:pt x="559690" y="369872"/>
                  <a:pt x="581891" y="363212"/>
                </a:cubicBezTo>
                <a:cubicBezTo>
                  <a:pt x="609867" y="354819"/>
                  <a:pt x="637309" y="344739"/>
                  <a:pt x="665018" y="335503"/>
                </a:cubicBezTo>
                <a:lnTo>
                  <a:pt x="748146" y="307794"/>
                </a:lnTo>
                <a:lnTo>
                  <a:pt x="831273" y="280085"/>
                </a:lnTo>
                <a:lnTo>
                  <a:pt x="942109" y="252375"/>
                </a:lnTo>
                <a:cubicBezTo>
                  <a:pt x="1007975" y="208465"/>
                  <a:pt x="967878" y="229931"/>
                  <a:pt x="1066800" y="196957"/>
                </a:cubicBezTo>
                <a:lnTo>
                  <a:pt x="1149928" y="169248"/>
                </a:lnTo>
                <a:cubicBezTo>
                  <a:pt x="1163782" y="164630"/>
                  <a:pt x="1177034" y="157459"/>
                  <a:pt x="1191491" y="155394"/>
                </a:cubicBezTo>
                <a:lnTo>
                  <a:pt x="1288473" y="141539"/>
                </a:lnTo>
                <a:cubicBezTo>
                  <a:pt x="1316182" y="132303"/>
                  <a:pt x="1343264" y="120914"/>
                  <a:pt x="1371600" y="113830"/>
                </a:cubicBezTo>
                <a:cubicBezTo>
                  <a:pt x="1390073" y="109212"/>
                  <a:pt x="1408780" y="105446"/>
                  <a:pt x="1427018" y="99975"/>
                </a:cubicBezTo>
                <a:cubicBezTo>
                  <a:pt x="1454994" y="91582"/>
                  <a:pt x="1481116" y="75491"/>
                  <a:pt x="1510146" y="72266"/>
                </a:cubicBezTo>
                <a:lnTo>
                  <a:pt x="1634837" y="58412"/>
                </a:lnTo>
                <a:cubicBezTo>
                  <a:pt x="1810073" y="0"/>
                  <a:pt x="1688789" y="29314"/>
                  <a:pt x="2008909" y="44557"/>
                </a:cubicBezTo>
                <a:lnTo>
                  <a:pt x="2078182" y="58412"/>
                </a:lnTo>
                <a:cubicBezTo>
                  <a:pt x="2105820" y="63437"/>
                  <a:pt x="2133887" y="66172"/>
                  <a:pt x="2161309" y="72266"/>
                </a:cubicBezTo>
                <a:cubicBezTo>
                  <a:pt x="2175565" y="75434"/>
                  <a:pt x="2188783" y="82278"/>
                  <a:pt x="2202873" y="86121"/>
                </a:cubicBezTo>
                <a:cubicBezTo>
                  <a:pt x="2239613" y="96141"/>
                  <a:pt x="2276764" y="104594"/>
                  <a:pt x="2313709" y="113830"/>
                </a:cubicBezTo>
                <a:cubicBezTo>
                  <a:pt x="2332182" y="118448"/>
                  <a:pt x="2351064" y="121664"/>
                  <a:pt x="2369128" y="127685"/>
                </a:cubicBezTo>
                <a:lnTo>
                  <a:pt x="2535382" y="183103"/>
                </a:lnTo>
                <a:cubicBezTo>
                  <a:pt x="2563091" y="192339"/>
                  <a:pt x="2590173" y="203728"/>
                  <a:pt x="2618509" y="210812"/>
                </a:cubicBezTo>
                <a:cubicBezTo>
                  <a:pt x="2655455" y="220048"/>
                  <a:pt x="2693218" y="226478"/>
                  <a:pt x="2729346" y="238521"/>
                </a:cubicBezTo>
                <a:cubicBezTo>
                  <a:pt x="2757055" y="247757"/>
                  <a:pt x="2784137" y="259146"/>
                  <a:pt x="2812473" y="266230"/>
                </a:cubicBezTo>
                <a:cubicBezTo>
                  <a:pt x="2830946" y="270848"/>
                  <a:pt x="2850062" y="273399"/>
                  <a:pt x="2867891" y="280085"/>
                </a:cubicBezTo>
                <a:cubicBezTo>
                  <a:pt x="2887229" y="287337"/>
                  <a:pt x="2904133" y="300124"/>
                  <a:pt x="2923309" y="307794"/>
                </a:cubicBezTo>
                <a:cubicBezTo>
                  <a:pt x="2950428" y="318642"/>
                  <a:pt x="2978728" y="326267"/>
                  <a:pt x="3006437" y="335503"/>
                </a:cubicBezTo>
                <a:lnTo>
                  <a:pt x="3089564" y="363212"/>
                </a:lnTo>
                <a:lnTo>
                  <a:pt x="3131128" y="377066"/>
                </a:lnTo>
                <a:cubicBezTo>
                  <a:pt x="3144982" y="381684"/>
                  <a:pt x="3158200" y="389110"/>
                  <a:pt x="3172691" y="390921"/>
                </a:cubicBezTo>
                <a:cubicBezTo>
                  <a:pt x="3224563" y="397405"/>
                  <a:pt x="3299088" y="403981"/>
                  <a:pt x="3352800" y="418630"/>
                </a:cubicBezTo>
                <a:cubicBezTo>
                  <a:pt x="3380979" y="426315"/>
                  <a:pt x="3408219" y="437102"/>
                  <a:pt x="3435928" y="446339"/>
                </a:cubicBezTo>
                <a:cubicBezTo>
                  <a:pt x="3449782" y="450957"/>
                  <a:pt x="3465340" y="452093"/>
                  <a:pt x="3477491" y="460194"/>
                </a:cubicBezTo>
                <a:cubicBezTo>
                  <a:pt x="3531206" y="496004"/>
                  <a:pt x="3503258" y="482638"/>
                  <a:pt x="3560618" y="501757"/>
                </a:cubicBezTo>
                <a:cubicBezTo>
                  <a:pt x="3622786" y="563923"/>
                  <a:pt x="3548957" y="498357"/>
                  <a:pt x="3629891" y="543321"/>
                </a:cubicBezTo>
                <a:cubicBezTo>
                  <a:pt x="3659002" y="559494"/>
                  <a:pt x="3685309" y="580266"/>
                  <a:pt x="3713018" y="598739"/>
                </a:cubicBezTo>
                <a:lnTo>
                  <a:pt x="3754582" y="626448"/>
                </a:lnTo>
                <a:lnTo>
                  <a:pt x="3796146" y="654157"/>
                </a:lnTo>
                <a:cubicBezTo>
                  <a:pt x="3800764" y="668012"/>
                  <a:pt x="3800877" y="684317"/>
                  <a:pt x="3810000" y="695721"/>
                </a:cubicBezTo>
                <a:cubicBezTo>
                  <a:pt x="3820402" y="708723"/>
                  <a:pt x="3838772" y="712770"/>
                  <a:pt x="3851564" y="723430"/>
                </a:cubicBezTo>
                <a:cubicBezTo>
                  <a:pt x="3866616" y="735973"/>
                  <a:pt x="3880585" y="749942"/>
                  <a:pt x="3893128" y="764994"/>
                </a:cubicBezTo>
                <a:cubicBezTo>
                  <a:pt x="3950855" y="834266"/>
                  <a:pt x="3886201" y="783466"/>
                  <a:pt x="3962400" y="834266"/>
                </a:cubicBezTo>
                <a:cubicBezTo>
                  <a:pt x="4025064" y="928263"/>
                  <a:pt x="3994269" y="893846"/>
                  <a:pt x="4045528" y="945103"/>
                </a:cubicBezTo>
                <a:cubicBezTo>
                  <a:pt x="4050146" y="958957"/>
                  <a:pt x="4052290" y="973900"/>
                  <a:pt x="4059382" y="986666"/>
                </a:cubicBezTo>
                <a:cubicBezTo>
                  <a:pt x="4075555" y="1015778"/>
                  <a:pt x="4104269" y="1038201"/>
                  <a:pt x="4114800" y="1069794"/>
                </a:cubicBezTo>
                <a:cubicBezTo>
                  <a:pt x="4124036" y="1097503"/>
                  <a:pt x="4136781" y="1124280"/>
                  <a:pt x="4142509" y="1152921"/>
                </a:cubicBezTo>
                <a:cubicBezTo>
                  <a:pt x="4147127" y="1176012"/>
                  <a:pt x="4149597" y="1199639"/>
                  <a:pt x="4156364" y="1222194"/>
                </a:cubicBezTo>
                <a:cubicBezTo>
                  <a:pt x="4211047" y="1404467"/>
                  <a:pt x="4161936" y="1180784"/>
                  <a:pt x="4197928" y="1360739"/>
                </a:cubicBezTo>
                <a:lnTo>
                  <a:pt x="4170218" y="1443866"/>
                </a:lnTo>
                <a:cubicBezTo>
                  <a:pt x="4165600" y="1457721"/>
                  <a:pt x="4164465" y="1473279"/>
                  <a:pt x="4156364" y="1485430"/>
                </a:cubicBezTo>
                <a:cubicBezTo>
                  <a:pt x="4137891" y="1513139"/>
                  <a:pt x="4111477" y="1536964"/>
                  <a:pt x="4100946" y="1568557"/>
                </a:cubicBezTo>
                <a:lnTo>
                  <a:pt x="4087091" y="1610121"/>
                </a:lnTo>
                <a:lnTo>
                  <a:pt x="4087091" y="1610121"/>
                </a:ln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5" name="AutoShape 32"/>
          <p:cNvSpPr>
            <a:spLocks/>
          </p:cNvSpPr>
          <p:nvPr/>
        </p:nvSpPr>
        <p:spPr bwMode="auto">
          <a:xfrm>
            <a:off x="159434" y="2918553"/>
            <a:ext cx="2987824" cy="648072"/>
          </a:xfrm>
          <a:prstGeom prst="callout2">
            <a:avLst>
              <a:gd name="adj1" fmla="val 18310"/>
              <a:gd name="adj2" fmla="val 40993"/>
              <a:gd name="adj3" fmla="val -100577"/>
              <a:gd name="adj4" fmla="val 79418"/>
              <a:gd name="adj5" fmla="val -125394"/>
              <a:gd name="adj6" fmla="val 134753"/>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err="1">
                <a:solidFill>
                  <a:srgbClr val="009900"/>
                </a:solidFill>
              </a:rPr>
              <a:t>callosal</a:t>
            </a:r>
            <a:r>
              <a:rPr lang="en-US" sz="3600" b="1" dirty="0">
                <a:solidFill>
                  <a:srgbClr val="009900"/>
                </a:solidFill>
              </a:rPr>
              <a:t> sulcus</a:t>
            </a:r>
          </a:p>
        </p:txBody>
      </p:sp>
      <p:sp>
        <p:nvSpPr>
          <p:cNvPr id="18" name="Freeform 17"/>
          <p:cNvSpPr/>
          <p:nvPr/>
        </p:nvSpPr>
        <p:spPr>
          <a:xfrm>
            <a:off x="7111334" y="1306912"/>
            <a:ext cx="814672" cy="1152128"/>
          </a:xfrm>
          <a:custGeom>
            <a:avLst/>
            <a:gdLst>
              <a:gd name="connsiteX0" fmla="*/ 1233055 w 1233055"/>
              <a:gd name="connsiteY0" fmla="*/ 0 h 2022763"/>
              <a:gd name="connsiteX1" fmla="*/ 1205346 w 1233055"/>
              <a:gd name="connsiteY1" fmla="*/ 110836 h 2022763"/>
              <a:gd name="connsiteX2" fmla="*/ 1094510 w 1233055"/>
              <a:gd name="connsiteY2" fmla="*/ 235527 h 2022763"/>
              <a:gd name="connsiteX3" fmla="*/ 1025237 w 1233055"/>
              <a:gd name="connsiteY3" fmla="*/ 290945 h 2022763"/>
              <a:gd name="connsiteX4" fmla="*/ 1011382 w 1233055"/>
              <a:gd name="connsiteY4" fmla="*/ 332509 h 2022763"/>
              <a:gd name="connsiteX5" fmla="*/ 928255 w 1233055"/>
              <a:gd name="connsiteY5" fmla="*/ 387927 h 2022763"/>
              <a:gd name="connsiteX6" fmla="*/ 858982 w 1233055"/>
              <a:gd name="connsiteY6" fmla="*/ 443345 h 2022763"/>
              <a:gd name="connsiteX7" fmla="*/ 831273 w 1233055"/>
              <a:gd name="connsiteY7" fmla="*/ 484909 h 2022763"/>
              <a:gd name="connsiteX8" fmla="*/ 789710 w 1233055"/>
              <a:gd name="connsiteY8" fmla="*/ 512618 h 2022763"/>
              <a:gd name="connsiteX9" fmla="*/ 720437 w 1233055"/>
              <a:gd name="connsiteY9" fmla="*/ 568036 h 2022763"/>
              <a:gd name="connsiteX10" fmla="*/ 651164 w 1233055"/>
              <a:gd name="connsiteY10" fmla="*/ 665018 h 2022763"/>
              <a:gd name="connsiteX11" fmla="*/ 595746 w 1233055"/>
              <a:gd name="connsiteY11" fmla="*/ 748145 h 2022763"/>
              <a:gd name="connsiteX12" fmla="*/ 581891 w 1233055"/>
              <a:gd name="connsiteY12" fmla="*/ 789709 h 2022763"/>
              <a:gd name="connsiteX13" fmla="*/ 540328 w 1233055"/>
              <a:gd name="connsiteY13" fmla="*/ 831272 h 2022763"/>
              <a:gd name="connsiteX14" fmla="*/ 484910 w 1233055"/>
              <a:gd name="connsiteY14" fmla="*/ 955963 h 2022763"/>
              <a:gd name="connsiteX15" fmla="*/ 457200 w 1233055"/>
              <a:gd name="connsiteY15" fmla="*/ 983672 h 2022763"/>
              <a:gd name="connsiteX16" fmla="*/ 429491 w 1233055"/>
              <a:gd name="connsiteY16" fmla="*/ 1066800 h 2022763"/>
              <a:gd name="connsiteX17" fmla="*/ 360219 w 1233055"/>
              <a:gd name="connsiteY17" fmla="*/ 1163781 h 2022763"/>
              <a:gd name="connsiteX18" fmla="*/ 193964 w 1233055"/>
              <a:gd name="connsiteY18" fmla="*/ 1676400 h 2022763"/>
              <a:gd name="connsiteX19" fmla="*/ 207819 w 1233055"/>
              <a:gd name="connsiteY19" fmla="*/ 1717963 h 2022763"/>
              <a:gd name="connsiteX20" fmla="*/ 152400 w 1233055"/>
              <a:gd name="connsiteY20" fmla="*/ 1801091 h 2022763"/>
              <a:gd name="connsiteX21" fmla="*/ 96982 w 1233055"/>
              <a:gd name="connsiteY21" fmla="*/ 1884218 h 2022763"/>
              <a:gd name="connsiteX22" fmla="*/ 69273 w 1233055"/>
              <a:gd name="connsiteY22" fmla="*/ 1925781 h 2022763"/>
              <a:gd name="connsiteX23" fmla="*/ 41564 w 1233055"/>
              <a:gd name="connsiteY23" fmla="*/ 1953491 h 2022763"/>
              <a:gd name="connsiteX24" fmla="*/ 27710 w 1233055"/>
              <a:gd name="connsiteY24" fmla="*/ 1995054 h 2022763"/>
              <a:gd name="connsiteX25" fmla="*/ 0 w 1233055"/>
              <a:gd name="connsiteY25" fmla="*/ 2022763 h 2022763"/>
              <a:gd name="connsiteX26" fmla="*/ 0 w 1233055"/>
              <a:gd name="connsiteY26" fmla="*/ 2022763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3055" h="2022763">
                <a:moveTo>
                  <a:pt x="1233055" y="0"/>
                </a:moveTo>
                <a:cubicBezTo>
                  <a:pt x="1227786" y="26342"/>
                  <a:pt x="1219545" y="82438"/>
                  <a:pt x="1205346" y="110836"/>
                </a:cubicBezTo>
                <a:cubicBezTo>
                  <a:pt x="1180624" y="160282"/>
                  <a:pt x="1131228" y="198809"/>
                  <a:pt x="1094510" y="235527"/>
                </a:cubicBezTo>
                <a:cubicBezTo>
                  <a:pt x="1055029" y="275008"/>
                  <a:pt x="1077664" y="255993"/>
                  <a:pt x="1025237" y="290945"/>
                </a:cubicBezTo>
                <a:cubicBezTo>
                  <a:pt x="1020619" y="304800"/>
                  <a:pt x="1021709" y="322182"/>
                  <a:pt x="1011382" y="332509"/>
                </a:cubicBezTo>
                <a:cubicBezTo>
                  <a:pt x="987834" y="356057"/>
                  <a:pt x="928255" y="387927"/>
                  <a:pt x="928255" y="387927"/>
                </a:cubicBezTo>
                <a:cubicBezTo>
                  <a:pt x="848845" y="507044"/>
                  <a:pt x="954583" y="366865"/>
                  <a:pt x="858982" y="443345"/>
                </a:cubicBezTo>
                <a:cubicBezTo>
                  <a:pt x="845980" y="453747"/>
                  <a:pt x="843047" y="473135"/>
                  <a:pt x="831273" y="484909"/>
                </a:cubicBezTo>
                <a:cubicBezTo>
                  <a:pt x="819499" y="496683"/>
                  <a:pt x="802712" y="502216"/>
                  <a:pt x="789710" y="512618"/>
                </a:cubicBezTo>
                <a:cubicBezTo>
                  <a:pt x="691002" y="591584"/>
                  <a:pt x="848362" y="482752"/>
                  <a:pt x="720437" y="568036"/>
                </a:cubicBezTo>
                <a:cubicBezTo>
                  <a:pt x="660284" y="688343"/>
                  <a:pt x="729799" y="563916"/>
                  <a:pt x="651164" y="665018"/>
                </a:cubicBezTo>
                <a:cubicBezTo>
                  <a:pt x="630718" y="691305"/>
                  <a:pt x="614219" y="720436"/>
                  <a:pt x="595746" y="748145"/>
                </a:cubicBezTo>
                <a:cubicBezTo>
                  <a:pt x="587645" y="760296"/>
                  <a:pt x="589992" y="777558"/>
                  <a:pt x="581891" y="789709"/>
                </a:cubicBezTo>
                <a:cubicBezTo>
                  <a:pt x="571023" y="806011"/>
                  <a:pt x="554182" y="817418"/>
                  <a:pt x="540328" y="831272"/>
                </a:cubicBezTo>
                <a:cubicBezTo>
                  <a:pt x="518358" y="897184"/>
                  <a:pt x="522548" y="908917"/>
                  <a:pt x="484910" y="955963"/>
                </a:cubicBezTo>
                <a:cubicBezTo>
                  <a:pt x="476750" y="966163"/>
                  <a:pt x="466437" y="974436"/>
                  <a:pt x="457200" y="983672"/>
                </a:cubicBezTo>
                <a:cubicBezTo>
                  <a:pt x="447964" y="1011381"/>
                  <a:pt x="445693" y="1042497"/>
                  <a:pt x="429491" y="1066800"/>
                </a:cubicBezTo>
                <a:cubicBezTo>
                  <a:pt x="388973" y="1127576"/>
                  <a:pt x="399473" y="1069108"/>
                  <a:pt x="360219" y="1163781"/>
                </a:cubicBezTo>
                <a:lnTo>
                  <a:pt x="193964" y="1676400"/>
                </a:lnTo>
                <a:cubicBezTo>
                  <a:pt x="198582" y="1690254"/>
                  <a:pt x="207819" y="1703359"/>
                  <a:pt x="207819" y="1717963"/>
                </a:cubicBezTo>
                <a:cubicBezTo>
                  <a:pt x="207819" y="1763385"/>
                  <a:pt x="177389" y="1768962"/>
                  <a:pt x="152400" y="1801091"/>
                </a:cubicBezTo>
                <a:cubicBezTo>
                  <a:pt x="131954" y="1827378"/>
                  <a:pt x="115455" y="1856509"/>
                  <a:pt x="96982" y="1884218"/>
                </a:cubicBezTo>
                <a:cubicBezTo>
                  <a:pt x="87746" y="1898072"/>
                  <a:pt x="81047" y="1914007"/>
                  <a:pt x="69273" y="1925781"/>
                </a:cubicBezTo>
                <a:lnTo>
                  <a:pt x="41564" y="1953491"/>
                </a:lnTo>
                <a:cubicBezTo>
                  <a:pt x="36946" y="1967345"/>
                  <a:pt x="35224" y="1982531"/>
                  <a:pt x="27710" y="1995054"/>
                </a:cubicBezTo>
                <a:cubicBezTo>
                  <a:pt x="20989" y="2006255"/>
                  <a:pt x="0" y="2022763"/>
                  <a:pt x="0" y="2022763"/>
                </a:cubicBezTo>
                <a:lnTo>
                  <a:pt x="0" y="2022763"/>
                </a:lnTo>
              </a:path>
            </a:pathLst>
          </a:custGeom>
          <a:ln w="57150">
            <a:solidFill>
              <a:srgbClr val="00FFFF"/>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9" name="Freeform 18"/>
          <p:cNvSpPr/>
          <p:nvPr/>
        </p:nvSpPr>
        <p:spPr>
          <a:xfrm>
            <a:off x="6557853" y="2262593"/>
            <a:ext cx="1872208" cy="340463"/>
          </a:xfrm>
          <a:custGeom>
            <a:avLst/>
            <a:gdLst>
              <a:gd name="connsiteX0" fmla="*/ 0 w 1954924"/>
              <a:gd name="connsiteY0" fmla="*/ 323194 h 323194"/>
              <a:gd name="connsiteX1" fmla="*/ 394138 w 1954924"/>
              <a:gd name="connsiteY1" fmla="*/ 212835 h 323194"/>
              <a:gd name="connsiteX2" fmla="*/ 599090 w 1954924"/>
              <a:gd name="connsiteY2" fmla="*/ 197070 h 323194"/>
              <a:gd name="connsiteX3" fmla="*/ 898635 w 1954924"/>
              <a:gd name="connsiteY3" fmla="*/ 102477 h 323194"/>
              <a:gd name="connsiteX4" fmla="*/ 1040524 w 1954924"/>
              <a:gd name="connsiteY4" fmla="*/ 7883 h 323194"/>
              <a:gd name="connsiteX5" fmla="*/ 1340069 w 1954924"/>
              <a:gd name="connsiteY5" fmla="*/ 149773 h 323194"/>
              <a:gd name="connsiteX6" fmla="*/ 1608083 w 1954924"/>
              <a:gd name="connsiteY6" fmla="*/ 291663 h 323194"/>
              <a:gd name="connsiteX7" fmla="*/ 1954924 w 1954924"/>
              <a:gd name="connsiteY7" fmla="*/ 307428 h 32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924" h="323194">
                <a:moveTo>
                  <a:pt x="0" y="323194"/>
                </a:moveTo>
                <a:cubicBezTo>
                  <a:pt x="147145" y="278525"/>
                  <a:pt x="294290" y="233856"/>
                  <a:pt x="394138" y="212835"/>
                </a:cubicBezTo>
                <a:cubicBezTo>
                  <a:pt x="493986" y="191814"/>
                  <a:pt x="515007" y="215463"/>
                  <a:pt x="599090" y="197070"/>
                </a:cubicBezTo>
                <a:cubicBezTo>
                  <a:pt x="683173" y="178677"/>
                  <a:pt x="825063" y="134008"/>
                  <a:pt x="898635" y="102477"/>
                </a:cubicBezTo>
                <a:cubicBezTo>
                  <a:pt x="972207" y="70946"/>
                  <a:pt x="966952" y="0"/>
                  <a:pt x="1040524" y="7883"/>
                </a:cubicBezTo>
                <a:cubicBezTo>
                  <a:pt x="1114096" y="15766"/>
                  <a:pt x="1245476" y="102476"/>
                  <a:pt x="1340069" y="149773"/>
                </a:cubicBezTo>
                <a:cubicBezTo>
                  <a:pt x="1434662" y="197070"/>
                  <a:pt x="1505607" y="265387"/>
                  <a:pt x="1608083" y="291663"/>
                </a:cubicBezTo>
                <a:cubicBezTo>
                  <a:pt x="1710559" y="317939"/>
                  <a:pt x="1832741" y="312683"/>
                  <a:pt x="1954924" y="307428"/>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20" name="AutoShape 32"/>
          <p:cNvSpPr>
            <a:spLocks/>
          </p:cNvSpPr>
          <p:nvPr/>
        </p:nvSpPr>
        <p:spPr bwMode="auto">
          <a:xfrm>
            <a:off x="7053929" y="3392294"/>
            <a:ext cx="3571868" cy="785818"/>
          </a:xfrm>
          <a:prstGeom prst="callout2">
            <a:avLst>
              <a:gd name="adj1" fmla="val 28341"/>
              <a:gd name="adj2" fmla="val 34372"/>
              <a:gd name="adj3" fmla="val -40700"/>
              <a:gd name="adj4" fmla="val 25672"/>
              <a:gd name="adj5" fmla="val -120128"/>
              <a:gd name="adj6" fmla="val 2302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err="1">
                <a:solidFill>
                  <a:srgbClr val="FF0000"/>
                </a:solidFill>
              </a:rPr>
              <a:t>calcarine</a:t>
            </a:r>
            <a:r>
              <a:rPr lang="en-US" sz="3600" b="1" dirty="0">
                <a:solidFill>
                  <a:srgbClr val="FF0000"/>
                </a:solidFill>
              </a:rPr>
              <a:t> sulcus</a:t>
            </a:r>
          </a:p>
        </p:txBody>
      </p:sp>
      <p:sp>
        <p:nvSpPr>
          <p:cNvPr id="21" name="AutoShape 32"/>
          <p:cNvSpPr>
            <a:spLocks/>
          </p:cNvSpPr>
          <p:nvPr/>
        </p:nvSpPr>
        <p:spPr bwMode="auto">
          <a:xfrm>
            <a:off x="8830485" y="1125859"/>
            <a:ext cx="2714644" cy="620368"/>
          </a:xfrm>
          <a:prstGeom prst="callout2">
            <a:avLst>
              <a:gd name="adj1" fmla="val 61713"/>
              <a:gd name="adj2" fmla="val 26270"/>
              <a:gd name="adj3" fmla="val 61380"/>
              <a:gd name="adj4" fmla="val 10351"/>
              <a:gd name="adj5" fmla="val 65153"/>
              <a:gd name="adj6" fmla="val -4152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dirty="0" err="1">
                <a:solidFill>
                  <a:prstClr val="black"/>
                </a:solidFill>
              </a:rPr>
              <a:t>parieto</a:t>
            </a:r>
            <a:r>
              <a:rPr lang="en-US" sz="3200" dirty="0">
                <a:solidFill>
                  <a:prstClr val="black"/>
                </a:solidFill>
              </a:rPr>
              <a:t>-occipital sulcus</a:t>
            </a:r>
            <a:endParaRPr lang="en-US" sz="3200" b="1" dirty="0">
              <a:solidFill>
                <a:srgbClr val="0000FF"/>
              </a:solidFill>
            </a:endParaRPr>
          </a:p>
        </p:txBody>
      </p:sp>
      <p:sp>
        <p:nvSpPr>
          <p:cNvPr id="22" name="AutoShape 32">
            <a:extLst>
              <a:ext uri="{FF2B5EF4-FFF2-40B4-BE49-F238E27FC236}">
                <a16:creationId xmlns:a16="http://schemas.microsoft.com/office/drawing/2014/main" id="{0F1B5B9A-602F-40FF-8B81-4BF9F79C0174}"/>
              </a:ext>
            </a:extLst>
          </p:cNvPr>
          <p:cNvSpPr>
            <a:spLocks/>
          </p:cNvSpPr>
          <p:nvPr/>
        </p:nvSpPr>
        <p:spPr bwMode="auto">
          <a:xfrm>
            <a:off x="8106013" y="66837"/>
            <a:ext cx="2664296" cy="397112"/>
          </a:xfrm>
          <a:prstGeom prst="callout2">
            <a:avLst>
              <a:gd name="adj1" fmla="val 79358"/>
              <a:gd name="adj2" fmla="val -2316"/>
              <a:gd name="adj3" fmla="val 52229"/>
              <a:gd name="adj4" fmla="val -61418"/>
              <a:gd name="adj5" fmla="val 166893"/>
              <a:gd name="adj6" fmla="val -7577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2800" b="1" dirty="0">
                <a:solidFill>
                  <a:prstClr val="black"/>
                </a:solidFill>
              </a:rPr>
              <a:t>Central sulcus</a:t>
            </a:r>
            <a:endParaRPr lang="en-US" sz="2800" b="1" dirty="0">
              <a:solidFill>
                <a:srgbClr val="0000FF"/>
              </a:solidFill>
            </a:endParaRPr>
          </a:p>
        </p:txBody>
      </p:sp>
      <p:sp>
        <p:nvSpPr>
          <p:cNvPr id="16" name="Rectangle 15">
            <a:extLst>
              <a:ext uri="{FF2B5EF4-FFF2-40B4-BE49-F238E27FC236}">
                <a16:creationId xmlns:a16="http://schemas.microsoft.com/office/drawing/2014/main" id="{7764099E-BC34-4DF1-B559-8E101169A8A1}"/>
              </a:ext>
            </a:extLst>
          </p:cNvPr>
          <p:cNvSpPr/>
          <p:nvPr/>
        </p:nvSpPr>
        <p:spPr>
          <a:xfrm>
            <a:off x="159434" y="4174801"/>
            <a:ext cx="11788726" cy="2582310"/>
          </a:xfrm>
          <a:prstGeom prst="rect">
            <a:avLst/>
          </a:prstGeom>
          <a:ln w="38100">
            <a:solidFill>
              <a:srgbClr val="0000CC"/>
            </a:solidFill>
          </a:ln>
        </p:spPr>
        <p:txBody>
          <a:bodyPr wrap="square">
            <a:spAutoFit/>
          </a:bodyPr>
          <a:lstStyle/>
          <a:p>
            <a:pPr marL="342900" indent="-342900" algn="ctr">
              <a:lnSpc>
                <a:spcPct val="125000"/>
              </a:lnSpc>
              <a:buFont typeface="Arial" panose="020B0604020202020204" pitchFamily="34" charset="0"/>
              <a:buChar char="•"/>
              <a:tabLst>
                <a:tab pos="262255" algn="l"/>
                <a:tab pos="6057900" algn="r"/>
              </a:tabLst>
            </a:pPr>
            <a:r>
              <a:rPr lang="en-US" sz="2200" b="1" dirty="0">
                <a:solidFill>
                  <a:srgbClr val="FF0000"/>
                </a:solidFill>
                <a:latin typeface="Arial" panose="020B0604020202020204" pitchFamily="34" charset="0"/>
                <a:ea typeface="Times New Roman" panose="02020603050405020304" pitchFamily="18" charset="0"/>
              </a:rPr>
              <a:t>Sulci on the Medial Surface</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62255" algn="l"/>
                <a:tab pos="4114800" algn="r"/>
                <a:tab pos="6057900" algn="r"/>
              </a:tabLst>
            </a:pPr>
            <a:r>
              <a:rPr lang="en-US" sz="2200" b="1" dirty="0">
                <a:solidFill>
                  <a:srgbClr val="0000FF"/>
                </a:solidFill>
                <a:latin typeface="Arial" panose="020B0604020202020204" pitchFamily="34" charset="0"/>
                <a:ea typeface="Times New Roman" panose="02020603050405020304" pitchFamily="18" charset="0"/>
              </a:rPr>
              <a:t>1- Callosal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close to the upper surface of the corpus callosum. </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pPr>
            <a:r>
              <a:rPr lang="en-US" sz="2200" b="1" dirty="0">
                <a:solidFill>
                  <a:srgbClr val="0000FF"/>
                </a:solidFill>
                <a:latin typeface="Arial" panose="020B0604020202020204" pitchFamily="34" charset="0"/>
                <a:ea typeface="Times New Roman" panose="02020603050405020304" pitchFamily="18" charset="0"/>
              </a:rPr>
              <a:t>2- Cingulate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about finger's breadth above and parallel to the callosal sulcus. </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pPr>
            <a:r>
              <a:rPr lang="en-US" sz="2200" dirty="0">
                <a:solidFill>
                  <a:prstClr val="black"/>
                </a:solidFill>
                <a:latin typeface="Arial" panose="020B0604020202020204" pitchFamily="34" charset="0"/>
                <a:ea typeface="Times New Roman" panose="02020603050405020304" pitchFamily="18" charset="0"/>
              </a:rPr>
              <a:t>-  It </a:t>
            </a:r>
            <a:r>
              <a:rPr lang="en-US" sz="2200" b="1" dirty="0">
                <a:solidFill>
                  <a:prstClr val="black"/>
                </a:solidFill>
                <a:latin typeface="Arial" panose="020B0604020202020204" pitchFamily="34" charset="0"/>
                <a:ea typeface="Times New Roman" panose="02020603050405020304" pitchFamily="18" charset="0"/>
              </a:rPr>
              <a:t>ends</a:t>
            </a:r>
            <a:r>
              <a:rPr lang="en-US" sz="2200" dirty="0">
                <a:solidFill>
                  <a:prstClr val="black"/>
                </a:solidFill>
                <a:latin typeface="Arial" panose="020B0604020202020204" pitchFamily="34" charset="0"/>
                <a:ea typeface="Times New Roman" panose="02020603050405020304" pitchFamily="18" charset="0"/>
              </a:rPr>
              <a:t> by dividing into two rami in front and behind the central sulcus.</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pPr>
            <a:r>
              <a:rPr lang="en-US" sz="2200" b="1" dirty="0">
                <a:solidFill>
                  <a:srgbClr val="0000FF"/>
                </a:solidFill>
                <a:latin typeface="Arial" panose="020B0604020202020204" pitchFamily="34" charset="0"/>
                <a:ea typeface="Times New Roman" panose="02020603050405020304" pitchFamily="18" charset="0"/>
              </a:rPr>
              <a:t>3- Central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between the two branches of the cingulate sulcus. </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2000"/>
              </a:lnSpc>
              <a:tabLst>
                <a:tab pos="478790" algn="l"/>
                <a:tab pos="262255" algn="l"/>
                <a:tab pos="478790" algn="l"/>
                <a:tab pos="6057900" algn="r"/>
              </a:tabLst>
            </a:pPr>
            <a:r>
              <a:rPr lang="en-US" sz="2200" b="1" dirty="0">
                <a:solidFill>
                  <a:srgbClr val="0000FF"/>
                </a:solidFill>
                <a:latin typeface="Arial" panose="020B0604020202020204" pitchFamily="34" charset="0"/>
                <a:ea typeface="Times New Roman" panose="02020603050405020304" pitchFamily="18" charset="0"/>
              </a:rPr>
              <a:t>4- Parieto-occipital sulcus</a:t>
            </a:r>
            <a:r>
              <a:rPr lang="en-US" sz="2200" dirty="0">
                <a:solidFill>
                  <a:prstClr val="black"/>
                </a:solidFill>
                <a:latin typeface="Arial" panose="020B0604020202020204" pitchFamily="34" charset="0"/>
                <a:ea typeface="Times New Roman" panose="02020603050405020304" pitchFamily="18" charset="0"/>
              </a:rPr>
              <a:t>. 			</a:t>
            </a:r>
            <a:r>
              <a:rPr lang="en-US" sz="2200" b="1" dirty="0">
                <a:solidFill>
                  <a:srgbClr val="0000FF"/>
                </a:solidFill>
                <a:latin typeface="Arial" panose="020B0604020202020204" pitchFamily="34" charset="0"/>
                <a:ea typeface="Times New Roman" panose="02020603050405020304" pitchFamily="18" charset="0"/>
              </a:rPr>
              <a:t>5- Calcarine sulcus.</a:t>
            </a:r>
          </a:p>
        </p:txBody>
      </p:sp>
      <p:sp>
        <p:nvSpPr>
          <p:cNvPr id="23" name="Rectangle 22">
            <a:extLst>
              <a:ext uri="{FF2B5EF4-FFF2-40B4-BE49-F238E27FC236}">
                <a16:creationId xmlns:a16="http://schemas.microsoft.com/office/drawing/2014/main" id="{5D231C98-D5CC-4076-8BB8-5026D9CF993D}"/>
              </a:ext>
            </a:extLst>
          </p:cNvPr>
          <p:cNvSpPr/>
          <p:nvPr/>
        </p:nvSpPr>
        <p:spPr>
          <a:xfrm>
            <a:off x="8430061" y="2639668"/>
            <a:ext cx="3761939" cy="397112"/>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95933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14" grpId="0" animBg="1"/>
      <p:bldP spid="15"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10000" contrast="30000"/>
          </a:blip>
          <a:srcRect l="34570" t="24414" r="21484" b="26758"/>
          <a:stretch>
            <a:fillRect/>
          </a:stretch>
        </p:blipFill>
        <p:spPr>
          <a:xfrm>
            <a:off x="4332748" y="949253"/>
            <a:ext cx="6264696" cy="4104456"/>
          </a:xfrm>
          <a:prstGeom prst="rect">
            <a:avLst/>
          </a:prstGeom>
          <a:noFill/>
        </p:spPr>
      </p:pic>
      <p:sp>
        <p:nvSpPr>
          <p:cNvPr id="3" name="AutoShape 32"/>
          <p:cNvSpPr>
            <a:spLocks/>
          </p:cNvSpPr>
          <p:nvPr/>
        </p:nvSpPr>
        <p:spPr bwMode="auto">
          <a:xfrm flipH="1">
            <a:off x="3215389" y="365377"/>
            <a:ext cx="2500330" cy="532959"/>
          </a:xfrm>
          <a:prstGeom prst="callout2">
            <a:avLst>
              <a:gd name="adj1" fmla="val 398437"/>
              <a:gd name="adj2" fmla="val 11133"/>
              <a:gd name="adj3" fmla="val 121650"/>
              <a:gd name="adj4" fmla="val 28818"/>
              <a:gd name="adj5" fmla="val 292125"/>
              <a:gd name="adj6" fmla="val -34697"/>
            </a:avLst>
          </a:prstGeom>
          <a:noFill/>
          <a:ln w="38100">
            <a:solidFill>
              <a:schemeClr val="tx1"/>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err="1">
                <a:solidFill>
                  <a:srgbClr val="009900"/>
                </a:solidFill>
              </a:rPr>
              <a:t>cingulate</a:t>
            </a:r>
            <a:r>
              <a:rPr lang="en-US" sz="3600" b="1" dirty="0">
                <a:solidFill>
                  <a:srgbClr val="009900"/>
                </a:solidFill>
              </a:rPr>
              <a:t> gyrus </a:t>
            </a:r>
          </a:p>
        </p:txBody>
      </p:sp>
      <p:sp>
        <p:nvSpPr>
          <p:cNvPr id="7" name="AutoShape 32"/>
          <p:cNvSpPr>
            <a:spLocks/>
          </p:cNvSpPr>
          <p:nvPr/>
        </p:nvSpPr>
        <p:spPr bwMode="auto">
          <a:xfrm>
            <a:off x="5844915" y="112542"/>
            <a:ext cx="2714644" cy="542483"/>
          </a:xfrm>
          <a:prstGeom prst="callout2">
            <a:avLst>
              <a:gd name="adj1" fmla="val 90010"/>
              <a:gd name="adj2" fmla="val 25911"/>
              <a:gd name="adj3" fmla="val 115902"/>
              <a:gd name="adj4" fmla="val 15456"/>
              <a:gd name="adj5" fmla="val 262794"/>
              <a:gd name="adj6" fmla="val 2884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3200" b="1" dirty="0">
                <a:ln w="11430"/>
                <a:solidFill>
                  <a:srgbClr val="FF0000"/>
                </a:solidFill>
              </a:rPr>
              <a:t>medial  frontal gyrus </a:t>
            </a:r>
          </a:p>
        </p:txBody>
      </p:sp>
      <p:sp>
        <p:nvSpPr>
          <p:cNvPr id="8" name="AutoShape 32"/>
          <p:cNvSpPr>
            <a:spLocks/>
          </p:cNvSpPr>
          <p:nvPr/>
        </p:nvSpPr>
        <p:spPr bwMode="auto">
          <a:xfrm>
            <a:off x="9661339" y="373190"/>
            <a:ext cx="2130030" cy="471045"/>
          </a:xfrm>
          <a:prstGeom prst="callout2">
            <a:avLst>
              <a:gd name="adj1" fmla="val 89390"/>
              <a:gd name="adj2" fmla="val 2681"/>
              <a:gd name="adj3" fmla="val 99347"/>
              <a:gd name="adj4" fmla="val -36052"/>
              <a:gd name="adj5" fmla="val 222560"/>
              <a:gd name="adj6" fmla="val -8600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err="1">
                <a:solidFill>
                  <a:srgbClr val="D60093"/>
                </a:solidFill>
              </a:rPr>
              <a:t>paracentral</a:t>
            </a:r>
            <a:r>
              <a:rPr lang="en-US" sz="3200" b="1" dirty="0">
                <a:solidFill>
                  <a:srgbClr val="D60093"/>
                </a:solidFill>
              </a:rPr>
              <a:t> lobule </a:t>
            </a:r>
          </a:p>
        </p:txBody>
      </p:sp>
      <p:sp>
        <p:nvSpPr>
          <p:cNvPr id="9" name="AutoShape 32"/>
          <p:cNvSpPr>
            <a:spLocks/>
          </p:cNvSpPr>
          <p:nvPr/>
        </p:nvSpPr>
        <p:spPr bwMode="auto">
          <a:xfrm>
            <a:off x="10237403" y="1309294"/>
            <a:ext cx="1944216" cy="542483"/>
          </a:xfrm>
          <a:prstGeom prst="callout2">
            <a:avLst>
              <a:gd name="adj1" fmla="val 72572"/>
              <a:gd name="adj2" fmla="val 3168"/>
              <a:gd name="adj3" fmla="val 43248"/>
              <a:gd name="adj4" fmla="val -26717"/>
              <a:gd name="adj5" fmla="val 100048"/>
              <a:gd name="adj6" fmla="val -6103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200" b="1" dirty="0" err="1">
                <a:solidFill>
                  <a:srgbClr val="009900"/>
                </a:solidFill>
              </a:rPr>
              <a:t>precuneus</a:t>
            </a:r>
            <a:r>
              <a:rPr lang="en-US" sz="3200" b="1" dirty="0">
                <a:solidFill>
                  <a:srgbClr val="009900"/>
                </a:solidFill>
              </a:rPr>
              <a:t> </a:t>
            </a:r>
          </a:p>
        </p:txBody>
      </p:sp>
      <p:sp>
        <p:nvSpPr>
          <p:cNvPr id="10" name="AutoShape 32"/>
          <p:cNvSpPr>
            <a:spLocks/>
          </p:cNvSpPr>
          <p:nvPr/>
        </p:nvSpPr>
        <p:spPr bwMode="auto">
          <a:xfrm>
            <a:off x="9840851" y="3685557"/>
            <a:ext cx="2304256" cy="648072"/>
          </a:xfrm>
          <a:prstGeom prst="callout2">
            <a:avLst>
              <a:gd name="adj1" fmla="val 28040"/>
              <a:gd name="adj2" fmla="val 31849"/>
              <a:gd name="adj3" fmla="val -58301"/>
              <a:gd name="adj4" fmla="val 19132"/>
              <a:gd name="adj5" fmla="val -159526"/>
              <a:gd name="adj6" fmla="val 4599"/>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err="1">
                <a:solidFill>
                  <a:srgbClr val="0000FF"/>
                </a:solidFill>
              </a:rPr>
              <a:t>cuneus</a:t>
            </a:r>
            <a:endParaRPr lang="en-US" sz="3600" b="1" dirty="0">
              <a:solidFill>
                <a:srgbClr val="0000FF"/>
              </a:solidFill>
            </a:endParaRPr>
          </a:p>
        </p:txBody>
      </p:sp>
      <p:sp>
        <p:nvSpPr>
          <p:cNvPr id="17" name="AutoShape 32">
            <a:extLst>
              <a:ext uri="{FF2B5EF4-FFF2-40B4-BE49-F238E27FC236}">
                <a16:creationId xmlns:a16="http://schemas.microsoft.com/office/drawing/2014/main" id="{90C51494-F04C-435F-9156-83BC540A14D3}"/>
              </a:ext>
            </a:extLst>
          </p:cNvPr>
          <p:cNvSpPr>
            <a:spLocks/>
          </p:cNvSpPr>
          <p:nvPr/>
        </p:nvSpPr>
        <p:spPr bwMode="auto">
          <a:xfrm>
            <a:off x="8661223" y="4657808"/>
            <a:ext cx="3130146" cy="573499"/>
          </a:xfrm>
          <a:prstGeom prst="callout2">
            <a:avLst>
              <a:gd name="adj1" fmla="val 18899"/>
              <a:gd name="adj2" fmla="val 40530"/>
              <a:gd name="adj3" fmla="val -40700"/>
              <a:gd name="adj4" fmla="val 25672"/>
              <a:gd name="adj5" fmla="val -234714"/>
              <a:gd name="adj6" fmla="val 38181"/>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a:solidFill>
                  <a:srgbClr val="FF0000"/>
                </a:solidFill>
              </a:rPr>
              <a:t>Lingual gyrus</a:t>
            </a:r>
          </a:p>
        </p:txBody>
      </p:sp>
      <p:pic>
        <p:nvPicPr>
          <p:cNvPr id="16" name="Picture 6" descr="s03-09B">
            <a:extLst>
              <a:ext uri="{FF2B5EF4-FFF2-40B4-BE49-F238E27FC236}">
                <a16:creationId xmlns:a16="http://schemas.microsoft.com/office/drawing/2014/main" id="{540F751D-E035-453C-BD7A-B2DD65E44B4C}"/>
              </a:ext>
            </a:extLst>
          </p:cNvPr>
          <p:cNvPicPr>
            <a:picLocks noChangeAspect="1" noChangeArrowheads="1"/>
          </p:cNvPicPr>
          <p:nvPr/>
        </p:nvPicPr>
        <p:blipFill rotWithShape="1">
          <a:blip r:embed="rId4" cstate="print">
            <a:lum bright="-10000" contrast="30000"/>
          </a:blip>
          <a:srcRect l="3968" t="6538" r="4058" b="1667"/>
          <a:stretch/>
        </p:blipFill>
        <p:spPr bwMode="auto">
          <a:xfrm>
            <a:off x="46893" y="3263595"/>
            <a:ext cx="4783016" cy="3580228"/>
          </a:xfrm>
          <a:prstGeom prst="rect">
            <a:avLst/>
          </a:prstGeom>
          <a:noFill/>
        </p:spPr>
      </p:pic>
      <p:sp>
        <p:nvSpPr>
          <p:cNvPr id="11" name="AutoShape 32">
            <a:extLst>
              <a:ext uri="{FF2B5EF4-FFF2-40B4-BE49-F238E27FC236}">
                <a16:creationId xmlns:a16="http://schemas.microsoft.com/office/drawing/2014/main" id="{F5A3AF6A-528E-4AA0-B2F7-9996CAB3ABC3}"/>
              </a:ext>
            </a:extLst>
          </p:cNvPr>
          <p:cNvSpPr>
            <a:spLocks/>
          </p:cNvSpPr>
          <p:nvPr/>
        </p:nvSpPr>
        <p:spPr bwMode="auto">
          <a:xfrm>
            <a:off x="6531193" y="5405973"/>
            <a:ext cx="3583478" cy="573499"/>
          </a:xfrm>
          <a:prstGeom prst="callout2">
            <a:avLst>
              <a:gd name="adj1" fmla="val 18899"/>
              <a:gd name="adj2" fmla="val 40530"/>
              <a:gd name="adj3" fmla="val -40700"/>
              <a:gd name="adj4" fmla="val 25672"/>
              <a:gd name="adj5" fmla="val -251885"/>
              <a:gd name="adj6" fmla="val 38181"/>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3600" b="1" dirty="0" err="1">
                <a:solidFill>
                  <a:srgbClr val="FF0000"/>
                </a:solidFill>
              </a:rPr>
              <a:t>Parahippocamus</a:t>
            </a:r>
            <a:endParaRPr lang="en-US" sz="3600" b="1" dirty="0">
              <a:solidFill>
                <a:srgbClr val="FF0000"/>
              </a:solidFill>
            </a:endParaRPr>
          </a:p>
        </p:txBody>
      </p:sp>
      <p:sp>
        <p:nvSpPr>
          <p:cNvPr id="12" name="Rectangle 11">
            <a:extLst>
              <a:ext uri="{FF2B5EF4-FFF2-40B4-BE49-F238E27FC236}">
                <a16:creationId xmlns:a16="http://schemas.microsoft.com/office/drawing/2014/main" id="{3DDB072B-3B52-42DA-9352-8B82818E21DE}"/>
              </a:ext>
            </a:extLst>
          </p:cNvPr>
          <p:cNvSpPr/>
          <p:nvPr/>
        </p:nvSpPr>
        <p:spPr>
          <a:xfrm>
            <a:off x="331609" y="1851777"/>
            <a:ext cx="3898039" cy="4036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43614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edge">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0A0579-BA9D-4171-B491-B898F73289BF}"/>
              </a:ext>
            </a:extLst>
          </p:cNvPr>
          <p:cNvSpPr/>
          <p:nvPr/>
        </p:nvSpPr>
        <p:spPr>
          <a:xfrm>
            <a:off x="154745" y="239151"/>
            <a:ext cx="11901267" cy="5920019"/>
          </a:xfrm>
          <a:prstGeom prst="rect">
            <a:avLst/>
          </a:prstGeom>
        </p:spPr>
        <p:txBody>
          <a:bodyPr wrap="square">
            <a:spAutoFit/>
          </a:bodyPr>
          <a:lstStyle/>
          <a:p>
            <a:pPr marL="2171700" lvl="4" indent="-342900">
              <a:lnSpc>
                <a:spcPct val="125000"/>
              </a:lnSpc>
              <a:buFont typeface="Symbol" panose="05050102010706020507" pitchFamily="18" charset="2"/>
              <a:buChar char=""/>
              <a:tabLst>
                <a:tab pos="262255" algn="l"/>
                <a:tab pos="457200" algn="l"/>
                <a:tab pos="535940" algn="l"/>
                <a:tab pos="6057900" algn="r"/>
              </a:tabLst>
            </a:pPr>
            <a:r>
              <a:rPr lang="en-US" sz="2400" b="1" dirty="0">
                <a:solidFill>
                  <a:srgbClr val="FF0000"/>
                </a:solidFill>
                <a:latin typeface="Arial" panose="020B0604020202020204" pitchFamily="34" charset="0"/>
                <a:ea typeface="Times New Roman" panose="02020603050405020304" pitchFamily="18" charset="0"/>
              </a:rPr>
              <a:t>Gyri on the Medial Surface</a:t>
            </a:r>
            <a:endParaRPr lang="en-US" sz="2400" dirty="0">
              <a:solidFill>
                <a:prstClr val="black"/>
              </a:solidFill>
              <a:latin typeface="Times New Roman" panose="02020603050405020304" pitchFamily="18" charset="0"/>
              <a:ea typeface="Times New Roman" panose="02020603050405020304" pitchFamily="18" charset="0"/>
            </a:endParaRPr>
          </a:p>
          <a:p>
            <a:pPr marL="228600" algn="justLow">
              <a:lnSpc>
                <a:spcPct val="122000"/>
              </a:lnSpc>
              <a:tabLst>
                <a:tab pos="259080" algn="l"/>
                <a:tab pos="259080" algn="l"/>
                <a:tab pos="6057900" algn="r"/>
              </a:tabLst>
            </a:pPr>
            <a:r>
              <a:rPr lang="en-US" sz="2400" b="1" dirty="0">
                <a:solidFill>
                  <a:srgbClr val="0000FF"/>
                </a:solidFill>
                <a:latin typeface="Arial" panose="020B0604020202020204" pitchFamily="34" charset="0"/>
                <a:ea typeface="Times New Roman" panose="02020603050405020304" pitchFamily="18" charset="0"/>
              </a:rPr>
              <a:t>1- Cingulate gyrus</a:t>
            </a:r>
            <a:r>
              <a:rPr lang="en-US" sz="2400" dirty="0">
                <a:solidFill>
                  <a:srgbClr val="0000FF"/>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between the callosal and cingulate sulci. </a:t>
            </a:r>
          </a:p>
          <a:p>
            <a:pPr marL="228600" algn="justLow">
              <a:lnSpc>
                <a:spcPct val="122000"/>
              </a:lnSpc>
              <a:tabLst>
                <a:tab pos="259080" algn="l"/>
                <a:tab pos="259080" algn="l"/>
                <a:tab pos="6057900" algn="r"/>
              </a:tabLst>
            </a:pPr>
            <a:r>
              <a:rPr lang="en-US" sz="2400" dirty="0">
                <a:solidFill>
                  <a:prstClr val="black"/>
                </a:solidFill>
                <a:latin typeface="Arial" panose="020B0604020202020204" pitchFamily="34" charset="0"/>
                <a:ea typeface="Times New Roman" panose="02020603050405020304" pitchFamily="18" charset="0"/>
              </a:rPr>
              <a:t>- The lower part of the posterior end curves downward behind the splenium of corpus callosum and forms a narrow area (</a:t>
            </a:r>
            <a:r>
              <a:rPr lang="en-US" sz="2400" b="1" dirty="0">
                <a:solidFill>
                  <a:srgbClr val="0000FF"/>
                </a:solidFill>
                <a:latin typeface="Arial" panose="020B0604020202020204" pitchFamily="34" charset="0"/>
                <a:ea typeface="Times New Roman" panose="02020603050405020304" pitchFamily="18" charset="0"/>
              </a:rPr>
              <a:t>isthmus</a:t>
            </a:r>
            <a:r>
              <a:rPr lang="en-US" sz="2400" dirty="0">
                <a:solidFill>
                  <a:prstClr val="black"/>
                </a:solidFill>
                <a:latin typeface="Arial" panose="020B0604020202020204" pitchFamily="34" charset="0"/>
                <a:ea typeface="Times New Roman" panose="02020603050405020304" pitchFamily="18" charset="0"/>
              </a:rPr>
              <a:t>) that connects it with the </a:t>
            </a:r>
            <a:r>
              <a:rPr lang="en-US" sz="2400" dirty="0">
                <a:solidFill>
                  <a:srgbClr val="FF0000"/>
                </a:solidFill>
                <a:latin typeface="Arial" panose="020B0604020202020204" pitchFamily="34" charset="0"/>
                <a:ea typeface="Times New Roman" panose="02020603050405020304" pitchFamily="18" charset="0"/>
              </a:rPr>
              <a:t>para-hippocampal gyrus</a:t>
            </a:r>
            <a:r>
              <a:rPr lang="en-US" sz="2400" dirty="0">
                <a:solidFill>
                  <a:prstClr val="black"/>
                </a:solidFill>
                <a:latin typeface="Arial" panose="020B0604020202020204" pitchFamily="34"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228600" algn="justLow">
              <a:lnSpc>
                <a:spcPct val="122000"/>
              </a:lnSpc>
              <a:tabLst>
                <a:tab pos="259080" algn="l"/>
                <a:tab pos="259080" algn="l"/>
                <a:tab pos="6057900" algn="r"/>
              </a:tabLst>
            </a:pPr>
            <a:r>
              <a:rPr lang="en-US" sz="2400" b="1" dirty="0">
                <a:solidFill>
                  <a:srgbClr val="0000FF"/>
                </a:solidFill>
                <a:latin typeface="Arial" panose="020B0604020202020204" pitchFamily="34" charset="0"/>
                <a:ea typeface="Times New Roman" panose="02020603050405020304" pitchFamily="18" charset="0"/>
              </a:rPr>
              <a:t>2- Medial frontal gyrus</a:t>
            </a:r>
            <a:r>
              <a:rPr lang="en-US" sz="2400" dirty="0">
                <a:solidFill>
                  <a:srgbClr val="0000FF"/>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between the superomedial border and cingulate sulcus. </a:t>
            </a:r>
            <a:endParaRPr lang="en-US" sz="2400" dirty="0">
              <a:solidFill>
                <a:prstClr val="black"/>
              </a:solidFill>
              <a:latin typeface="Times New Roman" panose="02020603050405020304" pitchFamily="18" charset="0"/>
              <a:ea typeface="Times New Roman" panose="02020603050405020304" pitchFamily="18" charset="0"/>
            </a:endParaRPr>
          </a:p>
          <a:p>
            <a:pPr marL="228600" algn="justLow">
              <a:lnSpc>
                <a:spcPct val="122000"/>
              </a:lnSpc>
              <a:tabLst>
                <a:tab pos="259080" algn="l"/>
                <a:tab pos="259080" algn="l"/>
                <a:tab pos="6057900" algn="r"/>
              </a:tabLst>
            </a:pPr>
            <a:r>
              <a:rPr lang="en-US" sz="2400" b="1" dirty="0">
                <a:solidFill>
                  <a:srgbClr val="0000FF"/>
                </a:solidFill>
                <a:latin typeface="Arial" panose="020B0604020202020204" pitchFamily="34" charset="0"/>
                <a:ea typeface="Times New Roman" panose="02020603050405020304" pitchFamily="18" charset="0"/>
              </a:rPr>
              <a:t>3- Paracentral lobule:</a:t>
            </a:r>
            <a:r>
              <a:rPr lang="en-US" sz="2400" dirty="0">
                <a:solidFill>
                  <a:srgbClr val="0000FF"/>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surrounds the central sulcus between the two rami of the cingulate sulcus.</a:t>
            </a:r>
            <a:endParaRPr lang="en-US" sz="2400" dirty="0">
              <a:solidFill>
                <a:prstClr val="black"/>
              </a:solidFill>
              <a:latin typeface="Times New Roman" panose="02020603050405020304" pitchFamily="18" charset="0"/>
              <a:ea typeface="Times New Roman" panose="02020603050405020304" pitchFamily="18" charset="0"/>
            </a:endParaRPr>
          </a:p>
          <a:p>
            <a:pPr marL="228600" algn="justLow">
              <a:lnSpc>
                <a:spcPct val="122000"/>
              </a:lnSpc>
              <a:tabLst>
                <a:tab pos="259080" algn="l"/>
                <a:tab pos="259080" algn="l"/>
                <a:tab pos="6057900" algn="r"/>
              </a:tabLst>
            </a:pPr>
            <a:r>
              <a:rPr lang="en-US" sz="2400" b="1" dirty="0">
                <a:solidFill>
                  <a:srgbClr val="0000FF"/>
                </a:solidFill>
                <a:latin typeface="Arial" panose="020B0604020202020204" pitchFamily="34" charset="0"/>
                <a:ea typeface="Times New Roman" panose="02020603050405020304" pitchFamily="18" charset="0"/>
              </a:rPr>
              <a:t>4- Precuneus</a:t>
            </a:r>
            <a:r>
              <a:rPr lang="en-US" sz="2400" dirty="0">
                <a:solidFill>
                  <a:srgbClr val="0000FF"/>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Infront parieto-occipital sulcus.  </a:t>
            </a:r>
            <a:endParaRPr lang="en-US" sz="2400" dirty="0">
              <a:solidFill>
                <a:prstClr val="black"/>
              </a:solidFill>
              <a:latin typeface="Times New Roman" panose="02020603050405020304" pitchFamily="18" charset="0"/>
              <a:ea typeface="Times New Roman" panose="02020603050405020304" pitchFamily="18" charset="0"/>
            </a:endParaRPr>
          </a:p>
          <a:p>
            <a:pPr marL="228600" algn="justLow">
              <a:lnSpc>
                <a:spcPct val="122000"/>
              </a:lnSpc>
              <a:tabLst>
                <a:tab pos="478790" algn="l"/>
                <a:tab pos="262255" algn="l"/>
                <a:tab pos="478790" algn="l"/>
                <a:tab pos="6057900" algn="r"/>
              </a:tabLst>
            </a:pPr>
            <a:r>
              <a:rPr lang="en-US" sz="2400" b="1" dirty="0">
                <a:solidFill>
                  <a:srgbClr val="0000FF"/>
                </a:solidFill>
                <a:latin typeface="Arial" panose="020B0604020202020204" pitchFamily="34" charset="0"/>
                <a:ea typeface="Times New Roman" panose="02020603050405020304" pitchFamily="18" charset="0"/>
              </a:rPr>
              <a:t>5- Cuneus</a:t>
            </a:r>
            <a:r>
              <a:rPr lang="en-US" sz="2400" dirty="0">
                <a:solidFill>
                  <a:srgbClr val="0000FF"/>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the triangular gyrus between the parieto-occipital and </a:t>
            </a:r>
            <a:r>
              <a:rPr lang="en-US" sz="2400" dirty="0" err="1">
                <a:solidFill>
                  <a:prstClr val="black"/>
                </a:solidFill>
                <a:latin typeface="Arial" panose="020B0604020202020204" pitchFamily="34" charset="0"/>
                <a:ea typeface="Times New Roman" panose="02020603050405020304" pitchFamily="18" charset="0"/>
              </a:rPr>
              <a:t>postcalcarine</a:t>
            </a:r>
            <a:r>
              <a:rPr lang="en-US" sz="2400" dirty="0">
                <a:solidFill>
                  <a:prstClr val="black"/>
                </a:solidFill>
                <a:latin typeface="Arial" panose="020B0604020202020204" pitchFamily="34" charset="0"/>
                <a:ea typeface="Times New Roman" panose="02020603050405020304" pitchFamily="18" charset="0"/>
              </a:rPr>
              <a:t> sulci (between the two branches of the </a:t>
            </a:r>
            <a:r>
              <a:rPr lang="en-US" sz="2400" b="1" dirty="0">
                <a:solidFill>
                  <a:prstClr val="black"/>
                </a:solidFill>
                <a:latin typeface="Arial" panose="020B0604020202020204" pitchFamily="34" charset="0"/>
                <a:ea typeface="Times New Roman" panose="02020603050405020304" pitchFamily="18" charset="0"/>
              </a:rPr>
              <a:t>Y</a:t>
            </a:r>
            <a:r>
              <a:rPr lang="en-US" sz="2400" dirty="0">
                <a:solidFill>
                  <a:prstClr val="black"/>
                </a:solidFill>
                <a:latin typeface="Arial" panose="020B0604020202020204" pitchFamily="34" charset="0"/>
                <a:ea typeface="Times New Roman" panose="02020603050405020304" pitchFamily="18" charset="0"/>
              </a:rPr>
              <a:t>).</a:t>
            </a:r>
            <a:endParaRPr lang="en-US" sz="2400" dirty="0">
              <a:solidFill>
                <a:prstClr val="black"/>
              </a:solidFill>
              <a:latin typeface="Times New Roman" panose="02020603050405020304" pitchFamily="18" charset="0"/>
              <a:ea typeface="Times New Roman" panose="02020603050405020304" pitchFamily="18" charset="0"/>
            </a:endParaRPr>
          </a:p>
          <a:p>
            <a:pPr marL="228600" algn="justLow">
              <a:lnSpc>
                <a:spcPct val="122000"/>
              </a:lnSpc>
              <a:tabLst>
                <a:tab pos="259080" algn="l"/>
                <a:tab pos="259080" algn="l"/>
                <a:tab pos="6057900" algn="r"/>
              </a:tabLst>
            </a:pPr>
            <a:r>
              <a:rPr lang="en-US" sz="2400" b="1" dirty="0">
                <a:solidFill>
                  <a:srgbClr val="0000FF"/>
                </a:solidFill>
                <a:latin typeface="Arial" panose="020B0604020202020204" pitchFamily="34" charset="0"/>
                <a:ea typeface="Times New Roman" panose="02020603050405020304" pitchFamily="18" charset="0"/>
              </a:rPr>
              <a:t>6- Lingual gyrus:</a:t>
            </a:r>
            <a:r>
              <a:rPr lang="en-US" sz="2400" dirty="0">
                <a:solidFill>
                  <a:srgbClr val="0000FF"/>
                </a:solidFill>
                <a:latin typeface="Arial" panose="020B0604020202020204" pitchFamily="34" charset="0"/>
                <a:ea typeface="Times New Roman" panose="02020603050405020304" pitchFamily="18" charset="0"/>
              </a:rPr>
              <a:t> </a:t>
            </a:r>
            <a:r>
              <a:rPr lang="en-US" sz="2400" dirty="0">
                <a:solidFill>
                  <a:prstClr val="black"/>
                </a:solidFill>
                <a:latin typeface="Arial" panose="020B0604020202020204" pitchFamily="34" charset="0"/>
                <a:ea typeface="Times New Roman" panose="02020603050405020304" pitchFamily="18" charset="0"/>
              </a:rPr>
              <a:t>the elongated, tongue-like gyrus extending below the </a:t>
            </a:r>
            <a:r>
              <a:rPr lang="en-US" sz="2400" dirty="0" err="1">
                <a:solidFill>
                  <a:prstClr val="black"/>
                </a:solidFill>
                <a:latin typeface="Arial" panose="020B0604020202020204" pitchFamily="34" charset="0"/>
                <a:ea typeface="Times New Roman" panose="02020603050405020304" pitchFamily="18" charset="0"/>
              </a:rPr>
              <a:t>postcalcarine</a:t>
            </a:r>
            <a:r>
              <a:rPr lang="en-US" sz="2400" dirty="0">
                <a:solidFill>
                  <a:prstClr val="black"/>
                </a:solidFill>
                <a:latin typeface="Arial" panose="020B0604020202020204" pitchFamily="34" charset="0"/>
                <a:ea typeface="Times New Roman" panose="02020603050405020304" pitchFamily="18" charset="0"/>
              </a:rPr>
              <a:t> sulcus to the occipital pole. </a:t>
            </a:r>
            <a:endParaRPr lang="en-US" sz="24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A3C0D712-C3EF-4D07-8481-243DE385D8B3}"/>
              </a:ext>
            </a:extLst>
          </p:cNvPr>
          <p:cNvSpPr/>
          <p:nvPr/>
        </p:nvSpPr>
        <p:spPr>
          <a:xfrm>
            <a:off x="8007459" y="207086"/>
            <a:ext cx="3898039" cy="40362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60484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FD76B35F-6DBC-4EC2-9E22-30B27E0ED37A}"/>
              </a:ext>
            </a:extLst>
          </p:cNvPr>
          <p:cNvSpPr>
            <a:spLocks noChangeArrowheads="1"/>
          </p:cNvSpPr>
          <p:nvPr/>
        </p:nvSpPr>
        <p:spPr bwMode="auto">
          <a:xfrm>
            <a:off x="2639616" y="332656"/>
            <a:ext cx="7272808" cy="5688632"/>
          </a:xfrm>
          <a:prstGeom prst="bevel">
            <a:avLst>
              <a:gd name="adj" fmla="val 12500"/>
            </a:avLst>
          </a:prstGeom>
          <a:solidFill>
            <a:srgbClr val="0000FF"/>
          </a:solidFill>
          <a:ln w="76200">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FontTx/>
              <a:buNone/>
              <a:defRPr/>
            </a:pPr>
            <a:endParaRPr lang="ar-SA" altLang="en-US" sz="1013">
              <a:solidFill>
                <a:srgbClr val="FFFF00"/>
              </a:solidFill>
            </a:endParaRPr>
          </a:p>
        </p:txBody>
      </p:sp>
      <p:sp>
        <p:nvSpPr>
          <p:cNvPr id="17411" name="Rectangle 3">
            <a:extLst>
              <a:ext uri="{FF2B5EF4-FFF2-40B4-BE49-F238E27FC236}">
                <a16:creationId xmlns:a16="http://schemas.microsoft.com/office/drawing/2014/main" id="{65BA34F3-2CB8-46C3-9A8C-883DED3B5BC7}"/>
              </a:ext>
            </a:extLst>
          </p:cNvPr>
          <p:cNvSpPr>
            <a:spLocks noChangeArrowheads="1"/>
          </p:cNvSpPr>
          <p:nvPr/>
        </p:nvSpPr>
        <p:spPr bwMode="auto">
          <a:xfrm>
            <a:off x="3503712" y="1589932"/>
            <a:ext cx="561662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FontTx/>
              <a:buNone/>
              <a:defRPr/>
            </a:pPr>
            <a:r>
              <a:rPr lang="en-US" altLang="en-US" sz="6000" b="1" dirty="0">
                <a:solidFill>
                  <a:srgbClr val="FFFF00"/>
                </a:solidFill>
              </a:rPr>
              <a:t>Functional areas of the medial surface</a:t>
            </a:r>
          </a:p>
        </p:txBody>
      </p:sp>
    </p:spTree>
    <p:extLst>
      <p:ext uri="{BB962C8B-B14F-4D97-AF65-F5344CB8AC3E}">
        <p14:creationId xmlns:p14="http://schemas.microsoft.com/office/powerpoint/2010/main" val="9374414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cstate="print">
            <a:lum contrast="30000"/>
          </a:blip>
          <a:srcRect l="12500" t="13750" r="23750" b="28750"/>
          <a:stretch>
            <a:fillRect/>
          </a:stretch>
        </p:blipFill>
        <p:spPr bwMode="auto">
          <a:xfrm>
            <a:off x="4548166" y="576895"/>
            <a:ext cx="5643602" cy="3817730"/>
          </a:xfrm>
          <a:prstGeom prst="rect">
            <a:avLst/>
          </a:prstGeom>
          <a:noFill/>
          <a:ln w="9525">
            <a:noFill/>
            <a:miter lim="800000"/>
            <a:headEnd/>
            <a:tailEnd/>
          </a:ln>
        </p:spPr>
      </p:pic>
      <p:sp>
        <p:nvSpPr>
          <p:cNvPr id="11" name="Freeform 10"/>
          <p:cNvSpPr/>
          <p:nvPr/>
        </p:nvSpPr>
        <p:spPr>
          <a:xfrm>
            <a:off x="5365531" y="903063"/>
            <a:ext cx="2680138" cy="1728952"/>
          </a:xfrm>
          <a:custGeom>
            <a:avLst/>
            <a:gdLst>
              <a:gd name="connsiteX0" fmla="*/ 882869 w 2680138"/>
              <a:gd name="connsiteY0" fmla="*/ 1702676 h 1728952"/>
              <a:gd name="connsiteX1" fmla="*/ 583324 w 2680138"/>
              <a:gd name="connsiteY1" fmla="*/ 1718442 h 1728952"/>
              <a:gd name="connsiteX2" fmla="*/ 268014 w 2680138"/>
              <a:gd name="connsiteY2" fmla="*/ 1702676 h 1728952"/>
              <a:gd name="connsiteX3" fmla="*/ 78828 w 2680138"/>
              <a:gd name="connsiteY3" fmla="*/ 1560786 h 1728952"/>
              <a:gd name="connsiteX4" fmla="*/ 0 w 2680138"/>
              <a:gd name="connsiteY4" fmla="*/ 1292773 h 1728952"/>
              <a:gd name="connsiteX5" fmla="*/ 78828 w 2680138"/>
              <a:gd name="connsiteY5" fmla="*/ 930166 h 1728952"/>
              <a:gd name="connsiteX6" fmla="*/ 362607 w 2680138"/>
              <a:gd name="connsiteY6" fmla="*/ 756745 h 1728952"/>
              <a:gd name="connsiteX7" fmla="*/ 693683 w 2680138"/>
              <a:gd name="connsiteY7" fmla="*/ 630621 h 1728952"/>
              <a:gd name="connsiteX8" fmla="*/ 1355835 w 2680138"/>
              <a:gd name="connsiteY8" fmla="*/ 551793 h 1728952"/>
              <a:gd name="connsiteX9" fmla="*/ 1781503 w 2680138"/>
              <a:gd name="connsiteY9" fmla="*/ 567559 h 1728952"/>
              <a:gd name="connsiteX10" fmla="*/ 2191407 w 2680138"/>
              <a:gd name="connsiteY10" fmla="*/ 599090 h 1728952"/>
              <a:gd name="connsiteX11" fmla="*/ 2522483 w 2680138"/>
              <a:gd name="connsiteY11" fmla="*/ 504497 h 1728952"/>
              <a:gd name="connsiteX12" fmla="*/ 2680138 w 2680138"/>
              <a:gd name="connsiteY12" fmla="*/ 0 h 172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138" h="1728952">
                <a:moveTo>
                  <a:pt x="882869" y="1702676"/>
                </a:moveTo>
                <a:cubicBezTo>
                  <a:pt x="784334" y="1710559"/>
                  <a:pt x="685800" y="1718442"/>
                  <a:pt x="583324" y="1718442"/>
                </a:cubicBezTo>
                <a:cubicBezTo>
                  <a:pt x="480848" y="1718442"/>
                  <a:pt x="352097" y="1728952"/>
                  <a:pt x="268014" y="1702676"/>
                </a:cubicBezTo>
                <a:cubicBezTo>
                  <a:pt x="183931" y="1676400"/>
                  <a:pt x="123497" y="1629103"/>
                  <a:pt x="78828" y="1560786"/>
                </a:cubicBezTo>
                <a:cubicBezTo>
                  <a:pt x="34159" y="1492469"/>
                  <a:pt x="0" y="1397876"/>
                  <a:pt x="0" y="1292773"/>
                </a:cubicBezTo>
                <a:cubicBezTo>
                  <a:pt x="0" y="1187670"/>
                  <a:pt x="18394" y="1019504"/>
                  <a:pt x="78828" y="930166"/>
                </a:cubicBezTo>
                <a:cubicBezTo>
                  <a:pt x="139262" y="840828"/>
                  <a:pt x="260131" y="806669"/>
                  <a:pt x="362607" y="756745"/>
                </a:cubicBezTo>
                <a:cubicBezTo>
                  <a:pt x="465083" y="706821"/>
                  <a:pt x="528145" y="664780"/>
                  <a:pt x="693683" y="630621"/>
                </a:cubicBezTo>
                <a:cubicBezTo>
                  <a:pt x="859221" y="596462"/>
                  <a:pt x="1174532" y="562303"/>
                  <a:pt x="1355835" y="551793"/>
                </a:cubicBezTo>
                <a:cubicBezTo>
                  <a:pt x="1537138" y="541283"/>
                  <a:pt x="1642241" y="559676"/>
                  <a:pt x="1781503" y="567559"/>
                </a:cubicBezTo>
                <a:cubicBezTo>
                  <a:pt x="1920765" y="575442"/>
                  <a:pt x="2067910" y="609600"/>
                  <a:pt x="2191407" y="599090"/>
                </a:cubicBezTo>
                <a:cubicBezTo>
                  <a:pt x="2314904" y="588580"/>
                  <a:pt x="2441028" y="604345"/>
                  <a:pt x="2522483" y="504497"/>
                </a:cubicBezTo>
                <a:cubicBezTo>
                  <a:pt x="2603938" y="404649"/>
                  <a:pt x="2642038" y="202324"/>
                  <a:pt x="2680138" y="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9" name="Freeform 8"/>
          <p:cNvSpPr/>
          <p:nvPr/>
        </p:nvSpPr>
        <p:spPr>
          <a:xfrm>
            <a:off x="6800193" y="840002"/>
            <a:ext cx="176048" cy="551793"/>
          </a:xfrm>
          <a:custGeom>
            <a:avLst/>
            <a:gdLst>
              <a:gd name="connsiteX0" fmla="*/ 110359 w 176048"/>
              <a:gd name="connsiteY0" fmla="*/ 551793 h 551793"/>
              <a:gd name="connsiteX1" fmla="*/ 157655 w 176048"/>
              <a:gd name="connsiteY1" fmla="*/ 236483 h 551793"/>
              <a:gd name="connsiteX2" fmla="*/ 0 w 176048"/>
              <a:gd name="connsiteY2" fmla="*/ 0 h 551793"/>
            </a:gdLst>
            <a:ahLst/>
            <a:cxnLst>
              <a:cxn ang="0">
                <a:pos x="connsiteX0" y="connsiteY0"/>
              </a:cxn>
              <a:cxn ang="0">
                <a:pos x="connsiteX1" y="connsiteY1"/>
              </a:cxn>
              <a:cxn ang="0">
                <a:pos x="connsiteX2" y="connsiteY2"/>
              </a:cxn>
            </a:cxnLst>
            <a:rect l="l" t="t" r="r" b="b"/>
            <a:pathLst>
              <a:path w="176048" h="551793">
                <a:moveTo>
                  <a:pt x="110359" y="551793"/>
                </a:moveTo>
                <a:cubicBezTo>
                  <a:pt x="143203" y="440120"/>
                  <a:pt x="176048" y="328448"/>
                  <a:pt x="157655" y="236483"/>
                </a:cubicBezTo>
                <a:cubicBezTo>
                  <a:pt x="139262" y="144518"/>
                  <a:pt x="69631" y="72259"/>
                  <a:pt x="0" y="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4" name="Freeform 13"/>
          <p:cNvSpPr/>
          <p:nvPr/>
        </p:nvSpPr>
        <p:spPr>
          <a:xfrm>
            <a:off x="5747792" y="1648479"/>
            <a:ext cx="2664296" cy="922981"/>
          </a:xfrm>
          <a:custGeom>
            <a:avLst/>
            <a:gdLst>
              <a:gd name="connsiteX0" fmla="*/ 955964 w 4211047"/>
              <a:gd name="connsiteY0" fmla="*/ 1305321 h 1610121"/>
              <a:gd name="connsiteX1" fmla="*/ 914400 w 4211047"/>
              <a:gd name="connsiteY1" fmla="*/ 1333030 h 1610121"/>
              <a:gd name="connsiteX2" fmla="*/ 789709 w 4211047"/>
              <a:gd name="connsiteY2" fmla="*/ 1430012 h 1610121"/>
              <a:gd name="connsiteX3" fmla="*/ 748146 w 4211047"/>
              <a:gd name="connsiteY3" fmla="*/ 1443866 h 1610121"/>
              <a:gd name="connsiteX4" fmla="*/ 637309 w 4211047"/>
              <a:gd name="connsiteY4" fmla="*/ 1471575 h 1610121"/>
              <a:gd name="connsiteX5" fmla="*/ 290946 w 4211047"/>
              <a:gd name="connsiteY5" fmla="*/ 1443866 h 1610121"/>
              <a:gd name="connsiteX6" fmla="*/ 0 w 4211047"/>
              <a:gd name="connsiteY6" fmla="*/ 1222194 h 1610121"/>
              <a:gd name="connsiteX7" fmla="*/ 0 w 4211047"/>
              <a:gd name="connsiteY7" fmla="*/ 1222194 h 1610121"/>
              <a:gd name="connsiteX8" fmla="*/ 13855 w 4211047"/>
              <a:gd name="connsiteY8" fmla="*/ 1000521 h 1610121"/>
              <a:gd name="connsiteX9" fmla="*/ 27709 w 4211047"/>
              <a:gd name="connsiteY9" fmla="*/ 751139 h 1610121"/>
              <a:gd name="connsiteX10" fmla="*/ 55418 w 4211047"/>
              <a:gd name="connsiteY10" fmla="*/ 668012 h 1610121"/>
              <a:gd name="connsiteX11" fmla="*/ 69273 w 4211047"/>
              <a:gd name="connsiteY11" fmla="*/ 626448 h 1610121"/>
              <a:gd name="connsiteX12" fmla="*/ 152400 w 4211047"/>
              <a:gd name="connsiteY12" fmla="*/ 571030 h 1610121"/>
              <a:gd name="connsiteX13" fmla="*/ 193964 w 4211047"/>
              <a:gd name="connsiteY13" fmla="*/ 557175 h 1610121"/>
              <a:gd name="connsiteX14" fmla="*/ 318655 w 4211047"/>
              <a:gd name="connsiteY14" fmla="*/ 487903 h 1610121"/>
              <a:gd name="connsiteX15" fmla="*/ 401782 w 4211047"/>
              <a:gd name="connsiteY15" fmla="*/ 432485 h 1610121"/>
              <a:gd name="connsiteX16" fmla="*/ 443346 w 4211047"/>
              <a:gd name="connsiteY16" fmla="*/ 418630 h 1610121"/>
              <a:gd name="connsiteX17" fmla="*/ 484909 w 4211047"/>
              <a:gd name="connsiteY17" fmla="*/ 390921 h 1610121"/>
              <a:gd name="connsiteX18" fmla="*/ 581891 w 4211047"/>
              <a:gd name="connsiteY18" fmla="*/ 363212 h 1610121"/>
              <a:gd name="connsiteX19" fmla="*/ 665018 w 4211047"/>
              <a:gd name="connsiteY19" fmla="*/ 335503 h 1610121"/>
              <a:gd name="connsiteX20" fmla="*/ 748146 w 4211047"/>
              <a:gd name="connsiteY20" fmla="*/ 307794 h 1610121"/>
              <a:gd name="connsiteX21" fmla="*/ 831273 w 4211047"/>
              <a:gd name="connsiteY21" fmla="*/ 280085 h 1610121"/>
              <a:gd name="connsiteX22" fmla="*/ 942109 w 4211047"/>
              <a:gd name="connsiteY22" fmla="*/ 252375 h 1610121"/>
              <a:gd name="connsiteX23" fmla="*/ 1066800 w 4211047"/>
              <a:gd name="connsiteY23" fmla="*/ 196957 h 1610121"/>
              <a:gd name="connsiteX24" fmla="*/ 1149928 w 4211047"/>
              <a:gd name="connsiteY24" fmla="*/ 169248 h 1610121"/>
              <a:gd name="connsiteX25" fmla="*/ 1191491 w 4211047"/>
              <a:gd name="connsiteY25" fmla="*/ 155394 h 1610121"/>
              <a:gd name="connsiteX26" fmla="*/ 1288473 w 4211047"/>
              <a:gd name="connsiteY26" fmla="*/ 141539 h 1610121"/>
              <a:gd name="connsiteX27" fmla="*/ 1371600 w 4211047"/>
              <a:gd name="connsiteY27" fmla="*/ 113830 h 1610121"/>
              <a:gd name="connsiteX28" fmla="*/ 1427018 w 4211047"/>
              <a:gd name="connsiteY28" fmla="*/ 99975 h 1610121"/>
              <a:gd name="connsiteX29" fmla="*/ 1510146 w 4211047"/>
              <a:gd name="connsiteY29" fmla="*/ 72266 h 1610121"/>
              <a:gd name="connsiteX30" fmla="*/ 1634837 w 4211047"/>
              <a:gd name="connsiteY30" fmla="*/ 58412 h 1610121"/>
              <a:gd name="connsiteX31" fmla="*/ 2008909 w 4211047"/>
              <a:gd name="connsiteY31" fmla="*/ 44557 h 1610121"/>
              <a:gd name="connsiteX32" fmla="*/ 2078182 w 4211047"/>
              <a:gd name="connsiteY32" fmla="*/ 58412 h 1610121"/>
              <a:gd name="connsiteX33" fmla="*/ 2161309 w 4211047"/>
              <a:gd name="connsiteY33" fmla="*/ 72266 h 1610121"/>
              <a:gd name="connsiteX34" fmla="*/ 2202873 w 4211047"/>
              <a:gd name="connsiteY34" fmla="*/ 86121 h 1610121"/>
              <a:gd name="connsiteX35" fmla="*/ 2313709 w 4211047"/>
              <a:gd name="connsiteY35" fmla="*/ 113830 h 1610121"/>
              <a:gd name="connsiteX36" fmla="*/ 2369128 w 4211047"/>
              <a:gd name="connsiteY36" fmla="*/ 127685 h 1610121"/>
              <a:gd name="connsiteX37" fmla="*/ 2535382 w 4211047"/>
              <a:gd name="connsiteY37" fmla="*/ 183103 h 1610121"/>
              <a:gd name="connsiteX38" fmla="*/ 2618509 w 4211047"/>
              <a:gd name="connsiteY38" fmla="*/ 210812 h 1610121"/>
              <a:gd name="connsiteX39" fmla="*/ 2729346 w 4211047"/>
              <a:gd name="connsiteY39" fmla="*/ 238521 h 1610121"/>
              <a:gd name="connsiteX40" fmla="*/ 2812473 w 4211047"/>
              <a:gd name="connsiteY40" fmla="*/ 266230 h 1610121"/>
              <a:gd name="connsiteX41" fmla="*/ 2867891 w 4211047"/>
              <a:gd name="connsiteY41" fmla="*/ 280085 h 1610121"/>
              <a:gd name="connsiteX42" fmla="*/ 2923309 w 4211047"/>
              <a:gd name="connsiteY42" fmla="*/ 307794 h 1610121"/>
              <a:gd name="connsiteX43" fmla="*/ 3006437 w 4211047"/>
              <a:gd name="connsiteY43" fmla="*/ 335503 h 1610121"/>
              <a:gd name="connsiteX44" fmla="*/ 3089564 w 4211047"/>
              <a:gd name="connsiteY44" fmla="*/ 363212 h 1610121"/>
              <a:gd name="connsiteX45" fmla="*/ 3131128 w 4211047"/>
              <a:gd name="connsiteY45" fmla="*/ 377066 h 1610121"/>
              <a:gd name="connsiteX46" fmla="*/ 3172691 w 4211047"/>
              <a:gd name="connsiteY46" fmla="*/ 390921 h 1610121"/>
              <a:gd name="connsiteX47" fmla="*/ 3352800 w 4211047"/>
              <a:gd name="connsiteY47" fmla="*/ 418630 h 1610121"/>
              <a:gd name="connsiteX48" fmla="*/ 3435928 w 4211047"/>
              <a:gd name="connsiteY48" fmla="*/ 446339 h 1610121"/>
              <a:gd name="connsiteX49" fmla="*/ 3477491 w 4211047"/>
              <a:gd name="connsiteY49" fmla="*/ 460194 h 1610121"/>
              <a:gd name="connsiteX50" fmla="*/ 3560618 w 4211047"/>
              <a:gd name="connsiteY50" fmla="*/ 501757 h 1610121"/>
              <a:gd name="connsiteX51" fmla="*/ 3629891 w 4211047"/>
              <a:gd name="connsiteY51" fmla="*/ 543321 h 1610121"/>
              <a:gd name="connsiteX52" fmla="*/ 3713018 w 4211047"/>
              <a:gd name="connsiteY52" fmla="*/ 598739 h 1610121"/>
              <a:gd name="connsiteX53" fmla="*/ 3754582 w 4211047"/>
              <a:gd name="connsiteY53" fmla="*/ 626448 h 1610121"/>
              <a:gd name="connsiteX54" fmla="*/ 3796146 w 4211047"/>
              <a:gd name="connsiteY54" fmla="*/ 654157 h 1610121"/>
              <a:gd name="connsiteX55" fmla="*/ 3810000 w 4211047"/>
              <a:gd name="connsiteY55" fmla="*/ 695721 h 1610121"/>
              <a:gd name="connsiteX56" fmla="*/ 3851564 w 4211047"/>
              <a:gd name="connsiteY56" fmla="*/ 723430 h 1610121"/>
              <a:gd name="connsiteX57" fmla="*/ 3893128 w 4211047"/>
              <a:gd name="connsiteY57" fmla="*/ 764994 h 1610121"/>
              <a:gd name="connsiteX58" fmla="*/ 3962400 w 4211047"/>
              <a:gd name="connsiteY58" fmla="*/ 834266 h 1610121"/>
              <a:gd name="connsiteX59" fmla="*/ 4045528 w 4211047"/>
              <a:gd name="connsiteY59" fmla="*/ 945103 h 1610121"/>
              <a:gd name="connsiteX60" fmla="*/ 4059382 w 4211047"/>
              <a:gd name="connsiteY60" fmla="*/ 986666 h 1610121"/>
              <a:gd name="connsiteX61" fmla="*/ 4114800 w 4211047"/>
              <a:gd name="connsiteY61" fmla="*/ 1069794 h 1610121"/>
              <a:gd name="connsiteX62" fmla="*/ 4142509 w 4211047"/>
              <a:gd name="connsiteY62" fmla="*/ 1152921 h 1610121"/>
              <a:gd name="connsiteX63" fmla="*/ 4156364 w 4211047"/>
              <a:gd name="connsiteY63" fmla="*/ 1222194 h 1610121"/>
              <a:gd name="connsiteX64" fmla="*/ 4197928 w 4211047"/>
              <a:gd name="connsiteY64" fmla="*/ 1360739 h 1610121"/>
              <a:gd name="connsiteX65" fmla="*/ 4170218 w 4211047"/>
              <a:gd name="connsiteY65" fmla="*/ 1443866 h 1610121"/>
              <a:gd name="connsiteX66" fmla="*/ 4156364 w 4211047"/>
              <a:gd name="connsiteY66" fmla="*/ 1485430 h 1610121"/>
              <a:gd name="connsiteX67" fmla="*/ 4100946 w 4211047"/>
              <a:gd name="connsiteY67" fmla="*/ 1568557 h 1610121"/>
              <a:gd name="connsiteX68" fmla="*/ 4087091 w 4211047"/>
              <a:gd name="connsiteY68" fmla="*/ 1610121 h 1610121"/>
              <a:gd name="connsiteX69" fmla="*/ 4087091 w 4211047"/>
              <a:gd name="connsiteY69" fmla="*/ 1610121 h 161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211047" h="1610121">
                <a:moveTo>
                  <a:pt x="955964" y="1305321"/>
                </a:moveTo>
                <a:cubicBezTo>
                  <a:pt x="942109" y="1314557"/>
                  <a:pt x="927192" y="1322370"/>
                  <a:pt x="914400" y="1333030"/>
                </a:cubicBezTo>
                <a:cubicBezTo>
                  <a:pt x="866582" y="1372879"/>
                  <a:pt x="859747" y="1406667"/>
                  <a:pt x="789709" y="1430012"/>
                </a:cubicBezTo>
                <a:cubicBezTo>
                  <a:pt x="775855" y="1434630"/>
                  <a:pt x="762235" y="1440024"/>
                  <a:pt x="748146" y="1443866"/>
                </a:cubicBezTo>
                <a:cubicBezTo>
                  <a:pt x="711405" y="1453886"/>
                  <a:pt x="637309" y="1471575"/>
                  <a:pt x="637309" y="1471575"/>
                </a:cubicBezTo>
                <a:cubicBezTo>
                  <a:pt x="567879" y="1466616"/>
                  <a:pt x="397164" y="1485430"/>
                  <a:pt x="290946" y="1443866"/>
                </a:cubicBezTo>
                <a:lnTo>
                  <a:pt x="0" y="1222194"/>
                </a:lnTo>
                <a:lnTo>
                  <a:pt x="0" y="1222194"/>
                </a:lnTo>
                <a:cubicBezTo>
                  <a:pt x="4618" y="1148303"/>
                  <a:pt x="9508" y="1074428"/>
                  <a:pt x="13855" y="1000521"/>
                </a:cubicBezTo>
                <a:cubicBezTo>
                  <a:pt x="18744" y="917409"/>
                  <a:pt x="17383" y="833752"/>
                  <a:pt x="27709" y="751139"/>
                </a:cubicBezTo>
                <a:cubicBezTo>
                  <a:pt x="31332" y="722157"/>
                  <a:pt x="46182" y="695721"/>
                  <a:pt x="55418" y="668012"/>
                </a:cubicBezTo>
                <a:cubicBezTo>
                  <a:pt x="60036" y="654157"/>
                  <a:pt x="57122" y="634549"/>
                  <a:pt x="69273" y="626448"/>
                </a:cubicBezTo>
                <a:cubicBezTo>
                  <a:pt x="96982" y="607975"/>
                  <a:pt x="120807" y="581561"/>
                  <a:pt x="152400" y="571030"/>
                </a:cubicBezTo>
                <a:cubicBezTo>
                  <a:pt x="166255" y="566412"/>
                  <a:pt x="181198" y="564267"/>
                  <a:pt x="193964" y="557175"/>
                </a:cubicBezTo>
                <a:cubicBezTo>
                  <a:pt x="336877" y="477779"/>
                  <a:pt x="224608" y="519250"/>
                  <a:pt x="318655" y="487903"/>
                </a:cubicBezTo>
                <a:cubicBezTo>
                  <a:pt x="346364" y="469430"/>
                  <a:pt x="370189" y="443016"/>
                  <a:pt x="401782" y="432485"/>
                </a:cubicBezTo>
                <a:cubicBezTo>
                  <a:pt x="415637" y="427867"/>
                  <a:pt x="430284" y="425161"/>
                  <a:pt x="443346" y="418630"/>
                </a:cubicBezTo>
                <a:cubicBezTo>
                  <a:pt x="458239" y="411183"/>
                  <a:pt x="470016" y="398368"/>
                  <a:pt x="484909" y="390921"/>
                </a:cubicBezTo>
                <a:cubicBezTo>
                  <a:pt x="508194" y="379279"/>
                  <a:pt x="559690" y="369872"/>
                  <a:pt x="581891" y="363212"/>
                </a:cubicBezTo>
                <a:cubicBezTo>
                  <a:pt x="609867" y="354819"/>
                  <a:pt x="637309" y="344739"/>
                  <a:pt x="665018" y="335503"/>
                </a:cubicBezTo>
                <a:lnTo>
                  <a:pt x="748146" y="307794"/>
                </a:lnTo>
                <a:lnTo>
                  <a:pt x="831273" y="280085"/>
                </a:lnTo>
                <a:lnTo>
                  <a:pt x="942109" y="252375"/>
                </a:lnTo>
                <a:cubicBezTo>
                  <a:pt x="1007975" y="208465"/>
                  <a:pt x="967878" y="229931"/>
                  <a:pt x="1066800" y="196957"/>
                </a:cubicBezTo>
                <a:lnTo>
                  <a:pt x="1149928" y="169248"/>
                </a:lnTo>
                <a:cubicBezTo>
                  <a:pt x="1163782" y="164630"/>
                  <a:pt x="1177034" y="157459"/>
                  <a:pt x="1191491" y="155394"/>
                </a:cubicBezTo>
                <a:lnTo>
                  <a:pt x="1288473" y="141539"/>
                </a:lnTo>
                <a:cubicBezTo>
                  <a:pt x="1316182" y="132303"/>
                  <a:pt x="1343264" y="120914"/>
                  <a:pt x="1371600" y="113830"/>
                </a:cubicBezTo>
                <a:cubicBezTo>
                  <a:pt x="1390073" y="109212"/>
                  <a:pt x="1408780" y="105446"/>
                  <a:pt x="1427018" y="99975"/>
                </a:cubicBezTo>
                <a:cubicBezTo>
                  <a:pt x="1454994" y="91582"/>
                  <a:pt x="1481116" y="75491"/>
                  <a:pt x="1510146" y="72266"/>
                </a:cubicBezTo>
                <a:lnTo>
                  <a:pt x="1634837" y="58412"/>
                </a:lnTo>
                <a:cubicBezTo>
                  <a:pt x="1810073" y="0"/>
                  <a:pt x="1688789" y="29314"/>
                  <a:pt x="2008909" y="44557"/>
                </a:cubicBezTo>
                <a:lnTo>
                  <a:pt x="2078182" y="58412"/>
                </a:lnTo>
                <a:cubicBezTo>
                  <a:pt x="2105820" y="63437"/>
                  <a:pt x="2133887" y="66172"/>
                  <a:pt x="2161309" y="72266"/>
                </a:cubicBezTo>
                <a:cubicBezTo>
                  <a:pt x="2175565" y="75434"/>
                  <a:pt x="2188783" y="82278"/>
                  <a:pt x="2202873" y="86121"/>
                </a:cubicBezTo>
                <a:cubicBezTo>
                  <a:pt x="2239613" y="96141"/>
                  <a:pt x="2276764" y="104594"/>
                  <a:pt x="2313709" y="113830"/>
                </a:cubicBezTo>
                <a:cubicBezTo>
                  <a:pt x="2332182" y="118448"/>
                  <a:pt x="2351064" y="121664"/>
                  <a:pt x="2369128" y="127685"/>
                </a:cubicBezTo>
                <a:lnTo>
                  <a:pt x="2535382" y="183103"/>
                </a:lnTo>
                <a:cubicBezTo>
                  <a:pt x="2563091" y="192339"/>
                  <a:pt x="2590173" y="203728"/>
                  <a:pt x="2618509" y="210812"/>
                </a:cubicBezTo>
                <a:cubicBezTo>
                  <a:pt x="2655455" y="220048"/>
                  <a:pt x="2693218" y="226478"/>
                  <a:pt x="2729346" y="238521"/>
                </a:cubicBezTo>
                <a:cubicBezTo>
                  <a:pt x="2757055" y="247757"/>
                  <a:pt x="2784137" y="259146"/>
                  <a:pt x="2812473" y="266230"/>
                </a:cubicBezTo>
                <a:cubicBezTo>
                  <a:pt x="2830946" y="270848"/>
                  <a:pt x="2850062" y="273399"/>
                  <a:pt x="2867891" y="280085"/>
                </a:cubicBezTo>
                <a:cubicBezTo>
                  <a:pt x="2887229" y="287337"/>
                  <a:pt x="2904133" y="300124"/>
                  <a:pt x="2923309" y="307794"/>
                </a:cubicBezTo>
                <a:cubicBezTo>
                  <a:pt x="2950428" y="318642"/>
                  <a:pt x="2978728" y="326267"/>
                  <a:pt x="3006437" y="335503"/>
                </a:cubicBezTo>
                <a:lnTo>
                  <a:pt x="3089564" y="363212"/>
                </a:lnTo>
                <a:lnTo>
                  <a:pt x="3131128" y="377066"/>
                </a:lnTo>
                <a:cubicBezTo>
                  <a:pt x="3144982" y="381684"/>
                  <a:pt x="3158200" y="389110"/>
                  <a:pt x="3172691" y="390921"/>
                </a:cubicBezTo>
                <a:cubicBezTo>
                  <a:pt x="3224563" y="397405"/>
                  <a:pt x="3299088" y="403981"/>
                  <a:pt x="3352800" y="418630"/>
                </a:cubicBezTo>
                <a:cubicBezTo>
                  <a:pt x="3380979" y="426315"/>
                  <a:pt x="3408219" y="437102"/>
                  <a:pt x="3435928" y="446339"/>
                </a:cubicBezTo>
                <a:cubicBezTo>
                  <a:pt x="3449782" y="450957"/>
                  <a:pt x="3465340" y="452093"/>
                  <a:pt x="3477491" y="460194"/>
                </a:cubicBezTo>
                <a:cubicBezTo>
                  <a:pt x="3531206" y="496004"/>
                  <a:pt x="3503258" y="482638"/>
                  <a:pt x="3560618" y="501757"/>
                </a:cubicBezTo>
                <a:cubicBezTo>
                  <a:pt x="3622786" y="563923"/>
                  <a:pt x="3548957" y="498357"/>
                  <a:pt x="3629891" y="543321"/>
                </a:cubicBezTo>
                <a:cubicBezTo>
                  <a:pt x="3659002" y="559494"/>
                  <a:pt x="3685309" y="580266"/>
                  <a:pt x="3713018" y="598739"/>
                </a:cubicBezTo>
                <a:lnTo>
                  <a:pt x="3754582" y="626448"/>
                </a:lnTo>
                <a:lnTo>
                  <a:pt x="3796146" y="654157"/>
                </a:lnTo>
                <a:cubicBezTo>
                  <a:pt x="3800764" y="668012"/>
                  <a:pt x="3800877" y="684317"/>
                  <a:pt x="3810000" y="695721"/>
                </a:cubicBezTo>
                <a:cubicBezTo>
                  <a:pt x="3820402" y="708723"/>
                  <a:pt x="3838772" y="712770"/>
                  <a:pt x="3851564" y="723430"/>
                </a:cubicBezTo>
                <a:cubicBezTo>
                  <a:pt x="3866616" y="735973"/>
                  <a:pt x="3880585" y="749942"/>
                  <a:pt x="3893128" y="764994"/>
                </a:cubicBezTo>
                <a:cubicBezTo>
                  <a:pt x="3950855" y="834266"/>
                  <a:pt x="3886201" y="783466"/>
                  <a:pt x="3962400" y="834266"/>
                </a:cubicBezTo>
                <a:cubicBezTo>
                  <a:pt x="4025064" y="928263"/>
                  <a:pt x="3994269" y="893846"/>
                  <a:pt x="4045528" y="945103"/>
                </a:cubicBezTo>
                <a:cubicBezTo>
                  <a:pt x="4050146" y="958957"/>
                  <a:pt x="4052290" y="973900"/>
                  <a:pt x="4059382" y="986666"/>
                </a:cubicBezTo>
                <a:cubicBezTo>
                  <a:pt x="4075555" y="1015778"/>
                  <a:pt x="4104269" y="1038201"/>
                  <a:pt x="4114800" y="1069794"/>
                </a:cubicBezTo>
                <a:cubicBezTo>
                  <a:pt x="4124036" y="1097503"/>
                  <a:pt x="4136781" y="1124280"/>
                  <a:pt x="4142509" y="1152921"/>
                </a:cubicBezTo>
                <a:cubicBezTo>
                  <a:pt x="4147127" y="1176012"/>
                  <a:pt x="4149597" y="1199639"/>
                  <a:pt x="4156364" y="1222194"/>
                </a:cubicBezTo>
                <a:cubicBezTo>
                  <a:pt x="4211047" y="1404467"/>
                  <a:pt x="4161936" y="1180784"/>
                  <a:pt x="4197928" y="1360739"/>
                </a:cubicBezTo>
                <a:lnTo>
                  <a:pt x="4170218" y="1443866"/>
                </a:lnTo>
                <a:cubicBezTo>
                  <a:pt x="4165600" y="1457721"/>
                  <a:pt x="4164465" y="1473279"/>
                  <a:pt x="4156364" y="1485430"/>
                </a:cubicBezTo>
                <a:cubicBezTo>
                  <a:pt x="4137891" y="1513139"/>
                  <a:pt x="4111477" y="1536964"/>
                  <a:pt x="4100946" y="1568557"/>
                </a:cubicBezTo>
                <a:lnTo>
                  <a:pt x="4087091" y="1610121"/>
                </a:lnTo>
                <a:lnTo>
                  <a:pt x="4087091" y="1610121"/>
                </a:ln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8" name="Freeform 17"/>
          <p:cNvSpPr/>
          <p:nvPr/>
        </p:nvSpPr>
        <p:spPr>
          <a:xfrm>
            <a:off x="8677537" y="1563347"/>
            <a:ext cx="814672" cy="1152128"/>
          </a:xfrm>
          <a:custGeom>
            <a:avLst/>
            <a:gdLst>
              <a:gd name="connsiteX0" fmla="*/ 1233055 w 1233055"/>
              <a:gd name="connsiteY0" fmla="*/ 0 h 2022763"/>
              <a:gd name="connsiteX1" fmla="*/ 1205346 w 1233055"/>
              <a:gd name="connsiteY1" fmla="*/ 110836 h 2022763"/>
              <a:gd name="connsiteX2" fmla="*/ 1094510 w 1233055"/>
              <a:gd name="connsiteY2" fmla="*/ 235527 h 2022763"/>
              <a:gd name="connsiteX3" fmla="*/ 1025237 w 1233055"/>
              <a:gd name="connsiteY3" fmla="*/ 290945 h 2022763"/>
              <a:gd name="connsiteX4" fmla="*/ 1011382 w 1233055"/>
              <a:gd name="connsiteY4" fmla="*/ 332509 h 2022763"/>
              <a:gd name="connsiteX5" fmla="*/ 928255 w 1233055"/>
              <a:gd name="connsiteY5" fmla="*/ 387927 h 2022763"/>
              <a:gd name="connsiteX6" fmla="*/ 858982 w 1233055"/>
              <a:gd name="connsiteY6" fmla="*/ 443345 h 2022763"/>
              <a:gd name="connsiteX7" fmla="*/ 831273 w 1233055"/>
              <a:gd name="connsiteY7" fmla="*/ 484909 h 2022763"/>
              <a:gd name="connsiteX8" fmla="*/ 789710 w 1233055"/>
              <a:gd name="connsiteY8" fmla="*/ 512618 h 2022763"/>
              <a:gd name="connsiteX9" fmla="*/ 720437 w 1233055"/>
              <a:gd name="connsiteY9" fmla="*/ 568036 h 2022763"/>
              <a:gd name="connsiteX10" fmla="*/ 651164 w 1233055"/>
              <a:gd name="connsiteY10" fmla="*/ 665018 h 2022763"/>
              <a:gd name="connsiteX11" fmla="*/ 595746 w 1233055"/>
              <a:gd name="connsiteY11" fmla="*/ 748145 h 2022763"/>
              <a:gd name="connsiteX12" fmla="*/ 581891 w 1233055"/>
              <a:gd name="connsiteY12" fmla="*/ 789709 h 2022763"/>
              <a:gd name="connsiteX13" fmla="*/ 540328 w 1233055"/>
              <a:gd name="connsiteY13" fmla="*/ 831272 h 2022763"/>
              <a:gd name="connsiteX14" fmla="*/ 484910 w 1233055"/>
              <a:gd name="connsiteY14" fmla="*/ 955963 h 2022763"/>
              <a:gd name="connsiteX15" fmla="*/ 457200 w 1233055"/>
              <a:gd name="connsiteY15" fmla="*/ 983672 h 2022763"/>
              <a:gd name="connsiteX16" fmla="*/ 429491 w 1233055"/>
              <a:gd name="connsiteY16" fmla="*/ 1066800 h 2022763"/>
              <a:gd name="connsiteX17" fmla="*/ 360219 w 1233055"/>
              <a:gd name="connsiteY17" fmla="*/ 1163781 h 2022763"/>
              <a:gd name="connsiteX18" fmla="*/ 193964 w 1233055"/>
              <a:gd name="connsiteY18" fmla="*/ 1676400 h 2022763"/>
              <a:gd name="connsiteX19" fmla="*/ 207819 w 1233055"/>
              <a:gd name="connsiteY19" fmla="*/ 1717963 h 2022763"/>
              <a:gd name="connsiteX20" fmla="*/ 152400 w 1233055"/>
              <a:gd name="connsiteY20" fmla="*/ 1801091 h 2022763"/>
              <a:gd name="connsiteX21" fmla="*/ 96982 w 1233055"/>
              <a:gd name="connsiteY21" fmla="*/ 1884218 h 2022763"/>
              <a:gd name="connsiteX22" fmla="*/ 69273 w 1233055"/>
              <a:gd name="connsiteY22" fmla="*/ 1925781 h 2022763"/>
              <a:gd name="connsiteX23" fmla="*/ 41564 w 1233055"/>
              <a:gd name="connsiteY23" fmla="*/ 1953491 h 2022763"/>
              <a:gd name="connsiteX24" fmla="*/ 27710 w 1233055"/>
              <a:gd name="connsiteY24" fmla="*/ 1995054 h 2022763"/>
              <a:gd name="connsiteX25" fmla="*/ 0 w 1233055"/>
              <a:gd name="connsiteY25" fmla="*/ 2022763 h 2022763"/>
              <a:gd name="connsiteX26" fmla="*/ 0 w 1233055"/>
              <a:gd name="connsiteY26" fmla="*/ 2022763 h 202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3055" h="2022763">
                <a:moveTo>
                  <a:pt x="1233055" y="0"/>
                </a:moveTo>
                <a:cubicBezTo>
                  <a:pt x="1227786" y="26342"/>
                  <a:pt x="1219545" y="82438"/>
                  <a:pt x="1205346" y="110836"/>
                </a:cubicBezTo>
                <a:cubicBezTo>
                  <a:pt x="1180624" y="160282"/>
                  <a:pt x="1131228" y="198809"/>
                  <a:pt x="1094510" y="235527"/>
                </a:cubicBezTo>
                <a:cubicBezTo>
                  <a:pt x="1055029" y="275008"/>
                  <a:pt x="1077664" y="255993"/>
                  <a:pt x="1025237" y="290945"/>
                </a:cubicBezTo>
                <a:cubicBezTo>
                  <a:pt x="1020619" y="304800"/>
                  <a:pt x="1021709" y="322182"/>
                  <a:pt x="1011382" y="332509"/>
                </a:cubicBezTo>
                <a:cubicBezTo>
                  <a:pt x="987834" y="356057"/>
                  <a:pt x="928255" y="387927"/>
                  <a:pt x="928255" y="387927"/>
                </a:cubicBezTo>
                <a:cubicBezTo>
                  <a:pt x="848845" y="507044"/>
                  <a:pt x="954583" y="366865"/>
                  <a:pt x="858982" y="443345"/>
                </a:cubicBezTo>
                <a:cubicBezTo>
                  <a:pt x="845980" y="453747"/>
                  <a:pt x="843047" y="473135"/>
                  <a:pt x="831273" y="484909"/>
                </a:cubicBezTo>
                <a:cubicBezTo>
                  <a:pt x="819499" y="496683"/>
                  <a:pt x="802712" y="502216"/>
                  <a:pt x="789710" y="512618"/>
                </a:cubicBezTo>
                <a:cubicBezTo>
                  <a:pt x="691002" y="591584"/>
                  <a:pt x="848362" y="482752"/>
                  <a:pt x="720437" y="568036"/>
                </a:cubicBezTo>
                <a:cubicBezTo>
                  <a:pt x="660284" y="688343"/>
                  <a:pt x="729799" y="563916"/>
                  <a:pt x="651164" y="665018"/>
                </a:cubicBezTo>
                <a:cubicBezTo>
                  <a:pt x="630718" y="691305"/>
                  <a:pt x="614219" y="720436"/>
                  <a:pt x="595746" y="748145"/>
                </a:cubicBezTo>
                <a:cubicBezTo>
                  <a:pt x="587645" y="760296"/>
                  <a:pt x="589992" y="777558"/>
                  <a:pt x="581891" y="789709"/>
                </a:cubicBezTo>
                <a:cubicBezTo>
                  <a:pt x="571023" y="806011"/>
                  <a:pt x="554182" y="817418"/>
                  <a:pt x="540328" y="831272"/>
                </a:cubicBezTo>
                <a:cubicBezTo>
                  <a:pt x="518358" y="897184"/>
                  <a:pt x="522548" y="908917"/>
                  <a:pt x="484910" y="955963"/>
                </a:cubicBezTo>
                <a:cubicBezTo>
                  <a:pt x="476750" y="966163"/>
                  <a:pt x="466437" y="974436"/>
                  <a:pt x="457200" y="983672"/>
                </a:cubicBezTo>
                <a:cubicBezTo>
                  <a:pt x="447964" y="1011381"/>
                  <a:pt x="445693" y="1042497"/>
                  <a:pt x="429491" y="1066800"/>
                </a:cubicBezTo>
                <a:cubicBezTo>
                  <a:pt x="388973" y="1127576"/>
                  <a:pt x="399473" y="1069108"/>
                  <a:pt x="360219" y="1163781"/>
                </a:cubicBezTo>
                <a:lnTo>
                  <a:pt x="193964" y="1676400"/>
                </a:lnTo>
                <a:cubicBezTo>
                  <a:pt x="198582" y="1690254"/>
                  <a:pt x="207819" y="1703359"/>
                  <a:pt x="207819" y="1717963"/>
                </a:cubicBezTo>
                <a:cubicBezTo>
                  <a:pt x="207819" y="1763385"/>
                  <a:pt x="177389" y="1768962"/>
                  <a:pt x="152400" y="1801091"/>
                </a:cubicBezTo>
                <a:cubicBezTo>
                  <a:pt x="131954" y="1827378"/>
                  <a:pt x="115455" y="1856509"/>
                  <a:pt x="96982" y="1884218"/>
                </a:cubicBezTo>
                <a:cubicBezTo>
                  <a:pt x="87746" y="1898072"/>
                  <a:pt x="81047" y="1914007"/>
                  <a:pt x="69273" y="1925781"/>
                </a:cubicBezTo>
                <a:lnTo>
                  <a:pt x="41564" y="1953491"/>
                </a:lnTo>
                <a:cubicBezTo>
                  <a:pt x="36946" y="1967345"/>
                  <a:pt x="35224" y="1982531"/>
                  <a:pt x="27710" y="1995054"/>
                </a:cubicBezTo>
                <a:cubicBezTo>
                  <a:pt x="20989" y="2006255"/>
                  <a:pt x="0" y="2022763"/>
                  <a:pt x="0" y="2022763"/>
                </a:cubicBezTo>
                <a:lnTo>
                  <a:pt x="0" y="2022763"/>
                </a:lnTo>
              </a:path>
            </a:pathLst>
          </a:custGeom>
          <a:ln w="57150">
            <a:solidFill>
              <a:srgbClr val="00FFFF"/>
            </a:solidFill>
            <a:prstDash val="sysDot"/>
          </a:ln>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9" name="Freeform 18"/>
          <p:cNvSpPr/>
          <p:nvPr/>
        </p:nvSpPr>
        <p:spPr>
          <a:xfrm>
            <a:off x="8124056" y="2519028"/>
            <a:ext cx="1872208" cy="340463"/>
          </a:xfrm>
          <a:custGeom>
            <a:avLst/>
            <a:gdLst>
              <a:gd name="connsiteX0" fmla="*/ 0 w 1954924"/>
              <a:gd name="connsiteY0" fmla="*/ 323194 h 323194"/>
              <a:gd name="connsiteX1" fmla="*/ 394138 w 1954924"/>
              <a:gd name="connsiteY1" fmla="*/ 212835 h 323194"/>
              <a:gd name="connsiteX2" fmla="*/ 599090 w 1954924"/>
              <a:gd name="connsiteY2" fmla="*/ 197070 h 323194"/>
              <a:gd name="connsiteX3" fmla="*/ 898635 w 1954924"/>
              <a:gd name="connsiteY3" fmla="*/ 102477 h 323194"/>
              <a:gd name="connsiteX4" fmla="*/ 1040524 w 1954924"/>
              <a:gd name="connsiteY4" fmla="*/ 7883 h 323194"/>
              <a:gd name="connsiteX5" fmla="*/ 1340069 w 1954924"/>
              <a:gd name="connsiteY5" fmla="*/ 149773 h 323194"/>
              <a:gd name="connsiteX6" fmla="*/ 1608083 w 1954924"/>
              <a:gd name="connsiteY6" fmla="*/ 291663 h 323194"/>
              <a:gd name="connsiteX7" fmla="*/ 1954924 w 1954924"/>
              <a:gd name="connsiteY7" fmla="*/ 307428 h 32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4924" h="323194">
                <a:moveTo>
                  <a:pt x="0" y="323194"/>
                </a:moveTo>
                <a:cubicBezTo>
                  <a:pt x="147145" y="278525"/>
                  <a:pt x="294290" y="233856"/>
                  <a:pt x="394138" y="212835"/>
                </a:cubicBezTo>
                <a:cubicBezTo>
                  <a:pt x="493986" y="191814"/>
                  <a:pt x="515007" y="215463"/>
                  <a:pt x="599090" y="197070"/>
                </a:cubicBezTo>
                <a:cubicBezTo>
                  <a:pt x="683173" y="178677"/>
                  <a:pt x="825063" y="134008"/>
                  <a:pt x="898635" y="102477"/>
                </a:cubicBezTo>
                <a:cubicBezTo>
                  <a:pt x="972207" y="70946"/>
                  <a:pt x="966952" y="0"/>
                  <a:pt x="1040524" y="7883"/>
                </a:cubicBezTo>
                <a:cubicBezTo>
                  <a:pt x="1114096" y="15766"/>
                  <a:pt x="1245476" y="102476"/>
                  <a:pt x="1340069" y="149773"/>
                </a:cubicBezTo>
                <a:cubicBezTo>
                  <a:pt x="1434662" y="197070"/>
                  <a:pt x="1505607" y="265387"/>
                  <a:pt x="1608083" y="291663"/>
                </a:cubicBezTo>
                <a:cubicBezTo>
                  <a:pt x="1710559" y="317939"/>
                  <a:pt x="1832741" y="312683"/>
                  <a:pt x="1954924" y="307428"/>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20" name="AutoShape 32"/>
          <p:cNvSpPr>
            <a:spLocks/>
          </p:cNvSpPr>
          <p:nvPr/>
        </p:nvSpPr>
        <p:spPr bwMode="auto">
          <a:xfrm>
            <a:off x="8620132" y="3648729"/>
            <a:ext cx="3571868" cy="785818"/>
          </a:xfrm>
          <a:prstGeom prst="callout2">
            <a:avLst>
              <a:gd name="adj1" fmla="val 18310"/>
              <a:gd name="adj2" fmla="val 33931"/>
              <a:gd name="adj3" fmla="val -40700"/>
              <a:gd name="adj4" fmla="val 25672"/>
              <a:gd name="adj5" fmla="val -120128"/>
              <a:gd name="adj6" fmla="val 25232"/>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2400" b="1" dirty="0">
                <a:solidFill>
                  <a:srgbClr val="0000FF"/>
                </a:solidFill>
                <a:latin typeface="Arial" panose="020B0604020202020204" pitchFamily="34" charset="0"/>
                <a:ea typeface="Times New Roman" panose="02020603050405020304" pitchFamily="18" charset="0"/>
              </a:rPr>
              <a:t>Primary Visual area (area 17)</a:t>
            </a:r>
            <a:endParaRPr lang="en-US" sz="3600" b="1" dirty="0">
              <a:solidFill>
                <a:srgbClr val="FF0000"/>
              </a:solidFill>
            </a:endParaRPr>
          </a:p>
        </p:txBody>
      </p:sp>
      <p:sp>
        <p:nvSpPr>
          <p:cNvPr id="22" name="AutoShape 32">
            <a:extLst>
              <a:ext uri="{FF2B5EF4-FFF2-40B4-BE49-F238E27FC236}">
                <a16:creationId xmlns:a16="http://schemas.microsoft.com/office/drawing/2014/main" id="{0F1B5B9A-602F-40FF-8B81-4BF9F79C0174}"/>
              </a:ext>
            </a:extLst>
          </p:cNvPr>
          <p:cNvSpPr>
            <a:spLocks/>
          </p:cNvSpPr>
          <p:nvPr/>
        </p:nvSpPr>
        <p:spPr bwMode="auto">
          <a:xfrm>
            <a:off x="6683897" y="0"/>
            <a:ext cx="5328592" cy="670671"/>
          </a:xfrm>
          <a:prstGeom prst="callout2">
            <a:avLst>
              <a:gd name="adj1" fmla="val 72306"/>
              <a:gd name="adj2" fmla="val 24608"/>
              <a:gd name="adj3" fmla="val 98051"/>
              <a:gd name="adj4" fmla="val 10701"/>
              <a:gd name="adj5" fmla="val 186060"/>
              <a:gd name="adj6" fmla="val 13721"/>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2800" b="1" dirty="0">
                <a:solidFill>
                  <a:prstClr val="black"/>
                </a:solidFill>
              </a:rPr>
              <a:t>Paracentral lobule</a:t>
            </a:r>
            <a:endParaRPr lang="en-US" sz="2800" b="1" dirty="0">
              <a:solidFill>
                <a:srgbClr val="0000FF"/>
              </a:solidFill>
            </a:endParaRPr>
          </a:p>
        </p:txBody>
      </p:sp>
      <p:sp>
        <p:nvSpPr>
          <p:cNvPr id="16" name="AutoShape 32">
            <a:extLst>
              <a:ext uri="{FF2B5EF4-FFF2-40B4-BE49-F238E27FC236}">
                <a16:creationId xmlns:a16="http://schemas.microsoft.com/office/drawing/2014/main" id="{DCBE101E-8BD9-4359-81FC-37CAC76465D5}"/>
              </a:ext>
            </a:extLst>
          </p:cNvPr>
          <p:cNvSpPr>
            <a:spLocks/>
          </p:cNvSpPr>
          <p:nvPr/>
        </p:nvSpPr>
        <p:spPr bwMode="auto">
          <a:xfrm flipH="1">
            <a:off x="8863034" y="722535"/>
            <a:ext cx="3312368" cy="532959"/>
          </a:xfrm>
          <a:prstGeom prst="callout2">
            <a:avLst>
              <a:gd name="adj1" fmla="val 324484"/>
              <a:gd name="adj2" fmla="val 90143"/>
              <a:gd name="adj3" fmla="val 213351"/>
              <a:gd name="adj4" fmla="val 55472"/>
              <a:gd name="adj5" fmla="val 401575"/>
              <a:gd name="adj6" fmla="val 95240"/>
            </a:avLst>
          </a:prstGeom>
          <a:noFill/>
          <a:ln w="5715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0000FF"/>
                </a:solidFill>
              </a:rPr>
              <a:t>Secondary visual areas 18&amp;19</a:t>
            </a:r>
          </a:p>
        </p:txBody>
      </p:sp>
      <p:sp>
        <p:nvSpPr>
          <p:cNvPr id="13" name="TextBox 12">
            <a:extLst>
              <a:ext uri="{FF2B5EF4-FFF2-40B4-BE49-F238E27FC236}">
                <a16:creationId xmlns:a16="http://schemas.microsoft.com/office/drawing/2014/main" id="{C4470268-B76F-4CE6-B07F-9EB1604C4FE7}"/>
              </a:ext>
            </a:extLst>
          </p:cNvPr>
          <p:cNvSpPr txBox="1"/>
          <p:nvPr/>
        </p:nvSpPr>
        <p:spPr>
          <a:xfrm>
            <a:off x="146683" y="206608"/>
            <a:ext cx="4533243" cy="3062120"/>
          </a:xfrm>
          <a:prstGeom prst="rect">
            <a:avLst/>
          </a:prstGeom>
          <a:noFill/>
          <a:ln w="38100">
            <a:solidFill>
              <a:srgbClr val="0000CC"/>
            </a:solidFill>
          </a:ln>
        </p:spPr>
        <p:txBody>
          <a:bodyPr wrap="square">
            <a:spAutoFit/>
          </a:bodyPr>
          <a:lstStyle/>
          <a:p>
            <a:pPr algn="justLow">
              <a:lnSpc>
                <a:spcPct val="122000"/>
              </a:lnSpc>
              <a:tabLst>
                <a:tab pos="259080" algn="l"/>
                <a:tab pos="259080" algn="l"/>
                <a:tab pos="6057900" algn="r"/>
              </a:tabLst>
              <a:defRPr/>
            </a:pPr>
            <a:r>
              <a:rPr lang="en-US" sz="2000" b="1" dirty="0">
                <a:solidFill>
                  <a:srgbClr val="0000FF"/>
                </a:solidFill>
                <a:latin typeface="Arial" panose="020B0604020202020204" pitchFamily="34" charset="0"/>
                <a:ea typeface="Times New Roman" panose="02020603050405020304" pitchFamily="18" charset="0"/>
              </a:rPr>
              <a:t>1- Paracentral lobule;</a:t>
            </a:r>
            <a:endParaRPr lang="en-US" sz="2000" dirty="0">
              <a:solidFill>
                <a:srgbClr val="0000FF"/>
              </a:solidFill>
              <a:latin typeface="Times New Roman" panose="02020603050405020304" pitchFamily="18" charset="0"/>
              <a:ea typeface="Times New Roman" panose="02020603050405020304" pitchFamily="18" charset="0"/>
            </a:endParaRPr>
          </a:p>
          <a:p>
            <a:pPr algn="justLow">
              <a:lnSpc>
                <a:spcPct val="122000"/>
              </a:lnSpc>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rPr>
              <a:t>- It is continues with the motor and sensory areas in the lateral surface. </a:t>
            </a:r>
            <a:endParaRPr lang="en-US" sz="2000" dirty="0">
              <a:solidFill>
                <a:prstClr val="black"/>
              </a:solidFill>
              <a:latin typeface="Times New Roman" panose="02020603050405020304" pitchFamily="18" charset="0"/>
              <a:ea typeface="Times New Roman" panose="02020603050405020304" pitchFamily="18" charset="0"/>
            </a:endParaRPr>
          </a:p>
          <a:p>
            <a:pPr algn="justLow">
              <a:lnSpc>
                <a:spcPct val="122000"/>
              </a:lnSpc>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rPr>
              <a:t>- It gives motor </a:t>
            </a:r>
            <a:r>
              <a:rPr lang="en-US" sz="2000" dirty="0" err="1">
                <a:solidFill>
                  <a:prstClr val="black"/>
                </a:solidFill>
                <a:latin typeface="Arial" panose="020B0604020202020204" pitchFamily="34" charset="0"/>
                <a:ea typeface="Times New Roman" panose="02020603050405020304" pitchFamily="18" charset="0"/>
              </a:rPr>
              <a:t>fibres</a:t>
            </a:r>
            <a:r>
              <a:rPr lang="en-US" sz="2000" dirty="0">
                <a:solidFill>
                  <a:prstClr val="black"/>
                </a:solidFill>
                <a:latin typeface="Arial" panose="020B0604020202020204" pitchFamily="34" charset="0"/>
                <a:ea typeface="Times New Roman" panose="02020603050405020304" pitchFamily="18" charset="0"/>
              </a:rPr>
              <a:t> and receives sensation from the leg, foot and perineum of the opposite side. </a:t>
            </a:r>
            <a:endParaRPr lang="en-US" sz="2000" dirty="0">
              <a:solidFill>
                <a:prstClr val="black"/>
              </a:solidFill>
              <a:latin typeface="Times New Roman" panose="02020603050405020304" pitchFamily="18" charset="0"/>
              <a:ea typeface="Times New Roman" panose="02020603050405020304" pitchFamily="18" charset="0"/>
            </a:endParaRPr>
          </a:p>
          <a:p>
            <a:pPr algn="justLow">
              <a:lnSpc>
                <a:spcPct val="122000"/>
              </a:lnSpc>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rPr>
              <a:t>- It controls the micturition and defecation. </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8490C31D-5129-4C09-8785-58F0A2277A40}"/>
              </a:ext>
            </a:extLst>
          </p:cNvPr>
          <p:cNvSpPr txBox="1"/>
          <p:nvPr/>
        </p:nvSpPr>
        <p:spPr>
          <a:xfrm>
            <a:off x="124667" y="5522348"/>
            <a:ext cx="11879760" cy="1226233"/>
          </a:xfrm>
          <a:prstGeom prst="rect">
            <a:avLst/>
          </a:prstGeom>
          <a:noFill/>
        </p:spPr>
        <p:txBody>
          <a:bodyPr wrap="square">
            <a:spAutoFit/>
          </a:bodyPr>
          <a:lstStyle/>
          <a:p>
            <a:pPr algn="justLow">
              <a:lnSpc>
                <a:spcPct val="122000"/>
              </a:lnSpc>
              <a:tabLst>
                <a:tab pos="262255" algn="l"/>
                <a:tab pos="262255" algn="l"/>
                <a:tab pos="6057900" algn="r"/>
              </a:tabLst>
              <a:defRPr/>
            </a:pPr>
            <a:r>
              <a:rPr lang="en-US" sz="2000" b="1" dirty="0">
                <a:solidFill>
                  <a:srgbClr val="0000FF"/>
                </a:solidFill>
                <a:latin typeface="Arial" panose="020B0604020202020204" pitchFamily="34" charset="0"/>
                <a:ea typeface="Times New Roman" panose="02020603050405020304" pitchFamily="18" charset="0"/>
              </a:rPr>
              <a:t>3- secondary Visual (association) area (area 18, 19): </a:t>
            </a:r>
            <a:endParaRPr lang="en-US" sz="2000" b="1" dirty="0">
              <a:solidFill>
                <a:srgbClr val="0000FF"/>
              </a:solidFill>
              <a:latin typeface="Times New Roman" panose="02020603050405020304" pitchFamily="18" charset="0"/>
              <a:ea typeface="Times New Roman" panose="02020603050405020304" pitchFamily="18" charset="0"/>
            </a:endParaRPr>
          </a:p>
          <a:p>
            <a:pPr algn="justLow">
              <a:lnSpc>
                <a:spcPct val="122000"/>
              </a:lnSpc>
              <a:tabLst>
                <a:tab pos="262255" algn="l"/>
                <a:tab pos="262255" algn="l"/>
                <a:tab pos="6057900" algn="r"/>
              </a:tabLst>
              <a:defRPr/>
            </a:pPr>
            <a:r>
              <a:rPr lang="en-US" sz="2000" dirty="0">
                <a:solidFill>
                  <a:prstClr val="black"/>
                </a:solidFill>
                <a:latin typeface="Arial" panose="020B0604020202020204" pitchFamily="34" charset="0"/>
                <a:ea typeface="Times New Roman" panose="02020603050405020304" pitchFamily="18" charset="0"/>
              </a:rPr>
              <a:t>- It lies in the occipital lobe surrounding the primary visual area.</a:t>
            </a:r>
            <a:endParaRPr lang="en-US" sz="2000" dirty="0">
              <a:solidFill>
                <a:prstClr val="black"/>
              </a:solidFill>
              <a:latin typeface="Times New Roman" panose="02020603050405020304" pitchFamily="18" charset="0"/>
              <a:ea typeface="Times New Roman" panose="02020603050405020304" pitchFamily="18" charset="0"/>
            </a:endParaRPr>
          </a:p>
          <a:p>
            <a:pPr algn="justLow">
              <a:lnSpc>
                <a:spcPct val="140000"/>
              </a:lnSpc>
              <a:tabLst>
                <a:tab pos="262255" algn="l"/>
                <a:tab pos="262255" algn="l"/>
                <a:tab pos="6057900" algn="r"/>
              </a:tabLst>
              <a:defRPr/>
            </a:pPr>
            <a:r>
              <a:rPr lang="en-US" sz="2000" dirty="0">
                <a:solidFill>
                  <a:prstClr val="black"/>
                </a:solidFill>
                <a:latin typeface="Arial" panose="020B0604020202020204" pitchFamily="34" charset="0"/>
                <a:ea typeface="Times New Roman" panose="02020603050405020304" pitchFamily="18" charset="0"/>
              </a:rPr>
              <a:t>- Damage of this area causes </a:t>
            </a:r>
            <a:r>
              <a:rPr lang="en-US" sz="2000" b="1" dirty="0">
                <a:solidFill>
                  <a:prstClr val="black"/>
                </a:solidFill>
                <a:latin typeface="Arial" panose="020B0604020202020204" pitchFamily="34" charset="0"/>
                <a:ea typeface="Times New Roman" panose="02020603050405020304" pitchFamily="18" charset="0"/>
              </a:rPr>
              <a:t>visual agnosia</a:t>
            </a:r>
            <a:r>
              <a:rPr lang="en-US" sz="2000" dirty="0">
                <a:solidFill>
                  <a:prstClr val="black"/>
                </a:solidFill>
                <a:latin typeface="Arial" panose="020B0604020202020204" pitchFamily="34" charset="0"/>
                <a:ea typeface="Times New Roman" panose="02020603050405020304" pitchFamily="18" charset="0"/>
              </a:rPr>
              <a:t> (people can not identify the objects).</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0629BC76-82C1-421C-84D6-C4723FF719A4}"/>
              </a:ext>
            </a:extLst>
          </p:cNvPr>
          <p:cNvSpPr txBox="1"/>
          <p:nvPr/>
        </p:nvSpPr>
        <p:spPr>
          <a:xfrm>
            <a:off x="124667" y="3902236"/>
            <a:ext cx="11711516" cy="1560171"/>
          </a:xfrm>
          <a:prstGeom prst="rect">
            <a:avLst/>
          </a:prstGeom>
          <a:noFill/>
        </p:spPr>
        <p:txBody>
          <a:bodyPr wrap="square">
            <a:spAutoFit/>
          </a:bodyPr>
          <a:lstStyle/>
          <a:p>
            <a:pPr algn="justLow">
              <a:lnSpc>
                <a:spcPct val="122000"/>
              </a:lnSpc>
              <a:tabLst>
                <a:tab pos="259080" algn="l"/>
                <a:tab pos="259080" algn="l"/>
                <a:tab pos="6057900" algn="r"/>
              </a:tabLst>
              <a:defRPr/>
            </a:pPr>
            <a:r>
              <a:rPr lang="en-US" sz="2000" b="1" dirty="0">
                <a:solidFill>
                  <a:srgbClr val="0000FF"/>
                </a:solidFill>
                <a:latin typeface="Arial" panose="020B0604020202020204" pitchFamily="34" charset="0"/>
                <a:ea typeface="Times New Roman" panose="02020603050405020304" pitchFamily="18" charset="0"/>
              </a:rPr>
              <a:t>2- primary Visual area (area 17);</a:t>
            </a:r>
            <a:endParaRPr lang="en-US" sz="2000" b="1" dirty="0">
              <a:solidFill>
                <a:srgbClr val="0000FF"/>
              </a:solidFill>
              <a:latin typeface="Times New Roman" panose="02020603050405020304" pitchFamily="18" charset="0"/>
              <a:ea typeface="Times New Roman" panose="02020603050405020304" pitchFamily="18" charset="0"/>
            </a:endParaRPr>
          </a:p>
          <a:p>
            <a:pPr marL="342900" indent="-342900" algn="justLow">
              <a:lnSpc>
                <a:spcPct val="122000"/>
              </a:lnSpc>
              <a:buFontTx/>
              <a:buChar char="-"/>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rPr>
              <a:t>It lies on the depth of calcarine sulcus </a:t>
            </a:r>
          </a:p>
          <a:p>
            <a:pPr marL="342900" indent="-342900" algn="justLow">
              <a:lnSpc>
                <a:spcPct val="122000"/>
              </a:lnSpc>
              <a:buFontTx/>
              <a:buChar char="-"/>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rPr>
              <a:t>It receives visual sensation from the lateral geniculate body (</a:t>
            </a:r>
            <a:r>
              <a:rPr lang="en-US" sz="2000" b="1" dirty="0">
                <a:solidFill>
                  <a:prstClr val="black"/>
                </a:solidFill>
                <a:latin typeface="Arial" panose="020B0604020202020204" pitchFamily="34" charset="0"/>
                <a:ea typeface="Times New Roman" panose="02020603050405020304" pitchFamily="18" charset="0"/>
              </a:rPr>
              <a:t>LGB</a:t>
            </a:r>
            <a:r>
              <a:rPr lang="en-US" sz="2000" dirty="0">
                <a:solidFill>
                  <a:prstClr val="black"/>
                </a:solidFill>
                <a:latin typeface="Arial" panose="020B0604020202020204" pitchFamily="34" charset="0"/>
                <a:ea typeface="Times New Roman" panose="02020603050405020304" pitchFamily="18" charset="0"/>
              </a:rPr>
              <a:t>) via the optic radiation.. </a:t>
            </a:r>
          </a:p>
          <a:p>
            <a:pPr marL="342900" indent="-342900" algn="justLow">
              <a:lnSpc>
                <a:spcPct val="122000"/>
              </a:lnSpc>
              <a:buFontTx/>
              <a:buChar char="-"/>
              <a:tabLst>
                <a:tab pos="259080" algn="l"/>
                <a:tab pos="259080" algn="l"/>
                <a:tab pos="6057900" algn="r"/>
              </a:tabLst>
              <a:defRPr/>
            </a:pPr>
            <a:r>
              <a:rPr lang="en-US" sz="2000" dirty="0">
                <a:solidFill>
                  <a:prstClr val="black"/>
                </a:solidFill>
                <a:latin typeface="Arial" panose="020B0604020202020204" pitchFamily="34" charset="0"/>
                <a:ea typeface="Times New Roman" panose="02020603050405020304" pitchFamily="18" charset="0"/>
              </a:rPr>
              <a:t>Damage of the primary visual area causes </a:t>
            </a:r>
            <a:r>
              <a:rPr lang="en-US" sz="2000" b="1" dirty="0">
                <a:solidFill>
                  <a:prstClr val="black"/>
                </a:solidFill>
                <a:latin typeface="Arial" panose="020B0604020202020204" pitchFamily="34" charset="0"/>
                <a:ea typeface="Times New Roman" panose="02020603050405020304" pitchFamily="18" charset="0"/>
              </a:rPr>
              <a:t>blindness</a:t>
            </a:r>
            <a:r>
              <a:rPr lang="en-US" sz="2000" dirty="0">
                <a:solidFill>
                  <a:prstClr val="black"/>
                </a:solidFill>
                <a:latin typeface="Arial" panose="020B0604020202020204" pitchFamily="34" charset="0"/>
                <a:ea typeface="Times New Roman" panose="02020603050405020304" pitchFamily="18" charset="0"/>
              </a:rPr>
              <a:t>. </a:t>
            </a:r>
            <a:endParaRPr lang="en-US" sz="2000" dirty="0">
              <a:solidFill>
                <a:prstClr val="black"/>
              </a:solidFill>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1B4C8C54-B89C-4505-92A5-375BFD79E007}"/>
              </a:ext>
            </a:extLst>
          </p:cNvPr>
          <p:cNvSpPr/>
          <p:nvPr/>
        </p:nvSpPr>
        <p:spPr>
          <a:xfrm>
            <a:off x="8169294" y="5508400"/>
            <a:ext cx="3898039" cy="403625"/>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29225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16" grpId="0" animBg="1"/>
      <p:bldP spid="13" grpId="0" animBg="1"/>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AutoShape 2">
            <a:extLst>
              <a:ext uri="{FF2B5EF4-FFF2-40B4-BE49-F238E27FC236}">
                <a16:creationId xmlns:a16="http://schemas.microsoft.com/office/drawing/2014/main" id="{FD76B35F-6DBC-4EC2-9E22-30B27E0ED37A}"/>
              </a:ext>
            </a:extLst>
          </p:cNvPr>
          <p:cNvSpPr>
            <a:spLocks noChangeArrowheads="1"/>
          </p:cNvSpPr>
          <p:nvPr/>
        </p:nvSpPr>
        <p:spPr bwMode="auto">
          <a:xfrm>
            <a:off x="2639616" y="332656"/>
            <a:ext cx="7272808" cy="5688632"/>
          </a:xfrm>
          <a:prstGeom prst="bevel">
            <a:avLst>
              <a:gd name="adj" fmla="val 12500"/>
            </a:avLst>
          </a:prstGeom>
          <a:solidFill>
            <a:srgbClr val="0000FF"/>
          </a:solidFill>
          <a:ln w="76200">
            <a:solidFill>
              <a:srgbClr val="FFFF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FontTx/>
              <a:buNone/>
              <a:defRPr/>
            </a:pPr>
            <a:endParaRPr lang="ar-SA" altLang="en-US" sz="1013">
              <a:solidFill>
                <a:srgbClr val="FFFF00"/>
              </a:solidFill>
            </a:endParaRPr>
          </a:p>
        </p:txBody>
      </p:sp>
      <p:sp>
        <p:nvSpPr>
          <p:cNvPr id="17411" name="Rectangle 3">
            <a:extLst>
              <a:ext uri="{FF2B5EF4-FFF2-40B4-BE49-F238E27FC236}">
                <a16:creationId xmlns:a16="http://schemas.microsoft.com/office/drawing/2014/main" id="{65BA34F3-2CB8-46C3-9A8C-883DED3B5BC7}"/>
              </a:ext>
            </a:extLst>
          </p:cNvPr>
          <p:cNvSpPr>
            <a:spLocks noChangeArrowheads="1"/>
          </p:cNvSpPr>
          <p:nvPr/>
        </p:nvSpPr>
        <p:spPr bwMode="auto">
          <a:xfrm>
            <a:off x="3431704" y="1625936"/>
            <a:ext cx="56886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defTabSz="514350" fontAlgn="base">
              <a:spcBef>
                <a:spcPct val="0"/>
              </a:spcBef>
              <a:spcAft>
                <a:spcPct val="0"/>
              </a:spcAft>
              <a:buFontTx/>
              <a:buNone/>
              <a:defRPr/>
            </a:pPr>
            <a:r>
              <a:rPr lang="en-US" altLang="en-US" sz="6000" b="1" dirty="0">
                <a:solidFill>
                  <a:srgbClr val="FFFF00"/>
                </a:solidFill>
              </a:rPr>
              <a:t>Sulci &amp; Gyri of the inferior surface</a:t>
            </a:r>
          </a:p>
        </p:txBody>
      </p:sp>
    </p:spTree>
    <p:extLst>
      <p:ext uri="{BB962C8B-B14F-4D97-AF65-F5344CB8AC3E}">
        <p14:creationId xmlns:p14="http://schemas.microsoft.com/office/powerpoint/2010/main" val="194994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500" fill="hold"/>
                                        <p:tgtEl>
                                          <p:spTgt spid="83970"/>
                                        </p:tgtEl>
                                        <p:attrNameLst>
                                          <p:attrName>ppt_w</p:attrName>
                                        </p:attrNameLst>
                                      </p:cBhvr>
                                      <p:tavLst>
                                        <p:tav tm="0">
                                          <p:val>
                                            <p:fltVal val="0"/>
                                          </p:val>
                                        </p:tav>
                                        <p:tav tm="100000">
                                          <p:val>
                                            <p:strVal val="#ppt_w"/>
                                          </p:val>
                                        </p:tav>
                                      </p:tavLst>
                                    </p:anim>
                                    <p:anim calcmode="lin" valueType="num">
                                      <p:cBhvr>
                                        <p:cTn id="8" dur="500" fill="hold"/>
                                        <p:tgtEl>
                                          <p:spTgt spid="839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l="17344" t="8485" r="50172" b="39344"/>
          <a:stretch>
            <a:fillRect/>
          </a:stretch>
        </p:blipFill>
        <p:spPr bwMode="auto">
          <a:xfrm flipH="1">
            <a:off x="5498668" y="263705"/>
            <a:ext cx="4627181" cy="5678813"/>
          </a:xfrm>
          <a:prstGeom prst="rect">
            <a:avLst/>
          </a:prstGeom>
          <a:noFill/>
          <a:ln w="9525">
            <a:noFill/>
            <a:miter lim="800000"/>
            <a:headEnd/>
            <a:tailEnd/>
          </a:ln>
        </p:spPr>
      </p:pic>
      <p:sp>
        <p:nvSpPr>
          <p:cNvPr id="6" name="AutoShape 32"/>
          <p:cNvSpPr>
            <a:spLocks/>
          </p:cNvSpPr>
          <p:nvPr/>
        </p:nvSpPr>
        <p:spPr bwMode="auto">
          <a:xfrm flipH="1">
            <a:off x="3419771" y="216024"/>
            <a:ext cx="2987824" cy="648072"/>
          </a:xfrm>
          <a:prstGeom prst="callout2">
            <a:avLst>
              <a:gd name="adj1" fmla="val 52772"/>
              <a:gd name="adj2" fmla="val 10899"/>
              <a:gd name="adj3" fmla="val 45818"/>
              <a:gd name="adj4" fmla="val -31506"/>
              <a:gd name="adj5" fmla="val 213340"/>
              <a:gd name="adj6" fmla="val -5115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a:solidFill>
                  <a:prstClr val="black"/>
                </a:solidFill>
              </a:rPr>
              <a:t>gyrus rectus</a:t>
            </a:r>
            <a:endParaRPr lang="en-US" sz="3600" b="1" dirty="0">
              <a:solidFill>
                <a:srgbClr val="009900"/>
              </a:solidFill>
            </a:endParaRPr>
          </a:p>
        </p:txBody>
      </p:sp>
      <p:sp>
        <p:nvSpPr>
          <p:cNvPr id="9" name="Oval 8"/>
          <p:cNvSpPr/>
          <p:nvPr/>
        </p:nvSpPr>
        <p:spPr>
          <a:xfrm>
            <a:off x="8316315" y="1224136"/>
            <a:ext cx="144016" cy="288032"/>
          </a:xfrm>
          <a:prstGeom prst="ellipse">
            <a:avLst/>
          </a:prstGeom>
          <a:solidFill>
            <a:srgbClr val="00FFFF"/>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solidFill>
                <a:prstClr val="white"/>
              </a:solidFill>
            </a:endParaRPr>
          </a:p>
        </p:txBody>
      </p:sp>
      <p:sp>
        <p:nvSpPr>
          <p:cNvPr id="10" name="Oval 9"/>
          <p:cNvSpPr/>
          <p:nvPr/>
        </p:nvSpPr>
        <p:spPr>
          <a:xfrm>
            <a:off x="8604347" y="864096"/>
            <a:ext cx="144016" cy="224004"/>
          </a:xfrm>
          <a:prstGeom prst="ellipse">
            <a:avLst/>
          </a:prstGeom>
          <a:solidFill>
            <a:srgbClr val="00FFFF"/>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solidFill>
                <a:prstClr val="white"/>
              </a:solidFill>
            </a:endParaRPr>
          </a:p>
        </p:txBody>
      </p:sp>
      <p:sp>
        <p:nvSpPr>
          <p:cNvPr id="11" name="Oval 10"/>
          <p:cNvSpPr/>
          <p:nvPr/>
        </p:nvSpPr>
        <p:spPr>
          <a:xfrm>
            <a:off x="8676355" y="1576196"/>
            <a:ext cx="216024" cy="224004"/>
          </a:xfrm>
          <a:prstGeom prst="ellipse">
            <a:avLst/>
          </a:prstGeom>
          <a:solidFill>
            <a:srgbClr val="00FFFF"/>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solidFill>
                <a:prstClr val="white"/>
              </a:solidFill>
            </a:endParaRPr>
          </a:p>
        </p:txBody>
      </p:sp>
      <p:sp>
        <p:nvSpPr>
          <p:cNvPr id="12" name="Oval 11"/>
          <p:cNvSpPr/>
          <p:nvPr/>
        </p:nvSpPr>
        <p:spPr>
          <a:xfrm>
            <a:off x="9108403" y="1152128"/>
            <a:ext cx="144016" cy="224004"/>
          </a:xfrm>
          <a:prstGeom prst="ellipse">
            <a:avLst/>
          </a:prstGeom>
          <a:solidFill>
            <a:srgbClr val="00FFFF"/>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endParaRPr lang="ar-SA">
              <a:solidFill>
                <a:prstClr val="white"/>
              </a:solidFill>
            </a:endParaRPr>
          </a:p>
        </p:txBody>
      </p:sp>
      <p:sp>
        <p:nvSpPr>
          <p:cNvPr id="13" name="AutoShape 32"/>
          <p:cNvSpPr>
            <a:spLocks/>
          </p:cNvSpPr>
          <p:nvPr/>
        </p:nvSpPr>
        <p:spPr bwMode="auto">
          <a:xfrm>
            <a:off x="9612459" y="2160241"/>
            <a:ext cx="2500330" cy="532959"/>
          </a:xfrm>
          <a:prstGeom prst="callout2">
            <a:avLst>
              <a:gd name="adj1" fmla="val 87180"/>
              <a:gd name="adj2" fmla="val 10971"/>
              <a:gd name="adj3" fmla="val 53022"/>
              <a:gd name="adj4" fmla="val 5943"/>
              <a:gd name="adj5" fmla="val -82471"/>
              <a:gd name="adj6" fmla="val -30872"/>
            </a:avLst>
          </a:prstGeom>
          <a:noFill/>
          <a:ln w="38100">
            <a:solidFill>
              <a:schemeClr val="tx1"/>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a:solidFill>
                  <a:srgbClr val="FF0000"/>
                </a:solidFill>
              </a:rPr>
              <a:t>orbital </a:t>
            </a:r>
            <a:r>
              <a:rPr lang="en-US" sz="3600" b="1" dirty="0" err="1">
                <a:solidFill>
                  <a:srgbClr val="FF0000"/>
                </a:solidFill>
              </a:rPr>
              <a:t>gyri</a:t>
            </a:r>
            <a:endParaRPr lang="en-US" sz="3600" b="1" dirty="0">
              <a:solidFill>
                <a:srgbClr val="FF0000"/>
              </a:solidFill>
            </a:endParaRPr>
          </a:p>
        </p:txBody>
      </p:sp>
      <p:sp>
        <p:nvSpPr>
          <p:cNvPr id="14" name="AutoShape 32"/>
          <p:cNvSpPr>
            <a:spLocks/>
          </p:cNvSpPr>
          <p:nvPr/>
        </p:nvSpPr>
        <p:spPr bwMode="auto">
          <a:xfrm>
            <a:off x="1406769" y="1247148"/>
            <a:ext cx="4091899" cy="648072"/>
          </a:xfrm>
          <a:prstGeom prst="callout2">
            <a:avLst>
              <a:gd name="adj1" fmla="val 72877"/>
              <a:gd name="adj2" fmla="val 142664"/>
              <a:gd name="adj3" fmla="val 53603"/>
              <a:gd name="adj4" fmla="val 92477"/>
              <a:gd name="adj5" fmla="val -36321"/>
              <a:gd name="adj6" fmla="val 139026"/>
            </a:avLst>
          </a:prstGeom>
          <a:noFill/>
          <a:ln w="38100">
            <a:solidFill>
              <a:srgbClr val="0000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3600" dirty="0">
                <a:solidFill>
                  <a:prstClr val="black"/>
                </a:solidFill>
              </a:rPr>
              <a:t>olfactory bulb, tract </a:t>
            </a:r>
            <a:endParaRPr lang="en-US" sz="3600" b="1" dirty="0">
              <a:solidFill>
                <a:srgbClr val="7030A0"/>
              </a:solidFill>
            </a:endParaRPr>
          </a:p>
        </p:txBody>
      </p:sp>
      <p:sp>
        <p:nvSpPr>
          <p:cNvPr id="16" name="Freeform 15"/>
          <p:cNvSpPr/>
          <p:nvPr/>
        </p:nvSpPr>
        <p:spPr>
          <a:xfrm>
            <a:off x="8978241" y="826234"/>
            <a:ext cx="445105" cy="841829"/>
          </a:xfrm>
          <a:custGeom>
            <a:avLst/>
            <a:gdLst>
              <a:gd name="connsiteX0" fmla="*/ 198362 w 445105"/>
              <a:gd name="connsiteY0" fmla="*/ 0 h 841829"/>
              <a:gd name="connsiteX1" fmla="*/ 24190 w 445105"/>
              <a:gd name="connsiteY1" fmla="*/ 406400 h 841829"/>
              <a:gd name="connsiteX2" fmla="*/ 53219 w 445105"/>
              <a:gd name="connsiteY2" fmla="*/ 609600 h 841829"/>
              <a:gd name="connsiteX3" fmla="*/ 198362 w 445105"/>
              <a:gd name="connsiteY3" fmla="*/ 725714 h 841829"/>
              <a:gd name="connsiteX4" fmla="*/ 445105 w 445105"/>
              <a:gd name="connsiteY4" fmla="*/ 841829 h 841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105" h="841829">
                <a:moveTo>
                  <a:pt x="198362" y="0"/>
                </a:moveTo>
                <a:cubicBezTo>
                  <a:pt x="123371" y="152400"/>
                  <a:pt x="48380" y="304800"/>
                  <a:pt x="24190" y="406400"/>
                </a:cubicBezTo>
                <a:cubicBezTo>
                  <a:pt x="0" y="508000"/>
                  <a:pt x="24190" y="556381"/>
                  <a:pt x="53219" y="609600"/>
                </a:cubicBezTo>
                <a:cubicBezTo>
                  <a:pt x="82248" y="662819"/>
                  <a:pt x="133048" y="687009"/>
                  <a:pt x="198362" y="725714"/>
                </a:cubicBezTo>
                <a:cubicBezTo>
                  <a:pt x="263676" y="764419"/>
                  <a:pt x="354390" y="803124"/>
                  <a:pt x="445105" y="841829"/>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7" name="Freeform 16"/>
          <p:cNvSpPr/>
          <p:nvPr/>
        </p:nvSpPr>
        <p:spPr>
          <a:xfrm>
            <a:off x="8117059" y="492405"/>
            <a:ext cx="537028" cy="1538514"/>
          </a:xfrm>
          <a:custGeom>
            <a:avLst/>
            <a:gdLst>
              <a:gd name="connsiteX0" fmla="*/ 0 w 537028"/>
              <a:gd name="connsiteY0" fmla="*/ 0 h 1538514"/>
              <a:gd name="connsiteX1" fmla="*/ 232229 w 537028"/>
              <a:gd name="connsiteY1" fmla="*/ 246742 h 1538514"/>
              <a:gd name="connsiteX2" fmla="*/ 348343 w 537028"/>
              <a:gd name="connsiteY2" fmla="*/ 537028 h 1538514"/>
              <a:gd name="connsiteX3" fmla="*/ 449943 w 537028"/>
              <a:gd name="connsiteY3" fmla="*/ 812800 h 1538514"/>
              <a:gd name="connsiteX4" fmla="*/ 522514 w 537028"/>
              <a:gd name="connsiteY4" fmla="*/ 1001485 h 1538514"/>
              <a:gd name="connsiteX5" fmla="*/ 362857 w 537028"/>
              <a:gd name="connsiteY5" fmla="*/ 1248228 h 1538514"/>
              <a:gd name="connsiteX6" fmla="*/ 406400 w 537028"/>
              <a:gd name="connsiteY6" fmla="*/ 1538514 h 153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028" h="1538514">
                <a:moveTo>
                  <a:pt x="0" y="0"/>
                </a:moveTo>
                <a:cubicBezTo>
                  <a:pt x="87086" y="78618"/>
                  <a:pt x="174172" y="157237"/>
                  <a:pt x="232229" y="246742"/>
                </a:cubicBezTo>
                <a:cubicBezTo>
                  <a:pt x="290286" y="336247"/>
                  <a:pt x="312057" y="442685"/>
                  <a:pt x="348343" y="537028"/>
                </a:cubicBezTo>
                <a:cubicBezTo>
                  <a:pt x="384629" y="631371"/>
                  <a:pt x="420915" y="735391"/>
                  <a:pt x="449943" y="812800"/>
                </a:cubicBezTo>
                <a:cubicBezTo>
                  <a:pt x="478971" y="890209"/>
                  <a:pt x="537028" y="928914"/>
                  <a:pt x="522514" y="1001485"/>
                </a:cubicBezTo>
                <a:cubicBezTo>
                  <a:pt x="508000" y="1074056"/>
                  <a:pt x="382209" y="1158723"/>
                  <a:pt x="362857" y="1248228"/>
                </a:cubicBezTo>
                <a:cubicBezTo>
                  <a:pt x="343505" y="1337733"/>
                  <a:pt x="374952" y="1438123"/>
                  <a:pt x="406400" y="1538514"/>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19" name="Freeform 18"/>
          <p:cNvSpPr/>
          <p:nvPr/>
        </p:nvSpPr>
        <p:spPr>
          <a:xfrm>
            <a:off x="8610546" y="1406805"/>
            <a:ext cx="391885" cy="101600"/>
          </a:xfrm>
          <a:custGeom>
            <a:avLst/>
            <a:gdLst>
              <a:gd name="connsiteX0" fmla="*/ 391885 w 391885"/>
              <a:gd name="connsiteY0" fmla="*/ 0 h 101600"/>
              <a:gd name="connsiteX1" fmla="*/ 130628 w 391885"/>
              <a:gd name="connsiteY1" fmla="*/ 72571 h 101600"/>
              <a:gd name="connsiteX2" fmla="*/ 0 w 391885"/>
              <a:gd name="connsiteY2" fmla="*/ 101600 h 101600"/>
            </a:gdLst>
            <a:ahLst/>
            <a:cxnLst>
              <a:cxn ang="0">
                <a:pos x="connsiteX0" y="connsiteY0"/>
              </a:cxn>
              <a:cxn ang="0">
                <a:pos x="connsiteX1" y="connsiteY1"/>
              </a:cxn>
              <a:cxn ang="0">
                <a:pos x="connsiteX2" y="connsiteY2"/>
              </a:cxn>
            </a:cxnLst>
            <a:rect l="l" t="t" r="r" b="b"/>
            <a:pathLst>
              <a:path w="391885" h="101600">
                <a:moveTo>
                  <a:pt x="391885" y="0"/>
                </a:moveTo>
                <a:lnTo>
                  <a:pt x="130628" y="72571"/>
                </a:lnTo>
                <a:cubicBezTo>
                  <a:pt x="65314" y="89504"/>
                  <a:pt x="32657" y="95552"/>
                  <a:pt x="0" y="101600"/>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a:solidFill>
                <a:prstClr val="black"/>
              </a:solidFill>
            </a:endParaRPr>
          </a:p>
        </p:txBody>
      </p:sp>
      <p:sp>
        <p:nvSpPr>
          <p:cNvPr id="8" name="AutoShape 32"/>
          <p:cNvSpPr>
            <a:spLocks/>
          </p:cNvSpPr>
          <p:nvPr/>
        </p:nvSpPr>
        <p:spPr bwMode="auto">
          <a:xfrm>
            <a:off x="9560401" y="1080120"/>
            <a:ext cx="2823858" cy="576064"/>
          </a:xfrm>
          <a:prstGeom prst="callout2">
            <a:avLst>
              <a:gd name="adj1" fmla="val 63443"/>
              <a:gd name="adj2" fmla="val 20844"/>
              <a:gd name="adj3" fmla="val 19660"/>
              <a:gd name="adj4" fmla="val -22735"/>
              <a:gd name="adj5" fmla="val 62510"/>
              <a:gd name="adj6" fmla="val -25317"/>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0000FF"/>
                </a:solidFill>
              </a:rPr>
              <a:t>H- shaped orbital sulcus</a:t>
            </a:r>
          </a:p>
        </p:txBody>
      </p:sp>
      <p:sp>
        <p:nvSpPr>
          <p:cNvPr id="7" name="AutoShape 32"/>
          <p:cNvSpPr>
            <a:spLocks/>
          </p:cNvSpPr>
          <p:nvPr/>
        </p:nvSpPr>
        <p:spPr bwMode="auto">
          <a:xfrm>
            <a:off x="9108403" y="0"/>
            <a:ext cx="2987824" cy="648072"/>
          </a:xfrm>
          <a:prstGeom prst="callout2">
            <a:avLst>
              <a:gd name="adj1" fmla="val 50420"/>
              <a:gd name="adj2" fmla="val 7839"/>
              <a:gd name="adj3" fmla="val 53927"/>
              <a:gd name="adj4" fmla="val -30415"/>
              <a:gd name="adj5" fmla="val 196318"/>
              <a:gd name="adj6" fmla="val -34189"/>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2800" b="1" dirty="0">
                <a:solidFill>
                  <a:srgbClr val="D60093"/>
                </a:solidFill>
              </a:rPr>
              <a:t>Olfactory Sulcus </a:t>
            </a:r>
          </a:p>
        </p:txBody>
      </p:sp>
      <p:sp>
        <p:nvSpPr>
          <p:cNvPr id="18" name="TextBox 17">
            <a:extLst>
              <a:ext uri="{FF2B5EF4-FFF2-40B4-BE49-F238E27FC236}">
                <a16:creationId xmlns:a16="http://schemas.microsoft.com/office/drawing/2014/main" id="{89858BFB-129D-41A1-AA9A-870B0F057611}"/>
              </a:ext>
            </a:extLst>
          </p:cNvPr>
          <p:cNvSpPr txBox="1"/>
          <p:nvPr/>
        </p:nvSpPr>
        <p:spPr>
          <a:xfrm>
            <a:off x="333930" y="5709456"/>
            <a:ext cx="11524140" cy="923523"/>
          </a:xfrm>
          <a:prstGeom prst="rect">
            <a:avLst/>
          </a:prstGeom>
          <a:noFill/>
          <a:ln w="28575">
            <a:solidFill>
              <a:srgbClr val="0000CC"/>
            </a:solidFill>
          </a:ln>
        </p:spPr>
        <p:txBody>
          <a:bodyPr wrap="square">
            <a:spAutoFit/>
          </a:bodyPr>
          <a:lstStyle/>
          <a:p>
            <a:pPr algn="justLow">
              <a:lnSpc>
                <a:spcPct val="125000"/>
              </a:lnSpc>
              <a:tabLst>
                <a:tab pos="413385" algn="l"/>
                <a:tab pos="129540" algn="l"/>
                <a:tab pos="413385" algn="l"/>
                <a:tab pos="6057900" algn="r"/>
              </a:tabLst>
              <a:defRPr/>
            </a:pPr>
            <a:r>
              <a:rPr lang="en-US" sz="2200" b="1" dirty="0">
                <a:solidFill>
                  <a:srgbClr val="0000FF"/>
                </a:solidFill>
                <a:latin typeface="Arial" panose="020B0604020202020204" pitchFamily="34" charset="0"/>
                <a:ea typeface="Times New Roman" panose="02020603050405020304" pitchFamily="18" charset="0"/>
              </a:rPr>
              <a:t>- Orbital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is H shaped sulcus lateral to the olfactory sulcus.</a:t>
            </a:r>
          </a:p>
          <a:p>
            <a:pPr algn="justLow">
              <a:lnSpc>
                <a:spcPct val="122000"/>
              </a:lnSpc>
              <a:tabLst>
                <a:tab pos="478790" algn="l"/>
                <a:tab pos="262255" algn="l"/>
                <a:tab pos="478790" algn="l"/>
                <a:tab pos="6057900" algn="r"/>
              </a:tabLst>
              <a:defRPr/>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Anterior, posterior, lateral and medial orbital gyri:</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on the orbital surface.</a:t>
            </a:r>
          </a:p>
        </p:txBody>
      </p:sp>
      <p:sp>
        <p:nvSpPr>
          <p:cNvPr id="20" name="TextBox 19">
            <a:extLst>
              <a:ext uri="{FF2B5EF4-FFF2-40B4-BE49-F238E27FC236}">
                <a16:creationId xmlns:a16="http://schemas.microsoft.com/office/drawing/2014/main" id="{37F50D8E-659F-4922-84A4-3B65DE2D3238}"/>
              </a:ext>
            </a:extLst>
          </p:cNvPr>
          <p:cNvSpPr txBox="1"/>
          <p:nvPr/>
        </p:nvSpPr>
        <p:spPr>
          <a:xfrm>
            <a:off x="217811" y="2278272"/>
            <a:ext cx="5280857" cy="3013069"/>
          </a:xfrm>
          <a:prstGeom prst="rect">
            <a:avLst/>
          </a:prstGeom>
          <a:noFill/>
          <a:ln w="38100">
            <a:solidFill>
              <a:srgbClr val="0000CC"/>
            </a:solidFill>
          </a:ln>
        </p:spPr>
        <p:txBody>
          <a:bodyPr wrap="square">
            <a:spAutoFit/>
          </a:bodyPr>
          <a:lstStyle/>
          <a:p>
            <a:pPr marL="342900" indent="-342900" algn="ctr">
              <a:lnSpc>
                <a:spcPct val="125000"/>
              </a:lnSpc>
              <a:buFont typeface="Arial" panose="020B0604020202020204" pitchFamily="34" charset="0"/>
              <a:buChar char="•"/>
              <a:tabLst>
                <a:tab pos="413385" algn="l"/>
                <a:tab pos="129540" algn="l"/>
                <a:tab pos="413385" algn="l"/>
                <a:tab pos="6057900" algn="r"/>
              </a:tabLst>
              <a:defRPr/>
            </a:pPr>
            <a:r>
              <a:rPr lang="en-US" sz="2200" b="1" dirty="0">
                <a:solidFill>
                  <a:srgbClr val="D60093"/>
                </a:solidFill>
                <a:latin typeface="Arial" panose="020B0604020202020204" pitchFamily="34" charset="0"/>
                <a:ea typeface="Times New Roman" panose="02020603050405020304" pitchFamily="18" charset="0"/>
              </a:rPr>
              <a:t>On the orbital surface:</a:t>
            </a:r>
            <a:endParaRPr lang="en-US" sz="2200" dirty="0">
              <a:solidFill>
                <a:srgbClr val="D60093"/>
              </a:solidFill>
              <a:latin typeface="Times New Roman" panose="02020603050405020304" pitchFamily="18" charset="0"/>
              <a:ea typeface="Times New Roman" panose="02020603050405020304" pitchFamily="18" charset="0"/>
            </a:endParaRPr>
          </a:p>
          <a:p>
            <a:pPr algn="justLow">
              <a:lnSpc>
                <a:spcPct val="125000"/>
              </a:lnSpc>
              <a:tabLst>
                <a:tab pos="413385" algn="l"/>
                <a:tab pos="129540" algn="l"/>
                <a:tab pos="413385" algn="l"/>
                <a:tab pos="6057900" algn="r"/>
              </a:tabLst>
              <a:defRPr/>
            </a:pPr>
            <a:r>
              <a:rPr lang="en-US" sz="2200" b="1" dirty="0">
                <a:solidFill>
                  <a:srgbClr val="0000FF"/>
                </a:solidFill>
                <a:latin typeface="Arial" panose="020B0604020202020204" pitchFamily="34" charset="0"/>
                <a:ea typeface="Times New Roman" panose="02020603050405020304" pitchFamily="18" charset="0"/>
              </a:rPr>
              <a:t>- Olfactory sulcus;</a:t>
            </a:r>
            <a:r>
              <a:rPr lang="en-US" sz="2200" dirty="0">
                <a:solidFill>
                  <a:prstClr val="black"/>
                </a:solidFill>
                <a:latin typeface="Arial" panose="020B0604020202020204" pitchFamily="34" charset="0"/>
                <a:ea typeface="Times New Roman" panose="02020603050405020304" pitchFamily="18" charset="0"/>
              </a:rPr>
              <a:t> on the orbital surface close and parallel to the medial orbital border. It contains olfactory bulb and tract.</a:t>
            </a:r>
            <a:endParaRPr lang="en-US" sz="2200" dirty="0">
              <a:solidFill>
                <a:prstClr val="black"/>
              </a:solidFill>
              <a:latin typeface="Times New Roman" panose="02020603050405020304" pitchFamily="18" charset="0"/>
              <a:ea typeface="Times New Roman" panose="02020603050405020304" pitchFamily="18" charset="0"/>
            </a:endParaRPr>
          </a:p>
          <a:p>
            <a:pPr marL="342900" indent="-342900" algn="justLow">
              <a:lnSpc>
                <a:spcPct val="125000"/>
              </a:lnSpc>
              <a:buFont typeface="Arial" panose="020B0604020202020204" pitchFamily="34" charset="0"/>
              <a:buChar char="•"/>
              <a:tabLst>
                <a:tab pos="413385" algn="l"/>
                <a:tab pos="129540" algn="l"/>
                <a:tab pos="413385" algn="l"/>
                <a:tab pos="6057900" algn="r"/>
              </a:tabLst>
              <a:defRPr/>
            </a:pPr>
            <a:r>
              <a:rPr lang="en-US" sz="2200" b="1" dirty="0">
                <a:solidFill>
                  <a:srgbClr val="0000FF"/>
                </a:solidFill>
                <a:latin typeface="Arial" panose="020B0604020202020204" pitchFamily="34" charset="0"/>
                <a:ea typeface="Times New Roman" panose="02020603050405020304" pitchFamily="18" charset="0"/>
                <a:cs typeface="Arial" panose="020B0604020202020204" pitchFamily="34" charset="0"/>
              </a:rPr>
              <a:t>Gyrus rectus</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200" dirty="0">
                <a:solidFill>
                  <a:prstClr val="black"/>
                </a:solidFill>
                <a:latin typeface="Arial" panose="020B0604020202020204" pitchFamily="34" charset="0"/>
                <a:ea typeface="Times New Roman" panose="02020603050405020304" pitchFamily="18" charset="0"/>
                <a:cs typeface="Arial" panose="020B0604020202020204" pitchFamily="34" charset="0"/>
              </a:rPr>
              <a:t>between medial orbital border and olfactory sulcus.</a:t>
            </a:r>
          </a:p>
        </p:txBody>
      </p:sp>
      <p:sp>
        <p:nvSpPr>
          <p:cNvPr id="21" name="Rectangle 20">
            <a:extLst>
              <a:ext uri="{FF2B5EF4-FFF2-40B4-BE49-F238E27FC236}">
                <a16:creationId xmlns:a16="http://schemas.microsoft.com/office/drawing/2014/main" id="{735AB9F9-4855-45D8-8B52-FB0CC717FC1B}"/>
              </a:ext>
            </a:extLst>
          </p:cNvPr>
          <p:cNvSpPr/>
          <p:nvPr/>
        </p:nvSpPr>
        <p:spPr>
          <a:xfrm>
            <a:off x="95773" y="23208"/>
            <a:ext cx="3898039" cy="4036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102653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1000"/>
                            </p:stCondLst>
                            <p:childTnLst>
                              <p:par>
                                <p:cTn id="26" presetID="23" presetClass="entr" presetSubtype="16"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childTnLst>
                                </p:cTn>
                              </p:par>
                              <p:par>
                                <p:cTn id="44" presetID="2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childTnLst>
                                </p:cTn>
                              </p:par>
                              <p:par>
                                <p:cTn id="52" presetID="23" presetClass="entr" presetSubtype="16"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6" grpId="0" animBg="1"/>
      <p:bldP spid="17" grpId="0" animBg="1"/>
      <p:bldP spid="19" grpId="0" animBg="1"/>
      <p:bldP spid="8"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l="17344" t="8485" r="50172" b="39344"/>
          <a:stretch>
            <a:fillRect/>
          </a:stretch>
        </p:blipFill>
        <p:spPr bwMode="auto">
          <a:xfrm flipH="1">
            <a:off x="4512682" y="473333"/>
            <a:ext cx="4627181" cy="5678813"/>
          </a:xfrm>
          <a:prstGeom prst="rect">
            <a:avLst/>
          </a:prstGeom>
          <a:noFill/>
          <a:ln w="9525">
            <a:noFill/>
            <a:miter lim="800000"/>
            <a:headEnd/>
            <a:tailEnd/>
          </a:ln>
        </p:spPr>
      </p:pic>
      <p:sp>
        <p:nvSpPr>
          <p:cNvPr id="10" name="Freeform 9"/>
          <p:cNvSpPr/>
          <p:nvPr/>
        </p:nvSpPr>
        <p:spPr>
          <a:xfrm>
            <a:off x="7554028" y="2539662"/>
            <a:ext cx="951186" cy="2911366"/>
          </a:xfrm>
          <a:custGeom>
            <a:avLst/>
            <a:gdLst>
              <a:gd name="connsiteX0" fmla="*/ 0 w 951186"/>
              <a:gd name="connsiteY0" fmla="*/ 2898228 h 2911366"/>
              <a:gd name="connsiteX1" fmla="*/ 346841 w 951186"/>
              <a:gd name="connsiteY1" fmla="*/ 2850931 h 2911366"/>
              <a:gd name="connsiteX2" fmla="*/ 677917 w 951186"/>
              <a:gd name="connsiteY2" fmla="*/ 2535621 h 2911366"/>
              <a:gd name="connsiteX3" fmla="*/ 835572 w 951186"/>
              <a:gd name="connsiteY3" fmla="*/ 2125717 h 2911366"/>
              <a:gd name="connsiteX4" fmla="*/ 945931 w 951186"/>
              <a:gd name="connsiteY4" fmla="*/ 1652752 h 2911366"/>
              <a:gd name="connsiteX5" fmla="*/ 867103 w 951186"/>
              <a:gd name="connsiteY5" fmla="*/ 1368973 h 2911366"/>
              <a:gd name="connsiteX6" fmla="*/ 835572 w 951186"/>
              <a:gd name="connsiteY6" fmla="*/ 1069428 h 2911366"/>
              <a:gd name="connsiteX7" fmla="*/ 945931 w 951186"/>
              <a:gd name="connsiteY7" fmla="*/ 959069 h 2911366"/>
              <a:gd name="connsiteX8" fmla="*/ 804041 w 951186"/>
              <a:gd name="connsiteY8" fmla="*/ 486104 h 2911366"/>
              <a:gd name="connsiteX9" fmla="*/ 441434 w 951186"/>
              <a:gd name="connsiteY9" fmla="*/ 76200 h 2911366"/>
              <a:gd name="connsiteX10" fmla="*/ 409903 w 951186"/>
              <a:gd name="connsiteY10" fmla="*/ 28904 h 2911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1186" h="2911366">
                <a:moveTo>
                  <a:pt x="0" y="2898228"/>
                </a:moveTo>
                <a:cubicBezTo>
                  <a:pt x="116927" y="2904797"/>
                  <a:pt x="233855" y="2911366"/>
                  <a:pt x="346841" y="2850931"/>
                </a:cubicBezTo>
                <a:cubicBezTo>
                  <a:pt x="459827" y="2790497"/>
                  <a:pt x="596462" y="2656490"/>
                  <a:pt x="677917" y="2535621"/>
                </a:cubicBezTo>
                <a:cubicBezTo>
                  <a:pt x="759372" y="2414752"/>
                  <a:pt x="790903" y="2272862"/>
                  <a:pt x="835572" y="2125717"/>
                </a:cubicBezTo>
                <a:cubicBezTo>
                  <a:pt x="880241" y="1978572"/>
                  <a:pt x="940676" y="1778876"/>
                  <a:pt x="945931" y="1652752"/>
                </a:cubicBezTo>
                <a:cubicBezTo>
                  <a:pt x="951186" y="1526628"/>
                  <a:pt x="885496" y="1466194"/>
                  <a:pt x="867103" y="1368973"/>
                </a:cubicBezTo>
                <a:cubicBezTo>
                  <a:pt x="848710" y="1271752"/>
                  <a:pt x="822434" y="1137745"/>
                  <a:pt x="835572" y="1069428"/>
                </a:cubicBezTo>
                <a:cubicBezTo>
                  <a:pt x="848710" y="1001111"/>
                  <a:pt x="951186" y="1056290"/>
                  <a:pt x="945931" y="959069"/>
                </a:cubicBezTo>
                <a:cubicBezTo>
                  <a:pt x="940676" y="861848"/>
                  <a:pt x="888124" y="633249"/>
                  <a:pt x="804041" y="486104"/>
                </a:cubicBezTo>
                <a:cubicBezTo>
                  <a:pt x="719958" y="338959"/>
                  <a:pt x="507124" y="152400"/>
                  <a:pt x="441434" y="76200"/>
                </a:cubicBezTo>
                <a:cubicBezTo>
                  <a:pt x="375744" y="0"/>
                  <a:pt x="392823" y="14452"/>
                  <a:pt x="409903" y="28904"/>
                </a:cubicBezTo>
              </a:path>
            </a:pathLst>
          </a:custGeom>
          <a:ln w="57150">
            <a:solidFill>
              <a:srgbClr val="99FF66"/>
            </a:solidFill>
            <a:prstDash val="sysDot"/>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rtl="1">
              <a:defRPr/>
            </a:pPr>
            <a:endParaRPr lang="ar-SA" dirty="0">
              <a:solidFill>
                <a:prstClr val="black"/>
              </a:solidFill>
            </a:endParaRPr>
          </a:p>
        </p:txBody>
      </p:sp>
      <p:sp>
        <p:nvSpPr>
          <p:cNvPr id="6" name="AutoShape 32"/>
          <p:cNvSpPr>
            <a:spLocks/>
          </p:cNvSpPr>
          <p:nvPr/>
        </p:nvSpPr>
        <p:spPr bwMode="auto">
          <a:xfrm>
            <a:off x="8969031" y="3629511"/>
            <a:ext cx="3212178" cy="705854"/>
          </a:xfrm>
          <a:prstGeom prst="callout2">
            <a:avLst>
              <a:gd name="adj1" fmla="val 46204"/>
              <a:gd name="adj2" fmla="val 2243"/>
              <a:gd name="adj3" fmla="val 71361"/>
              <a:gd name="adj4" fmla="val -4392"/>
              <a:gd name="adj5" fmla="val 54131"/>
              <a:gd name="adj6" fmla="val -17835"/>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3200" b="1" dirty="0">
                <a:solidFill>
                  <a:prstClr val="black"/>
                </a:solidFill>
              </a:rPr>
              <a:t>Occipitotemporal sulcus</a:t>
            </a:r>
            <a:endParaRPr lang="en-US" sz="3200" b="1" dirty="0">
              <a:solidFill>
                <a:srgbClr val="009900"/>
              </a:solidFill>
            </a:endParaRPr>
          </a:p>
        </p:txBody>
      </p:sp>
      <p:sp>
        <p:nvSpPr>
          <p:cNvPr id="14" name="AutoShape 32"/>
          <p:cNvSpPr>
            <a:spLocks/>
          </p:cNvSpPr>
          <p:nvPr/>
        </p:nvSpPr>
        <p:spPr bwMode="auto">
          <a:xfrm>
            <a:off x="9095600" y="198156"/>
            <a:ext cx="2618652" cy="648072"/>
          </a:xfrm>
          <a:prstGeom prst="callout2">
            <a:avLst>
              <a:gd name="adj1" fmla="val 50420"/>
              <a:gd name="adj2" fmla="val 7839"/>
              <a:gd name="adj3" fmla="val 92613"/>
              <a:gd name="adj4" fmla="val -25179"/>
              <a:gd name="adj5" fmla="val 285460"/>
              <a:gd name="adj6" fmla="val -47740"/>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FF0000"/>
                </a:solidFill>
              </a:rPr>
              <a:t>Stem of lateral sulcus</a:t>
            </a:r>
          </a:p>
        </p:txBody>
      </p:sp>
      <p:sp>
        <p:nvSpPr>
          <p:cNvPr id="12" name="AutoShape 32">
            <a:extLst>
              <a:ext uri="{FF2B5EF4-FFF2-40B4-BE49-F238E27FC236}">
                <a16:creationId xmlns:a16="http://schemas.microsoft.com/office/drawing/2014/main" id="{1CF956B5-054A-4109-9220-54CF2501583F}"/>
              </a:ext>
            </a:extLst>
          </p:cNvPr>
          <p:cNvSpPr>
            <a:spLocks/>
          </p:cNvSpPr>
          <p:nvPr/>
        </p:nvSpPr>
        <p:spPr bwMode="auto">
          <a:xfrm>
            <a:off x="9202977" y="1920232"/>
            <a:ext cx="2852941" cy="645786"/>
          </a:xfrm>
          <a:prstGeom prst="callout2">
            <a:avLst>
              <a:gd name="adj1" fmla="val 52772"/>
              <a:gd name="adj2" fmla="val 10899"/>
              <a:gd name="adj3" fmla="val 60414"/>
              <a:gd name="adj4" fmla="val 1209"/>
              <a:gd name="adj5" fmla="val 163054"/>
              <a:gd name="adj6" fmla="val -50494"/>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prstClr val="black"/>
                </a:solidFill>
              </a:rPr>
              <a:t>Rhinal sulcus</a:t>
            </a:r>
            <a:endParaRPr lang="en-US" sz="3200" b="1" dirty="0">
              <a:solidFill>
                <a:srgbClr val="009900"/>
              </a:solidFill>
            </a:endParaRPr>
          </a:p>
        </p:txBody>
      </p:sp>
      <p:sp>
        <p:nvSpPr>
          <p:cNvPr id="17" name="AutoShape 32">
            <a:extLst>
              <a:ext uri="{FF2B5EF4-FFF2-40B4-BE49-F238E27FC236}">
                <a16:creationId xmlns:a16="http://schemas.microsoft.com/office/drawing/2014/main" id="{85D93D00-64F2-4506-9B30-F4972B173F4D}"/>
              </a:ext>
            </a:extLst>
          </p:cNvPr>
          <p:cNvSpPr>
            <a:spLocks/>
          </p:cNvSpPr>
          <p:nvPr/>
        </p:nvSpPr>
        <p:spPr bwMode="auto">
          <a:xfrm>
            <a:off x="5675397" y="6137920"/>
            <a:ext cx="3096344" cy="720080"/>
          </a:xfrm>
          <a:prstGeom prst="callout2">
            <a:avLst>
              <a:gd name="adj1" fmla="val 11746"/>
              <a:gd name="adj2" fmla="val 24075"/>
              <a:gd name="adj3" fmla="val -9917"/>
              <a:gd name="adj4" fmla="val 50277"/>
              <a:gd name="adj5" fmla="val -152168"/>
              <a:gd name="adj6" fmla="val 55421"/>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prstClr val="black"/>
                </a:solidFill>
              </a:rPr>
              <a:t>Collateral sulcus</a:t>
            </a:r>
            <a:endParaRPr lang="en-US" sz="3200" b="1" dirty="0">
              <a:solidFill>
                <a:srgbClr val="009900"/>
              </a:solidFill>
            </a:endParaRPr>
          </a:p>
        </p:txBody>
      </p:sp>
      <p:sp>
        <p:nvSpPr>
          <p:cNvPr id="9" name="AutoShape 32">
            <a:extLst>
              <a:ext uri="{FF2B5EF4-FFF2-40B4-BE49-F238E27FC236}">
                <a16:creationId xmlns:a16="http://schemas.microsoft.com/office/drawing/2014/main" id="{ABDC37B4-4AA3-47E3-B28A-8BB2A3BF8441}"/>
              </a:ext>
            </a:extLst>
          </p:cNvPr>
          <p:cNvSpPr>
            <a:spLocks/>
          </p:cNvSpPr>
          <p:nvPr/>
        </p:nvSpPr>
        <p:spPr bwMode="auto">
          <a:xfrm>
            <a:off x="8969030" y="5276949"/>
            <a:ext cx="2916055" cy="705854"/>
          </a:xfrm>
          <a:prstGeom prst="callout2">
            <a:avLst>
              <a:gd name="adj1" fmla="val 41207"/>
              <a:gd name="adj2" fmla="val 28750"/>
              <a:gd name="adj3" fmla="val 54435"/>
              <a:gd name="adj4" fmla="val 24848"/>
              <a:gd name="adj5" fmla="val -86892"/>
              <a:gd name="adj6" fmla="val -3490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3200" b="1" dirty="0">
                <a:solidFill>
                  <a:prstClr val="black"/>
                </a:solidFill>
              </a:rPr>
              <a:t>Medial </a:t>
            </a:r>
            <a:endParaRPr lang="en-US" sz="3200" b="1" dirty="0">
              <a:solidFill>
                <a:srgbClr val="009900"/>
              </a:solidFill>
            </a:endParaRPr>
          </a:p>
        </p:txBody>
      </p:sp>
      <p:sp>
        <p:nvSpPr>
          <p:cNvPr id="11" name="AutoShape 32">
            <a:extLst>
              <a:ext uri="{FF2B5EF4-FFF2-40B4-BE49-F238E27FC236}">
                <a16:creationId xmlns:a16="http://schemas.microsoft.com/office/drawing/2014/main" id="{B80BE6ED-80AB-4FE8-AEBD-960E00EC08D0}"/>
              </a:ext>
            </a:extLst>
          </p:cNvPr>
          <p:cNvSpPr>
            <a:spLocks/>
          </p:cNvSpPr>
          <p:nvPr/>
        </p:nvSpPr>
        <p:spPr bwMode="auto">
          <a:xfrm>
            <a:off x="9409227" y="2714606"/>
            <a:ext cx="2646692" cy="645786"/>
          </a:xfrm>
          <a:prstGeom prst="callout2">
            <a:avLst>
              <a:gd name="adj1" fmla="val 51102"/>
              <a:gd name="adj2" fmla="val 23895"/>
              <a:gd name="adj3" fmla="val 60414"/>
              <a:gd name="adj4" fmla="val -1247"/>
              <a:gd name="adj5" fmla="val 129007"/>
              <a:gd name="adj6" fmla="val -28009"/>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a:defRPr/>
            </a:pPr>
            <a:r>
              <a:rPr lang="en-US" sz="3200" b="1" dirty="0">
                <a:solidFill>
                  <a:prstClr val="black"/>
                </a:solidFill>
              </a:rPr>
              <a:t>Lateral</a:t>
            </a:r>
            <a:endParaRPr lang="en-US" sz="3200" b="1" dirty="0">
              <a:solidFill>
                <a:srgbClr val="009900"/>
              </a:solidFill>
            </a:endParaRPr>
          </a:p>
        </p:txBody>
      </p:sp>
      <p:sp>
        <p:nvSpPr>
          <p:cNvPr id="13" name="Rectangle 12">
            <a:extLst>
              <a:ext uri="{FF2B5EF4-FFF2-40B4-BE49-F238E27FC236}">
                <a16:creationId xmlns:a16="http://schemas.microsoft.com/office/drawing/2014/main" id="{686C8584-FE4E-4132-BACE-6B241B530E53}"/>
              </a:ext>
            </a:extLst>
          </p:cNvPr>
          <p:cNvSpPr/>
          <p:nvPr/>
        </p:nvSpPr>
        <p:spPr>
          <a:xfrm>
            <a:off x="10792" y="248674"/>
            <a:ext cx="4627181" cy="5936497"/>
          </a:xfrm>
          <a:prstGeom prst="rect">
            <a:avLst/>
          </a:prstGeom>
          <a:ln w="38100">
            <a:solidFill>
              <a:srgbClr val="0000CC"/>
            </a:solidFill>
          </a:ln>
        </p:spPr>
        <p:txBody>
          <a:bodyPr wrap="square">
            <a:spAutoFit/>
          </a:bodyPr>
          <a:lstStyle/>
          <a:p>
            <a:pPr algn="ctr">
              <a:lnSpc>
                <a:spcPct val="125000"/>
              </a:lnSpc>
              <a:tabLst>
                <a:tab pos="413385" algn="l"/>
                <a:tab pos="129540" algn="l"/>
                <a:tab pos="413385" algn="l"/>
                <a:tab pos="6057900" algn="r"/>
              </a:tabLst>
              <a:defRPr/>
            </a:pPr>
            <a:r>
              <a:rPr lang="en-US" sz="2200" b="1" dirty="0">
                <a:solidFill>
                  <a:srgbClr val="D60093"/>
                </a:solidFill>
                <a:latin typeface="Arial" panose="020B0604020202020204" pitchFamily="34" charset="0"/>
                <a:ea typeface="Times New Roman" panose="02020603050405020304" pitchFamily="18" charset="0"/>
              </a:rPr>
              <a:t>- On the tentorial surface:</a:t>
            </a:r>
            <a:endParaRPr lang="en-US" sz="2200" dirty="0">
              <a:solidFill>
                <a:srgbClr val="D60093"/>
              </a:solidFill>
              <a:latin typeface="Times New Roman" panose="02020603050405020304" pitchFamily="18" charset="0"/>
              <a:ea typeface="Times New Roman" panose="02020603050405020304" pitchFamily="18" charset="0"/>
            </a:endParaRPr>
          </a:p>
          <a:p>
            <a:pPr algn="justLow">
              <a:lnSpc>
                <a:spcPct val="125000"/>
              </a:lnSpc>
              <a:tabLst>
                <a:tab pos="266065" algn="l"/>
                <a:tab pos="266065" algn="l"/>
                <a:tab pos="6057900" algn="r"/>
              </a:tabLst>
              <a:defRPr/>
            </a:pPr>
            <a:r>
              <a:rPr lang="en-US" sz="2200" b="1" dirty="0">
                <a:solidFill>
                  <a:srgbClr val="0000FF"/>
                </a:solidFill>
                <a:latin typeface="Arial" panose="020B0604020202020204" pitchFamily="34" charset="0"/>
                <a:ea typeface="Times New Roman" panose="02020603050405020304" pitchFamily="18" charset="0"/>
              </a:rPr>
              <a:t>1- Stem of lateral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between the frontal and temporal lobes. </a:t>
            </a:r>
          </a:p>
          <a:p>
            <a:pPr algn="justLow">
              <a:lnSpc>
                <a:spcPct val="125000"/>
              </a:lnSpc>
              <a:tabLst>
                <a:tab pos="266065" algn="l"/>
                <a:tab pos="266065" algn="l"/>
                <a:tab pos="6057900" algn="r"/>
              </a:tabLst>
              <a:defRPr/>
            </a:pPr>
            <a:r>
              <a:rPr lang="en-US" sz="2200" b="1" dirty="0">
                <a:solidFill>
                  <a:srgbClr val="0000FF"/>
                </a:solidFill>
                <a:latin typeface="Arial" panose="020B0604020202020204" pitchFamily="34" charset="0"/>
                <a:ea typeface="Times New Roman" panose="02020603050405020304" pitchFamily="18" charset="0"/>
              </a:rPr>
              <a:t>2- </a:t>
            </a:r>
            <a:r>
              <a:rPr lang="en-US" sz="2200" b="1" dirty="0" err="1">
                <a:solidFill>
                  <a:srgbClr val="0000FF"/>
                </a:solidFill>
                <a:latin typeface="Arial" panose="020B0604020202020204" pitchFamily="34" charset="0"/>
                <a:ea typeface="Times New Roman" panose="02020603050405020304" pitchFamily="18" charset="0"/>
              </a:rPr>
              <a:t>Occipito</a:t>
            </a:r>
            <a:r>
              <a:rPr lang="en-US" sz="2200" b="1" dirty="0">
                <a:solidFill>
                  <a:srgbClr val="0000FF"/>
                </a:solidFill>
                <a:latin typeface="Arial" panose="020B0604020202020204" pitchFamily="34" charset="0"/>
                <a:ea typeface="Times New Roman" panose="02020603050405020304" pitchFamily="18" charset="0"/>
              </a:rPr>
              <a:t>-temporal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from occipital pole to temporal pole. </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defRPr/>
            </a:pPr>
            <a:r>
              <a:rPr lang="en-US" sz="2200" b="1" dirty="0">
                <a:solidFill>
                  <a:srgbClr val="0000FF"/>
                </a:solidFill>
                <a:latin typeface="Arial" panose="020B0604020202020204" pitchFamily="34" charset="0"/>
                <a:ea typeface="Times New Roman" panose="02020603050405020304" pitchFamily="18" charset="0"/>
                <a:cs typeface="Arial" panose="020B0604020202020204" pitchFamily="34" charset="0"/>
              </a:rPr>
              <a:t>3- Medial and Lateral occipitotemporal gyrus</a:t>
            </a:r>
            <a:r>
              <a:rPr lang="en-US" sz="22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200" dirty="0">
                <a:solidFill>
                  <a:prstClr val="black"/>
                </a:solidFill>
                <a:latin typeface="Arial" panose="020B0604020202020204" pitchFamily="34" charset="0"/>
                <a:ea typeface="Times New Roman" panose="02020603050405020304" pitchFamily="18" charset="0"/>
                <a:cs typeface="Arial" panose="020B0604020202020204" pitchFamily="34" charset="0"/>
              </a:rPr>
              <a:t>medial and lateral to occipitotemporal sulcus.</a:t>
            </a:r>
          </a:p>
          <a:p>
            <a:pPr algn="justLow">
              <a:lnSpc>
                <a:spcPct val="125000"/>
              </a:lnSpc>
              <a:tabLst>
                <a:tab pos="478790" algn="l"/>
                <a:tab pos="262255" algn="l"/>
                <a:tab pos="478790" algn="l"/>
                <a:tab pos="6057900" algn="r"/>
              </a:tabLst>
              <a:defRPr/>
            </a:pPr>
            <a:r>
              <a:rPr lang="en-US" sz="2200" b="1" dirty="0">
                <a:solidFill>
                  <a:srgbClr val="0000FF"/>
                </a:solidFill>
                <a:latin typeface="Arial" panose="020B0604020202020204" pitchFamily="34" charset="0"/>
                <a:ea typeface="Times New Roman" panose="02020603050405020304" pitchFamily="18" charset="0"/>
              </a:rPr>
              <a:t>4- Rhinal </a:t>
            </a:r>
            <a:r>
              <a:rPr lang="en-US" sz="2200" b="1" dirty="0" err="1">
                <a:solidFill>
                  <a:srgbClr val="0000FF"/>
                </a:solidFill>
                <a:latin typeface="Arial" panose="020B0604020202020204" pitchFamily="34" charset="0"/>
                <a:ea typeface="Times New Roman" panose="02020603050405020304" pitchFamily="18" charset="0"/>
              </a:rPr>
              <a:t>suIcus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extends from the temporal pole. </a:t>
            </a:r>
            <a:endParaRPr lang="en-US" sz="22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66065" algn="l"/>
                <a:tab pos="266065" algn="l"/>
                <a:tab pos="6057900" algn="r"/>
              </a:tabLst>
              <a:defRPr/>
            </a:pPr>
            <a:r>
              <a:rPr lang="en-US" sz="2200" b="1" dirty="0">
                <a:solidFill>
                  <a:srgbClr val="0000FF"/>
                </a:solidFill>
                <a:latin typeface="Arial" panose="020B0604020202020204" pitchFamily="34" charset="0"/>
                <a:ea typeface="Times New Roman" panose="02020603050405020304" pitchFamily="18" charset="0"/>
              </a:rPr>
              <a:t>5- Collateral sulcus</a:t>
            </a:r>
            <a:r>
              <a:rPr lang="en-US" sz="2200" dirty="0">
                <a:solidFill>
                  <a:srgbClr val="0000FF"/>
                </a:solidFill>
                <a:latin typeface="Arial" panose="020B0604020202020204" pitchFamily="34" charset="0"/>
                <a:ea typeface="Times New Roman" panose="02020603050405020304" pitchFamily="18" charset="0"/>
              </a:rPr>
              <a:t>: </a:t>
            </a:r>
            <a:r>
              <a:rPr lang="en-US" sz="2200" dirty="0">
                <a:solidFill>
                  <a:prstClr val="black"/>
                </a:solidFill>
                <a:latin typeface="Arial" panose="020B0604020202020204" pitchFamily="34" charset="0"/>
                <a:ea typeface="Times New Roman" panose="02020603050405020304" pitchFamily="18" charset="0"/>
              </a:rPr>
              <a:t>begins close to the posterior end of the rhinal sulcus to the occipital pole.</a:t>
            </a:r>
            <a:endParaRPr lang="en-US" sz="2200" dirty="0">
              <a:solidFill>
                <a:prstClr val="black"/>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4675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4" grpId="0" animBg="1"/>
      <p:bldP spid="12" grpId="0" animBg="1"/>
      <p:bldP spid="17"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4" cstate="print"/>
          <a:srcRect l="17344" t="8485" r="50172" b="39344"/>
          <a:stretch>
            <a:fillRect/>
          </a:stretch>
        </p:blipFill>
        <p:spPr bwMode="auto">
          <a:xfrm flipH="1">
            <a:off x="4996403" y="589593"/>
            <a:ext cx="4627181" cy="5678813"/>
          </a:xfrm>
          <a:prstGeom prst="rect">
            <a:avLst/>
          </a:prstGeom>
          <a:noFill/>
          <a:ln w="9525">
            <a:noFill/>
            <a:miter lim="800000"/>
            <a:headEnd/>
            <a:tailEnd/>
          </a:ln>
        </p:spPr>
      </p:pic>
      <p:sp>
        <p:nvSpPr>
          <p:cNvPr id="3" name="AutoShape 32"/>
          <p:cNvSpPr>
            <a:spLocks/>
          </p:cNvSpPr>
          <p:nvPr/>
        </p:nvSpPr>
        <p:spPr bwMode="auto">
          <a:xfrm>
            <a:off x="9244874" y="-58480"/>
            <a:ext cx="2250917" cy="676976"/>
          </a:xfrm>
          <a:prstGeom prst="callout2">
            <a:avLst>
              <a:gd name="adj1" fmla="val 52772"/>
              <a:gd name="adj2" fmla="val 10899"/>
              <a:gd name="adj3" fmla="val 60414"/>
              <a:gd name="adj4" fmla="val 1209"/>
              <a:gd name="adj5" fmla="val 439497"/>
              <a:gd name="adj6" fmla="val -51003"/>
            </a:avLst>
          </a:prstGeom>
          <a:noFill/>
          <a:ln w="38100">
            <a:solidFill>
              <a:srgbClr val="99FF66"/>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200" b="1" dirty="0">
                <a:solidFill>
                  <a:prstClr val="black"/>
                </a:solidFill>
                <a:latin typeface="Arial" panose="020B0604020202020204" pitchFamily="34" charset="0"/>
                <a:cs typeface="Arial" panose="020B0604020202020204" pitchFamily="34" charset="0"/>
              </a:rPr>
              <a:t>Rhinal sulcus </a:t>
            </a:r>
            <a:endParaRPr lang="en-US" sz="3200" b="1" dirty="0">
              <a:solidFill>
                <a:srgbClr val="009900"/>
              </a:solidFill>
              <a:latin typeface="Arial" panose="020B0604020202020204" pitchFamily="34" charset="0"/>
              <a:cs typeface="Arial" panose="020B0604020202020204" pitchFamily="34" charset="0"/>
            </a:endParaRPr>
          </a:p>
        </p:txBody>
      </p:sp>
      <p:sp>
        <p:nvSpPr>
          <p:cNvPr id="4" name="AutoShape 32"/>
          <p:cNvSpPr>
            <a:spLocks/>
          </p:cNvSpPr>
          <p:nvPr/>
        </p:nvSpPr>
        <p:spPr bwMode="auto">
          <a:xfrm>
            <a:off x="9481726" y="3325898"/>
            <a:ext cx="1996274" cy="504057"/>
          </a:xfrm>
          <a:prstGeom prst="callout2">
            <a:avLst>
              <a:gd name="adj1" fmla="val 118634"/>
              <a:gd name="adj2" fmla="val 25599"/>
              <a:gd name="adj3" fmla="val 121650"/>
              <a:gd name="adj4" fmla="val 8381"/>
              <a:gd name="adj5" fmla="val 297366"/>
              <a:gd name="adj6" fmla="val -68484"/>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600" b="1" dirty="0">
                <a:solidFill>
                  <a:prstClr val="black"/>
                </a:solidFill>
              </a:rPr>
              <a:t>collateral sulcus </a:t>
            </a:r>
            <a:endParaRPr lang="en-US" sz="3600" b="1" dirty="0">
              <a:solidFill>
                <a:srgbClr val="0000FF"/>
              </a:solidFill>
            </a:endParaRPr>
          </a:p>
        </p:txBody>
      </p:sp>
      <p:sp>
        <p:nvSpPr>
          <p:cNvPr id="5" name="AutoShape 32"/>
          <p:cNvSpPr>
            <a:spLocks/>
          </p:cNvSpPr>
          <p:nvPr/>
        </p:nvSpPr>
        <p:spPr bwMode="auto">
          <a:xfrm>
            <a:off x="6868610" y="85537"/>
            <a:ext cx="2500330" cy="532959"/>
          </a:xfrm>
          <a:prstGeom prst="callout2">
            <a:avLst>
              <a:gd name="adj1" fmla="val 106801"/>
              <a:gd name="adj2" fmla="val 32535"/>
              <a:gd name="adj3" fmla="val 130524"/>
              <a:gd name="adj4" fmla="val 16578"/>
              <a:gd name="adj5" fmla="val 553531"/>
              <a:gd name="adj6" fmla="val 43130"/>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600" b="1" dirty="0">
                <a:solidFill>
                  <a:srgbClr val="D60093"/>
                </a:solidFill>
              </a:rPr>
              <a:t>Uncus </a:t>
            </a:r>
          </a:p>
        </p:txBody>
      </p:sp>
      <p:sp>
        <p:nvSpPr>
          <p:cNvPr id="6" name="AutoShape 32"/>
          <p:cNvSpPr>
            <a:spLocks/>
          </p:cNvSpPr>
          <p:nvPr/>
        </p:nvSpPr>
        <p:spPr bwMode="auto">
          <a:xfrm>
            <a:off x="9028850" y="1453687"/>
            <a:ext cx="3163150" cy="676976"/>
          </a:xfrm>
          <a:prstGeom prst="callout2">
            <a:avLst>
              <a:gd name="adj1" fmla="val 314649"/>
              <a:gd name="adj2" fmla="val -30803"/>
              <a:gd name="adj3" fmla="val 121441"/>
              <a:gd name="adj4" fmla="val 22263"/>
              <a:gd name="adj5" fmla="val 472988"/>
              <a:gd name="adj6" fmla="val -35843"/>
            </a:avLst>
          </a:prstGeom>
          <a:noFill/>
          <a:ln w="57150">
            <a:solidFill>
              <a:srgbClr val="FF3399"/>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r>
              <a:rPr lang="en-US" sz="3200" b="1" dirty="0" err="1">
                <a:solidFill>
                  <a:srgbClr val="0000FF"/>
                </a:solidFill>
              </a:rPr>
              <a:t>Parahippocampal</a:t>
            </a:r>
            <a:r>
              <a:rPr lang="en-US" sz="3200" b="1" dirty="0">
                <a:solidFill>
                  <a:srgbClr val="0000FF"/>
                </a:solidFill>
              </a:rPr>
              <a:t> gyrus</a:t>
            </a:r>
          </a:p>
        </p:txBody>
      </p:sp>
      <p:sp>
        <p:nvSpPr>
          <p:cNvPr id="8" name="AutoShape 32"/>
          <p:cNvSpPr>
            <a:spLocks/>
          </p:cNvSpPr>
          <p:nvPr/>
        </p:nvSpPr>
        <p:spPr bwMode="auto">
          <a:xfrm>
            <a:off x="9028850" y="4665146"/>
            <a:ext cx="2500330" cy="532959"/>
          </a:xfrm>
          <a:prstGeom prst="callout2">
            <a:avLst>
              <a:gd name="adj1" fmla="val 112718"/>
              <a:gd name="adj2" fmla="val 23077"/>
              <a:gd name="adj3" fmla="val 148273"/>
              <a:gd name="adj4" fmla="val -20624"/>
              <a:gd name="adj5" fmla="val 53801"/>
              <a:gd name="adj6" fmla="val -52143"/>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600" b="1" dirty="0">
                <a:solidFill>
                  <a:srgbClr val="FF0000"/>
                </a:solidFill>
              </a:rPr>
              <a:t>lingual gyrus</a:t>
            </a:r>
          </a:p>
        </p:txBody>
      </p:sp>
      <p:sp>
        <p:nvSpPr>
          <p:cNvPr id="13" name="TextBox 12">
            <a:extLst>
              <a:ext uri="{FF2B5EF4-FFF2-40B4-BE49-F238E27FC236}">
                <a16:creationId xmlns:a16="http://schemas.microsoft.com/office/drawing/2014/main" id="{B1737881-C5ED-410F-84F5-DAA1957184B5}"/>
              </a:ext>
            </a:extLst>
          </p:cNvPr>
          <p:cNvSpPr txBox="1"/>
          <p:nvPr/>
        </p:nvSpPr>
        <p:spPr>
          <a:xfrm>
            <a:off x="116609" y="363072"/>
            <a:ext cx="4903614" cy="3214854"/>
          </a:xfrm>
          <a:prstGeom prst="rect">
            <a:avLst/>
          </a:prstGeom>
          <a:noFill/>
          <a:ln w="38100">
            <a:solidFill>
              <a:srgbClr val="0000CC"/>
            </a:solidFill>
          </a:ln>
        </p:spPr>
        <p:txBody>
          <a:bodyPr wrap="square">
            <a:spAutoFit/>
          </a:bodyPr>
          <a:lstStyle/>
          <a:p>
            <a:pPr algn="ctr">
              <a:lnSpc>
                <a:spcPct val="125000"/>
              </a:lnSpc>
              <a:tabLst>
                <a:tab pos="413385" algn="l"/>
                <a:tab pos="129540" algn="l"/>
                <a:tab pos="413385" algn="l"/>
                <a:tab pos="6057900" algn="r"/>
              </a:tabLst>
              <a:defRPr/>
            </a:pPr>
            <a:r>
              <a:rPr lang="en-US" sz="2400" b="1" dirty="0">
                <a:solidFill>
                  <a:srgbClr val="D60093"/>
                </a:solidFill>
                <a:latin typeface="Arial" panose="020B0604020202020204" pitchFamily="34" charset="0"/>
                <a:ea typeface="Times New Roman" panose="02020603050405020304" pitchFamily="18" charset="0"/>
              </a:rPr>
              <a:t>On the tentorial surface:</a:t>
            </a:r>
            <a:endParaRPr lang="en-US" sz="2400" dirty="0">
              <a:solidFill>
                <a:srgbClr val="D60093"/>
              </a:solidFill>
              <a:latin typeface="Times New Roman" panose="02020603050405020304" pitchFamily="18" charset="0"/>
              <a:ea typeface="Times New Roman" panose="02020603050405020304" pitchFamily="18" charset="0"/>
            </a:endParaRPr>
          </a:p>
          <a:p>
            <a:pPr algn="justLow">
              <a:lnSpc>
                <a:spcPct val="122000"/>
              </a:lnSpc>
              <a:tabLst>
                <a:tab pos="266065" algn="l"/>
                <a:tab pos="266065" algn="l"/>
                <a:tab pos="6057900" algn="r"/>
              </a:tabLst>
              <a:defRPr/>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0000FF"/>
                </a:solidFill>
                <a:latin typeface="Arial" panose="020B0604020202020204" pitchFamily="34" charset="0"/>
                <a:cs typeface="Arial" panose="020B0604020202020204" pitchFamily="34" charset="0"/>
              </a:rPr>
              <a:t>Lingual gyrus </a:t>
            </a:r>
            <a:r>
              <a:rPr lang="en-US" sz="2400" dirty="0">
                <a:solidFill>
                  <a:prstClr val="black"/>
                </a:solidFill>
                <a:latin typeface="Arial" panose="020B0604020202020204" pitchFamily="34" charset="0"/>
                <a:cs typeface="Arial" panose="020B0604020202020204" pitchFamily="34" charset="0"/>
              </a:rPr>
              <a:t>between collateral sulcus and calcarine sulcus </a:t>
            </a:r>
          </a:p>
          <a:p>
            <a:pPr algn="justLow">
              <a:lnSpc>
                <a:spcPct val="122000"/>
              </a:lnSpc>
              <a:tabLst>
                <a:tab pos="266065" algn="l"/>
                <a:tab pos="266065" algn="l"/>
                <a:tab pos="6057900" algn="r"/>
              </a:tabLst>
              <a:defRPr/>
            </a:pPr>
            <a:r>
              <a:rPr lang="en-US" sz="2400" b="1" dirty="0">
                <a:solidFill>
                  <a:srgbClr val="0000FF"/>
                </a:solidFill>
                <a:latin typeface="Arial" panose="020B0604020202020204" pitchFamily="34" charset="0"/>
                <a:cs typeface="Arial" panose="020B0604020202020204" pitchFamily="34" charset="0"/>
              </a:rPr>
              <a:t>- </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Para hippocampal gyrus </a:t>
            </a:r>
            <a:r>
              <a:rPr lang="en-US" sz="2400" dirty="0">
                <a:solidFill>
                  <a:prstClr val="black"/>
                </a:solidFill>
                <a:latin typeface="Arial" panose="020B0604020202020204" pitchFamily="34" charset="0"/>
                <a:cs typeface="Arial" panose="020B0604020202020204" pitchFamily="34" charset="0"/>
              </a:rPr>
              <a:t>anterior to the lingual gyrus (</a:t>
            </a:r>
            <a:r>
              <a:rPr lang="en-US" sz="2400" b="1" dirty="0">
                <a:solidFill>
                  <a:prstClr val="black"/>
                </a:solidFill>
                <a:latin typeface="Arial" panose="020B0604020202020204" pitchFamily="34" charset="0"/>
                <a:cs typeface="Arial" panose="020B0604020202020204" pitchFamily="34" charset="0"/>
              </a:rPr>
              <a:t>Limbic system</a:t>
            </a:r>
            <a:r>
              <a:rPr lang="en-US" sz="2400" dirty="0">
                <a:solidFill>
                  <a:prstClr val="black"/>
                </a:solidFill>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3A12FE83-207B-4AB0-971F-4C15AFD87541}"/>
              </a:ext>
            </a:extLst>
          </p:cNvPr>
          <p:cNvSpPr txBox="1"/>
          <p:nvPr/>
        </p:nvSpPr>
        <p:spPr>
          <a:xfrm>
            <a:off x="116609" y="3965788"/>
            <a:ext cx="4903613" cy="2302618"/>
          </a:xfrm>
          <a:prstGeom prst="rect">
            <a:avLst/>
          </a:prstGeom>
          <a:noFill/>
          <a:ln w="38100">
            <a:solidFill>
              <a:srgbClr val="0000CC"/>
            </a:solidFill>
          </a:ln>
        </p:spPr>
        <p:txBody>
          <a:bodyPr wrap="square">
            <a:spAutoFit/>
          </a:bodyPr>
          <a:lstStyle/>
          <a:p>
            <a:pPr algn="justLow">
              <a:lnSpc>
                <a:spcPct val="122000"/>
              </a:lnSpc>
              <a:tabLst>
                <a:tab pos="478790" algn="l"/>
                <a:tab pos="262255" algn="l"/>
                <a:tab pos="478790" algn="l"/>
                <a:tab pos="6057900" algn="r"/>
              </a:tabLst>
              <a:defRPr/>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Uncus</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anterior to </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Para hippocampal gyrus, </a:t>
            </a:r>
            <a:r>
              <a:rPr lang="en-US" sz="2400" dirty="0">
                <a:solidFill>
                  <a:prstClr val="black"/>
                </a:solidFill>
                <a:latin typeface="Arial" panose="020B0604020202020204" pitchFamily="34" charset="0"/>
                <a:ea typeface="Times New Roman" panose="02020603050405020304" pitchFamily="18" charset="0"/>
                <a:cs typeface="Arial" panose="020B0604020202020204" pitchFamily="34" charset="0"/>
              </a:rPr>
              <a:t>a hook-shaped convolution close to the temporal pole medial to the rhinal sulcus.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Center of the olfactory</a:t>
            </a:r>
          </a:p>
        </p:txBody>
      </p:sp>
      <p:sp>
        <p:nvSpPr>
          <p:cNvPr id="12" name="AutoShape 32">
            <a:extLst>
              <a:ext uri="{FF2B5EF4-FFF2-40B4-BE49-F238E27FC236}">
                <a16:creationId xmlns:a16="http://schemas.microsoft.com/office/drawing/2014/main" id="{8F099C8D-F07D-4E76-AFF9-8776D0F0B0EB}"/>
              </a:ext>
            </a:extLst>
          </p:cNvPr>
          <p:cNvSpPr>
            <a:spLocks/>
          </p:cNvSpPr>
          <p:nvPr/>
        </p:nvSpPr>
        <p:spPr bwMode="auto">
          <a:xfrm>
            <a:off x="7899085" y="6033296"/>
            <a:ext cx="2939709" cy="608364"/>
          </a:xfrm>
          <a:prstGeom prst="callout2">
            <a:avLst>
              <a:gd name="adj1" fmla="val 30293"/>
              <a:gd name="adj2" fmla="val 4013"/>
              <a:gd name="adj3" fmla="val 19787"/>
              <a:gd name="adj4" fmla="val -15105"/>
              <a:gd name="adj5" fmla="val -178929"/>
              <a:gd name="adj6" fmla="val -15018"/>
            </a:avLst>
          </a:prstGeom>
          <a:noFill/>
          <a:ln w="57150">
            <a:solidFill>
              <a:srgbClr val="FF3399"/>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200" b="1" dirty="0">
                <a:solidFill>
                  <a:srgbClr val="FF0000"/>
                </a:solidFill>
              </a:rPr>
              <a:t>Calcarine sulcus</a:t>
            </a:r>
          </a:p>
        </p:txBody>
      </p:sp>
    </p:spTree>
    <p:custDataLst>
      <p:tags r:id="rId1"/>
    </p:custDataLst>
    <p:extLst>
      <p:ext uri="{BB962C8B-B14F-4D97-AF65-F5344CB8AC3E}">
        <p14:creationId xmlns:p14="http://schemas.microsoft.com/office/powerpoint/2010/main" val="38406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8" descr="human_brain[1]"/>
          <p:cNvPicPr>
            <a:picLocks noChangeAspect="1" noChangeArrowheads="1"/>
          </p:cNvPicPr>
          <p:nvPr/>
        </p:nvPicPr>
        <p:blipFill rotWithShape="1">
          <a:blip r:embed="rId4" cstate="print"/>
          <a:srcRect t="8321" b="3125"/>
          <a:stretch/>
        </p:blipFill>
        <p:spPr bwMode="auto">
          <a:xfrm>
            <a:off x="169280" y="211016"/>
            <a:ext cx="6574792" cy="6479868"/>
          </a:xfrm>
          <a:prstGeom prst="rect">
            <a:avLst/>
          </a:prstGeom>
          <a:noFill/>
          <a:ln w="9525">
            <a:noFill/>
            <a:miter lim="800000"/>
            <a:headEnd/>
            <a:tailEnd/>
          </a:ln>
        </p:spPr>
      </p:pic>
      <p:sp>
        <p:nvSpPr>
          <p:cNvPr id="4" name="AutoShape 32"/>
          <p:cNvSpPr>
            <a:spLocks/>
          </p:cNvSpPr>
          <p:nvPr/>
        </p:nvSpPr>
        <p:spPr bwMode="auto">
          <a:xfrm>
            <a:off x="7355632" y="2996953"/>
            <a:ext cx="2520280" cy="376237"/>
          </a:xfrm>
          <a:prstGeom prst="callout2">
            <a:avLst>
              <a:gd name="adj1" fmla="val -153727"/>
              <a:gd name="adj2" fmla="val -189858"/>
              <a:gd name="adj3" fmla="val 87764"/>
              <a:gd name="adj4" fmla="val 14923"/>
              <a:gd name="adj5" fmla="val 165624"/>
              <a:gd name="adj6" fmla="val -86957"/>
            </a:avLst>
          </a:prstGeom>
          <a:noFill/>
          <a:ln w="38100">
            <a:solidFill>
              <a:srgbClr val="99FF66"/>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C00000"/>
                </a:solidFill>
                <a:latin typeface="Calibri"/>
              </a:rPr>
              <a:t>2 cerebral hemispheres</a:t>
            </a:r>
          </a:p>
        </p:txBody>
      </p:sp>
      <p:sp>
        <p:nvSpPr>
          <p:cNvPr id="6" name="AutoShape 32"/>
          <p:cNvSpPr>
            <a:spLocks/>
          </p:cNvSpPr>
          <p:nvPr/>
        </p:nvSpPr>
        <p:spPr bwMode="auto">
          <a:xfrm>
            <a:off x="7104112" y="4437113"/>
            <a:ext cx="2219138" cy="376237"/>
          </a:xfrm>
          <a:prstGeom prst="callout2">
            <a:avLst>
              <a:gd name="adj1" fmla="val 87764"/>
              <a:gd name="adj2" fmla="val 2522"/>
              <a:gd name="adj3" fmla="val 87764"/>
              <a:gd name="adj4" fmla="val -12601"/>
              <a:gd name="adj5" fmla="val 69098"/>
              <a:gd name="adj6" fmla="val -163136"/>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prstClr val="black"/>
                </a:solidFill>
                <a:latin typeface="Calibri"/>
              </a:rPr>
              <a:t>longitudinal fissure </a:t>
            </a:r>
            <a:endParaRPr lang="en-US" sz="3200" b="1" dirty="0">
              <a:solidFill>
                <a:srgbClr val="C00000"/>
              </a:solidFill>
              <a:latin typeface="Calibri"/>
            </a:endParaRPr>
          </a:p>
        </p:txBody>
      </p:sp>
      <p:sp>
        <p:nvSpPr>
          <p:cNvPr id="7" name="TextBox 6"/>
          <p:cNvSpPr txBox="1"/>
          <p:nvPr/>
        </p:nvSpPr>
        <p:spPr>
          <a:xfrm>
            <a:off x="7769932" y="402888"/>
            <a:ext cx="4211960" cy="2062103"/>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200" b="1" dirty="0">
                <a:solidFill>
                  <a:srgbClr val="009900"/>
                </a:solidFill>
                <a:latin typeface="Calibri"/>
              </a:rPr>
              <a:t>It is divided into two cerebral hemispheres, separated by longitudinal fissure </a:t>
            </a:r>
          </a:p>
        </p:txBody>
      </p:sp>
      <p:sp>
        <p:nvSpPr>
          <p:cNvPr id="9" name="Rectangle 8">
            <a:extLst>
              <a:ext uri="{FF2B5EF4-FFF2-40B4-BE49-F238E27FC236}">
                <a16:creationId xmlns:a16="http://schemas.microsoft.com/office/drawing/2014/main" id="{0E953E26-6B6F-44AA-ADE4-76651E03A5EB}"/>
              </a:ext>
            </a:extLst>
          </p:cNvPr>
          <p:cNvSpPr/>
          <p:nvPr/>
        </p:nvSpPr>
        <p:spPr>
          <a:xfrm rot="18355798">
            <a:off x="8471693" y="4611537"/>
            <a:ext cx="3898039" cy="4036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a:extLst>
              <a:ext uri="{FF2B5EF4-FFF2-40B4-BE49-F238E27FC236}">
                <a16:creationId xmlns:a16="http://schemas.microsoft.com/office/drawing/2014/main" id="{5BEAF321-CE8B-4EFD-9974-5224A4C8CD65}"/>
              </a:ext>
            </a:extLst>
          </p:cNvPr>
          <p:cNvGraphicFramePr>
            <a:graphicFrameLocks noChangeAspect="1"/>
          </p:cNvGraphicFramePr>
          <p:nvPr/>
        </p:nvGraphicFramePr>
        <p:xfrm>
          <a:off x="5120880" y="2018111"/>
          <a:ext cx="1950244" cy="2822675"/>
        </p:xfrm>
        <a:graphic>
          <a:graphicData uri="http://schemas.openxmlformats.org/presentationml/2006/ole">
            <mc:AlternateContent xmlns:mc="http://schemas.openxmlformats.org/markup-compatibility/2006">
              <mc:Choice xmlns:v="urn:schemas-microsoft-com:vml" Requires="v">
                <p:oleObj spid="_x0000_s1025" name="Clip" r:id="rId4" imgW="3467100" imgH="5018088" progId="MS_ClipArt_Gallery.2">
                  <p:embed/>
                </p:oleObj>
              </mc:Choice>
              <mc:Fallback>
                <p:oleObj name="Clip" r:id="rId4" imgW="3467100" imgH="5018088" progId="MS_ClipArt_Gallery.2">
                  <p:embed/>
                  <p:pic>
                    <p:nvPicPr>
                      <p:cNvPr id="36866" name="Object 2">
                        <a:extLst>
                          <a:ext uri="{FF2B5EF4-FFF2-40B4-BE49-F238E27FC236}">
                            <a16:creationId xmlns:a16="http://schemas.microsoft.com/office/drawing/2014/main" id="{5BEAF321-CE8B-4EFD-9974-5224A4C8CD65}"/>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120880" y="2018111"/>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7" name="Object 3">
            <a:extLst>
              <a:ext uri="{FF2B5EF4-FFF2-40B4-BE49-F238E27FC236}">
                <a16:creationId xmlns:a16="http://schemas.microsoft.com/office/drawing/2014/main" id="{D3B55F9F-14CC-4C1F-9099-44FA0F7FA8D4}"/>
              </a:ext>
            </a:extLst>
          </p:cNvPr>
          <p:cNvGraphicFramePr>
            <a:graphicFrameLocks noChangeAspect="1"/>
          </p:cNvGraphicFramePr>
          <p:nvPr/>
        </p:nvGraphicFramePr>
        <p:xfrm>
          <a:off x="5206605" y="2103836"/>
          <a:ext cx="1950244" cy="2822675"/>
        </p:xfrm>
        <a:graphic>
          <a:graphicData uri="http://schemas.openxmlformats.org/presentationml/2006/ole">
            <mc:AlternateContent xmlns:mc="http://schemas.openxmlformats.org/markup-compatibility/2006">
              <mc:Choice xmlns:v="urn:schemas-microsoft-com:vml" Requires="v">
                <p:oleObj spid="_x0000_s1026" name="Clip" r:id="rId6" imgW="3467100" imgH="5018088" progId="MS_ClipArt_Gallery.2">
                  <p:embed/>
                </p:oleObj>
              </mc:Choice>
              <mc:Fallback>
                <p:oleObj name="Clip" r:id="rId6" imgW="3467100" imgH="5018088" progId="MS_ClipArt_Gallery.2">
                  <p:embed/>
                  <p:pic>
                    <p:nvPicPr>
                      <p:cNvPr id="36867" name="Object 3">
                        <a:extLst>
                          <a:ext uri="{FF2B5EF4-FFF2-40B4-BE49-F238E27FC236}">
                            <a16:creationId xmlns:a16="http://schemas.microsoft.com/office/drawing/2014/main" id="{D3B55F9F-14CC-4C1F-9099-44FA0F7FA8D4}"/>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206605" y="2103836"/>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8" name="Object 4">
            <a:extLst>
              <a:ext uri="{FF2B5EF4-FFF2-40B4-BE49-F238E27FC236}">
                <a16:creationId xmlns:a16="http://schemas.microsoft.com/office/drawing/2014/main" id="{7E469F78-8BBE-4AF3-975C-D1349B706182}"/>
              </a:ext>
            </a:extLst>
          </p:cNvPr>
          <p:cNvGraphicFramePr>
            <a:graphicFrameLocks noChangeAspect="1"/>
          </p:cNvGraphicFramePr>
          <p:nvPr/>
        </p:nvGraphicFramePr>
        <p:xfrm>
          <a:off x="5292330" y="2189561"/>
          <a:ext cx="1950244" cy="2822675"/>
        </p:xfrm>
        <a:graphic>
          <a:graphicData uri="http://schemas.openxmlformats.org/presentationml/2006/ole">
            <mc:AlternateContent xmlns:mc="http://schemas.openxmlformats.org/markup-compatibility/2006">
              <mc:Choice xmlns:v="urn:schemas-microsoft-com:vml" Requires="v">
                <p:oleObj spid="_x0000_s1027" name="Clip" r:id="rId7" imgW="3467100" imgH="5018088" progId="MS_ClipArt_Gallery.2">
                  <p:embed/>
                </p:oleObj>
              </mc:Choice>
              <mc:Fallback>
                <p:oleObj name="Clip" r:id="rId7" imgW="3467100" imgH="5018088" progId="MS_ClipArt_Gallery.2">
                  <p:embed/>
                  <p:pic>
                    <p:nvPicPr>
                      <p:cNvPr id="36868" name="Object 4">
                        <a:extLst>
                          <a:ext uri="{FF2B5EF4-FFF2-40B4-BE49-F238E27FC236}">
                            <a16:creationId xmlns:a16="http://schemas.microsoft.com/office/drawing/2014/main" id="{7E469F78-8BBE-4AF3-975C-D1349B706182}"/>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292330" y="2189561"/>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69" name="Object 5">
            <a:extLst>
              <a:ext uri="{FF2B5EF4-FFF2-40B4-BE49-F238E27FC236}">
                <a16:creationId xmlns:a16="http://schemas.microsoft.com/office/drawing/2014/main" id="{BB1B67DB-B310-4519-BECC-22BCB0953713}"/>
              </a:ext>
            </a:extLst>
          </p:cNvPr>
          <p:cNvGraphicFramePr>
            <a:graphicFrameLocks noChangeAspect="1"/>
          </p:cNvGraphicFramePr>
          <p:nvPr/>
        </p:nvGraphicFramePr>
        <p:xfrm>
          <a:off x="5024439" y="1971676"/>
          <a:ext cx="1950244" cy="2822675"/>
        </p:xfrm>
        <a:graphic>
          <a:graphicData uri="http://schemas.openxmlformats.org/presentationml/2006/ole">
            <mc:AlternateContent xmlns:mc="http://schemas.openxmlformats.org/markup-compatibility/2006">
              <mc:Choice xmlns:v="urn:schemas-microsoft-com:vml" Requires="v">
                <p:oleObj spid="_x0000_s1028" name="Clip" r:id="rId8" imgW="3467100" imgH="5018088" progId="MS_ClipArt_Gallery.2">
                  <p:embed/>
                </p:oleObj>
              </mc:Choice>
              <mc:Fallback>
                <p:oleObj name="Clip" r:id="rId8" imgW="3467100" imgH="5018088" progId="MS_ClipArt_Gallery.2">
                  <p:embed/>
                  <p:pic>
                    <p:nvPicPr>
                      <p:cNvPr id="36869" name="Object 5">
                        <a:extLst>
                          <a:ext uri="{FF2B5EF4-FFF2-40B4-BE49-F238E27FC236}">
                            <a16:creationId xmlns:a16="http://schemas.microsoft.com/office/drawing/2014/main" id="{BB1B67DB-B310-4519-BECC-22BCB0953713}"/>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024439" y="1971676"/>
                        <a:ext cx="1950244" cy="282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870" name="Object 6">
            <a:extLst>
              <a:ext uri="{FF2B5EF4-FFF2-40B4-BE49-F238E27FC236}">
                <a16:creationId xmlns:a16="http://schemas.microsoft.com/office/drawing/2014/main" id="{67334DEF-34EF-4363-9A6F-2F92348B8A1B}"/>
              </a:ext>
            </a:extLst>
          </p:cNvPr>
          <p:cNvGraphicFramePr>
            <a:graphicFrameLocks noChangeAspect="1"/>
          </p:cNvGraphicFramePr>
          <p:nvPr/>
        </p:nvGraphicFramePr>
        <p:xfrm>
          <a:off x="5667376" y="1122460"/>
          <a:ext cx="3301626" cy="4778591"/>
        </p:xfrm>
        <a:graphic>
          <a:graphicData uri="http://schemas.openxmlformats.org/presentationml/2006/ole">
            <mc:AlternateContent xmlns:mc="http://schemas.openxmlformats.org/markup-compatibility/2006">
              <mc:Choice xmlns:v="urn:schemas-microsoft-com:vml" Requires="v">
                <p:oleObj spid="_x0000_s1029" name="Clip" r:id="rId9" imgW="3467100" imgH="5018088" progId="MS_ClipArt_Gallery.2">
                  <p:embed/>
                </p:oleObj>
              </mc:Choice>
              <mc:Fallback>
                <p:oleObj name="Clip" r:id="rId9" imgW="3467100" imgH="5018088" progId="MS_ClipArt_Gallery.2">
                  <p:embed/>
                  <p:pic>
                    <p:nvPicPr>
                      <p:cNvPr id="36870" name="Object 6">
                        <a:extLst>
                          <a:ext uri="{FF2B5EF4-FFF2-40B4-BE49-F238E27FC236}">
                            <a16:creationId xmlns:a16="http://schemas.microsoft.com/office/drawing/2014/main" id="{67334DEF-34EF-4363-9A6F-2F92348B8A1B}"/>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667376" y="1122460"/>
                        <a:ext cx="3301626" cy="4778591"/>
                      </a:xfrm>
                      <a:prstGeom prst="rect">
                        <a:avLst/>
                      </a:prstGeom>
                      <a:noFill/>
                      <a:ln>
                        <a:noFill/>
                      </a:ln>
                      <a:effectLst/>
                    </p:spPr>
                  </p:pic>
                </p:oleObj>
              </mc:Fallback>
            </mc:AlternateContent>
          </a:graphicData>
        </a:graphic>
      </p:graphicFrame>
      <p:graphicFrame>
        <p:nvGraphicFramePr>
          <p:cNvPr id="36871" name="Object 7">
            <a:extLst>
              <a:ext uri="{FF2B5EF4-FFF2-40B4-BE49-F238E27FC236}">
                <a16:creationId xmlns:a16="http://schemas.microsoft.com/office/drawing/2014/main" id="{8736F3C8-B101-422E-95D6-8E009B9B0B2C}"/>
              </a:ext>
            </a:extLst>
          </p:cNvPr>
          <p:cNvGraphicFramePr>
            <a:graphicFrameLocks noChangeAspect="1"/>
          </p:cNvGraphicFramePr>
          <p:nvPr/>
        </p:nvGraphicFramePr>
        <p:xfrm>
          <a:off x="2051206" y="1122460"/>
          <a:ext cx="3594739" cy="5202825"/>
        </p:xfrm>
        <a:graphic>
          <a:graphicData uri="http://schemas.openxmlformats.org/presentationml/2006/ole">
            <mc:AlternateContent xmlns:mc="http://schemas.openxmlformats.org/markup-compatibility/2006">
              <mc:Choice xmlns:v="urn:schemas-microsoft-com:vml" Requires="v">
                <p:oleObj spid="_x0000_s1030" name="Clip" r:id="rId10" imgW="3467100" imgH="5018088" progId="MS_ClipArt_Gallery.2">
                  <p:embed/>
                </p:oleObj>
              </mc:Choice>
              <mc:Fallback>
                <p:oleObj name="Clip" r:id="rId10" imgW="3467100" imgH="5018088" progId="MS_ClipArt_Gallery.2">
                  <p:embed/>
                  <p:pic>
                    <p:nvPicPr>
                      <p:cNvPr id="36871" name="Object 7">
                        <a:extLst>
                          <a:ext uri="{FF2B5EF4-FFF2-40B4-BE49-F238E27FC236}">
                            <a16:creationId xmlns:a16="http://schemas.microsoft.com/office/drawing/2014/main" id="{8736F3C8-B101-422E-95D6-8E009B9B0B2C}"/>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2051206" y="1122460"/>
                        <a:ext cx="3594739" cy="5202825"/>
                      </a:xfrm>
                      <a:prstGeom prst="rect">
                        <a:avLst/>
                      </a:prstGeom>
                      <a:noFill/>
                      <a:ln>
                        <a:noFill/>
                      </a:ln>
                      <a:effectLst/>
                    </p:spPr>
                  </p:pic>
                </p:oleObj>
              </mc:Fallback>
            </mc:AlternateContent>
          </a:graphicData>
        </a:graphic>
      </p:graphicFrame>
      <p:sp>
        <p:nvSpPr>
          <p:cNvPr id="36872" name="Text Box 8">
            <a:extLst>
              <a:ext uri="{FF2B5EF4-FFF2-40B4-BE49-F238E27FC236}">
                <a16:creationId xmlns:a16="http://schemas.microsoft.com/office/drawing/2014/main" id="{41807D45-1B01-4BFB-BA03-084B5B5A20DA}"/>
              </a:ext>
            </a:extLst>
          </p:cNvPr>
          <p:cNvSpPr txBox="1">
            <a:spLocks noChangeArrowheads="1"/>
          </p:cNvSpPr>
          <p:nvPr/>
        </p:nvSpPr>
        <p:spPr bwMode="auto">
          <a:xfrm>
            <a:off x="8067676" y="5237263"/>
            <a:ext cx="600075" cy="12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3" tIns="25717" rIns="51433" bIns="25717">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514350" fontAlgn="base">
              <a:spcBef>
                <a:spcPct val="50000"/>
              </a:spcBef>
              <a:spcAft>
                <a:spcPct val="0"/>
              </a:spcAft>
              <a:buFontTx/>
              <a:buNone/>
              <a:defRPr/>
            </a:pPr>
            <a:r>
              <a:rPr lang="en-US" altLang="en-US" sz="450">
                <a:solidFill>
                  <a:srgbClr val="000000"/>
                </a:solidFill>
              </a:rPr>
              <a:t>I/Azzam - 2004</a:t>
            </a:r>
          </a:p>
        </p:txBody>
      </p:sp>
      <p:sp>
        <p:nvSpPr>
          <p:cNvPr id="370697" name="Text Box 9">
            <a:extLst>
              <a:ext uri="{FF2B5EF4-FFF2-40B4-BE49-F238E27FC236}">
                <a16:creationId xmlns:a16="http://schemas.microsoft.com/office/drawing/2014/main" id="{94EDC775-5621-493E-A9F0-362F809EBA02}"/>
              </a:ext>
            </a:extLst>
          </p:cNvPr>
          <p:cNvSpPr txBox="1">
            <a:spLocks noChangeArrowheads="1"/>
          </p:cNvSpPr>
          <p:nvPr/>
        </p:nvSpPr>
        <p:spPr bwMode="auto">
          <a:xfrm rot="1856420">
            <a:off x="6877706" y="3772500"/>
            <a:ext cx="4598699" cy="2129428"/>
          </a:xfrm>
          <a:prstGeom prst="rect">
            <a:avLst/>
          </a:prstGeom>
          <a:noFill/>
          <a:ln w="9525">
            <a:noFill/>
            <a:miter lim="800000"/>
            <a:headEnd/>
            <a:tailEnd/>
          </a:ln>
          <a:effectLst/>
        </p:spPr>
        <p:txBody>
          <a:bodyPr wrap="square" lIns="51433" tIns="25717" rIns="51433" bIns="25717">
            <a:spAutoFit/>
          </a:bodyPr>
          <a:lstStyle/>
          <a:p>
            <a:pPr defTabSz="514350" fontAlgn="base">
              <a:spcBef>
                <a:spcPct val="50000"/>
              </a:spcBef>
              <a:spcAft>
                <a:spcPct val="0"/>
              </a:spcAft>
              <a:defRPr/>
            </a:pPr>
            <a:r>
              <a:rPr lang="en-US" sz="5400" b="1" dirty="0">
                <a:solidFill>
                  <a:srgbClr val="00CCFF"/>
                </a:solidFill>
                <a:effectLst>
                  <a:outerShdw blurRad="38100" dist="38100" dir="2700000" algn="tl">
                    <a:srgbClr val="C0C0C0"/>
                  </a:outerShdw>
                </a:effectLst>
                <a:latin typeface="Monotype Corsiva" pitchFamily="66" charset="0"/>
                <a:cs typeface="Arial" charset="0"/>
              </a:rPr>
              <a:t>Thank you </a:t>
            </a:r>
          </a:p>
          <a:p>
            <a:pPr defTabSz="514350" fontAlgn="base">
              <a:spcBef>
                <a:spcPct val="50000"/>
              </a:spcBef>
              <a:spcAft>
                <a:spcPct val="0"/>
              </a:spcAft>
              <a:defRPr/>
            </a:pPr>
            <a:endParaRPr lang="en-US" sz="5400" b="1" dirty="0">
              <a:solidFill>
                <a:srgbClr val="00CCFF"/>
              </a:solidFill>
              <a:effectLst>
                <a:outerShdw blurRad="38100" dist="38100" dir="2700000" algn="tl">
                  <a:srgbClr val="C0C0C0"/>
                </a:outerShdw>
              </a:effectLst>
              <a:latin typeface="Monotype Corsiva" pitchFamily="66" charset="0"/>
              <a:cs typeface="Arial" charset="0"/>
            </a:endParaRPr>
          </a:p>
        </p:txBody>
      </p:sp>
      <p:sp>
        <p:nvSpPr>
          <p:cNvPr id="370698" name="Text Box 10">
            <a:extLst>
              <a:ext uri="{FF2B5EF4-FFF2-40B4-BE49-F238E27FC236}">
                <a16:creationId xmlns:a16="http://schemas.microsoft.com/office/drawing/2014/main" id="{188880D0-E2C4-4790-B498-DC6603882F9C}"/>
              </a:ext>
            </a:extLst>
          </p:cNvPr>
          <p:cNvSpPr txBox="1">
            <a:spLocks noChangeArrowheads="1"/>
          </p:cNvSpPr>
          <p:nvPr/>
        </p:nvSpPr>
        <p:spPr bwMode="auto">
          <a:xfrm rot="1856420">
            <a:off x="6836445" y="5014622"/>
            <a:ext cx="2914650" cy="2129428"/>
          </a:xfrm>
          <a:prstGeom prst="rect">
            <a:avLst/>
          </a:prstGeom>
          <a:noFill/>
          <a:ln w="9525">
            <a:noFill/>
            <a:miter lim="800000"/>
            <a:headEnd/>
            <a:tailEnd/>
          </a:ln>
          <a:effectLst/>
        </p:spPr>
        <p:txBody>
          <a:bodyPr lIns="51433" tIns="25717" rIns="51433" bIns="25717">
            <a:spAutoFit/>
          </a:bodyPr>
          <a:lstStyle/>
          <a:p>
            <a:pPr defTabSz="514350" fontAlgn="base">
              <a:spcBef>
                <a:spcPct val="50000"/>
              </a:spcBef>
              <a:spcAft>
                <a:spcPct val="0"/>
              </a:spcAft>
              <a:defRPr/>
            </a:pPr>
            <a:r>
              <a:rPr lang="en-US" sz="5400" b="1" i="1" dirty="0">
                <a:solidFill>
                  <a:srgbClr val="FF0000"/>
                </a:solidFill>
                <a:effectLst>
                  <a:outerShdw blurRad="38100" dist="38100" dir="2700000" algn="tl">
                    <a:srgbClr val="C0C0C0"/>
                  </a:outerShdw>
                </a:effectLst>
                <a:latin typeface="Monotype Corsiva" pitchFamily="66" charset="0"/>
                <a:cs typeface="Arial" charset="0"/>
              </a:rPr>
              <a:t>Questions </a:t>
            </a:r>
          </a:p>
          <a:p>
            <a:pPr defTabSz="514350" fontAlgn="base">
              <a:spcBef>
                <a:spcPct val="50000"/>
              </a:spcBef>
              <a:spcAft>
                <a:spcPct val="0"/>
              </a:spcAft>
              <a:defRPr/>
            </a:pPr>
            <a:endParaRPr lang="en-US" sz="5400" b="1" dirty="0">
              <a:solidFill>
                <a:srgbClr val="FF0000"/>
              </a:solidFill>
              <a:effectLst>
                <a:outerShdw blurRad="38100" dist="38100" dir="2700000" algn="tl">
                  <a:srgbClr val="C0C0C0"/>
                </a:outerShdw>
              </a:effectLst>
              <a:latin typeface="Monotype Corsiva" pitchFamily="66" charset="0"/>
              <a:cs typeface="Arial" charset="0"/>
            </a:endParaRPr>
          </a:p>
        </p:txBody>
      </p:sp>
      <p:sp>
        <p:nvSpPr>
          <p:cNvPr id="12" name="Rectangle 11">
            <a:extLst>
              <a:ext uri="{FF2B5EF4-FFF2-40B4-BE49-F238E27FC236}">
                <a16:creationId xmlns:a16="http://schemas.microsoft.com/office/drawing/2014/main" id="{F0E64215-5296-4863-9B03-0D84906B8E54}"/>
              </a:ext>
            </a:extLst>
          </p:cNvPr>
          <p:cNvSpPr/>
          <p:nvPr/>
        </p:nvSpPr>
        <p:spPr>
          <a:xfrm>
            <a:off x="6657479" y="207086"/>
            <a:ext cx="5248020" cy="829649"/>
          </a:xfrm>
          <a:prstGeom prst="rect">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74985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3321 0.28218 C -0.73542 0.27338 -0.73998 0.26551 -0.74389 0.25718 C -0.74519 0.25394 -0.74753 0.25093 -0.74844 0.24699 C -0.75027 0.23519 -0.75027 0.22454 -0.75144 0.21273 C -0.74987 0.19907 -0.75404 0.18565 -0.75482 0.17199 C -0.75547 0.16111 -0.75482 0.14907 -0.75534 0.1375 C -0.75639 0.1162 -0.75612 0.14375 -0.75626 0.12778 C -0.75665 0.12315 -0.75612 0.11759 -0.75612 0.1125 C -0.75691 0.11042 -0.75795 0.10949 -0.75769 0.10718 C -0.75847 0.10278 -0.7586 0.09838 -0.75951 0.09306 C -0.7599 0.08403 -0.75782 0.0919 -0.7599 0.08032 C -0.76264 0.06736 -0.76407 0.05486 -0.76368 0.03982 C -0.75769 0.01736 -0.75821 0.0081 -0.74597 -0.00555 C -0.74102 -0.01018 -0.73933 -0.01273 -0.73282 -0.01319 C -0.72279 -0.01643 -0.72305 -0.01597 -0.71094 -0.01319 C -0.70951 -0.0125 -0.70847 -0.01065 -0.70691 -0.01018 C -0.69336 -0.00509 -0.69805 -0.00741 -0.69284 -0.0243 C -0.69063 -0.03843 -0.6849 -0.06042 -0.68594 -0.07731 C -0.68503 -0.09491 -0.68347 -0.11898 -0.68659 -0.1368 C -0.68633 -0.14583 -0.68685 -0.16481 -0.69037 -0.17268 C -0.69076 -0.17963 -0.69063 -0.18634 -0.69245 -0.19305 C -0.69219 -0.20116 -0.69323 -0.20856 -0.69519 -0.2162 C -0.6948 -0.22893 -0.69753 -0.24167 -0.69649 -0.25417 C -0.69558 -0.26065 -0.69402 -0.27407 -0.69441 -0.27384 C -0.68764 -0.29583 -0.68047 -0.31805 -0.66589 -0.33264 C -0.66055 -0.33773 -0.65704 -0.34213 -0.65079 -0.34491 C -0.64701 -0.34907 -0.64532 -0.3493 -0.64063 -0.35093 C -0.6349 -0.3544 -0.63386 -0.35417 -0.62774 -0.35023 C -0.62344 -0.34606 -0.6181 -0.33935 -0.61407 -0.3338 C -0.61133 -0.34005 -0.60639 -0.3412 -0.60183 -0.34468 C -0.59753 -0.34722 -0.59584 -0.34977 -0.59102 -0.35162 C -0.5875 -0.35463 -0.58477 -0.35718 -0.58047 -0.3588 C -0.57422 -0.36458 -0.56628 -0.36829 -0.55951 -0.37268 C -0.55482 -0.37569 -0.55339 -0.37963 -0.54766 -0.37963 C -0.54336 -0.38773 -0.53112 -0.39028 -0.5237 -0.39537 C -0.51862 -0.39097 -0.51862 -0.3838 -0.51511 -0.37824 C -0.51224 -0.37037 -0.50769 -0.36505 -0.50547 -0.35787 C -0.5017 -0.34838 -0.50612 -0.35486 -0.50118 -0.34815 C -0.49909 -0.34213 -0.49805 -0.33935 -0.4948 -0.33449 C -0.49193 -0.32292 -0.48803 -0.31134 -0.48646 -0.29977 C -0.48568 -0.29444 -0.48256 -0.29005 -0.48139 -0.28542 C -0.48034 -0.28055 -0.47722 -0.26435 -0.47461 -0.26042 C -0.47344 -0.24977 -0.47097 -0.25162 -0.46732 -0.24213 C -0.46042 -0.22662 -0.4668 -0.23819 -0.45704 -0.22199 C -0.45456 -0.21782 -0.45639 -0.21898 -0.45443 -0.21435 C -0.45118 -0.2081 -0.44896 -0.20231 -0.44532 -0.19792 C -0.44297 -0.1868 -0.44545 -0.19676 -0.43842 -0.18472 C -0.4349 -0.17778 -0.4323 -0.17199 -0.42696 -0.16643 C -0.4211 -0.16852 -0.42006 -0.17315 -0.41706 -0.1794 C -0.41615 -0.18148 -0.41342 -0.18634 -0.41316 -0.18611 C -0.403 -0.21481 -0.40118 -0.24421 -0.40222 -0.27616 C -0.40157 -0.27847 -0.39805 -0.29421 -0.39389 -0.29653 C -0.38386 -0.30324 -0.37383 -0.31042 -0.36159 -0.30949 C -0.35847 -0.30741 -0.35456 -0.30671 -0.35131 -0.30417 C -0.35 -0.30278 -0.34922 -0.30046 -0.34818 -0.29861 C -0.34219 -0.29167 -0.33438 -0.28426 -0.32748 -0.27824 C -0.31381 -0.26574 -0.29584 -0.25926 -0.28073 -0.25278 C -0.27826 -0.25069 -0.27618 -0.24884 -0.27383 -0.24699 C -0.27136 -0.24491 -0.26524 -0.24097 -0.26485 -0.24051 C -0.2586 -0.23264 -0.24961 -0.23032 -0.24037 -0.22893 C -0.2349 -0.23241 -0.22982 -0.23704 -0.22409 -0.24097 C -0.21823 -0.25162 -0.20977 -0.25648 -0.19948 -0.25602 C -0.18034 -0.24768 -0.16264 -0.23657 -0.14441 -0.22755 C -0.14011 -0.22361 -0.13698 -0.22083 -0.1336 -0.2162 C -0.13165 -0.20741 -0.1293 -0.20231 -0.1254 -0.19421 C -0.12448 -0.19074 -0.12422 -0.1875 -0.12279 -0.18472 C -0.12162 -0.18125 -0.12123 -0.17824 -0.12019 -0.17546 C -0.1198 -0.17407 -0.11875 -0.1706 -0.11902 -0.17014 C -0.11889 -0.16898 -0.11902 -0.16759 -0.11862 -0.16643 C -0.11849 -0.16435 -0.11797 -0.1625 -0.11784 -0.16065 C -0.11771 -0.1581 -0.11836 -0.15486 -0.11849 -0.15231 C -0.11836 -0.15069 -0.11836 -0.14977 -0.11823 -0.14838 C -0.1267 -0.11481 -0.13868 -0.08518 -0.14896 -0.05301 C -0.15222 -0.04028 -0.15612 -0.03148 -0.15951 -0.02037 C -0.16107 -0.0125 -0.16303 -0.00347 -0.16381 0.00486 C -0.16459 0.0088 -0.16407 0.01713 -0.16433 0.01736 C -0.16667 0.03357 -0.16993 0.05278 -0.16889 0.06968 C -0.16915 0.07801 -0.16993 0.0882 -0.16784 0.09676 C -0.16784 0.10695 -0.16875 0.11736 -0.16915 0.12732 C -0.17201 0.1507 -0.1724 0.18009 -0.18737 0.1956 C -0.19011 0.2007 -0.19167 0.20417 -0.19545 0.20926 C -0.19974 0.21898 -0.20521 0.22662 -0.20964 0.23704 C -0.2125 0.24375 -0.21524 0.24977 -0.21823 0.25579 C -0.22175 0.26111 -0.22409 0.26968 -0.23008 0.26921 C -0.23165 0.26366 -0.23086 0.25833 -0.23112 0.25208 C -0.22631 0.23519 -0.21836 0.20093 -0.20612 0.1882 C -0.203 0.18125 -0.20053 0.17431 -0.1961 0.16898 C -0.18972 0.1507 -0.18165 0.13264 -0.17435 0.11482 C -0.17071 0.10232 -0.16693 0.09213 -0.16316 0.08032 C -0.15508 0.03773 -0.14961 -0.00602 -0.1461 -0.04977 C -0.14362 -0.06597 -0.14206 -0.09861 -0.14467 -0.11528 C -0.14545 -0.12268 -0.14792 -0.13032 -0.1487 -0.13727 C -0.15 -0.14676 -0.14974 -0.15602 -0.15222 -0.16505 C -0.15183 -0.16898 -0.15183 -0.17083 -0.15248 -0.175 C -0.15313 -0.17893 -0.15365 -0.1868 -0.15417 -0.18657 C -0.15313 -0.19861 -0.15469 -0.21296 -0.15495 -0.22546 C -0.15495 -0.2338 -0.15313 -0.24051 -0.1556 -0.24815 C -0.15521 -0.25417 -0.15508 -0.25903 -0.15534 -0.26435 C -0.15508 -0.26736 -0.1543 -0.27014 -0.1543 -0.27245 C -0.15469 -0.27407 -0.15625 -0.27477 -0.15678 -0.27639 C -0.15678 -0.28102 -0.15573 -0.28518 -0.15586 -0.28958 C -0.14649 -0.29259 -0.15456 -0.28727 -0.15118 -0.28264 C -0.15053 -0.28102 -0.14896 -0.28032 -0.14779 -0.27986 C -0.13438 -0.28032 -0.14063 -0.28079 -0.13008 -0.27847 C -0.12201 -0.2787 -0.11537 -0.27662 -0.10782 -0.27454 C -0.07213 -0.25995 -0.04583 -0.25046 -0.01407 -0.23333 C -0.00585 -0.22755 -0.01407 -0.23333 0.00209 -0.225 C 0.01615 -0.21713 0.03008 -0.20787 0.04441 -0.20069 C 0.05052 -0.19444 0.05691 -0.18866 0.06367 -0.1838 C 0.06693 -0.18079 0.0694 -0.17731 0.07279 -0.1743 C 0.07643 -0.16597 0.07148 -0.17685 0.078 -0.1669 C 0.0793 -0.16551 0.07943 -0.16343 0.08047 -0.16204 C 0.08099 -0.16042 0.08191 -0.15949 0.08333 -0.15787 C 0.08633 -0.14583 0.08165 -0.16134 0.08698 -0.14977 C 0.08894 -0.14537 0.08907 -0.13935 0.09023 -0.13472 C 0.09089 -0.12893 0.0905 -0.1243 0.09037 -0.11944 C 0.08894 -0.11366 0.08723 -0.10741 0.08567 -0.10185 C 0.08295 -0.09375 0.07148 -0.08704 0.06523 -0.08287 C 0.06511 -0.08171 0.06445 -0.08055 0.06381 -0.07986 C 0.06172 -0.07731 0.05925 -0.07593 0.05768 -0.07338 C 0.05196 -0.06319 0.04571 -0.05278 0.03985 -0.04282 C 0.03816 -0.03403 0.0362 -0.02569 0.03581 -0.0169 C 0.03516 -0.01389 0.03724 -0.00995 0.03894 -0.00833 C 0.04362 -0.00324 0.05105 0.00255 0.05612 0.00648 C 0.06523 0.01898 0.07032 0.03727 0.0711 0.05301 C 0.0681 0.06366 0.06797 0.06968 0.06172 0.07616 C 0.05782 0.08403 0.05092 0.09213 0.04402 0.09421 C 0.03907 0.09954 0.02878 0.10625 0.02279 0.10857 C 0.01654 0.11528 0.00586 0.12407 0.0017 0.13287 C -0.00078 0.13727 -0.00273 0.1412 -0.0056 0.14514 C -0.00911 0.15301 -0.01198 0.16181 -0.01472 0.1706 C -0.0155 0.18264 -0.0151 0.18519 -0.01433 0.19537 C -0.0155 0.20579 -0.01705 0.21644 -0.0142 0.22639 C -0.01433 0.23495 -0.01303 0.24236 -0.01146 0.25093 C -0.01029 0.25671 -0.01185 0.2588 -0.00847 0.26389 C -0.00898 0.27199 -0.00794 0.28333 -0.00585 0.2919 C -0.0056 0.30232 -0.00468 0.31181 -0.00299 0.32153 C -0.00312 0.32407 -0.00325 0.3257 -0.00312 0.32732 C -0.00312 0.32917 -0.00208 0.33056 -0.0017 0.33241 C -0.00117 0.3382 -0.00208 0.34306 -0.00104 0.34931 C -0.00182 0.35394 -0.0026 0.3588 -0.00325 0.36366 C -0.00325 0.36644 -0.00248 0.37199 -0.00248 0.37222 C -0.00468 0.38866 -0.00782 0.40532 -0.01654 0.41968 C -0.01836 0.42454 -0.0198 0.42801 -0.02356 0.43195 C -0.02916 0.44236 -0.03867 0.45347 -0.04778 0.45926 C -0.05416 0.46736 -0.06979 0.47824 -0.07865 0.48241 C -0.0875 0.49445 -0.07643 0.48148 -0.08697 0.48866 C -0.09713 0.49468 -0.08203 0.4912 -0.09518 0.49352 L -0.1073 0.50417 C -0.10769 0.50417 -0.1073 0.50417 -0.10769 0.50417 C -0.11446 0.51134 -0.11081 0.50949 -0.1181 0.51111 C -0.13633 0.53032 -0.16277 0.525 -0.18516 0.52801 C -0.23334 0.50787 -0.21602 0.51551 -0.24245 0.49907 C -0.2504 0.49167 -0.25691 0.48079 -0.26433 0.47407 C -0.29037 0.43681 -0.31693 0.40139 -0.33724 0.3581 C -0.34402 0.34306 -0.35053 0.32894 -0.3573 0.31435 C -0.36055 0.30718 -0.36368 0.29537 -0.36889 0.2919 C -0.37787 0.28264 -0.38646 0.29005 -0.39584 0.28889 C -0.403 0.29144 -0.41159 0.29167 -0.41941 0.2919 C -0.42461 0.29375 -0.42826 0.29491 -0.43399 0.29306 C -0.44948 0.29398 -0.44987 0.27616 -0.45391 0.26227 C -0.45821 0.24931 -0.45873 0.23426 -0.46211 0.22107 C -0.46563 0.20695 -0.46784 0.19398 -0.47123 0.1794 C -0.47162 0.17407 -0.47344 0.16991 -0.47435 0.16482 C -0.47774 0.14722 -0.47891 0.12593 -0.48659 0.11042 C -0.48698 0.10301 -0.48959 0.09398 -0.49089 0.08681 C -0.49037 0.07963 -0.49037 0.075 -0.49141 0.06829 C -0.49089 0.05695 -0.49037 0.04537 -0.48985 0.03472 C -0.48594 0.02315 -0.4862 0.01875 -0.47605 0.01852 C -0.47045 0.0125 -0.46732 0.01458 -0.45951 0.01528 C -0.45795 0.01551 -0.45482 0.01574 -0.45456 0.01597 C -0.44727 0.01435 -0.44076 0.0125 -0.43308 0.01134 C -0.41797 0.00046 -0.44402 0.01852 -0.42331 0.00695 C -0.41472 0.00208 -0.40834 -0.0081 -0.40352 -0.01759 C -0.40157 -0.03218 -0.40118 -0.04907 -0.40183 -0.06389 C -0.40235 -0.06759 -0.40287 -0.07477 -0.40391 -0.07847 C -0.40456 -0.08194 -0.40625 -0.08773 -0.40625 -0.08773 C -0.40508 -0.10417 -0.39883 -0.12384 -0.39584 -0.13958 C -0.38373 -0.17153 -0.36615 -0.1993 -0.35235 -0.23102 C -0.35131 -0.23518 -0.34987 -0.23912 -0.3487 -0.24352 C -0.34701 -0.24792 -0.34323 -0.25694 -0.34362 -0.25625 C -0.34063 -0.2713 -0.33659 -0.29305 -0.33777 -0.30833 C -0.33659 -0.31968 -0.33568 -0.33264 -0.33594 -0.34398 C -0.33464 -0.34606 -0.33529 -0.35093 -0.33334 -0.35116 C -0.33139 -0.35162 -0.32943 -0.34792 -0.32748 -0.3463 C -0.32487 -0.34421 -0.31146 -0.3375 -0.31016 -0.33704 C -0.28972 -0.32292 -0.26693 -0.31343 -0.2461 -0.30162 C -0.23698 -0.29421 -0.22474 -0.29005 -0.21459 -0.28449 C -0.20899 -0.28264 -0.19649 -0.27893 -0.19675 -0.2787 " pathEditMode="relative" rAng="960000" ptsTypes="AAAAAAAAAAAAAAAAAAAAAAAAAAAAAAAAAAAAAAAAAAAAAAAAAAAAAAAAAAAAAAAAAAAAAAAAAAAAAAAAAAAAAAAAAAAAAAAAAAAAAAAAAAAAAAAAAAAAAAAAAAAAAAAAAAAAAAAAAAAAAAAAAAAAAAAAAAAAAAAAAAAAAAAAAAAAAAAAAAAAAAAAAAAAA">
                                      <p:cBhvr>
                                        <p:cTn id="9" dur="2000" fill="hold"/>
                                        <p:tgtEl>
                                          <p:spTgt spid="370697">
                                            <p:txEl>
                                              <p:pRg st="0" end="0"/>
                                            </p:txEl>
                                          </p:spTgt>
                                        </p:tgtEl>
                                        <p:attrNameLst>
                                          <p:attrName>ppt_x</p:attrName>
                                          <p:attrName>ppt_y</p:attrName>
                                        </p:attrNameLst>
                                      </p:cBhvr>
                                      <p:rCtr x="38815" y="-24329"/>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898 0.27407 C -0.71133 0.26528 -0.71588 0.25741 -0.71966 0.24907 C -0.7207 0.24606 -0.72343 0.24282 -0.72422 0.23889 C -0.72617 0.22708 -0.72604 0.21643 -0.72721 0.20463 C -0.72565 0.19097 -0.72995 0.17801 -0.73073 0.16435 C -0.73138 0.15278 -0.7306 0.14097 -0.73125 0.12986 C -0.73229 0.10856 -0.73203 0.13565 -0.73216 0.11967 C -0.73242 0.11504 -0.7319 0.10949 -0.73216 0.10486 C -0.73268 0.10231 -0.73372 0.10139 -0.73359 0.09953 C -0.73424 0.09514 -0.73437 0.09074 -0.73528 0.08518 C -0.7358 0.07592 -0.73359 0.08379 -0.73567 0.07268 C -0.73854 0.05926 -0.73997 0.04653 -0.73945 0.03217 C -0.73359 0.00926 -0.73411 2.22222E-6 -0.72187 -0.01343 C -0.71705 -0.01852 -0.7151 -0.02084 -0.70872 -0.0213 C -0.69869 -0.02454 -0.69883 -0.02408 -0.68685 -0.02107 C -0.68528 -0.02037 -0.68437 -0.01875 -0.68281 -0.01829 C -0.66914 -0.0132 -0.67383 -0.01551 -0.66862 -0.03241 C -0.6664 -0.04653 -0.66067 -0.06852 -0.66172 -0.08542 C -0.6608 -0.10301 -0.65924 -0.12709 -0.6625 -0.14514 C -0.66224 -0.15417 -0.66276 -0.17292 -0.66614 -0.18079 C -0.66653 -0.18773 -0.6664 -0.19445 -0.66836 -0.20116 C -0.6681 -0.20926 -0.66901 -0.21667 -0.67109 -0.22431 C -0.6707 -0.23704 -0.6733 -0.24977 -0.67226 -0.26227 C -0.67135 -0.26875 -0.66979 -0.28218 -0.67031 -0.28195 C -0.66354 -0.30394 -0.65625 -0.32616 -0.64166 -0.34074 C -0.63646 -0.34584 -0.63294 -0.35023 -0.62656 -0.35301 C -0.62278 -0.35718 -0.62109 -0.35764 -0.6164 -0.35903 C -0.61067 -0.3625 -0.60963 -0.36227 -0.60351 -0.35834 C -0.59922 -0.35417 -0.59388 -0.34746 -0.58997 -0.3419 C -0.58711 -0.34815 -0.58229 -0.34931 -0.5776 -0.35278 C -0.57343 -0.35533 -0.57161 -0.35787 -0.56692 -0.35972 C -0.56328 -0.36273 -0.56067 -0.36528 -0.55625 -0.3669 C -0.55 -0.37269 -0.54205 -0.37639 -0.53528 -0.38079 C -0.5306 -0.3838 -0.52916 -0.38773 -0.52343 -0.38773 C -0.51914 -0.39584 -0.50703 -0.39838 -0.49948 -0.40347 C -0.4944 -0.39908 -0.49453 -0.3919 -0.49088 -0.38634 C -0.48815 -0.37871 -0.48359 -0.37315 -0.48138 -0.36597 C -0.4776 -0.35672 -0.4819 -0.36297 -0.47695 -0.35625 C -0.475 -0.35023 -0.47396 -0.34746 -0.47057 -0.34259 C -0.46771 -0.33102 -0.46393 -0.31968 -0.46224 -0.30787 C -0.46146 -0.30255 -0.45846 -0.29815 -0.45729 -0.29352 C -0.45612 -0.28866 -0.45312 -0.27246 -0.45039 -0.26852 C -0.44935 -0.25787 -0.44674 -0.25972 -0.4431 -0.25023 C -0.43633 -0.23472 -0.44271 -0.2463 -0.43281 -0.23009 C -0.43034 -0.22593 -0.43216 -0.22709 -0.43021 -0.22246 C -0.42708 -0.21621 -0.42474 -0.21042 -0.42109 -0.20602 C -0.41888 -0.19491 -0.42135 -0.20486 -0.41419 -0.19283 C -0.41067 -0.18588 -0.40807 -0.17963 -0.40273 -0.17454 C -0.39687 -0.17639 -0.39583 -0.18125 -0.39284 -0.1875 C -0.39192 -0.18959 -0.38919 -0.19445 -0.38906 -0.19422 C -0.37877 -0.22292 -0.37695 -0.25232 -0.37799 -0.28426 C -0.37734 -0.28658 -0.37383 -0.30232 -0.36966 -0.30463 C -0.35963 -0.31134 -0.34961 -0.31852 -0.33737 -0.31759 C -0.33424 -0.31551 -0.33047 -0.31482 -0.32721 -0.31227 C -0.32578 -0.31088 -0.32513 -0.30857 -0.32396 -0.30672 C -0.31797 -0.29977 -0.31015 -0.29259 -0.30325 -0.28634 C -0.28958 -0.27384 -0.27174 -0.26736 -0.25651 -0.26088 C -0.25416 -0.2588 -0.25195 -0.25695 -0.24974 -0.25509 C -0.24713 -0.25324 -0.24101 -0.24908 -0.24075 -0.24861 C -0.23437 -0.24074 -0.22539 -0.23843 -0.21614 -0.23704 C -0.21067 -0.24051 -0.2056 -0.24514 -0.19987 -0.24908 C -0.19414 -0.25972 -0.18554 -0.26459 -0.17526 -0.26412 C -0.15612 -0.25579 -0.13841 -0.24468 -0.12018 -0.23565 C -0.11588 -0.23172 -0.11276 -0.22894 -0.1095 -0.22431 C -0.10742 -0.21551 -0.10508 -0.21042 -0.10117 -0.20232 C -0.10026 -0.19884 -0.1 -0.1956 -0.09856 -0.19283 C -0.09739 -0.18935 -0.097 -0.18634 -0.09596 -0.18357 C -0.09557 -0.18218 -0.09466 -0.17871 -0.09479 -0.17847 C -0.09466 -0.17709 -0.09479 -0.1757 -0.0944 -0.17454 C -0.09427 -0.17246 -0.09375 -0.1706 -0.09362 -0.16875 C -0.09349 -0.16621 -0.09414 -0.16297 -0.09427 -0.16042 C -0.09414 -0.1588 -0.09414 -0.15787 -0.09401 -0.15648 C -0.10247 -0.12315 -0.11445 -0.09329 -0.12474 -0.06111 C -0.12812 -0.04838 -0.1319 -0.03959 -0.13541 -0.02847 C -0.13711 -0.02037 -0.1388 -0.01158 -0.13958 -0.00324 C -0.14036 0.00069 -0.13997 0.00903 -0.1401 0.00926 C -0.14244 0.02546 -0.1457 0.04467 -0.14479 0.06157 C -0.14505 0.06991 -0.1457 0.08009 -0.14362 0.08866 C -0.14375 0.09884 -0.14453 0.10926 -0.14492 0.11921 C -0.14778 0.14259 -0.14817 0.17199 -0.16315 0.1875 C -0.16588 0.19259 -0.16758 0.19629 -0.17135 0.20116 C -0.17552 0.21088 -0.18086 0.21898 -0.18541 0.22893 C -0.18828 0.23565 -0.19101 0.24166 -0.19401 0.24768 C -0.19752 0.25301 -0.19987 0.26157 -0.20586 0.26111 C -0.20742 0.25555 -0.20677 0.25023 -0.2069 0.24444 C -0.20221 0.22708 -0.19427 0.19282 -0.1819 0.18009 C -0.17877 0.17315 -0.1763 0.1662 -0.17187 0.16088 C -0.16549 0.14259 -0.15742 0.12453 -0.15013 0.10671 C -0.14648 0.09421 -0.14284 0.08403 -0.13893 0.07222 C -0.13086 0.02963 -0.12539 -0.01412 -0.122 -0.05787 C -0.11953 -0.07408 -0.11784 -0.10672 -0.12044 -0.12338 C -0.12135 -0.13079 -0.12369 -0.13843 -0.12448 -0.14537 C -0.12578 -0.15486 -0.12552 -0.16412 -0.12799 -0.17315 C -0.1276 -0.17709 -0.1276 -0.17894 -0.12825 -0.1831 C -0.1289 -0.18704 -0.12955 -0.19491 -0.12994 -0.19468 C -0.1289 -0.20695 -0.13047 -0.22107 -0.13073 -0.23357 C -0.13073 -0.2419 -0.12903 -0.24861 -0.13138 -0.25625 C -0.13099 -0.26227 -0.13086 -0.26713 -0.13112 -0.27246 C -0.13086 -0.27547 -0.13021 -0.27824 -0.13021 -0.28079 C -0.13047 -0.28218 -0.13216 -0.28287 -0.13255 -0.28449 C -0.13255 -0.28912 -0.13151 -0.29329 -0.13164 -0.29792 C -0.12226 -0.3007 -0.13034 -0.29537 -0.12708 -0.29097 C -0.12643 -0.28912 -0.12474 -0.28843 -0.12356 -0.28797 C -0.11028 -0.28843 -0.1164 -0.28889 -0.10586 -0.28658 C -0.09778 -0.28681 -0.09114 -0.28472 -0.08359 -0.28264 C -0.04791 -0.26806 -0.02174 -0.25857 0.01003 -0.24144 C 0.01836 -0.23565 0.01016 -0.24144 0.02631 -0.2331 C 0.04037 -0.22523 0.0543 -0.21597 0.06862 -0.2088 C 0.07474 -0.20255 0.08112 -0.19676 0.08789 -0.1919 C 0.09115 -0.18889 0.09362 -0.18542 0.09701 -0.18241 C 0.10065 -0.17408 0.09571 -0.18496 0.10222 -0.175 C 0.10352 -0.17361 0.10365 -0.17153 0.10469 -0.17014 C 0.10521 -0.16852 0.10612 -0.16759 0.10742 -0.16597 C 0.11055 -0.15394 0.10586 -0.16945 0.1112 -0.15787 C 0.11315 -0.15347 0.11328 -0.14746 0.11446 -0.14283 C 0.11511 -0.13704 0.11472 -0.13241 0.11459 -0.12755 C 0.11302 -0.12176 0.11146 -0.11551 0.1099 -0.10996 C 0.10716 -0.10185 0.09571 -0.09514 0.08946 -0.09097 C 0.0892 -0.08982 0.08867 -0.08866 0.08802 -0.08797 C 0.08594 -0.08542 0.08347 -0.08403 0.0819 -0.08148 C 0.07617 -0.0713 0.06992 -0.06088 0.06407 -0.05093 C 0.06237 -0.04213 0.06042 -0.0338 0.0599 -0.025 C 0.05938 -0.02199 0.06146 -0.01806 0.06315 -0.01644 C 0.06784 -0.01134 0.07526 -0.00556 0.08034 -0.00162 C 0.08946 0.01088 0.09453 0.02916 0.09532 0.04491 C 0.09232 0.05555 0.09219 0.06157 0.08594 0.06805 C 0.08203 0.07592 0.07513 0.08403 0.06823 0.08634 C 0.06328 0.09143 0.053 0.09815 0.04701 0.10046 C 0.04076 0.10717 0.03008 0.11597 0.02591 0.12477 C 0.02344 0.12916 0.02149 0.1331 0.01862 0.13703 C 0.01511 0.14491 0.01224 0.1537 0.00951 0.1625 C 0.00873 0.17453 0.00912 0.17708 0.0099 0.18727 C 0.00873 0.19768 0.00716 0.20833 0.01003 0.21828 C 0.0099 0.22685 0.0112 0.23426 0.01276 0.24282 C 0.01394 0.24861 0.01237 0.25069 0.01563 0.25578 C 0.01537 0.26435 0.01628 0.27546 0.01836 0.28379 C 0.01862 0.29421 0.01953 0.3037 0.02123 0.31342 C 0.0211 0.31597 0.02097 0.31759 0.0211 0.31921 C 0.0211 0.32106 0.02214 0.32245 0.0224 0.3243 C 0.02305 0.33009 0.02214 0.33495 0.02318 0.3412 C 0.0224 0.34583 0.02162 0.35069 0.02097 0.35555 C 0.02097 0.35833 0.02175 0.36389 0.02175 0.36412 C 0.0194 0.38078 0.01641 0.39722 0.00769 0.41157 C 0.0056 0.4169 0.00443 0.42037 0.00065 0.42384 C -0.00494 0.43426 -0.01445 0.44537 -0.02356 0.45116 C -0.02994 0.45926 -0.0457 0.4706 -0.05442 0.47477 C -0.06328 0.48634 -0.05221 0.47338 -0.06276 0.48055 C -0.07304 0.48703 -0.05794 0.4831 -0.07096 0.48541 L -0.0832 0.49606 C -0.08346 0.49606 -0.0832 0.49606 -0.08346 0.49606 C -0.09036 0.5037 -0.08659 0.50185 -0.09388 0.50301 C -0.11211 0.52222 -0.13854 0.5169 -0.16093 0.51991 C -0.20911 0.49977 -0.19179 0.50741 -0.21836 0.49097 C -0.22617 0.48356 -0.23268 0.47268 -0.2401 0.46597 C -0.26614 0.4287 -0.29284 0.39328 -0.31302 0.35 C -0.31979 0.33541 -0.3263 0.32083 -0.33307 0.30625 C -0.33633 0.29907 -0.33958 0.28773 -0.34479 0.28379 C -0.35364 0.27453 -0.36237 0.28194 -0.37161 0.28078 C -0.37877 0.28333 -0.38737 0.28379 -0.39531 0.28426 C -0.40065 0.28611 -0.40403 0.2868 -0.41002 0.28541 C -0.42526 0.28634 -0.42565 0.26852 -0.42981 0.25463 C -0.43398 0.2412 -0.43463 0.22662 -0.43789 0.21296 C -0.4414 0.19884 -0.44375 0.18588 -0.447 0.17153 C -0.44739 0.16597 -0.44935 0.1618 -0.45026 0.15671 C -0.45351 0.13912 -0.45481 0.11805 -0.4625 0.10231 C -0.46276 0.09491 -0.46536 0.08588 -0.46666 0.0787 C -0.46614 0.07153 -0.46627 0.0669 -0.46718 0.06018 C -0.46666 0.04884 -0.46614 0.03727 -0.46562 0.02662 C -0.46185 0.01504 -0.46198 0.01065 -0.45182 0.01041 C -0.44622 0.0044 -0.44323 0.00648 -0.43528 0.00717 C -0.43372 0.00741 -0.4306 0.00764 -0.43047 0.00787 C -0.42317 0.00625 -0.41653 0.0044 -0.40898 0.00324 C -0.39375 -0.00764 -0.41992 0.01041 -0.39922 -0.00116 C -0.39049 -0.00602 -0.38411 -0.01621 -0.37929 -0.0257 C -0.37747 -0.04028 -0.37695 -0.05718 -0.37773 -0.07222 C -0.37825 -0.0757 -0.37864 -0.08287 -0.37968 -0.08658 C -0.38034 -0.09005 -0.38216 -0.09584 -0.38203 -0.09584 C -0.38099 -0.11227 -0.37474 -0.13195 -0.37161 -0.14769 C -0.3595 -0.17963 -0.34192 -0.20741 -0.32812 -0.23912 C -0.32708 -0.24329 -0.32578 -0.24722 -0.32448 -0.25162 C -0.32278 -0.25602 -0.31901 -0.26505 -0.3194 -0.26435 C -0.31653 -0.2794 -0.3125 -0.30116 -0.31367 -0.31644 C -0.31237 -0.32778 -0.31146 -0.34074 -0.31172 -0.35209 C -0.31054 -0.3544 -0.31106 -0.35903 -0.30911 -0.35949 C -0.30716 -0.35972 -0.30521 -0.35602 -0.30325 -0.3544 C -0.30065 -0.35232 -0.28724 -0.3456 -0.28593 -0.34514 C -0.26549 -0.33102 -0.24284 -0.32153 -0.22187 -0.30972 C -0.21289 -0.30232 -0.20065 -0.29838 -0.19036 -0.29259 C -0.18476 -0.29074 -0.17226 -0.28704 -0.17252 -0.28681 " pathEditMode="relative" rAng="960000" ptsTypes="AAAAAAAAAAAAAAAAAAAAAAAAAAAAAAAAAAAAAAAAAAAAAAAAAAAAAAAAAAAAAAAAAAAAAAAAAAAAAAAAAAAAAAAAAAAAAAAAAAAAAAAAAAAAAAAAAAAAAAAAAAAAAAAAAAAAAAAAAAAAAAAAAAAAAAAAAAAAAAAAAAAAAAAAAAAAAAAAAAAAAAAAAAAAA">
                                      <p:cBhvr>
                                        <p:cTn id="14" dur="2000" fill="hold"/>
                                        <p:tgtEl>
                                          <p:spTgt spid="370698">
                                            <p:txEl>
                                              <p:pRg st="0" end="0"/>
                                            </p:txEl>
                                          </p:spTgt>
                                        </p:tgtEl>
                                        <p:attrNameLst>
                                          <p:attrName>ppt_x</p:attrName>
                                          <p:attrName>ppt_y</p:attrName>
                                        </p:attrNameLst>
                                      </p:cBhvr>
                                      <p:rCtr x="38815" y="-2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lum bright="-10000" contrast="20000"/>
          </a:blip>
          <a:srcRect l="30469" t="24805" r="14453" b="8789"/>
          <a:stretch>
            <a:fillRect/>
          </a:stretch>
        </p:blipFill>
        <p:spPr bwMode="auto">
          <a:xfrm>
            <a:off x="5937918" y="72007"/>
            <a:ext cx="4716017" cy="4656643"/>
          </a:xfrm>
          <a:prstGeom prst="rect">
            <a:avLst/>
          </a:prstGeom>
          <a:noFill/>
          <a:ln w="9525">
            <a:noFill/>
            <a:miter lim="800000"/>
            <a:headEnd/>
            <a:tailEnd/>
          </a:ln>
        </p:spPr>
      </p:pic>
      <p:pic>
        <p:nvPicPr>
          <p:cNvPr id="51204" name="Picture 4"/>
          <p:cNvPicPr>
            <a:picLocks noChangeAspect="1" noChangeArrowheads="1"/>
          </p:cNvPicPr>
          <p:nvPr/>
        </p:nvPicPr>
        <p:blipFill>
          <a:blip r:embed="rId5" cstate="print"/>
          <a:srcRect l="15036" t="12201" r="30155" b="21020"/>
          <a:stretch>
            <a:fillRect/>
          </a:stretch>
        </p:blipFill>
        <p:spPr bwMode="auto">
          <a:xfrm>
            <a:off x="1509933" y="0"/>
            <a:ext cx="4788024" cy="4935031"/>
          </a:xfrm>
          <a:prstGeom prst="rect">
            <a:avLst/>
          </a:prstGeom>
          <a:noFill/>
          <a:ln w="9525">
            <a:noFill/>
            <a:miter lim="800000"/>
            <a:headEnd/>
            <a:tailEnd/>
          </a:ln>
        </p:spPr>
      </p:pic>
      <p:sp>
        <p:nvSpPr>
          <p:cNvPr id="5" name="TextBox 4"/>
          <p:cNvSpPr txBox="1"/>
          <p:nvPr/>
        </p:nvSpPr>
        <p:spPr>
          <a:xfrm>
            <a:off x="237641" y="4935031"/>
            <a:ext cx="11716718" cy="1802457"/>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marL="571500" indent="-571500">
              <a:buFont typeface="Arial" panose="020B0604020202020204" pitchFamily="34" charset="0"/>
              <a:buChar char="•"/>
              <a:defRPr/>
            </a:pPr>
            <a:r>
              <a:rPr lang="en-US" sz="3600" b="1" dirty="0">
                <a:solidFill>
                  <a:prstClr val="black"/>
                </a:solidFill>
                <a:latin typeface="Calibri"/>
              </a:rPr>
              <a:t>The longitudinal fissure contains the sickle-shaped fold of dura matter, the falx cerebri</a:t>
            </a:r>
          </a:p>
          <a:p>
            <a:pPr marL="571500" indent="-571500" algn="just">
              <a:buFont typeface="Arial" panose="020B0604020202020204" pitchFamily="34" charset="0"/>
              <a:buChar char="•"/>
              <a:defRPr/>
            </a:pPr>
            <a:r>
              <a:rPr lang="en-US" sz="3600" b="1" dirty="0">
                <a:solidFill>
                  <a:prstClr val="black"/>
                </a:solidFill>
                <a:latin typeface="Calibri"/>
                <a:cs typeface="Arial" panose="020B0604020202020204" pitchFamily="34" charset="0"/>
              </a:rPr>
              <a:t>Two hemispheres connected together by CC</a:t>
            </a:r>
            <a:endParaRPr lang="ar-SA" sz="3600" b="1" dirty="0">
              <a:ln w="1905"/>
              <a:solidFill>
                <a:srgbClr val="C00000"/>
              </a:solidFill>
              <a:effectLst>
                <a:innerShdw blurRad="69850" dist="43180" dir="5400000">
                  <a:srgbClr val="000000">
                    <a:alpha val="65000"/>
                  </a:srgbClr>
                </a:innerShdw>
              </a:effectLst>
              <a:latin typeface="Calibri"/>
              <a:cs typeface="Arial" panose="020B0604020202020204" pitchFamily="34" charset="0"/>
            </a:endParaRPr>
          </a:p>
        </p:txBody>
      </p:sp>
      <p:cxnSp>
        <p:nvCxnSpPr>
          <p:cNvPr id="7" name="Straight Arrow Connector 6"/>
          <p:cNvCxnSpPr/>
          <p:nvPr/>
        </p:nvCxnSpPr>
        <p:spPr>
          <a:xfrm flipV="1">
            <a:off x="5937917" y="4680519"/>
            <a:ext cx="7200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AutoShape 32"/>
          <p:cNvSpPr>
            <a:spLocks/>
          </p:cNvSpPr>
          <p:nvPr/>
        </p:nvSpPr>
        <p:spPr bwMode="auto">
          <a:xfrm flipH="1">
            <a:off x="5567135" y="-175199"/>
            <a:ext cx="2003114" cy="288032"/>
          </a:xfrm>
          <a:prstGeom prst="callout2">
            <a:avLst>
              <a:gd name="adj1" fmla="val 679508"/>
              <a:gd name="adj2" fmla="val 119780"/>
              <a:gd name="adj3" fmla="val 407558"/>
              <a:gd name="adj4" fmla="val 54797"/>
              <a:gd name="adj5" fmla="val 945459"/>
              <a:gd name="adj6" fmla="val -11449"/>
            </a:avLst>
          </a:prstGeom>
          <a:noFill/>
          <a:ln w="38100">
            <a:solidFill>
              <a:srgbClr val="00FFFF"/>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algn="ctr" rtl="1">
              <a:defRPr/>
            </a:pPr>
            <a:r>
              <a:rPr lang="en-US" sz="4000" b="1" dirty="0">
                <a:solidFill>
                  <a:srgbClr val="0000FF"/>
                </a:solidFill>
                <a:latin typeface="Calibri"/>
              </a:rPr>
              <a:t>Falx cerebri</a:t>
            </a:r>
          </a:p>
        </p:txBody>
      </p:sp>
      <p:sp>
        <p:nvSpPr>
          <p:cNvPr id="9" name="AutoShape 15"/>
          <p:cNvSpPr>
            <a:spLocks/>
          </p:cNvSpPr>
          <p:nvPr/>
        </p:nvSpPr>
        <p:spPr bwMode="auto">
          <a:xfrm flipH="1">
            <a:off x="4713781" y="3816423"/>
            <a:ext cx="3096344" cy="720080"/>
          </a:xfrm>
          <a:prstGeom prst="callout2">
            <a:avLst>
              <a:gd name="adj1" fmla="val 76581"/>
              <a:gd name="adj2" fmla="val 27906"/>
              <a:gd name="adj3" fmla="val 61395"/>
              <a:gd name="adj4" fmla="val 17034"/>
              <a:gd name="adj5" fmla="val -51935"/>
              <a:gd name="adj6" fmla="val -2878"/>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600" b="1" dirty="0">
                <a:ln>
                  <a:solidFill>
                    <a:srgbClr val="0000FF"/>
                  </a:solidFill>
                </a:ln>
                <a:solidFill>
                  <a:srgbClr val="FF0000"/>
                </a:solidFill>
                <a:latin typeface="Calibri"/>
              </a:rPr>
              <a:t>Corpus callosum</a:t>
            </a:r>
            <a:r>
              <a:rPr lang="en-US" sz="3600" b="1" dirty="0">
                <a:ln>
                  <a:solidFill>
                    <a:srgbClr val="0000FF"/>
                  </a:solidFill>
                </a:ln>
                <a:solidFill>
                  <a:srgbClr val="0000FF"/>
                </a:solidFill>
                <a:latin typeface="Calibri"/>
              </a:rPr>
              <a:t> </a:t>
            </a:r>
            <a:endParaRPr lang="en-US" sz="3600" b="1" dirty="0">
              <a:solidFill>
                <a:srgbClr val="0000FF"/>
              </a:solidFill>
              <a:latin typeface="Calibri"/>
            </a:endParaRPr>
          </a:p>
        </p:txBody>
      </p:sp>
      <p:sp>
        <p:nvSpPr>
          <p:cNvPr id="10" name="Rectangle 9">
            <a:extLst>
              <a:ext uri="{FF2B5EF4-FFF2-40B4-BE49-F238E27FC236}">
                <a16:creationId xmlns:a16="http://schemas.microsoft.com/office/drawing/2014/main" id="{48C76637-EF5C-44C7-BDE9-ACF8D4BD5509}"/>
              </a:ext>
            </a:extLst>
          </p:cNvPr>
          <p:cNvSpPr/>
          <p:nvPr/>
        </p:nvSpPr>
        <p:spPr>
          <a:xfrm>
            <a:off x="8007459" y="207086"/>
            <a:ext cx="3898039" cy="40362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4" cstate="print">
            <a:lum bright="-10000" contrast="40000"/>
          </a:blip>
          <a:srcRect l="7547"/>
          <a:stretch>
            <a:fillRect/>
          </a:stretch>
        </p:blipFill>
        <p:spPr bwMode="auto">
          <a:xfrm>
            <a:off x="1775520" y="1123864"/>
            <a:ext cx="5446958" cy="5357826"/>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4" name="AutoShape 10"/>
          <p:cNvSpPr>
            <a:spLocks/>
          </p:cNvSpPr>
          <p:nvPr/>
        </p:nvSpPr>
        <p:spPr bwMode="auto">
          <a:xfrm flipH="1">
            <a:off x="2783632" y="6123384"/>
            <a:ext cx="2371134" cy="762000"/>
          </a:xfrm>
          <a:prstGeom prst="callout2">
            <a:avLst>
              <a:gd name="adj1" fmla="val 31296"/>
              <a:gd name="adj2" fmla="val 7176"/>
              <a:gd name="adj3" fmla="val 29815"/>
              <a:gd name="adj4" fmla="val -18884"/>
              <a:gd name="adj5" fmla="val -224574"/>
              <a:gd name="adj6" fmla="val -23990"/>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srgbClr val="FF0000"/>
                </a:solidFill>
                <a:latin typeface="Calibri"/>
              </a:rPr>
              <a:t>cerebellum</a:t>
            </a:r>
          </a:p>
        </p:txBody>
      </p:sp>
      <p:sp>
        <p:nvSpPr>
          <p:cNvPr id="5" name="AutoShape 10"/>
          <p:cNvSpPr>
            <a:spLocks/>
          </p:cNvSpPr>
          <p:nvPr/>
        </p:nvSpPr>
        <p:spPr bwMode="auto">
          <a:xfrm>
            <a:off x="6440650" y="5646428"/>
            <a:ext cx="2643174" cy="878916"/>
          </a:xfrm>
          <a:prstGeom prst="callout2">
            <a:avLst>
              <a:gd name="adj1" fmla="val 34884"/>
              <a:gd name="adj2" fmla="val 26263"/>
              <a:gd name="adj3" fmla="val 35196"/>
              <a:gd name="adj4" fmla="val -2183"/>
              <a:gd name="adj5" fmla="val -165183"/>
              <a:gd name="adj6" fmla="val -12688"/>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r" rtl="1">
              <a:defRPr/>
            </a:pPr>
            <a:r>
              <a:rPr lang="en-US" sz="3200" b="1" dirty="0" err="1">
                <a:solidFill>
                  <a:prstClr val="black"/>
                </a:solidFill>
                <a:latin typeface="Calibri"/>
              </a:rPr>
              <a:t>Tentorium</a:t>
            </a:r>
            <a:endParaRPr lang="en-US" sz="3200" b="1" dirty="0">
              <a:solidFill>
                <a:prstClr val="black"/>
              </a:solidFill>
              <a:latin typeface="Calibri"/>
            </a:endParaRPr>
          </a:p>
          <a:p>
            <a:pPr algn="r" rtl="1">
              <a:defRPr/>
            </a:pPr>
            <a:r>
              <a:rPr lang="en-US" sz="3200" b="1" dirty="0" err="1">
                <a:solidFill>
                  <a:prstClr val="black"/>
                </a:solidFill>
                <a:latin typeface="Calibri"/>
              </a:rPr>
              <a:t>cerebelli</a:t>
            </a:r>
            <a:r>
              <a:rPr lang="en-US" sz="3200" b="1" dirty="0">
                <a:solidFill>
                  <a:prstClr val="black"/>
                </a:solidFill>
                <a:latin typeface="Calibri"/>
              </a:rPr>
              <a:t> (cut)</a:t>
            </a:r>
            <a:endParaRPr lang="en-US" sz="3200" b="1" dirty="0">
              <a:solidFill>
                <a:srgbClr val="FF0000"/>
              </a:solidFill>
              <a:latin typeface="Calibri"/>
            </a:endParaRPr>
          </a:p>
        </p:txBody>
      </p:sp>
      <p:sp>
        <p:nvSpPr>
          <p:cNvPr id="6" name="AutoShape 10"/>
          <p:cNvSpPr>
            <a:spLocks/>
          </p:cNvSpPr>
          <p:nvPr/>
        </p:nvSpPr>
        <p:spPr bwMode="auto">
          <a:xfrm>
            <a:off x="7104112" y="1556792"/>
            <a:ext cx="2771800" cy="844578"/>
          </a:xfrm>
          <a:prstGeom prst="callout2">
            <a:avLst>
              <a:gd name="adj1" fmla="val 66762"/>
              <a:gd name="adj2" fmla="val 25945"/>
              <a:gd name="adj3" fmla="val 66537"/>
              <a:gd name="adj4" fmla="val 831"/>
              <a:gd name="adj5" fmla="val 249903"/>
              <a:gd name="adj6" fmla="val -25405"/>
            </a:avLst>
          </a:prstGeom>
          <a:noFill/>
          <a:ln w="38100">
            <a:solidFill>
              <a:srgbClr val="FF0000"/>
            </a:solidFill>
            <a:miter lim="800000"/>
            <a:headEnd/>
            <a:tailEnd type="triangle" w="med" len="med"/>
          </a:ln>
          <a:effectLst>
            <a:outerShdw blurRad="50800" dist="38100" dir="8100000" algn="tr" rotWithShape="0">
              <a:prstClr val="black">
                <a:alpha val="40000"/>
              </a:prstClr>
            </a:outerShdw>
          </a:effectLst>
        </p:spPr>
        <p:txBody>
          <a:bodyPr/>
          <a:lstStyle/>
          <a:p>
            <a:pPr algn="ctr" rtl="1">
              <a:defRPr/>
            </a:pPr>
            <a:r>
              <a:rPr lang="en-US" sz="3200" b="1" dirty="0">
                <a:solidFill>
                  <a:prstClr val="black"/>
                </a:solidFill>
                <a:latin typeface="Calibri"/>
              </a:rPr>
              <a:t>Cerebral hemisphere</a:t>
            </a:r>
            <a:endParaRPr lang="en-US" sz="3200" b="1" dirty="0">
              <a:solidFill>
                <a:srgbClr val="FF0000"/>
              </a:solidFill>
              <a:latin typeface="Calibri"/>
            </a:endParaRPr>
          </a:p>
        </p:txBody>
      </p:sp>
      <p:sp>
        <p:nvSpPr>
          <p:cNvPr id="7" name="Rectangle 2"/>
          <p:cNvSpPr txBox="1">
            <a:spLocks noChangeArrowheads="1"/>
          </p:cNvSpPr>
          <p:nvPr/>
        </p:nvSpPr>
        <p:spPr bwMode="auto">
          <a:xfrm>
            <a:off x="222739" y="85009"/>
            <a:ext cx="11746522" cy="1175926"/>
          </a:xfrm>
          <a:prstGeom prst="rect">
            <a:avLst/>
          </a:prstGeom>
          <a:noFill/>
          <a:ln w="9525">
            <a:noFill/>
            <a:miter lim="800000"/>
            <a:headEnd/>
            <a:tailEnd/>
          </a:ln>
          <a:effectLst>
            <a:outerShdw blurRad="50800" dist="38100" dir="8100000" algn="tr" rotWithShape="0">
              <a:prstClr val="black">
                <a:alpha val="40000"/>
              </a:prstClr>
            </a:outerShdw>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defRPr/>
            </a:pPr>
            <a:r>
              <a:rPr lang="en-US" sz="3200" b="1" dirty="0">
                <a:solidFill>
                  <a:srgbClr val="0000FF"/>
                </a:solidFill>
                <a:latin typeface="Calibri"/>
              </a:rPr>
              <a:t>The cerebral hemispheres are separated from the cerebellum  by a horizontal fold of dura mater called the </a:t>
            </a:r>
            <a:r>
              <a:rPr lang="en-US" sz="3200" b="1" dirty="0" err="1">
                <a:solidFill>
                  <a:srgbClr val="0000FF"/>
                </a:solidFill>
                <a:latin typeface="Calibri"/>
              </a:rPr>
              <a:t>tentorium</a:t>
            </a:r>
            <a:r>
              <a:rPr lang="en-US" sz="3200" b="1" dirty="0">
                <a:solidFill>
                  <a:srgbClr val="0000FF"/>
                </a:solidFill>
                <a:latin typeface="Calibri"/>
              </a:rPr>
              <a:t> </a:t>
            </a:r>
            <a:r>
              <a:rPr lang="en-US" sz="3200" b="1" dirty="0" err="1">
                <a:solidFill>
                  <a:srgbClr val="0000FF"/>
                </a:solidFill>
                <a:latin typeface="Calibri"/>
              </a:rPr>
              <a:t>cerebelli</a:t>
            </a:r>
            <a:endParaRPr lang="en-US" altLang="zh-CN" sz="3200" b="1" dirty="0">
              <a:ln w="11430"/>
              <a:solidFill>
                <a:srgbClr val="0000FF"/>
              </a:solidFill>
              <a:latin typeface="Calibri"/>
              <a:ea typeface="SimSun" pitchFamily="2" charset="-122"/>
            </a:endParaRPr>
          </a:p>
        </p:txBody>
      </p:sp>
      <p:sp>
        <p:nvSpPr>
          <p:cNvPr id="8" name="TextBox 7"/>
          <p:cNvSpPr txBox="1"/>
          <p:nvPr/>
        </p:nvSpPr>
        <p:spPr>
          <a:xfrm>
            <a:off x="7176120" y="3068961"/>
            <a:ext cx="3024336" cy="769441"/>
          </a:xfrm>
          <a:prstGeom prst="rect">
            <a:avLst/>
          </a:prstGeom>
          <a:no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dirty="0">
                <a:solidFill>
                  <a:srgbClr val="FF0000"/>
                </a:solidFill>
                <a:latin typeface="Calibri"/>
              </a:rPr>
              <a:t>Posteriorly </a:t>
            </a:r>
            <a:endParaRPr lang="en-US" sz="4400" b="1" spc="50" dirty="0">
              <a:ln w="11430"/>
              <a:solidFill>
                <a:srgbClr val="FF0000"/>
              </a:solidFill>
              <a:latin typeface="Calibri"/>
            </a:endParaRPr>
          </a:p>
        </p:txBody>
      </p:sp>
      <p:sp>
        <p:nvSpPr>
          <p:cNvPr id="9" name="Rectangle 8">
            <a:extLst>
              <a:ext uri="{FF2B5EF4-FFF2-40B4-BE49-F238E27FC236}">
                <a16:creationId xmlns:a16="http://schemas.microsoft.com/office/drawing/2014/main" id="{A1485499-1608-41D4-B041-10BCA17FB1FC}"/>
              </a:ext>
            </a:extLst>
          </p:cNvPr>
          <p:cNvSpPr/>
          <p:nvPr/>
        </p:nvSpPr>
        <p:spPr>
          <a:xfrm rot="18346725">
            <a:off x="8467460" y="4209396"/>
            <a:ext cx="3898039" cy="4036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3" cstate="print"/>
          <a:srcRect l="13916" t="16597" r="24285" b="30289"/>
          <a:stretch/>
        </p:blipFill>
        <p:spPr bwMode="auto">
          <a:xfrm>
            <a:off x="562708" y="1237957"/>
            <a:ext cx="5172222" cy="3334044"/>
          </a:xfrm>
          <a:prstGeom prst="rect">
            <a:avLst/>
          </a:prstGeom>
          <a:noFill/>
          <a:ln w="9525">
            <a:noFill/>
            <a:miter lim="800000"/>
            <a:headEnd/>
            <a:tailEnd/>
          </a:ln>
        </p:spPr>
      </p:pic>
      <p:pic>
        <p:nvPicPr>
          <p:cNvPr id="2" name="Picture 4"/>
          <p:cNvPicPr>
            <a:picLocks noChangeAspect="1" noChangeArrowheads="1"/>
          </p:cNvPicPr>
          <p:nvPr/>
        </p:nvPicPr>
        <p:blipFill rotWithShape="1">
          <a:blip r:embed="rId4" cstate="print"/>
          <a:srcRect l="25513" t="25247" r="34339" b="39625"/>
          <a:stretch/>
        </p:blipFill>
        <p:spPr bwMode="auto">
          <a:xfrm>
            <a:off x="6705600" y="1408833"/>
            <a:ext cx="4923692" cy="3230998"/>
          </a:xfrm>
          <a:prstGeom prst="rect">
            <a:avLst/>
          </a:prstGeom>
          <a:noFill/>
          <a:ln w="9525">
            <a:noFill/>
            <a:miter lim="800000"/>
            <a:headEnd/>
            <a:tailEnd/>
          </a:ln>
        </p:spPr>
      </p:pic>
      <p:sp>
        <p:nvSpPr>
          <p:cNvPr id="3" name="AutoShape 32"/>
          <p:cNvSpPr>
            <a:spLocks/>
          </p:cNvSpPr>
          <p:nvPr/>
        </p:nvSpPr>
        <p:spPr bwMode="auto">
          <a:xfrm>
            <a:off x="7506713" y="275408"/>
            <a:ext cx="3347864" cy="648072"/>
          </a:xfrm>
          <a:prstGeom prst="callout2">
            <a:avLst>
              <a:gd name="adj1" fmla="val 74262"/>
              <a:gd name="adj2" fmla="val 3530"/>
              <a:gd name="adj3" fmla="val 158208"/>
              <a:gd name="adj4" fmla="val -392"/>
              <a:gd name="adj5" fmla="val 346397"/>
              <a:gd name="adj6" fmla="val 30633"/>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600" b="1" dirty="0">
                <a:solidFill>
                  <a:srgbClr val="0000FF"/>
                </a:solidFill>
                <a:latin typeface="Calibri"/>
              </a:rPr>
              <a:t>1- </a:t>
            </a:r>
            <a:r>
              <a:rPr lang="en-US" sz="3600" b="1" dirty="0" err="1">
                <a:solidFill>
                  <a:srgbClr val="0000FF"/>
                </a:solidFill>
                <a:latin typeface="Calibri"/>
              </a:rPr>
              <a:t>Superolateral</a:t>
            </a:r>
            <a:r>
              <a:rPr lang="en-US" sz="3600" b="1" dirty="0">
                <a:solidFill>
                  <a:srgbClr val="0000FF"/>
                </a:solidFill>
                <a:latin typeface="Calibri"/>
              </a:rPr>
              <a:t> Surface </a:t>
            </a:r>
          </a:p>
        </p:txBody>
      </p:sp>
      <p:sp>
        <p:nvSpPr>
          <p:cNvPr id="4" name="AutoShape 32"/>
          <p:cNvSpPr>
            <a:spLocks/>
          </p:cNvSpPr>
          <p:nvPr/>
        </p:nvSpPr>
        <p:spPr bwMode="auto">
          <a:xfrm>
            <a:off x="5734930" y="4299966"/>
            <a:ext cx="2160240" cy="303493"/>
          </a:xfrm>
          <a:prstGeom prst="callout2">
            <a:avLst>
              <a:gd name="adj1" fmla="val 87764"/>
              <a:gd name="adj2" fmla="val 2522"/>
              <a:gd name="adj3" fmla="val 87764"/>
              <a:gd name="adj4" fmla="val -12601"/>
              <a:gd name="adj5" fmla="val -221630"/>
              <a:gd name="adj6" fmla="val -55250"/>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r"/>
            <a:r>
              <a:rPr lang="en-US" sz="3600" b="1" dirty="0">
                <a:solidFill>
                  <a:srgbClr val="FF0000"/>
                </a:solidFill>
                <a:latin typeface="Calibri"/>
              </a:rPr>
              <a:t>3- Inferior Surface </a:t>
            </a:r>
          </a:p>
        </p:txBody>
      </p:sp>
      <p:sp>
        <p:nvSpPr>
          <p:cNvPr id="5" name="AutoShape 32"/>
          <p:cNvSpPr>
            <a:spLocks/>
          </p:cNvSpPr>
          <p:nvPr/>
        </p:nvSpPr>
        <p:spPr bwMode="auto">
          <a:xfrm rot="10800000" flipH="1" flipV="1">
            <a:off x="1025991" y="45875"/>
            <a:ext cx="3659298" cy="576064"/>
          </a:xfrm>
          <a:prstGeom prst="callout2">
            <a:avLst>
              <a:gd name="adj1" fmla="val 77420"/>
              <a:gd name="adj2" fmla="val 4315"/>
              <a:gd name="adj3" fmla="val 158513"/>
              <a:gd name="adj4" fmla="val -1124"/>
              <a:gd name="adj5" fmla="val 337517"/>
              <a:gd name="adj6" fmla="val 1660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r>
              <a:rPr lang="en-US" sz="3600" b="1" dirty="0">
                <a:solidFill>
                  <a:srgbClr val="D60093"/>
                </a:solidFill>
                <a:latin typeface="Calibri"/>
              </a:rPr>
              <a:t>2- Medial Surface </a:t>
            </a:r>
          </a:p>
        </p:txBody>
      </p:sp>
      <p:sp>
        <p:nvSpPr>
          <p:cNvPr id="6" name="TextBox 5"/>
          <p:cNvSpPr txBox="1"/>
          <p:nvPr/>
        </p:nvSpPr>
        <p:spPr>
          <a:xfrm>
            <a:off x="661182" y="5874706"/>
            <a:ext cx="9026842"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rtl="1"/>
            <a:r>
              <a:rPr lang="en-US" sz="4000" b="1" dirty="0">
                <a:solidFill>
                  <a:srgbClr val="7030A0"/>
                </a:solidFill>
                <a:latin typeface="Calibri"/>
                <a:cs typeface="Tahoma" pitchFamily="34" charset="0"/>
              </a:rPr>
              <a:t>Each </a:t>
            </a:r>
            <a:r>
              <a:rPr lang="en-US" sz="4000" b="1" dirty="0">
                <a:solidFill>
                  <a:prstClr val="black"/>
                </a:solidFill>
                <a:latin typeface="Calibri"/>
              </a:rPr>
              <a:t>cerebral hemisphere has 3 surfaces</a:t>
            </a:r>
            <a:endParaRPr lang="ar-SA" sz="3800" b="1" dirty="0">
              <a:ln w="1905"/>
              <a:solidFill>
                <a:srgbClr val="C00000"/>
              </a:solidFill>
              <a:effectLst>
                <a:innerShdw blurRad="69850" dist="43180" dir="5400000">
                  <a:srgbClr val="000000">
                    <a:alpha val="65000"/>
                  </a:srgbClr>
                </a:innerShdw>
              </a:effectLst>
              <a:latin typeface="Calibri"/>
              <a:cs typeface="Arial" panose="020B0604020202020204" pitchFamily="34" charset="0"/>
            </a:endParaRPr>
          </a:p>
        </p:txBody>
      </p:sp>
      <p:sp>
        <p:nvSpPr>
          <p:cNvPr id="8" name="AutoShape 32"/>
          <p:cNvSpPr>
            <a:spLocks/>
          </p:cNvSpPr>
          <p:nvPr/>
        </p:nvSpPr>
        <p:spPr bwMode="auto">
          <a:xfrm flipH="1">
            <a:off x="562708" y="4451713"/>
            <a:ext cx="2160240" cy="376237"/>
          </a:xfrm>
          <a:prstGeom prst="callout2">
            <a:avLst>
              <a:gd name="adj1" fmla="val 24910"/>
              <a:gd name="adj2" fmla="val 67769"/>
              <a:gd name="adj3" fmla="val -41350"/>
              <a:gd name="adj4" fmla="val 68628"/>
              <a:gd name="adj5" fmla="val -217136"/>
              <a:gd name="adj6" fmla="val 55671"/>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r>
              <a:rPr lang="en-US" sz="3200" b="1" dirty="0">
                <a:solidFill>
                  <a:prstClr val="black"/>
                </a:solidFill>
                <a:latin typeface="Calibri"/>
              </a:rPr>
              <a:t>3A- Orbital part </a:t>
            </a:r>
            <a:endParaRPr lang="en-US" sz="3200" b="1" dirty="0">
              <a:solidFill>
                <a:srgbClr val="C00000"/>
              </a:solidFill>
              <a:latin typeface="Calibri"/>
            </a:endParaRPr>
          </a:p>
        </p:txBody>
      </p:sp>
      <p:sp>
        <p:nvSpPr>
          <p:cNvPr id="9" name="AutoShape 32"/>
          <p:cNvSpPr>
            <a:spLocks/>
          </p:cNvSpPr>
          <p:nvPr/>
        </p:nvSpPr>
        <p:spPr bwMode="auto">
          <a:xfrm flipH="1">
            <a:off x="3148819" y="4855656"/>
            <a:ext cx="2352422" cy="495672"/>
          </a:xfrm>
          <a:prstGeom prst="callout2">
            <a:avLst>
              <a:gd name="adj1" fmla="val 34149"/>
              <a:gd name="adj2" fmla="val 48393"/>
              <a:gd name="adj3" fmla="val -30547"/>
              <a:gd name="adj4" fmla="val 44741"/>
              <a:gd name="adj5" fmla="val -226373"/>
              <a:gd name="adj6" fmla="val 68616"/>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algn="ctr" rtl="1"/>
            <a:r>
              <a:rPr lang="en-US" sz="3200" b="1" dirty="0">
                <a:solidFill>
                  <a:srgbClr val="D60093"/>
                </a:solidFill>
                <a:latin typeface="Calibri"/>
              </a:rPr>
              <a:t>3B-Tentorial part</a:t>
            </a:r>
          </a:p>
        </p:txBody>
      </p:sp>
      <p:sp>
        <p:nvSpPr>
          <p:cNvPr id="10" name="TextBox 9">
            <a:extLst>
              <a:ext uri="{FF2B5EF4-FFF2-40B4-BE49-F238E27FC236}">
                <a16:creationId xmlns:a16="http://schemas.microsoft.com/office/drawing/2014/main" id="{14A7F66F-B178-46B0-A65C-CAFE84794FCF}"/>
              </a:ext>
            </a:extLst>
          </p:cNvPr>
          <p:cNvSpPr txBox="1"/>
          <p:nvPr/>
        </p:nvSpPr>
        <p:spPr>
          <a:xfrm>
            <a:off x="2024583" y="2138590"/>
            <a:ext cx="802820" cy="523220"/>
          </a:xfrm>
          <a:prstGeom prst="rect">
            <a:avLst/>
          </a:prstGeom>
          <a:noFill/>
        </p:spPr>
        <p:txBody>
          <a:bodyPr wrap="square" rtlCol="0">
            <a:spAutoFit/>
          </a:bodyPr>
          <a:lstStyle/>
          <a:p>
            <a:pPr algn="r" rtl="1"/>
            <a:r>
              <a:rPr lang="en-US" sz="2800" b="1" dirty="0">
                <a:solidFill>
                  <a:prstClr val="black"/>
                </a:solidFill>
                <a:latin typeface="Arial Black" panose="020B0A04020102020204" pitchFamily="34" charset="0"/>
              </a:rPr>
              <a:t>CC</a:t>
            </a:r>
          </a:p>
        </p:txBody>
      </p:sp>
      <p:sp>
        <p:nvSpPr>
          <p:cNvPr id="12" name="Rectangle 11">
            <a:extLst>
              <a:ext uri="{FF2B5EF4-FFF2-40B4-BE49-F238E27FC236}">
                <a16:creationId xmlns:a16="http://schemas.microsoft.com/office/drawing/2014/main" id="{D0B22F0D-FE08-41C9-9D02-FAE7559DCE79}"/>
              </a:ext>
            </a:extLst>
          </p:cNvPr>
          <p:cNvSpPr/>
          <p:nvPr/>
        </p:nvSpPr>
        <p:spPr>
          <a:xfrm>
            <a:off x="8141561" y="4759584"/>
            <a:ext cx="3898039" cy="4036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C7DD6A-D98F-4FFD-9528-985131D21E91}"/>
              </a:ext>
            </a:extLst>
          </p:cNvPr>
          <p:cNvSpPr/>
          <p:nvPr/>
        </p:nvSpPr>
        <p:spPr>
          <a:xfrm>
            <a:off x="182880" y="253217"/>
            <a:ext cx="11873132" cy="5427448"/>
          </a:xfrm>
          <a:prstGeom prst="rect">
            <a:avLst/>
          </a:prstGeom>
        </p:spPr>
        <p:txBody>
          <a:bodyPr wrap="square">
            <a:spAutoFit/>
          </a:bodyPr>
          <a:lstStyle/>
          <a:p>
            <a:pPr marL="342900" indent="-342900" algn="ctr">
              <a:lnSpc>
                <a:spcPct val="125000"/>
              </a:lnSpc>
              <a:buFont typeface="Symbol" panose="05050102010706020507" pitchFamily="18" charset="2"/>
              <a:buChar char=""/>
              <a:tabLst>
                <a:tab pos="1382395" algn="l"/>
                <a:tab pos="457200" algn="l"/>
                <a:tab pos="1382395" algn="l"/>
                <a:tab pos="6057900" algn="r"/>
              </a:tabLst>
              <a:defRPr/>
            </a:pPr>
            <a:r>
              <a:rPr lang="en-US" sz="2800" b="1" dirty="0">
                <a:solidFill>
                  <a:srgbClr val="FF0000"/>
                </a:solidFill>
                <a:latin typeface="Arial" panose="020B0604020202020204" pitchFamily="34" charset="0"/>
                <a:ea typeface="Times New Roman" panose="02020603050405020304" pitchFamily="18" charset="0"/>
              </a:rPr>
              <a:t>Surfaces of the Cerebral Hemisphere</a:t>
            </a:r>
            <a:endParaRPr lang="en-US" sz="28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55270" algn="l"/>
                <a:tab pos="255270" algn="l"/>
                <a:tab pos="6057900" algn="r"/>
              </a:tabLst>
              <a:defRPr/>
            </a:pPr>
            <a:r>
              <a:rPr lang="en-US" sz="2800" b="1" dirty="0">
                <a:solidFill>
                  <a:srgbClr val="0000FF"/>
                </a:solidFill>
                <a:latin typeface="Arial" panose="020B0604020202020204" pitchFamily="34" charset="0"/>
                <a:ea typeface="Times New Roman" panose="02020603050405020304" pitchFamily="18" charset="0"/>
              </a:rPr>
              <a:t>1- Superolateral surface</a:t>
            </a:r>
            <a:r>
              <a:rPr lang="en-US" sz="2800" dirty="0">
                <a:solidFill>
                  <a:srgbClr val="0000FF"/>
                </a:solidFill>
                <a:latin typeface="Arial" panose="020B0604020202020204" pitchFamily="34" charset="0"/>
                <a:ea typeface="Times New Roman" panose="02020603050405020304" pitchFamily="18" charset="0"/>
              </a:rPr>
              <a:t>: </a:t>
            </a:r>
            <a:r>
              <a:rPr lang="en-US" sz="2800" dirty="0">
                <a:solidFill>
                  <a:prstClr val="black"/>
                </a:solidFill>
                <a:latin typeface="Arial" panose="020B0604020202020204" pitchFamily="34" charset="0"/>
                <a:ea typeface="Times New Roman" panose="02020603050405020304" pitchFamily="18" charset="0"/>
              </a:rPr>
              <a:t>the widest surface of the hemisphere. </a:t>
            </a:r>
            <a:endParaRPr lang="en-US" sz="28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255270" algn="l"/>
                <a:tab pos="255270" algn="l"/>
                <a:tab pos="6057900" algn="r"/>
              </a:tabLst>
              <a:defRPr/>
            </a:pPr>
            <a:r>
              <a:rPr lang="en-US" sz="2800" dirty="0">
                <a:solidFill>
                  <a:prstClr val="black"/>
                </a:solidFill>
                <a:latin typeface="Arial" panose="020B0604020202020204" pitchFamily="34" charset="0"/>
                <a:ea typeface="Times New Roman" panose="02020603050405020304" pitchFamily="18" charset="0"/>
              </a:rPr>
              <a:t>- This is a convex surface which is directed upward and laterally.</a:t>
            </a:r>
            <a:endParaRPr lang="en-US" sz="28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defRPr/>
            </a:pPr>
            <a:r>
              <a:rPr lang="en-US" sz="2800" b="1" dirty="0">
                <a:solidFill>
                  <a:srgbClr val="0000FF"/>
                </a:solidFill>
                <a:latin typeface="Arial" panose="020B0604020202020204" pitchFamily="34" charset="0"/>
                <a:ea typeface="Times New Roman" panose="02020603050405020304" pitchFamily="18" charset="0"/>
              </a:rPr>
              <a:t>2- Medial surface</a:t>
            </a:r>
            <a:r>
              <a:rPr lang="en-US" sz="2800" dirty="0">
                <a:solidFill>
                  <a:srgbClr val="0000FF"/>
                </a:solidFill>
                <a:latin typeface="Arial" panose="020B0604020202020204" pitchFamily="34" charset="0"/>
                <a:ea typeface="Times New Roman" panose="02020603050405020304" pitchFamily="18" charset="0"/>
              </a:rPr>
              <a:t>: </a:t>
            </a:r>
            <a:r>
              <a:rPr lang="en-US" sz="2800" dirty="0">
                <a:solidFill>
                  <a:prstClr val="black"/>
                </a:solidFill>
                <a:latin typeface="Arial" panose="020B0604020202020204" pitchFamily="34" charset="0"/>
                <a:ea typeface="Times New Roman" panose="02020603050405020304" pitchFamily="18" charset="0"/>
              </a:rPr>
              <a:t>is a flat surface which is separated from the opposite side by the longitudinal fissure which lodges the falx cerebri. It contains the </a:t>
            </a:r>
            <a:r>
              <a:rPr lang="en-US" sz="2800" b="1" dirty="0">
                <a:solidFill>
                  <a:srgbClr val="FF0000"/>
                </a:solidFill>
                <a:latin typeface="Arial" panose="020B0604020202020204" pitchFamily="34" charset="0"/>
                <a:ea typeface="Times New Roman" panose="02020603050405020304" pitchFamily="18" charset="0"/>
              </a:rPr>
              <a:t>corpus callosum</a:t>
            </a:r>
            <a:r>
              <a:rPr lang="en-US" sz="2800" dirty="0">
                <a:solidFill>
                  <a:srgbClr val="FF0000"/>
                </a:solidFill>
                <a:latin typeface="Arial" panose="020B0604020202020204" pitchFamily="34" charset="0"/>
                <a:ea typeface="Times New Roman" panose="02020603050405020304" pitchFamily="18" charset="0"/>
              </a:rPr>
              <a:t> </a:t>
            </a:r>
            <a:r>
              <a:rPr lang="en-US" sz="2800" dirty="0">
                <a:solidFill>
                  <a:prstClr val="black"/>
                </a:solidFill>
                <a:latin typeface="Arial" panose="020B0604020202020204" pitchFamily="34" charset="0"/>
                <a:ea typeface="Times New Roman" panose="02020603050405020304" pitchFamily="18" charset="0"/>
              </a:rPr>
              <a:t>which connects the two cerebral hemispheres.</a:t>
            </a:r>
            <a:endParaRPr lang="en-US" sz="2800" dirty="0">
              <a:solidFill>
                <a:prstClr val="black"/>
              </a:solidFill>
              <a:latin typeface="Times New Roman" panose="02020603050405020304" pitchFamily="18" charset="0"/>
              <a:ea typeface="Times New Roman" panose="02020603050405020304" pitchFamily="18" charset="0"/>
            </a:endParaRPr>
          </a:p>
          <a:p>
            <a:pPr algn="justLow">
              <a:lnSpc>
                <a:spcPct val="125000"/>
              </a:lnSpc>
              <a:tabLst>
                <a:tab pos="478790" algn="l"/>
                <a:tab pos="262255" algn="l"/>
                <a:tab pos="478790" algn="l"/>
                <a:tab pos="6057900" algn="r"/>
              </a:tabLst>
              <a:defRPr/>
            </a:pPr>
            <a:r>
              <a:rPr lang="en-US" sz="2800" b="1" dirty="0">
                <a:solidFill>
                  <a:srgbClr val="0000FF"/>
                </a:solidFill>
                <a:latin typeface="Arial" panose="020B0604020202020204" pitchFamily="34" charset="0"/>
                <a:ea typeface="Times New Roman" panose="02020603050405020304" pitchFamily="18" charset="0"/>
              </a:rPr>
              <a:t>3- Inferior surface</a:t>
            </a:r>
            <a:r>
              <a:rPr lang="en-US" sz="2800" dirty="0">
                <a:solidFill>
                  <a:srgbClr val="0000FF"/>
                </a:solidFill>
                <a:latin typeface="Arial" panose="020B0604020202020204" pitchFamily="34" charset="0"/>
                <a:ea typeface="Times New Roman" panose="02020603050405020304" pitchFamily="18" charset="0"/>
              </a:rPr>
              <a:t>: </a:t>
            </a:r>
            <a:r>
              <a:rPr lang="en-US" sz="2800" dirty="0">
                <a:solidFill>
                  <a:prstClr val="black"/>
                </a:solidFill>
                <a:latin typeface="Arial" panose="020B0604020202020204" pitchFamily="34" charset="0"/>
                <a:ea typeface="Times New Roman" panose="02020603050405020304" pitchFamily="18" charset="0"/>
              </a:rPr>
              <a:t>is directed inferiorly and is divided by the stem of the lateral sulcus into two parts:</a:t>
            </a:r>
            <a:endParaRPr lang="en-US" sz="2800" dirty="0">
              <a:solidFill>
                <a:prstClr val="black"/>
              </a:solidFill>
              <a:latin typeface="Times New Roman" panose="02020603050405020304" pitchFamily="18" charset="0"/>
              <a:ea typeface="Times New Roman" panose="02020603050405020304" pitchFamily="18" charset="0"/>
            </a:endParaRPr>
          </a:p>
          <a:p>
            <a:pPr marL="262255" algn="justLow">
              <a:lnSpc>
                <a:spcPct val="125000"/>
              </a:lnSpc>
              <a:tabLst>
                <a:tab pos="478790" algn="l"/>
                <a:tab pos="262255" algn="l"/>
                <a:tab pos="478790" algn="l"/>
                <a:tab pos="6057900" algn="r"/>
              </a:tabLst>
              <a:defRPr/>
            </a:pPr>
            <a:r>
              <a:rPr lang="en-US" sz="2800" b="1" dirty="0">
                <a:solidFill>
                  <a:prstClr val="black"/>
                </a:solidFill>
                <a:latin typeface="Arial" panose="020B0604020202020204" pitchFamily="34" charset="0"/>
                <a:ea typeface="Times New Roman" panose="02020603050405020304" pitchFamily="18" charset="0"/>
              </a:rPr>
              <a:t>a- Anterior (orbital surface</a:t>
            </a:r>
            <a:r>
              <a:rPr lang="en-US" sz="2800" dirty="0">
                <a:solidFill>
                  <a:prstClr val="black"/>
                </a:solidFill>
                <a:latin typeface="Arial" panose="020B0604020202020204" pitchFamily="34" charset="0"/>
                <a:ea typeface="Times New Roman" panose="02020603050405020304" pitchFamily="18" charset="0"/>
              </a:rPr>
              <a:t>) rests on the roof of the orbit.</a:t>
            </a:r>
            <a:endParaRPr lang="en-US" sz="2800" dirty="0">
              <a:solidFill>
                <a:prstClr val="black"/>
              </a:solidFill>
              <a:latin typeface="Times New Roman" panose="02020603050405020304" pitchFamily="18" charset="0"/>
              <a:ea typeface="Times New Roman" panose="02020603050405020304" pitchFamily="18" charset="0"/>
            </a:endParaRPr>
          </a:p>
          <a:p>
            <a:pPr marL="262255" algn="justLow">
              <a:lnSpc>
                <a:spcPct val="125000"/>
              </a:lnSpc>
              <a:tabLst>
                <a:tab pos="478790" algn="l"/>
                <a:tab pos="262255" algn="l"/>
                <a:tab pos="478790" algn="l"/>
                <a:tab pos="6057900" algn="r"/>
              </a:tabLst>
              <a:defRPr/>
            </a:pPr>
            <a:r>
              <a:rPr lang="en-US" sz="2800" b="1" dirty="0">
                <a:solidFill>
                  <a:prstClr val="black"/>
                </a:solidFill>
                <a:latin typeface="Arial" panose="020B0604020202020204" pitchFamily="34" charset="0"/>
                <a:ea typeface="Times New Roman" panose="02020603050405020304" pitchFamily="18" charset="0"/>
              </a:rPr>
              <a:t>b- Posterior (tentorial surface</a:t>
            </a:r>
            <a:r>
              <a:rPr lang="en-US" sz="2800" dirty="0">
                <a:solidFill>
                  <a:prstClr val="black"/>
                </a:solidFill>
                <a:latin typeface="Arial" panose="020B0604020202020204" pitchFamily="34" charset="0"/>
                <a:ea typeface="Times New Roman" panose="02020603050405020304" pitchFamily="18" charset="0"/>
              </a:rPr>
              <a:t>) rests on the tentorium cerebelli.</a:t>
            </a:r>
            <a:endParaRPr lang="en-US" sz="2800" dirty="0">
              <a:solidFill>
                <a:prstClr val="black"/>
              </a:solidFill>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917DEB12-C8B0-4025-8401-A2AFC5E6013F}"/>
              </a:ext>
            </a:extLst>
          </p:cNvPr>
          <p:cNvSpPr/>
          <p:nvPr/>
        </p:nvSpPr>
        <p:spPr>
          <a:xfrm>
            <a:off x="1491175" y="5680665"/>
            <a:ext cx="6208083" cy="790823"/>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856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4" cstate="print"/>
          <a:srcRect l="25119" t="24459" r="34350" b="39279"/>
          <a:stretch/>
        </p:blipFill>
        <p:spPr bwMode="auto">
          <a:xfrm>
            <a:off x="1712978" y="61636"/>
            <a:ext cx="7613916" cy="5109008"/>
          </a:xfrm>
          <a:prstGeom prst="rect">
            <a:avLst/>
          </a:prstGeom>
          <a:noFill/>
          <a:ln w="9525">
            <a:noFill/>
            <a:miter lim="800000"/>
            <a:headEnd/>
            <a:tailEnd/>
          </a:ln>
        </p:spPr>
      </p:pic>
      <p:sp>
        <p:nvSpPr>
          <p:cNvPr id="5" name="AutoShape 32"/>
          <p:cNvSpPr>
            <a:spLocks/>
          </p:cNvSpPr>
          <p:nvPr/>
        </p:nvSpPr>
        <p:spPr bwMode="auto">
          <a:xfrm>
            <a:off x="9888816" y="408714"/>
            <a:ext cx="1857388" cy="376237"/>
          </a:xfrm>
          <a:prstGeom prst="callout2">
            <a:avLst>
              <a:gd name="adj1" fmla="val 74262"/>
              <a:gd name="adj2" fmla="val 3530"/>
              <a:gd name="adj3" fmla="val 138746"/>
              <a:gd name="adj4" fmla="val -13583"/>
              <a:gd name="adj5" fmla="val 821383"/>
              <a:gd name="adj6" fmla="val -35172"/>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srgbClr val="0000FF"/>
                </a:solidFill>
                <a:latin typeface="Calibri"/>
              </a:rPr>
              <a:t>Occipital pole</a:t>
            </a:r>
          </a:p>
        </p:txBody>
      </p:sp>
      <p:sp>
        <p:nvSpPr>
          <p:cNvPr id="6" name="AutoShape 32"/>
          <p:cNvSpPr>
            <a:spLocks/>
          </p:cNvSpPr>
          <p:nvPr/>
        </p:nvSpPr>
        <p:spPr bwMode="auto">
          <a:xfrm flipH="1">
            <a:off x="495360" y="4580171"/>
            <a:ext cx="1643074" cy="376237"/>
          </a:xfrm>
          <a:prstGeom prst="callout2">
            <a:avLst>
              <a:gd name="adj1" fmla="val 50052"/>
              <a:gd name="adj2" fmla="val 41862"/>
              <a:gd name="adj3" fmla="val 29885"/>
              <a:gd name="adj4" fmla="val 39843"/>
              <a:gd name="adj5" fmla="val -172526"/>
              <a:gd name="adj6" fmla="val 9275"/>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prstClr val="black"/>
                </a:solidFill>
                <a:latin typeface="Calibri"/>
              </a:rPr>
              <a:t>Frontal pole</a:t>
            </a:r>
            <a:endParaRPr lang="en-US" sz="3600" b="1" dirty="0">
              <a:solidFill>
                <a:srgbClr val="C00000"/>
              </a:solidFill>
              <a:latin typeface="Calibri"/>
            </a:endParaRPr>
          </a:p>
        </p:txBody>
      </p:sp>
      <p:sp>
        <p:nvSpPr>
          <p:cNvPr id="7" name="AutoShape 32"/>
          <p:cNvSpPr>
            <a:spLocks/>
          </p:cNvSpPr>
          <p:nvPr/>
        </p:nvSpPr>
        <p:spPr bwMode="auto">
          <a:xfrm>
            <a:off x="5015880" y="5226185"/>
            <a:ext cx="3115246" cy="344621"/>
          </a:xfrm>
          <a:prstGeom prst="callout2">
            <a:avLst>
              <a:gd name="adj1" fmla="val 87764"/>
              <a:gd name="adj2" fmla="val 2522"/>
              <a:gd name="adj3" fmla="val 87764"/>
              <a:gd name="adj4" fmla="val -12601"/>
              <a:gd name="adj5" fmla="val -153001"/>
              <a:gd name="adj6" fmla="val -31916"/>
            </a:avLst>
          </a:prstGeom>
          <a:noFill/>
          <a:ln w="3810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rtl="1">
              <a:defRPr/>
            </a:pPr>
            <a:r>
              <a:rPr lang="en-US" sz="3600" b="1" dirty="0">
                <a:solidFill>
                  <a:srgbClr val="FF0000"/>
                </a:solidFill>
                <a:latin typeface="Calibri"/>
              </a:rPr>
              <a:t>Temporal pole</a:t>
            </a:r>
          </a:p>
        </p:txBody>
      </p:sp>
      <p:sp>
        <p:nvSpPr>
          <p:cNvPr id="8" name="TextBox 7"/>
          <p:cNvSpPr txBox="1"/>
          <p:nvPr/>
        </p:nvSpPr>
        <p:spPr>
          <a:xfrm>
            <a:off x="765396" y="5888713"/>
            <a:ext cx="8757886" cy="707886"/>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rtl="1">
              <a:defRPr/>
            </a:pPr>
            <a:r>
              <a:rPr lang="en-US" sz="4000" b="1" dirty="0">
                <a:solidFill>
                  <a:srgbClr val="7030A0"/>
                </a:solidFill>
                <a:latin typeface="Calibri"/>
                <a:cs typeface="Tahoma" pitchFamily="34" charset="0"/>
              </a:rPr>
              <a:t>Each </a:t>
            </a:r>
            <a:r>
              <a:rPr lang="en-US" sz="4000" b="1" dirty="0">
                <a:solidFill>
                  <a:prstClr val="black"/>
                </a:solidFill>
                <a:latin typeface="Calibri"/>
              </a:rPr>
              <a:t>cerebral hemisphere has 3 poles</a:t>
            </a:r>
            <a:endParaRPr lang="ar-SA" sz="3800" b="1" dirty="0">
              <a:ln w="1905"/>
              <a:solidFill>
                <a:srgbClr val="C00000"/>
              </a:solidFill>
              <a:effectLst>
                <a:innerShdw blurRad="69850" dist="43180" dir="5400000">
                  <a:srgbClr val="000000">
                    <a:alpha val="65000"/>
                  </a:srgbClr>
                </a:innerShdw>
              </a:effectLst>
              <a:latin typeface="Calibri"/>
              <a:cs typeface="Arial" panose="020B0604020202020204" pitchFamily="34" charset="0"/>
            </a:endParaRPr>
          </a:p>
        </p:txBody>
      </p:sp>
      <p:sp>
        <p:nvSpPr>
          <p:cNvPr id="10" name="Rectangle 9">
            <a:extLst>
              <a:ext uri="{FF2B5EF4-FFF2-40B4-BE49-F238E27FC236}">
                <a16:creationId xmlns:a16="http://schemas.microsoft.com/office/drawing/2014/main" id="{D0D8058C-9D6E-4A78-8C0C-176F9C0559A1}"/>
              </a:ext>
            </a:extLst>
          </p:cNvPr>
          <p:cNvSpPr/>
          <p:nvPr/>
        </p:nvSpPr>
        <p:spPr>
          <a:xfrm rot="18422111">
            <a:off x="8415422" y="3808415"/>
            <a:ext cx="3898039" cy="40362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1686" y="1350498"/>
            <a:ext cx="8262178" cy="3139321"/>
          </a:xfrm>
          <a:prstGeom prst="rect">
            <a:avLst/>
          </a:prstGeom>
          <a:no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1">
            <a:spAutoFit/>
          </a:bodyPr>
          <a:lstStyle/>
          <a:p>
            <a:pPr algn="ctr" rtl="1">
              <a:defRPr/>
            </a:pPr>
            <a:r>
              <a:rPr lang="en-US" sz="6600" b="1" dirty="0">
                <a:solidFill>
                  <a:srgbClr val="0000FF"/>
                </a:solidFill>
                <a:latin typeface="Calibri"/>
              </a:rPr>
              <a:t>Main Sulci and Lobes of the</a:t>
            </a:r>
            <a:r>
              <a:rPr lang="en-US" sz="6600" b="1" dirty="0">
                <a:solidFill>
                  <a:srgbClr val="0000FF"/>
                </a:solidFill>
                <a:latin typeface="Calibri"/>
                <a:cs typeface="Tahoma" pitchFamily="34" charset="0"/>
              </a:rPr>
              <a:t> </a:t>
            </a:r>
            <a:r>
              <a:rPr lang="en-US" sz="6600" b="1" dirty="0">
                <a:solidFill>
                  <a:srgbClr val="0000FF"/>
                </a:solidFill>
                <a:latin typeface="Calibri"/>
              </a:rPr>
              <a:t>cerebral hemisphere</a:t>
            </a:r>
            <a:endParaRPr lang="ar-SA" sz="6000" b="1" dirty="0">
              <a:ln w="1905"/>
              <a:solidFill>
                <a:srgbClr val="0000FF"/>
              </a:solidFill>
              <a:effectLst>
                <a:innerShdw blurRad="69850" dist="43180" dir="5400000">
                  <a:srgbClr val="000000">
                    <a:alpha val="65000"/>
                  </a:srgbClr>
                </a:innerShdw>
              </a:effectLst>
              <a:latin typeface="Calibri"/>
              <a:cs typeface="Arial" panose="020B0604020202020204" pitchFamily="34" charset="0"/>
            </a:endParaRPr>
          </a:p>
        </p:txBody>
      </p:sp>
      <p:sp>
        <p:nvSpPr>
          <p:cNvPr id="4" name="Rectangle 3">
            <a:extLst>
              <a:ext uri="{FF2B5EF4-FFF2-40B4-BE49-F238E27FC236}">
                <a16:creationId xmlns:a16="http://schemas.microsoft.com/office/drawing/2014/main" id="{1EBF9A64-7CF0-4650-A194-34F4C7A49460}"/>
              </a:ext>
            </a:extLst>
          </p:cNvPr>
          <p:cNvSpPr/>
          <p:nvPr/>
        </p:nvSpPr>
        <p:spPr>
          <a:xfrm>
            <a:off x="7244863" y="207086"/>
            <a:ext cx="4660636" cy="6096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3.1"/>
</p:tagLst>
</file>

<file path=ppt/tags/tag10.xml><?xml version="1.0" encoding="utf-8"?>
<p:tagLst xmlns:a="http://schemas.openxmlformats.org/drawingml/2006/main" xmlns:r="http://schemas.openxmlformats.org/officeDocument/2006/relationships" xmlns:p="http://schemas.openxmlformats.org/presentationml/2006/main">
  <p:tag name="TIMING" val="|12.9|4.4|15.2|12.2|4.6|3.5|10.6"/>
</p:tagLst>
</file>

<file path=ppt/tags/tag11.xml><?xml version="1.0" encoding="utf-8"?>
<p:tagLst xmlns:a="http://schemas.openxmlformats.org/drawingml/2006/main" xmlns:r="http://schemas.openxmlformats.org/officeDocument/2006/relationships" xmlns:p="http://schemas.openxmlformats.org/presentationml/2006/main">
  <p:tag name="TIMING" val="|8.8|10.2|29.2|14.6"/>
</p:tagLst>
</file>

<file path=ppt/tags/tag12.xml><?xml version="1.0" encoding="utf-8"?>
<p:tagLst xmlns:a="http://schemas.openxmlformats.org/drawingml/2006/main" xmlns:r="http://schemas.openxmlformats.org/officeDocument/2006/relationships" xmlns:p="http://schemas.openxmlformats.org/presentationml/2006/main">
  <p:tag name="TIMING" val="|43.3|9.1|16.5|20.9|18|10"/>
</p:tagLst>
</file>

<file path=ppt/tags/tag13.xml><?xml version="1.0" encoding="utf-8"?>
<p:tagLst xmlns:a="http://schemas.openxmlformats.org/drawingml/2006/main" xmlns:r="http://schemas.openxmlformats.org/officeDocument/2006/relationships" xmlns:p="http://schemas.openxmlformats.org/presentationml/2006/main">
  <p:tag name="TIMING" val="|1.3|86.3|43.6"/>
</p:tagLst>
</file>

<file path=ppt/tags/tag14.xml><?xml version="1.0" encoding="utf-8"?>
<p:tagLst xmlns:a="http://schemas.openxmlformats.org/drawingml/2006/main" xmlns:r="http://schemas.openxmlformats.org/officeDocument/2006/relationships" xmlns:p="http://schemas.openxmlformats.org/presentationml/2006/main">
  <p:tag name="TIMING" val="|6.6|22.6|32|12.3|13.2"/>
</p:tagLst>
</file>

<file path=ppt/tags/tag15.xml><?xml version="1.0" encoding="utf-8"?>
<p:tagLst xmlns:a="http://schemas.openxmlformats.org/drawingml/2006/main" xmlns:r="http://schemas.openxmlformats.org/officeDocument/2006/relationships" xmlns:p="http://schemas.openxmlformats.org/presentationml/2006/main">
  <p:tag name="TIMING" val="|3.7|14.6|16.7|8.6|14|8.6"/>
</p:tagLst>
</file>

<file path=ppt/tags/tag16.xml><?xml version="1.0" encoding="utf-8"?>
<p:tagLst xmlns:a="http://schemas.openxmlformats.org/drawingml/2006/main" xmlns:r="http://schemas.openxmlformats.org/officeDocument/2006/relationships" xmlns:p="http://schemas.openxmlformats.org/presentationml/2006/main">
  <p:tag name="TIMING" val="|16.4|11.3|9.1|10.7|14.5|27.5"/>
</p:tagLst>
</file>

<file path=ppt/tags/tag2.xml><?xml version="1.0" encoding="utf-8"?>
<p:tagLst xmlns:a="http://schemas.openxmlformats.org/drawingml/2006/main" xmlns:r="http://schemas.openxmlformats.org/officeDocument/2006/relationships" xmlns:p="http://schemas.openxmlformats.org/presentationml/2006/main">
  <p:tag name="TIMING" val="|33.4"/>
</p:tagLst>
</file>

<file path=ppt/tags/tag3.xml><?xml version="1.0" encoding="utf-8"?>
<p:tagLst xmlns:a="http://schemas.openxmlformats.org/drawingml/2006/main" xmlns:r="http://schemas.openxmlformats.org/officeDocument/2006/relationships" xmlns:p="http://schemas.openxmlformats.org/presentationml/2006/main">
  <p:tag name="TIMING" val="|6.8|1.3|4.2"/>
</p:tagLst>
</file>

<file path=ppt/tags/tag4.xml><?xml version="1.0" encoding="utf-8"?>
<p:tagLst xmlns:a="http://schemas.openxmlformats.org/drawingml/2006/main" xmlns:r="http://schemas.openxmlformats.org/officeDocument/2006/relationships" xmlns:p="http://schemas.openxmlformats.org/presentationml/2006/main">
  <p:tag name="TIMING" val="|5.8|9.4|5.3|11.6|3.5"/>
</p:tagLst>
</file>

<file path=ppt/tags/tag5.xml><?xml version="1.0" encoding="utf-8"?>
<p:tagLst xmlns:a="http://schemas.openxmlformats.org/drawingml/2006/main" xmlns:r="http://schemas.openxmlformats.org/officeDocument/2006/relationships" xmlns:p="http://schemas.openxmlformats.org/presentationml/2006/main">
  <p:tag name="TIMING" val="|7.5|2.5|2.7"/>
</p:tagLst>
</file>

<file path=ppt/tags/tag6.xml><?xml version="1.0" encoding="utf-8"?>
<p:tagLst xmlns:a="http://schemas.openxmlformats.org/drawingml/2006/main" xmlns:r="http://schemas.openxmlformats.org/officeDocument/2006/relationships" xmlns:p="http://schemas.openxmlformats.org/presentationml/2006/main">
  <p:tag name="TIMING" val="|9.8"/>
</p:tagLst>
</file>

<file path=ppt/tags/tag7.xml><?xml version="1.0" encoding="utf-8"?>
<p:tagLst xmlns:a="http://schemas.openxmlformats.org/drawingml/2006/main" xmlns:r="http://schemas.openxmlformats.org/officeDocument/2006/relationships" xmlns:p="http://schemas.openxmlformats.org/presentationml/2006/main">
  <p:tag name="TIMING" val="|8|25.3|9.1|5.3"/>
</p:tagLst>
</file>

<file path=ppt/tags/tag8.xml><?xml version="1.0" encoding="utf-8"?>
<p:tagLst xmlns:a="http://schemas.openxmlformats.org/drawingml/2006/main" xmlns:r="http://schemas.openxmlformats.org/officeDocument/2006/relationships" xmlns:p="http://schemas.openxmlformats.org/presentationml/2006/main">
  <p:tag name="TIMING" val="|2.5|8.9|39"/>
</p:tagLst>
</file>

<file path=ppt/tags/tag9.xml><?xml version="1.0" encoding="utf-8"?>
<p:tagLst xmlns:a="http://schemas.openxmlformats.org/drawingml/2006/main" xmlns:r="http://schemas.openxmlformats.org/officeDocument/2006/relationships" xmlns:p="http://schemas.openxmlformats.org/presentationml/2006/main">
  <p:tag name="TIMING" val="|7.6|13.9|6|5.8|30.7|4|3.1|6.6"/>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628BCE2FBAD340B56B2A0F64962C1C" ma:contentTypeVersion="5" ma:contentTypeDescription="Create a new document." ma:contentTypeScope="" ma:versionID="131883e42c113939174d959d81351c9f">
  <xsd:schema xmlns:xsd="http://www.w3.org/2001/XMLSchema" xmlns:xs="http://www.w3.org/2001/XMLSchema" xmlns:p="http://schemas.microsoft.com/office/2006/metadata/properties" xmlns:ns2="15cfeffd-ee9c-41ab-a5d7-1e72fc5efa65" targetNamespace="http://schemas.microsoft.com/office/2006/metadata/properties" ma:root="true" ma:fieldsID="2bbb2499c544d649ffceb038792b3fd6" ns2:_="">
    <xsd:import namespace="15cfeffd-ee9c-41ab-a5d7-1e72fc5efa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cfeffd-ee9c-41ab-a5d7-1e72fc5ef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7C0C51-80D3-4AE2-8692-804D9DF08AB8}">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EB0029D1-4E6C-4DE0-B1A4-970B1A7ED307}">
  <ds:schemaRefs>
    <ds:schemaRef ds:uri="http://schemas.microsoft.com/sharepoint/v3/contenttype/forms"/>
  </ds:schemaRefs>
</ds:datastoreItem>
</file>

<file path=customXml/itemProps3.xml><?xml version="1.0" encoding="utf-8"?>
<ds:datastoreItem xmlns:ds="http://schemas.openxmlformats.org/officeDocument/2006/customXml" ds:itemID="{A7BDF9C8-072E-422F-B8E0-3DDB4D069D49}">
  <ds:schemaRefs>
    <ds:schemaRef ds:uri="http://schemas.microsoft.com/office/2006/metadata/contentType"/>
    <ds:schemaRef ds:uri="http://schemas.microsoft.com/office/2006/metadata/properties/metaAttributes"/>
    <ds:schemaRef ds:uri="http://www.w3.org/2000/xmlns/"/>
    <ds:schemaRef ds:uri="http://www.w3.org/2001/XMLSchema"/>
    <ds:schemaRef ds:uri="15cfeffd-ee9c-41ab-a5d7-1e72fc5efa65"/>
  </ds:schemaRefs>
</ds:datastoreItem>
</file>

<file path=docProps/app.xml><?xml version="1.0" encoding="utf-8"?>
<Properties xmlns="http://schemas.openxmlformats.org/officeDocument/2006/extended-properties" xmlns:vt="http://schemas.openxmlformats.org/officeDocument/2006/docPropsVTypes">
  <TotalTime>737</TotalTime>
  <Words>1797</Words>
  <Application>Microsoft Office PowerPoint</Application>
  <PresentationFormat>Widescreen</PresentationFormat>
  <Paragraphs>226</Paragraphs>
  <Slides>30</Slides>
  <Notes>21</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1_Default Design</vt:lpstr>
      <vt:lpstr>1_Office Theme</vt:lpstr>
      <vt:lpstr>2_سمة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Sanabil Hassanat</cp:lastModifiedBy>
  <cp:revision>33</cp:revision>
  <dcterms:created xsi:type="dcterms:W3CDTF">2020-04-25T16:04:22Z</dcterms:created>
  <dcterms:modified xsi:type="dcterms:W3CDTF">2021-12-27T16:16:41Z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0x010100CE628BCE2FBAD340B56B2A0F64962C1C</vt:lpwstr>
  </property>
</Properties>
</file>