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4" d="100"/>
          <a:sy n="84" d="100"/>
        </p:scale>
        <p:origin x="-64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202"/>
          <p:cNvGrpSpPr/>
          <p:nvPr/>
        </p:nvGrpSpPr>
        <p:grpSpPr>
          <a:xfrm>
            <a:off x="254160" y="-358022"/>
            <a:ext cx="8523900" cy="6639950"/>
            <a:chOff x="276194" y="82652"/>
            <a:chExt cx="8523900" cy="6639950"/>
          </a:xfrm>
        </p:grpSpPr>
        <p:sp>
          <p:nvSpPr>
            <p:cNvPr id="103" name="MMConnector"/>
            <p:cNvSpPr/>
            <p:nvPr/>
          </p:nvSpPr>
          <p:spPr>
            <a:xfrm>
              <a:off x="992669" y="3603348"/>
              <a:ext cx="258300" cy="1930652"/>
            </a:xfrm>
            <a:custGeom>
              <a:avLst/>
              <a:gdLst/>
              <a:ahLst/>
              <a:cxnLst/>
              <a:rect l="0" t="0" r="0" b="0"/>
              <a:pathLst>
                <a:path w="258300" h="1930652" fill="none">
                  <a:moveTo>
                    <a:pt x="62525" y="965326"/>
                  </a:moveTo>
                  <a:lnTo>
                    <a:pt x="191675" y="965326"/>
                  </a:lnTo>
                  <a:lnTo>
                    <a:pt x="191675" y="-940726"/>
                  </a:lnTo>
                  <a:cubicBezTo>
                    <a:pt x="191675" y="-954305"/>
                    <a:pt x="202696" y="-965326"/>
                    <a:pt x="216275" y="-965326"/>
                  </a:cubicBezTo>
                  <a:lnTo>
                    <a:pt x="320825" y="-965326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05" name="MMConnector"/>
            <p:cNvSpPr/>
            <p:nvPr/>
          </p:nvSpPr>
          <p:spPr>
            <a:xfrm>
              <a:off x="992669" y="4847506"/>
              <a:ext cx="258300" cy="557664"/>
            </a:xfrm>
            <a:custGeom>
              <a:avLst/>
              <a:gdLst/>
              <a:ahLst/>
              <a:cxnLst/>
              <a:rect l="0" t="0" r="0" b="0"/>
              <a:pathLst>
                <a:path w="258300" h="557664" fill="none">
                  <a:moveTo>
                    <a:pt x="62525" y="-278832"/>
                  </a:moveTo>
                  <a:lnTo>
                    <a:pt x="191675" y="-278832"/>
                  </a:lnTo>
                  <a:lnTo>
                    <a:pt x="191675" y="254232"/>
                  </a:lnTo>
                  <a:cubicBezTo>
                    <a:pt x="191675" y="267811"/>
                    <a:pt x="202696" y="278832"/>
                    <a:pt x="216275" y="278832"/>
                  </a:cubicBezTo>
                  <a:lnTo>
                    <a:pt x="320825" y="278832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07" name="MMConnector"/>
            <p:cNvSpPr/>
            <p:nvPr/>
          </p:nvSpPr>
          <p:spPr>
            <a:xfrm>
              <a:off x="992669" y="5534000"/>
              <a:ext cx="258300" cy="1930652"/>
            </a:xfrm>
            <a:custGeom>
              <a:avLst/>
              <a:gdLst/>
              <a:ahLst/>
              <a:cxnLst/>
              <a:rect l="0" t="0" r="0" b="0"/>
              <a:pathLst>
                <a:path w="258300" h="1930652" fill="none">
                  <a:moveTo>
                    <a:pt x="62525" y="-965326"/>
                  </a:moveTo>
                  <a:lnTo>
                    <a:pt x="191675" y="-965326"/>
                  </a:lnTo>
                  <a:lnTo>
                    <a:pt x="191675" y="940726"/>
                  </a:lnTo>
                  <a:cubicBezTo>
                    <a:pt x="191675" y="954305"/>
                    <a:pt x="202696" y="965326"/>
                    <a:pt x="216275" y="965326"/>
                  </a:cubicBezTo>
                  <a:lnTo>
                    <a:pt x="320825" y="965326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09" name="MMConnector"/>
            <p:cNvSpPr/>
            <p:nvPr/>
          </p:nvSpPr>
          <p:spPr>
            <a:xfrm>
              <a:off x="1803444" y="1886121"/>
              <a:ext cx="110700" cy="1503803"/>
            </a:xfrm>
            <a:custGeom>
              <a:avLst/>
              <a:gdLst/>
              <a:ahLst/>
              <a:cxnLst/>
              <a:rect l="0" t="0" r="0" b="0"/>
              <a:pathLst>
                <a:path w="110700" h="1503803" fill="none">
                  <a:moveTo>
                    <a:pt x="-55350" y="751902"/>
                  </a:moveTo>
                  <a:lnTo>
                    <a:pt x="0" y="751902"/>
                  </a:lnTo>
                  <a:lnTo>
                    <a:pt x="0" y="-727302"/>
                  </a:lnTo>
                  <a:cubicBezTo>
                    <a:pt x="0" y="-740881"/>
                    <a:pt x="11021" y="-751902"/>
                    <a:pt x="24600" y="-751902"/>
                  </a:cubicBezTo>
                  <a:lnTo>
                    <a:pt x="55350" y="-75190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1" name="MMConnector"/>
            <p:cNvSpPr/>
            <p:nvPr/>
          </p:nvSpPr>
          <p:spPr>
            <a:xfrm>
              <a:off x="1803444" y="2872812"/>
              <a:ext cx="55350" cy="469578"/>
            </a:xfrm>
            <a:custGeom>
              <a:avLst/>
              <a:gdLst/>
              <a:ahLst/>
              <a:cxnLst/>
              <a:rect l="0" t="0" r="0" b="0"/>
              <a:pathLst>
                <a:path w="55350" h="469578" fill="none">
                  <a:moveTo>
                    <a:pt x="0" y="-234789"/>
                  </a:moveTo>
                  <a:lnTo>
                    <a:pt x="0" y="210189"/>
                  </a:lnTo>
                  <a:cubicBezTo>
                    <a:pt x="0" y="223768"/>
                    <a:pt x="11021" y="234789"/>
                    <a:pt x="24600" y="234789"/>
                  </a:cubicBezTo>
                  <a:lnTo>
                    <a:pt x="55350" y="234789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3" name="MMConnector"/>
            <p:cNvSpPr/>
            <p:nvPr/>
          </p:nvSpPr>
          <p:spPr>
            <a:xfrm>
              <a:off x="1803444" y="3389924"/>
              <a:ext cx="55350" cy="1503803"/>
            </a:xfrm>
            <a:custGeom>
              <a:avLst/>
              <a:gdLst/>
              <a:ahLst/>
              <a:cxnLst/>
              <a:rect l="0" t="0" r="0" b="0"/>
              <a:pathLst>
                <a:path w="55350" h="1503803" fill="none">
                  <a:moveTo>
                    <a:pt x="0" y="-751902"/>
                  </a:moveTo>
                  <a:lnTo>
                    <a:pt x="0" y="727302"/>
                  </a:lnTo>
                  <a:cubicBezTo>
                    <a:pt x="0" y="740881"/>
                    <a:pt x="11021" y="751902"/>
                    <a:pt x="24600" y="751902"/>
                  </a:cubicBezTo>
                  <a:lnTo>
                    <a:pt x="55350" y="75190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5" name="MMConnector"/>
            <p:cNvSpPr/>
            <p:nvPr/>
          </p:nvSpPr>
          <p:spPr>
            <a:xfrm>
              <a:off x="2430744" y="885273"/>
              <a:ext cx="110700" cy="497894"/>
            </a:xfrm>
            <a:custGeom>
              <a:avLst/>
              <a:gdLst/>
              <a:ahLst/>
              <a:cxnLst/>
              <a:rect l="0" t="0" r="0" b="0"/>
              <a:pathLst>
                <a:path w="110700" h="497894" fill="none">
                  <a:moveTo>
                    <a:pt x="-55350" y="248947"/>
                  </a:moveTo>
                  <a:lnTo>
                    <a:pt x="0" y="248947"/>
                  </a:lnTo>
                  <a:lnTo>
                    <a:pt x="0" y="-224347"/>
                  </a:lnTo>
                  <a:cubicBezTo>
                    <a:pt x="0" y="-237926"/>
                    <a:pt x="11021" y="-248947"/>
                    <a:pt x="24600" y="-248947"/>
                  </a:cubicBezTo>
                  <a:lnTo>
                    <a:pt x="55350" y="-24894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7" name="MMConnector"/>
            <p:cNvSpPr/>
            <p:nvPr/>
          </p:nvSpPr>
          <p:spPr>
            <a:xfrm>
              <a:off x="2430744" y="981623"/>
              <a:ext cx="55350" cy="305194"/>
            </a:xfrm>
            <a:custGeom>
              <a:avLst/>
              <a:gdLst/>
              <a:ahLst/>
              <a:cxnLst/>
              <a:rect l="0" t="0" r="0" b="0"/>
              <a:pathLst>
                <a:path w="55350" h="305194" fill="none">
                  <a:moveTo>
                    <a:pt x="0" y="152597"/>
                  </a:moveTo>
                  <a:lnTo>
                    <a:pt x="0" y="-127997"/>
                  </a:lnTo>
                  <a:cubicBezTo>
                    <a:pt x="0" y="-141576"/>
                    <a:pt x="11021" y="-152597"/>
                    <a:pt x="24600" y="-152597"/>
                  </a:cubicBezTo>
                  <a:lnTo>
                    <a:pt x="55350" y="-15259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9" name="MMConnector"/>
            <p:cNvSpPr/>
            <p:nvPr/>
          </p:nvSpPr>
          <p:spPr>
            <a:xfrm>
              <a:off x="2430744" y="1101548"/>
              <a:ext cx="55350" cy="65344"/>
            </a:xfrm>
            <a:custGeom>
              <a:avLst/>
              <a:gdLst/>
              <a:ahLst/>
              <a:cxnLst/>
              <a:rect l="0" t="0" r="0" b="0"/>
              <a:pathLst>
                <a:path w="55350" h="65344" fill="none">
                  <a:moveTo>
                    <a:pt x="0" y="32672"/>
                  </a:moveTo>
                  <a:lnTo>
                    <a:pt x="0" y="-8072"/>
                  </a:lnTo>
                  <a:cubicBezTo>
                    <a:pt x="0" y="-21651"/>
                    <a:pt x="11021" y="-32672"/>
                    <a:pt x="24600" y="-32672"/>
                  </a:cubicBezTo>
                  <a:lnTo>
                    <a:pt x="55350" y="-3267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1" name="MMConnector"/>
            <p:cNvSpPr/>
            <p:nvPr/>
          </p:nvSpPr>
          <p:spPr>
            <a:xfrm>
              <a:off x="2430744" y="1383166"/>
              <a:ext cx="55350" cy="497894"/>
            </a:xfrm>
            <a:custGeom>
              <a:avLst/>
              <a:gdLst/>
              <a:ahLst/>
              <a:cxnLst/>
              <a:rect l="0" t="0" r="0" b="0"/>
              <a:pathLst>
                <a:path w="55350" h="497894" fill="none">
                  <a:moveTo>
                    <a:pt x="0" y="-248947"/>
                  </a:moveTo>
                  <a:lnTo>
                    <a:pt x="0" y="224347"/>
                  </a:lnTo>
                  <a:cubicBezTo>
                    <a:pt x="0" y="237926"/>
                    <a:pt x="11021" y="248947"/>
                    <a:pt x="24600" y="248947"/>
                  </a:cubicBezTo>
                  <a:lnTo>
                    <a:pt x="55350" y="24894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3" name="MMConnector"/>
            <p:cNvSpPr/>
            <p:nvPr/>
          </p:nvSpPr>
          <p:spPr>
            <a:xfrm>
              <a:off x="2992444" y="1470420"/>
              <a:ext cx="110700" cy="323388"/>
            </a:xfrm>
            <a:custGeom>
              <a:avLst/>
              <a:gdLst/>
              <a:ahLst/>
              <a:cxnLst/>
              <a:rect l="0" t="0" r="0" b="0"/>
              <a:pathLst>
                <a:path w="110700" h="323388" fill="none">
                  <a:moveTo>
                    <a:pt x="-55350" y="161694"/>
                  </a:moveTo>
                  <a:lnTo>
                    <a:pt x="0" y="161694"/>
                  </a:lnTo>
                  <a:lnTo>
                    <a:pt x="0" y="-137094"/>
                  </a:lnTo>
                  <a:cubicBezTo>
                    <a:pt x="0" y="-150673"/>
                    <a:pt x="11021" y="-161694"/>
                    <a:pt x="24600" y="-161694"/>
                  </a:cubicBezTo>
                  <a:lnTo>
                    <a:pt x="55350" y="-16169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5" name="MMConnector"/>
            <p:cNvSpPr/>
            <p:nvPr/>
          </p:nvSpPr>
          <p:spPr>
            <a:xfrm>
              <a:off x="3791944" y="1308726"/>
              <a:ext cx="110700" cy="4100"/>
            </a:xfrm>
            <a:custGeom>
              <a:avLst/>
              <a:gdLst/>
              <a:ahLst/>
              <a:cxnLst/>
              <a:rect l="0" t="0" r="0" b="0"/>
              <a:pathLst>
                <a:path w="110700" h="4100" fill="none">
                  <a:moveTo>
                    <a:pt x="-55350" y="0"/>
                  </a:moveTo>
                  <a:lnTo>
                    <a:pt x="0" y="0"/>
                  </a:ln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7" name="MMConnector"/>
            <p:cNvSpPr/>
            <p:nvPr/>
          </p:nvSpPr>
          <p:spPr>
            <a:xfrm>
              <a:off x="2992444" y="1613920"/>
              <a:ext cx="55350" cy="36388"/>
            </a:xfrm>
            <a:custGeom>
              <a:avLst/>
              <a:gdLst/>
              <a:ahLst/>
              <a:cxnLst/>
              <a:rect l="0" t="0" r="0" b="0"/>
              <a:pathLst>
                <a:path w="55350" h="36388" fill="none">
                  <a:moveTo>
                    <a:pt x="0" y="18194"/>
                  </a:moveTo>
                  <a:lnTo>
                    <a:pt x="0" y="6406"/>
                  </a:lnTo>
                  <a:cubicBezTo>
                    <a:pt x="0" y="-7173"/>
                    <a:pt x="11021" y="-18194"/>
                    <a:pt x="24600" y="-18194"/>
                  </a:cubicBezTo>
                  <a:lnTo>
                    <a:pt x="55350" y="-1819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9" name="MMConnector"/>
            <p:cNvSpPr/>
            <p:nvPr/>
          </p:nvSpPr>
          <p:spPr>
            <a:xfrm>
              <a:off x="2992444" y="1793807"/>
              <a:ext cx="55350" cy="323388"/>
            </a:xfrm>
            <a:custGeom>
              <a:avLst/>
              <a:gdLst/>
              <a:ahLst/>
              <a:cxnLst/>
              <a:rect l="0" t="0" r="0" b="0"/>
              <a:pathLst>
                <a:path w="55350" h="323388" fill="none">
                  <a:moveTo>
                    <a:pt x="0" y="-161694"/>
                  </a:moveTo>
                  <a:lnTo>
                    <a:pt x="0" y="137094"/>
                  </a:lnTo>
                  <a:cubicBezTo>
                    <a:pt x="0" y="150673"/>
                    <a:pt x="11021" y="161694"/>
                    <a:pt x="24600" y="161694"/>
                  </a:cubicBezTo>
                  <a:lnTo>
                    <a:pt x="55350" y="16169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1" name="MMConnector"/>
            <p:cNvSpPr/>
            <p:nvPr/>
          </p:nvSpPr>
          <p:spPr>
            <a:xfrm>
              <a:off x="3554144" y="1895538"/>
              <a:ext cx="110700" cy="119925"/>
            </a:xfrm>
            <a:custGeom>
              <a:avLst/>
              <a:gdLst/>
              <a:ahLst/>
              <a:cxnLst/>
              <a:rect l="0" t="0" r="0" b="0"/>
              <a:pathLst>
                <a:path w="110700" h="119925" fill="none">
                  <a:moveTo>
                    <a:pt x="-55350" y="59963"/>
                  </a:moveTo>
                  <a:lnTo>
                    <a:pt x="0" y="59963"/>
                  </a:lnTo>
                  <a:lnTo>
                    <a:pt x="0" y="-35362"/>
                  </a:lnTo>
                  <a:cubicBezTo>
                    <a:pt x="0" y="-48942"/>
                    <a:pt x="11021" y="-59962"/>
                    <a:pt x="24600" y="-59962"/>
                  </a:cubicBezTo>
                  <a:lnTo>
                    <a:pt x="55350" y="-5996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3" name="MMConnector"/>
            <p:cNvSpPr/>
            <p:nvPr/>
          </p:nvSpPr>
          <p:spPr>
            <a:xfrm>
              <a:off x="3554144" y="2015463"/>
              <a:ext cx="55350" cy="119925"/>
            </a:xfrm>
            <a:custGeom>
              <a:avLst/>
              <a:gdLst/>
              <a:ahLst/>
              <a:cxnLst/>
              <a:rect l="0" t="0" r="0" b="0"/>
              <a:pathLst>
                <a:path w="55350" h="119925" fill="none">
                  <a:moveTo>
                    <a:pt x="0" y="-59962"/>
                  </a:moveTo>
                  <a:lnTo>
                    <a:pt x="0" y="35363"/>
                  </a:lnTo>
                  <a:cubicBezTo>
                    <a:pt x="0" y="48942"/>
                    <a:pt x="11021" y="59963"/>
                    <a:pt x="24600" y="59963"/>
                  </a:cubicBezTo>
                  <a:lnTo>
                    <a:pt x="55350" y="59963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5" name="MMConnector"/>
            <p:cNvSpPr/>
            <p:nvPr/>
          </p:nvSpPr>
          <p:spPr>
            <a:xfrm>
              <a:off x="2438944" y="2711438"/>
              <a:ext cx="110700" cy="792325"/>
            </a:xfrm>
            <a:custGeom>
              <a:avLst/>
              <a:gdLst/>
              <a:ahLst/>
              <a:cxnLst/>
              <a:rect l="0" t="0" r="0" b="0"/>
              <a:pathLst>
                <a:path w="110700" h="792325" fill="none">
                  <a:moveTo>
                    <a:pt x="-55350" y="396163"/>
                  </a:moveTo>
                  <a:lnTo>
                    <a:pt x="0" y="396163"/>
                  </a:lnTo>
                  <a:lnTo>
                    <a:pt x="0" y="-371562"/>
                  </a:lnTo>
                  <a:cubicBezTo>
                    <a:pt x="0" y="-385142"/>
                    <a:pt x="11021" y="-396162"/>
                    <a:pt x="24600" y="-396162"/>
                  </a:cubicBezTo>
                  <a:lnTo>
                    <a:pt x="55350" y="-39616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7" name="MMConnector"/>
            <p:cNvSpPr/>
            <p:nvPr/>
          </p:nvSpPr>
          <p:spPr>
            <a:xfrm>
              <a:off x="2438944" y="2945395"/>
              <a:ext cx="55350" cy="324413"/>
            </a:xfrm>
            <a:custGeom>
              <a:avLst/>
              <a:gdLst/>
              <a:ahLst/>
              <a:cxnLst/>
              <a:rect l="0" t="0" r="0" b="0"/>
              <a:pathLst>
                <a:path w="55350" h="324413" fill="none">
                  <a:moveTo>
                    <a:pt x="0" y="162206"/>
                  </a:moveTo>
                  <a:lnTo>
                    <a:pt x="0" y="-137606"/>
                  </a:lnTo>
                  <a:cubicBezTo>
                    <a:pt x="0" y="-151185"/>
                    <a:pt x="11021" y="-162206"/>
                    <a:pt x="24600" y="-162206"/>
                  </a:cubicBezTo>
                  <a:lnTo>
                    <a:pt x="55350" y="-162206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9" name="MMConnector"/>
            <p:cNvSpPr/>
            <p:nvPr/>
          </p:nvSpPr>
          <p:spPr>
            <a:xfrm>
              <a:off x="3336844" y="2645582"/>
              <a:ext cx="110700" cy="275213"/>
            </a:xfrm>
            <a:custGeom>
              <a:avLst/>
              <a:gdLst/>
              <a:ahLst/>
              <a:cxnLst/>
              <a:rect l="0" t="0" r="0" b="0"/>
              <a:pathLst>
                <a:path w="110700" h="275213" fill="none">
                  <a:moveTo>
                    <a:pt x="-55350" y="137606"/>
                  </a:moveTo>
                  <a:lnTo>
                    <a:pt x="0" y="137606"/>
                  </a:lnTo>
                  <a:lnTo>
                    <a:pt x="0" y="-113006"/>
                  </a:lnTo>
                  <a:cubicBezTo>
                    <a:pt x="0" y="-126585"/>
                    <a:pt x="11021" y="-137606"/>
                    <a:pt x="24600" y="-137606"/>
                  </a:cubicBezTo>
                  <a:lnTo>
                    <a:pt x="55350" y="-137606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5452444" y="2507976"/>
              <a:ext cx="110700" cy="4100"/>
            </a:xfrm>
            <a:custGeom>
              <a:avLst/>
              <a:gdLst/>
              <a:ahLst/>
              <a:cxnLst/>
              <a:rect l="0" t="0" r="0" b="0"/>
              <a:pathLst>
                <a:path w="110700" h="4100" fill="none">
                  <a:moveTo>
                    <a:pt x="-55350" y="0"/>
                  </a:moveTo>
                  <a:lnTo>
                    <a:pt x="0" y="0"/>
                  </a:ln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3336844" y="2920795"/>
              <a:ext cx="55350" cy="275213"/>
            </a:xfrm>
            <a:custGeom>
              <a:avLst/>
              <a:gdLst/>
              <a:ahLst/>
              <a:cxnLst/>
              <a:rect l="0" t="0" r="0" b="0"/>
              <a:pathLst>
                <a:path w="55350" h="275213" fill="none">
                  <a:moveTo>
                    <a:pt x="0" y="-137606"/>
                  </a:moveTo>
                  <a:lnTo>
                    <a:pt x="0" y="113006"/>
                  </a:lnTo>
                  <a:cubicBezTo>
                    <a:pt x="0" y="126585"/>
                    <a:pt x="11021" y="137606"/>
                    <a:pt x="24600" y="137606"/>
                  </a:cubicBezTo>
                  <a:lnTo>
                    <a:pt x="55350" y="137606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5" name="MMConnector"/>
            <p:cNvSpPr/>
            <p:nvPr/>
          </p:nvSpPr>
          <p:spPr>
            <a:xfrm>
              <a:off x="4390544" y="2903113"/>
              <a:ext cx="110700" cy="310575"/>
            </a:xfrm>
            <a:custGeom>
              <a:avLst/>
              <a:gdLst/>
              <a:ahLst/>
              <a:cxnLst/>
              <a:rect l="0" t="0" r="0" b="0"/>
              <a:pathLst>
                <a:path w="110700" h="310575" fill="none">
                  <a:moveTo>
                    <a:pt x="-55350" y="155288"/>
                  </a:moveTo>
                  <a:lnTo>
                    <a:pt x="0" y="155288"/>
                  </a:lnTo>
                  <a:lnTo>
                    <a:pt x="0" y="-130687"/>
                  </a:lnTo>
                  <a:cubicBezTo>
                    <a:pt x="0" y="-144267"/>
                    <a:pt x="11021" y="-155287"/>
                    <a:pt x="24600" y="-155287"/>
                  </a:cubicBezTo>
                  <a:lnTo>
                    <a:pt x="55350" y="-15528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7" name="MMConnector"/>
            <p:cNvSpPr/>
            <p:nvPr/>
          </p:nvSpPr>
          <p:spPr>
            <a:xfrm>
              <a:off x="4390544" y="3070188"/>
              <a:ext cx="55350" cy="23575"/>
            </a:xfrm>
            <a:custGeom>
              <a:avLst/>
              <a:gdLst/>
              <a:ahLst/>
              <a:cxnLst/>
              <a:rect l="0" t="0" r="0" b="0"/>
              <a:pathLst>
                <a:path w="55350" h="23575" fill="none">
                  <a:moveTo>
                    <a:pt x="0" y="-11787"/>
                  </a:moveTo>
                  <a:cubicBezTo>
                    <a:pt x="0" y="1226"/>
                    <a:pt x="11021" y="11788"/>
                    <a:pt x="24600" y="11788"/>
                  </a:cubicBezTo>
                  <a:lnTo>
                    <a:pt x="55350" y="1178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9" name="MMConnector"/>
            <p:cNvSpPr/>
            <p:nvPr/>
          </p:nvSpPr>
          <p:spPr>
            <a:xfrm>
              <a:off x="4390544" y="3213688"/>
              <a:ext cx="55350" cy="310575"/>
            </a:xfrm>
            <a:custGeom>
              <a:avLst/>
              <a:gdLst/>
              <a:ahLst/>
              <a:cxnLst/>
              <a:rect l="0" t="0" r="0" b="0"/>
              <a:pathLst>
                <a:path w="55350" h="310575" fill="none">
                  <a:moveTo>
                    <a:pt x="0" y="-155287"/>
                  </a:moveTo>
                  <a:lnTo>
                    <a:pt x="0" y="130688"/>
                  </a:lnTo>
                  <a:cubicBezTo>
                    <a:pt x="0" y="144267"/>
                    <a:pt x="11021" y="155288"/>
                    <a:pt x="24600" y="155288"/>
                  </a:cubicBezTo>
                  <a:lnTo>
                    <a:pt x="55350" y="15528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1" name="MMConnector"/>
            <p:cNvSpPr/>
            <p:nvPr/>
          </p:nvSpPr>
          <p:spPr>
            <a:xfrm>
              <a:off x="6620944" y="3081976"/>
              <a:ext cx="110700" cy="4100"/>
            </a:xfrm>
            <a:custGeom>
              <a:avLst/>
              <a:gdLst/>
              <a:ahLst/>
              <a:cxnLst/>
              <a:rect l="0" t="0" r="0" b="0"/>
              <a:pathLst>
                <a:path w="110700" h="4100" fill="none">
                  <a:moveTo>
                    <a:pt x="-55350" y="0"/>
                  </a:moveTo>
                  <a:lnTo>
                    <a:pt x="0" y="0"/>
                  </a:ln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3" name="MMConnector"/>
            <p:cNvSpPr/>
            <p:nvPr/>
          </p:nvSpPr>
          <p:spPr>
            <a:xfrm>
              <a:off x="2438944" y="3359238"/>
              <a:ext cx="55350" cy="503275"/>
            </a:xfrm>
            <a:custGeom>
              <a:avLst/>
              <a:gdLst/>
              <a:ahLst/>
              <a:cxnLst/>
              <a:rect l="0" t="0" r="0" b="0"/>
              <a:pathLst>
                <a:path w="55350" h="503275" fill="none">
                  <a:moveTo>
                    <a:pt x="0" y="-251637"/>
                  </a:moveTo>
                  <a:lnTo>
                    <a:pt x="0" y="227038"/>
                  </a:lnTo>
                  <a:cubicBezTo>
                    <a:pt x="0" y="240617"/>
                    <a:pt x="11021" y="251638"/>
                    <a:pt x="24600" y="251638"/>
                  </a:cubicBezTo>
                  <a:lnTo>
                    <a:pt x="55350" y="25163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5" name="MMConnector"/>
            <p:cNvSpPr/>
            <p:nvPr/>
          </p:nvSpPr>
          <p:spPr>
            <a:xfrm>
              <a:off x="3504944" y="3562701"/>
              <a:ext cx="110700" cy="96350"/>
            </a:xfrm>
            <a:custGeom>
              <a:avLst/>
              <a:gdLst/>
              <a:ahLst/>
              <a:cxnLst/>
              <a:rect l="0" t="0" r="0" b="0"/>
              <a:pathLst>
                <a:path w="110700" h="96350" fill="none">
                  <a:moveTo>
                    <a:pt x="-55350" y="48175"/>
                  </a:moveTo>
                  <a:lnTo>
                    <a:pt x="0" y="48175"/>
                  </a:lnTo>
                  <a:lnTo>
                    <a:pt x="0" y="-23575"/>
                  </a:lnTo>
                  <a:cubicBezTo>
                    <a:pt x="0" y="-37154"/>
                    <a:pt x="11021" y="-48175"/>
                    <a:pt x="24600" y="-48175"/>
                  </a:cubicBezTo>
                  <a:lnTo>
                    <a:pt x="55350" y="-481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7" name="MMConnector"/>
            <p:cNvSpPr/>
            <p:nvPr/>
          </p:nvSpPr>
          <p:spPr>
            <a:xfrm>
              <a:off x="3504944" y="3659051"/>
              <a:ext cx="55350" cy="96350"/>
            </a:xfrm>
            <a:custGeom>
              <a:avLst/>
              <a:gdLst/>
              <a:ahLst/>
              <a:cxnLst/>
              <a:rect l="0" t="0" r="0" b="0"/>
              <a:pathLst>
                <a:path w="55350" h="96350" fill="none">
                  <a:moveTo>
                    <a:pt x="0" y="-48175"/>
                  </a:moveTo>
                  <a:lnTo>
                    <a:pt x="0" y="23575"/>
                  </a:lnTo>
                  <a:cubicBezTo>
                    <a:pt x="0" y="37154"/>
                    <a:pt x="11021" y="48175"/>
                    <a:pt x="24600" y="48175"/>
                  </a:cubicBezTo>
                  <a:lnTo>
                    <a:pt x="55350" y="481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9" name="MMConnector"/>
            <p:cNvSpPr/>
            <p:nvPr/>
          </p:nvSpPr>
          <p:spPr>
            <a:xfrm>
              <a:off x="2438944" y="3503763"/>
              <a:ext cx="55350" cy="792325"/>
            </a:xfrm>
            <a:custGeom>
              <a:avLst/>
              <a:gdLst/>
              <a:ahLst/>
              <a:cxnLst/>
              <a:rect l="0" t="0" r="0" b="0"/>
              <a:pathLst>
                <a:path w="55350" h="792325" fill="none">
                  <a:moveTo>
                    <a:pt x="0" y="-396162"/>
                  </a:moveTo>
                  <a:lnTo>
                    <a:pt x="0" y="371563"/>
                  </a:lnTo>
                  <a:cubicBezTo>
                    <a:pt x="0" y="385142"/>
                    <a:pt x="11021" y="396163"/>
                    <a:pt x="24600" y="396163"/>
                  </a:cubicBezTo>
                  <a:lnTo>
                    <a:pt x="55350" y="396163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1" name="MMConnector"/>
            <p:cNvSpPr/>
            <p:nvPr/>
          </p:nvSpPr>
          <p:spPr>
            <a:xfrm>
              <a:off x="2385644" y="4093651"/>
              <a:ext cx="110700" cy="96350"/>
            </a:xfrm>
            <a:custGeom>
              <a:avLst/>
              <a:gdLst/>
              <a:ahLst/>
              <a:cxnLst/>
              <a:rect l="0" t="0" r="0" b="0"/>
              <a:pathLst>
                <a:path w="110700" h="96350" fill="none">
                  <a:moveTo>
                    <a:pt x="-55350" y="48175"/>
                  </a:moveTo>
                  <a:lnTo>
                    <a:pt x="0" y="48175"/>
                  </a:lnTo>
                  <a:lnTo>
                    <a:pt x="0" y="-23575"/>
                  </a:lnTo>
                  <a:cubicBezTo>
                    <a:pt x="0" y="-37154"/>
                    <a:pt x="11021" y="-48175"/>
                    <a:pt x="24600" y="-48175"/>
                  </a:cubicBezTo>
                  <a:lnTo>
                    <a:pt x="55350" y="-481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3" name="MMConnector"/>
            <p:cNvSpPr/>
            <p:nvPr/>
          </p:nvSpPr>
          <p:spPr>
            <a:xfrm>
              <a:off x="2385644" y="4190001"/>
              <a:ext cx="55350" cy="96350"/>
            </a:xfrm>
            <a:custGeom>
              <a:avLst/>
              <a:gdLst/>
              <a:ahLst/>
              <a:cxnLst/>
              <a:rect l="0" t="0" r="0" b="0"/>
              <a:pathLst>
                <a:path w="55350" h="96350" fill="none">
                  <a:moveTo>
                    <a:pt x="0" y="-48175"/>
                  </a:moveTo>
                  <a:lnTo>
                    <a:pt x="0" y="23575"/>
                  </a:lnTo>
                  <a:cubicBezTo>
                    <a:pt x="0" y="37154"/>
                    <a:pt x="11021" y="48175"/>
                    <a:pt x="24600" y="48175"/>
                  </a:cubicBezTo>
                  <a:lnTo>
                    <a:pt x="55350" y="481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5" name="MMConnector"/>
            <p:cNvSpPr/>
            <p:nvPr/>
          </p:nvSpPr>
          <p:spPr>
            <a:xfrm>
              <a:off x="1823944" y="4940045"/>
              <a:ext cx="110700" cy="372588"/>
            </a:xfrm>
            <a:custGeom>
              <a:avLst/>
              <a:gdLst/>
              <a:ahLst/>
              <a:cxnLst/>
              <a:rect l="0" t="0" r="0" b="0"/>
              <a:pathLst>
                <a:path w="110700" h="372588" fill="none">
                  <a:moveTo>
                    <a:pt x="-55350" y="186294"/>
                  </a:moveTo>
                  <a:lnTo>
                    <a:pt x="0" y="186294"/>
                  </a:lnTo>
                  <a:lnTo>
                    <a:pt x="0" y="-161694"/>
                  </a:lnTo>
                  <a:cubicBezTo>
                    <a:pt x="0" y="-175273"/>
                    <a:pt x="11021" y="-186294"/>
                    <a:pt x="24600" y="-186294"/>
                  </a:cubicBezTo>
                  <a:lnTo>
                    <a:pt x="55350" y="-18629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7" name="MMConnector"/>
            <p:cNvSpPr/>
            <p:nvPr/>
          </p:nvSpPr>
          <p:spPr>
            <a:xfrm>
              <a:off x="3164644" y="4670213"/>
              <a:ext cx="110700" cy="167075"/>
            </a:xfrm>
            <a:custGeom>
              <a:avLst/>
              <a:gdLst/>
              <a:ahLst/>
              <a:cxnLst/>
              <a:rect l="0" t="0" r="0" b="0"/>
              <a:pathLst>
                <a:path w="110700" h="167075" fill="none">
                  <a:moveTo>
                    <a:pt x="-55350" y="83538"/>
                  </a:moveTo>
                  <a:lnTo>
                    <a:pt x="0" y="83538"/>
                  </a:lnTo>
                  <a:lnTo>
                    <a:pt x="0" y="-58937"/>
                  </a:lnTo>
                  <a:cubicBezTo>
                    <a:pt x="0" y="-72517"/>
                    <a:pt x="11021" y="-83537"/>
                    <a:pt x="24600" y="-83537"/>
                  </a:cubicBezTo>
                  <a:lnTo>
                    <a:pt x="55350" y="-8353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9" name="MMConnector"/>
            <p:cNvSpPr/>
            <p:nvPr/>
          </p:nvSpPr>
          <p:spPr>
            <a:xfrm>
              <a:off x="3164644" y="4837288"/>
              <a:ext cx="55350" cy="167075"/>
            </a:xfrm>
            <a:custGeom>
              <a:avLst/>
              <a:gdLst/>
              <a:ahLst/>
              <a:cxnLst/>
              <a:rect l="0" t="0" r="0" b="0"/>
              <a:pathLst>
                <a:path w="55350" h="167075" fill="none">
                  <a:moveTo>
                    <a:pt x="0" y="-83537"/>
                  </a:moveTo>
                  <a:lnTo>
                    <a:pt x="0" y="58938"/>
                  </a:lnTo>
                  <a:cubicBezTo>
                    <a:pt x="0" y="72517"/>
                    <a:pt x="11021" y="83538"/>
                    <a:pt x="24600" y="83538"/>
                  </a:cubicBezTo>
                  <a:lnTo>
                    <a:pt x="55350" y="8353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1" name="MMConnector"/>
            <p:cNvSpPr/>
            <p:nvPr/>
          </p:nvSpPr>
          <p:spPr>
            <a:xfrm>
              <a:off x="1823944" y="5312632"/>
              <a:ext cx="55350" cy="372588"/>
            </a:xfrm>
            <a:custGeom>
              <a:avLst/>
              <a:gdLst/>
              <a:ahLst/>
              <a:cxnLst/>
              <a:rect l="0" t="0" r="0" b="0"/>
              <a:pathLst>
                <a:path w="55350" h="372588" fill="none">
                  <a:moveTo>
                    <a:pt x="0" y="-186294"/>
                  </a:moveTo>
                  <a:lnTo>
                    <a:pt x="0" y="161694"/>
                  </a:lnTo>
                  <a:cubicBezTo>
                    <a:pt x="0" y="175273"/>
                    <a:pt x="11021" y="186294"/>
                    <a:pt x="24600" y="186294"/>
                  </a:cubicBezTo>
                  <a:lnTo>
                    <a:pt x="55350" y="18629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3" name="MMConnector"/>
            <p:cNvSpPr/>
            <p:nvPr/>
          </p:nvSpPr>
          <p:spPr>
            <a:xfrm>
              <a:off x="2443044" y="5426151"/>
              <a:ext cx="110700" cy="145550"/>
            </a:xfrm>
            <a:custGeom>
              <a:avLst/>
              <a:gdLst/>
              <a:ahLst/>
              <a:cxnLst/>
              <a:rect l="0" t="0" r="0" b="0"/>
              <a:pathLst>
                <a:path w="110700" h="145550" fill="none">
                  <a:moveTo>
                    <a:pt x="-55350" y="72775"/>
                  </a:moveTo>
                  <a:lnTo>
                    <a:pt x="0" y="72775"/>
                  </a:lnTo>
                  <a:lnTo>
                    <a:pt x="0" y="-48175"/>
                  </a:lnTo>
                  <a:cubicBezTo>
                    <a:pt x="0" y="-61754"/>
                    <a:pt x="11021" y="-72775"/>
                    <a:pt x="24600" y="-72775"/>
                  </a:cubicBezTo>
                  <a:lnTo>
                    <a:pt x="55350" y="-727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5" name="MMConnector"/>
            <p:cNvSpPr/>
            <p:nvPr/>
          </p:nvSpPr>
          <p:spPr>
            <a:xfrm>
              <a:off x="2443044" y="5498926"/>
              <a:ext cx="55350" cy="4100"/>
            </a:xfrm>
            <a:custGeom>
              <a:avLst/>
              <a:gdLst/>
              <a:ahLst/>
              <a:cxnLst/>
              <a:rect l="0" t="0" r="0" b="0"/>
              <a:pathLst>
                <a:path w="55350" h="4100" fill="none">
                  <a:moveTo>
                    <a:pt x="0" y="0"/>
                  </a:move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7" name="MMConnector"/>
            <p:cNvSpPr/>
            <p:nvPr/>
          </p:nvSpPr>
          <p:spPr>
            <a:xfrm>
              <a:off x="2443044" y="5571701"/>
              <a:ext cx="55350" cy="145550"/>
            </a:xfrm>
            <a:custGeom>
              <a:avLst/>
              <a:gdLst/>
              <a:ahLst/>
              <a:cxnLst/>
              <a:rect l="0" t="0" r="0" b="0"/>
              <a:pathLst>
                <a:path w="55350" h="145550" fill="none">
                  <a:moveTo>
                    <a:pt x="0" y="-72775"/>
                  </a:moveTo>
                  <a:lnTo>
                    <a:pt x="0" y="48175"/>
                  </a:lnTo>
                  <a:cubicBezTo>
                    <a:pt x="0" y="61754"/>
                    <a:pt x="11021" y="72775"/>
                    <a:pt x="24600" y="72775"/>
                  </a:cubicBezTo>
                  <a:lnTo>
                    <a:pt x="55350" y="727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9" name="MMConnector"/>
            <p:cNvSpPr/>
            <p:nvPr/>
          </p:nvSpPr>
          <p:spPr>
            <a:xfrm>
              <a:off x="1823944" y="5167082"/>
              <a:ext cx="55350" cy="81488"/>
            </a:xfrm>
            <a:custGeom>
              <a:avLst/>
              <a:gdLst/>
              <a:ahLst/>
              <a:cxnLst/>
              <a:rect l="0" t="0" r="0" b="0"/>
              <a:pathLst>
                <a:path w="55350" h="81488" fill="none">
                  <a:moveTo>
                    <a:pt x="0" y="-40744"/>
                  </a:moveTo>
                  <a:lnTo>
                    <a:pt x="0" y="16144"/>
                  </a:lnTo>
                  <a:cubicBezTo>
                    <a:pt x="0" y="29723"/>
                    <a:pt x="11021" y="40744"/>
                    <a:pt x="24600" y="40744"/>
                  </a:cubicBezTo>
                  <a:lnTo>
                    <a:pt x="55350" y="4074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82" name="MMConnector"/>
            <p:cNvSpPr/>
            <p:nvPr/>
          </p:nvSpPr>
          <p:spPr>
            <a:xfrm>
              <a:off x="1844444" y="6270751"/>
              <a:ext cx="110700" cy="457150"/>
            </a:xfrm>
            <a:custGeom>
              <a:avLst/>
              <a:gdLst/>
              <a:ahLst/>
              <a:cxnLst/>
              <a:rect l="0" t="0" r="0" b="0"/>
              <a:pathLst>
                <a:path w="110700" h="457150" fill="none">
                  <a:moveTo>
                    <a:pt x="-55350" y="228575"/>
                  </a:moveTo>
                  <a:lnTo>
                    <a:pt x="0" y="228575"/>
                  </a:lnTo>
                  <a:lnTo>
                    <a:pt x="0" y="-203975"/>
                  </a:lnTo>
                  <a:cubicBezTo>
                    <a:pt x="0" y="-217554"/>
                    <a:pt x="11021" y="-228575"/>
                    <a:pt x="24600" y="-228575"/>
                  </a:cubicBezTo>
                  <a:lnTo>
                    <a:pt x="55350" y="-2285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84" name="MMConnector"/>
            <p:cNvSpPr/>
            <p:nvPr/>
          </p:nvSpPr>
          <p:spPr>
            <a:xfrm>
              <a:off x="1844444" y="6522388"/>
              <a:ext cx="55350" cy="46125"/>
            </a:xfrm>
            <a:custGeom>
              <a:avLst/>
              <a:gdLst/>
              <a:ahLst/>
              <a:cxnLst/>
              <a:rect l="0" t="0" r="0" b="0"/>
              <a:pathLst>
                <a:path w="55350" h="46125" fill="none">
                  <a:moveTo>
                    <a:pt x="0" y="-23062"/>
                  </a:moveTo>
                  <a:lnTo>
                    <a:pt x="0" y="-1537"/>
                  </a:lnTo>
                  <a:cubicBezTo>
                    <a:pt x="0" y="12042"/>
                    <a:pt x="11021" y="23063"/>
                    <a:pt x="24600" y="23063"/>
                  </a:cubicBezTo>
                  <a:lnTo>
                    <a:pt x="55350" y="23063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86" name="MMConnector"/>
            <p:cNvSpPr/>
            <p:nvPr/>
          </p:nvSpPr>
          <p:spPr>
            <a:xfrm>
              <a:off x="1844444" y="6727901"/>
              <a:ext cx="55350" cy="457150"/>
            </a:xfrm>
            <a:custGeom>
              <a:avLst/>
              <a:gdLst/>
              <a:ahLst/>
              <a:cxnLst/>
              <a:rect l="0" t="0" r="0" b="0"/>
              <a:pathLst>
                <a:path w="55350" h="457150" fill="none">
                  <a:moveTo>
                    <a:pt x="0" y="-228575"/>
                  </a:moveTo>
                  <a:lnTo>
                    <a:pt x="0" y="203975"/>
                  </a:lnTo>
                  <a:cubicBezTo>
                    <a:pt x="0" y="217554"/>
                    <a:pt x="11021" y="228575"/>
                    <a:pt x="24600" y="228575"/>
                  </a:cubicBezTo>
                  <a:lnTo>
                    <a:pt x="55350" y="2285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88" name="MMConnector"/>
            <p:cNvSpPr/>
            <p:nvPr/>
          </p:nvSpPr>
          <p:spPr>
            <a:xfrm>
              <a:off x="2406144" y="5970426"/>
              <a:ext cx="110700" cy="143500"/>
            </a:xfrm>
            <a:custGeom>
              <a:avLst/>
              <a:gdLst/>
              <a:ahLst/>
              <a:cxnLst/>
              <a:rect l="0" t="0" r="0" b="0"/>
              <a:pathLst>
                <a:path w="110700" h="143500" fill="none">
                  <a:moveTo>
                    <a:pt x="-55350" y="71750"/>
                  </a:moveTo>
                  <a:lnTo>
                    <a:pt x="0" y="71750"/>
                  </a:lnTo>
                  <a:lnTo>
                    <a:pt x="0" y="-47150"/>
                  </a:lnTo>
                  <a:cubicBezTo>
                    <a:pt x="0" y="-60729"/>
                    <a:pt x="11021" y="-71750"/>
                    <a:pt x="24600" y="-71750"/>
                  </a:cubicBezTo>
                  <a:lnTo>
                    <a:pt x="55350" y="-7175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90" name="MMConnector"/>
            <p:cNvSpPr/>
            <p:nvPr/>
          </p:nvSpPr>
          <p:spPr>
            <a:xfrm>
              <a:off x="2406144" y="6113926"/>
              <a:ext cx="55350" cy="143500"/>
            </a:xfrm>
            <a:custGeom>
              <a:avLst/>
              <a:gdLst/>
              <a:ahLst/>
              <a:cxnLst/>
              <a:rect l="0" t="0" r="0" b="0"/>
              <a:pathLst>
                <a:path w="55350" h="143500" fill="none">
                  <a:moveTo>
                    <a:pt x="0" y="-71750"/>
                  </a:moveTo>
                  <a:lnTo>
                    <a:pt x="0" y="47150"/>
                  </a:lnTo>
                  <a:cubicBezTo>
                    <a:pt x="0" y="60729"/>
                    <a:pt x="11021" y="71750"/>
                    <a:pt x="24600" y="71750"/>
                  </a:cubicBezTo>
                  <a:lnTo>
                    <a:pt x="55350" y="7175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92" name="MMConnector"/>
            <p:cNvSpPr/>
            <p:nvPr/>
          </p:nvSpPr>
          <p:spPr>
            <a:xfrm>
              <a:off x="2320044" y="6509063"/>
              <a:ext cx="110700" cy="72775"/>
            </a:xfrm>
            <a:custGeom>
              <a:avLst/>
              <a:gdLst/>
              <a:ahLst/>
              <a:cxnLst/>
              <a:rect l="0" t="0" r="0" b="0"/>
              <a:pathLst>
                <a:path w="110700" h="72775" fill="none">
                  <a:moveTo>
                    <a:pt x="-55350" y="36388"/>
                  </a:moveTo>
                  <a:lnTo>
                    <a:pt x="0" y="36388"/>
                  </a:lnTo>
                  <a:lnTo>
                    <a:pt x="0" y="-11787"/>
                  </a:lnTo>
                  <a:cubicBezTo>
                    <a:pt x="0" y="-25367"/>
                    <a:pt x="11021" y="-36387"/>
                    <a:pt x="24600" y="-36387"/>
                  </a:cubicBezTo>
                  <a:lnTo>
                    <a:pt x="55350" y="-3638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94" name="MMConnector"/>
            <p:cNvSpPr/>
            <p:nvPr/>
          </p:nvSpPr>
          <p:spPr>
            <a:xfrm>
              <a:off x="2320044" y="6581838"/>
              <a:ext cx="55350" cy="72775"/>
            </a:xfrm>
            <a:custGeom>
              <a:avLst/>
              <a:gdLst/>
              <a:ahLst/>
              <a:cxnLst/>
              <a:rect l="0" t="0" r="0" b="0"/>
              <a:pathLst>
                <a:path w="55350" h="72775" fill="none">
                  <a:moveTo>
                    <a:pt x="0" y="-36387"/>
                  </a:moveTo>
                  <a:lnTo>
                    <a:pt x="0" y="11788"/>
                  </a:lnTo>
                  <a:cubicBezTo>
                    <a:pt x="0" y="25367"/>
                    <a:pt x="11021" y="36388"/>
                    <a:pt x="24600" y="36388"/>
                  </a:cubicBezTo>
                  <a:lnTo>
                    <a:pt x="55350" y="3638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96" name="MMConnector"/>
            <p:cNvSpPr/>
            <p:nvPr/>
          </p:nvSpPr>
          <p:spPr>
            <a:xfrm>
              <a:off x="2451244" y="6860126"/>
              <a:ext cx="110700" cy="192700"/>
            </a:xfrm>
            <a:custGeom>
              <a:avLst/>
              <a:gdLst/>
              <a:ahLst/>
              <a:cxnLst/>
              <a:rect l="0" t="0" r="0" b="0"/>
              <a:pathLst>
                <a:path w="110700" h="192700" fill="none">
                  <a:moveTo>
                    <a:pt x="-55350" y="96350"/>
                  </a:moveTo>
                  <a:lnTo>
                    <a:pt x="0" y="96350"/>
                  </a:lnTo>
                  <a:lnTo>
                    <a:pt x="0" y="-71750"/>
                  </a:lnTo>
                  <a:cubicBezTo>
                    <a:pt x="0" y="-85329"/>
                    <a:pt x="11021" y="-96350"/>
                    <a:pt x="24600" y="-96350"/>
                  </a:cubicBezTo>
                  <a:lnTo>
                    <a:pt x="55350" y="-9635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98" name="MMConnector"/>
            <p:cNvSpPr/>
            <p:nvPr/>
          </p:nvSpPr>
          <p:spPr>
            <a:xfrm>
              <a:off x="2451244" y="6956476"/>
              <a:ext cx="55350" cy="4100"/>
            </a:xfrm>
            <a:custGeom>
              <a:avLst/>
              <a:gdLst/>
              <a:ahLst/>
              <a:cxnLst/>
              <a:rect l="0" t="0" r="0" b="0"/>
              <a:pathLst>
                <a:path w="55350" h="4100" fill="none">
                  <a:moveTo>
                    <a:pt x="0" y="0"/>
                  </a:move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200" name="MMConnector"/>
            <p:cNvSpPr/>
            <p:nvPr/>
          </p:nvSpPr>
          <p:spPr>
            <a:xfrm>
              <a:off x="2451244" y="7052826"/>
              <a:ext cx="55350" cy="192700"/>
            </a:xfrm>
            <a:custGeom>
              <a:avLst/>
              <a:gdLst/>
              <a:ahLst/>
              <a:cxnLst/>
              <a:rect l="0" t="0" r="0" b="0"/>
              <a:pathLst>
                <a:path w="55350" h="192700" fill="none">
                  <a:moveTo>
                    <a:pt x="0" y="-96350"/>
                  </a:moveTo>
                  <a:lnTo>
                    <a:pt x="0" y="71750"/>
                  </a:lnTo>
                  <a:cubicBezTo>
                    <a:pt x="0" y="85329"/>
                    <a:pt x="11021" y="96350"/>
                    <a:pt x="24600" y="96350"/>
                  </a:cubicBezTo>
                  <a:lnTo>
                    <a:pt x="55350" y="9635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288494" y="4455924"/>
              <a:ext cx="766700" cy="225500"/>
            </a:xfrm>
            <a:custGeom>
              <a:avLst/>
              <a:gdLst>
                <a:gd name="rtl" fmla="*/ 83230 w 766700"/>
                <a:gd name="rtt" fmla="*/ 66830 h 225500"/>
                <a:gd name="rtr" fmla="*/ 685930 w 766700"/>
                <a:gd name="rtb" fmla="*/ 161130 h 225500"/>
              </a:gdLst>
              <a:ahLst/>
              <a:cxnLst/>
              <a:rect l="rtl" t="rtt" r="rtr" b="rtb"/>
              <a:pathLst>
                <a:path w="766700" h="225500">
                  <a:moveTo>
                    <a:pt x="16400" y="0"/>
                  </a:moveTo>
                  <a:lnTo>
                    <a:pt x="750300" y="0"/>
                  </a:lnTo>
                  <a:cubicBezTo>
                    <a:pt x="761321" y="0"/>
                    <a:pt x="766700" y="5379"/>
                    <a:pt x="766700" y="16400"/>
                  </a:cubicBezTo>
                  <a:lnTo>
                    <a:pt x="766700" y="209100"/>
                  </a:lnTo>
                  <a:cubicBezTo>
                    <a:pt x="766700" y="220121"/>
                    <a:pt x="761321" y="225500"/>
                    <a:pt x="750300" y="225500"/>
                  </a:cubicBezTo>
                  <a:lnTo>
                    <a:pt x="16400" y="225500"/>
                  </a:lnTo>
                  <a:cubicBezTo>
                    <a:pt x="5379" y="225500"/>
                    <a:pt x="0" y="220121"/>
                    <a:pt x="0" y="209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00AF54"/>
            </a:solidFill>
            <a:ln w="123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FFFFFF"/>
                  </a:solidFill>
                  <a:latin typeface="Arial"/>
                </a:rPr>
                <a:t>viral replication</a:t>
              </a:r>
            </a:p>
          </p:txBody>
        </p:sp>
        <p:sp>
          <p:nvSpPr>
            <p:cNvPr id="102" name="MainTopic"/>
            <p:cNvSpPr/>
            <p:nvPr/>
          </p:nvSpPr>
          <p:spPr>
            <a:xfrm>
              <a:off x="1313494" y="2556023"/>
              <a:ext cx="434600" cy="164000"/>
            </a:xfrm>
            <a:custGeom>
              <a:avLst/>
              <a:gdLst>
                <a:gd name="rtl" fmla="*/ 72980 w 434600"/>
                <a:gd name="rtt" fmla="*/ 36080 h 164000"/>
                <a:gd name="rtr" fmla="*/ 364080 w 434600"/>
                <a:gd name="rtb" fmla="*/ 130380 h 164000"/>
              </a:gdLst>
              <a:ahLst/>
              <a:cxnLst/>
              <a:rect l="rtl" t="rtt" r="rtr" b="rtb"/>
              <a:pathLst>
                <a:path w="434600" h="164000">
                  <a:moveTo>
                    <a:pt x="16400" y="0"/>
                  </a:moveTo>
                  <a:lnTo>
                    <a:pt x="418200" y="0"/>
                  </a:lnTo>
                  <a:cubicBezTo>
                    <a:pt x="429221" y="0"/>
                    <a:pt x="434600" y="5379"/>
                    <a:pt x="434600" y="16400"/>
                  </a:cubicBezTo>
                  <a:lnTo>
                    <a:pt x="434600" y="147600"/>
                  </a:lnTo>
                  <a:cubicBezTo>
                    <a:pt x="434600" y="158621"/>
                    <a:pt x="429221" y="164000"/>
                    <a:pt x="4182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phase I</a:t>
              </a:r>
            </a:p>
          </p:txBody>
        </p:sp>
        <p:sp>
          <p:nvSpPr>
            <p:cNvPr id="104" name="MainTopic"/>
            <p:cNvSpPr/>
            <p:nvPr/>
          </p:nvSpPr>
          <p:spPr>
            <a:xfrm>
              <a:off x="1313494" y="5044338"/>
              <a:ext cx="455100" cy="164000"/>
            </a:xfrm>
            <a:custGeom>
              <a:avLst/>
              <a:gdLst>
                <a:gd name="rtl" fmla="*/ 72980 w 455100"/>
                <a:gd name="rtt" fmla="*/ 36080 h 164000"/>
                <a:gd name="rtr" fmla="*/ 384580 w 455100"/>
                <a:gd name="rtb" fmla="*/ 130380 h 164000"/>
              </a:gdLst>
              <a:ahLst/>
              <a:cxnLst/>
              <a:rect l="rtl" t="rtt" r="rtr" b="rtb"/>
              <a:pathLst>
                <a:path w="455100" h="164000">
                  <a:moveTo>
                    <a:pt x="16400" y="0"/>
                  </a:moveTo>
                  <a:lnTo>
                    <a:pt x="438700" y="0"/>
                  </a:lnTo>
                  <a:cubicBezTo>
                    <a:pt x="449721" y="0"/>
                    <a:pt x="455100" y="5379"/>
                    <a:pt x="455100" y="16400"/>
                  </a:cubicBezTo>
                  <a:lnTo>
                    <a:pt x="455100" y="147600"/>
                  </a:lnTo>
                  <a:cubicBezTo>
                    <a:pt x="455100" y="158621"/>
                    <a:pt x="449721" y="164000"/>
                    <a:pt x="4387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phase II</a:t>
              </a:r>
            </a:p>
          </p:txBody>
        </p:sp>
        <p:sp>
          <p:nvSpPr>
            <p:cNvPr id="106" name="MainTopic"/>
            <p:cNvSpPr/>
            <p:nvPr/>
          </p:nvSpPr>
          <p:spPr>
            <a:xfrm>
              <a:off x="1313494" y="6417326"/>
              <a:ext cx="475600" cy="164000"/>
            </a:xfrm>
            <a:custGeom>
              <a:avLst/>
              <a:gdLst>
                <a:gd name="rtl" fmla="*/ 72980 w 475600"/>
                <a:gd name="rtt" fmla="*/ 36080 h 164000"/>
                <a:gd name="rtr" fmla="*/ 405080 w 475600"/>
                <a:gd name="rtb" fmla="*/ 130380 h 164000"/>
              </a:gdLst>
              <a:ahLst/>
              <a:cxnLst/>
              <a:rect l="rtl" t="rtt" r="rtr" b="rtb"/>
              <a:pathLst>
                <a:path w="475600" h="164000">
                  <a:moveTo>
                    <a:pt x="16400" y="0"/>
                  </a:moveTo>
                  <a:lnTo>
                    <a:pt x="459200" y="0"/>
                  </a:lnTo>
                  <a:cubicBezTo>
                    <a:pt x="470221" y="0"/>
                    <a:pt x="475600" y="5379"/>
                    <a:pt x="475600" y="16400"/>
                  </a:cubicBezTo>
                  <a:lnTo>
                    <a:pt x="475600" y="147600"/>
                  </a:lnTo>
                  <a:cubicBezTo>
                    <a:pt x="475600" y="158621"/>
                    <a:pt x="470221" y="164000"/>
                    <a:pt x="4592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phase III</a:t>
              </a:r>
            </a:p>
          </p:txBody>
        </p:sp>
        <p:sp>
          <p:nvSpPr>
            <p:cNvPr id="108" name="SubTopic"/>
            <p:cNvSpPr/>
            <p:nvPr/>
          </p:nvSpPr>
          <p:spPr>
            <a:xfrm>
              <a:off x="1858794" y="1074770"/>
              <a:ext cx="516600" cy="118900"/>
            </a:xfrm>
            <a:custGeom>
              <a:avLst/>
              <a:gdLst>
                <a:gd name="rtl" fmla="*/ 34030 w 516600"/>
                <a:gd name="rtt" fmla="*/ 13530 h 118900"/>
                <a:gd name="rtr" fmla="*/ 480930 w 516600"/>
                <a:gd name="rtb" fmla="*/ 107830 h 118900"/>
              </a:gdLst>
              <a:ahLst/>
              <a:cxnLst/>
              <a:rect l="rtl" t="rtt" r="rtr" b="rtb"/>
              <a:pathLst>
                <a:path w="516600" h="118900">
                  <a:moveTo>
                    <a:pt x="16400" y="0"/>
                  </a:moveTo>
                  <a:lnTo>
                    <a:pt x="500200" y="0"/>
                  </a:lnTo>
                  <a:cubicBezTo>
                    <a:pt x="511221" y="0"/>
                    <a:pt x="516600" y="5379"/>
                    <a:pt x="516600" y="16400"/>
                  </a:cubicBezTo>
                  <a:lnTo>
                    <a:pt x="516600" y="102500"/>
                  </a:lnTo>
                  <a:cubicBezTo>
                    <a:pt x="516600" y="113521"/>
                    <a:pt x="511221" y="118900"/>
                    <a:pt x="5002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Attachment</a:t>
              </a:r>
            </a:p>
          </p:txBody>
        </p:sp>
        <p:sp>
          <p:nvSpPr>
            <p:cNvPr id="110" name="SubTopic"/>
            <p:cNvSpPr/>
            <p:nvPr/>
          </p:nvSpPr>
          <p:spPr>
            <a:xfrm>
              <a:off x="1858794" y="3048151"/>
              <a:ext cx="524800" cy="118900"/>
            </a:xfrm>
            <a:custGeom>
              <a:avLst/>
              <a:gdLst>
                <a:gd name="rtl" fmla="*/ 34030 w 524800"/>
                <a:gd name="rtt" fmla="*/ 13530 h 118900"/>
                <a:gd name="rtr" fmla="*/ 489130 w 524800"/>
                <a:gd name="rtb" fmla="*/ 107830 h 118900"/>
              </a:gdLst>
              <a:ahLst/>
              <a:cxnLst/>
              <a:rect l="rtl" t="rtt" r="rtr" b="rtb"/>
              <a:pathLst>
                <a:path w="524800" h="118900">
                  <a:moveTo>
                    <a:pt x="16400" y="0"/>
                  </a:moveTo>
                  <a:lnTo>
                    <a:pt x="508400" y="0"/>
                  </a:lnTo>
                  <a:cubicBezTo>
                    <a:pt x="519421" y="0"/>
                    <a:pt x="524800" y="5379"/>
                    <a:pt x="524800" y="16400"/>
                  </a:cubicBezTo>
                  <a:lnTo>
                    <a:pt x="524800" y="102500"/>
                  </a:lnTo>
                  <a:cubicBezTo>
                    <a:pt x="524800" y="113521"/>
                    <a:pt x="519421" y="118900"/>
                    <a:pt x="5084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Penetration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1858794" y="4082376"/>
              <a:ext cx="471500" cy="118900"/>
            </a:xfrm>
            <a:custGeom>
              <a:avLst/>
              <a:gdLst>
                <a:gd name="rtl" fmla="*/ 34030 w 471500"/>
                <a:gd name="rtt" fmla="*/ 13530 h 118900"/>
                <a:gd name="rtr" fmla="*/ 435830 w 471500"/>
                <a:gd name="rtb" fmla="*/ 107830 h 118900"/>
              </a:gdLst>
              <a:ahLst/>
              <a:cxnLst/>
              <a:rect l="rtl" t="rtt" r="rtr" b="rtb"/>
              <a:pathLst>
                <a:path w="471500" h="118900">
                  <a:moveTo>
                    <a:pt x="16400" y="0"/>
                  </a:moveTo>
                  <a:lnTo>
                    <a:pt x="455100" y="0"/>
                  </a:lnTo>
                  <a:cubicBezTo>
                    <a:pt x="466121" y="0"/>
                    <a:pt x="471500" y="5379"/>
                    <a:pt x="471500" y="16400"/>
                  </a:cubicBezTo>
                  <a:lnTo>
                    <a:pt x="471500" y="102500"/>
                  </a:lnTo>
                  <a:cubicBezTo>
                    <a:pt x="471500" y="113521"/>
                    <a:pt x="466121" y="118900"/>
                    <a:pt x="4551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Uncoating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2486094" y="576876"/>
              <a:ext cx="893800" cy="118900"/>
            </a:xfrm>
            <a:custGeom>
              <a:avLst/>
              <a:gdLst>
                <a:gd name="rtl" fmla="*/ 34030 w 893800"/>
                <a:gd name="rtt" fmla="*/ 13530 h 118900"/>
                <a:gd name="rtr" fmla="*/ 858130 w 893800"/>
                <a:gd name="rtb" fmla="*/ 107830 h 118900"/>
              </a:gdLst>
              <a:ahLst/>
              <a:cxnLst/>
              <a:rect l="rtl" t="rtt" r="rtr" b="rtb"/>
              <a:pathLst>
                <a:path w="893800" h="118900">
                  <a:moveTo>
                    <a:pt x="16400" y="0"/>
                  </a:moveTo>
                  <a:lnTo>
                    <a:pt x="877400" y="0"/>
                  </a:lnTo>
                  <a:cubicBezTo>
                    <a:pt x="888421" y="0"/>
                    <a:pt x="893800" y="5379"/>
                    <a:pt x="893800" y="16400"/>
                  </a:cubicBezTo>
                  <a:lnTo>
                    <a:pt x="893800" y="102500"/>
                  </a:lnTo>
                  <a:cubicBezTo>
                    <a:pt x="893800" y="113521"/>
                    <a:pt x="888421" y="118900"/>
                    <a:pt x="8774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via ionic interactions.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2486094" y="72242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The ligands in viruses are usually the fibers and spikes in the virus structures.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2486094" y="96227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The receptors on cells are protein or carbohydrate or lipid components of the cell surface.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2486094" y="1572663"/>
              <a:ext cx="451000" cy="118900"/>
            </a:xfrm>
            <a:custGeom>
              <a:avLst/>
              <a:gdLst>
                <a:gd name="rtl" fmla="*/ 34030 w 451000"/>
                <a:gd name="rtt" fmla="*/ 13530 h 118900"/>
                <a:gd name="rtr" fmla="*/ 415330 w 451000"/>
                <a:gd name="rtb" fmla="*/ 107830 h 118900"/>
              </a:gdLst>
              <a:ahLst/>
              <a:cxnLst/>
              <a:rect l="rtl" t="rtt" r="rtr" b="rtb"/>
              <a:pathLst>
                <a:path w="451000" h="118900">
                  <a:moveTo>
                    <a:pt x="16400" y="0"/>
                  </a:moveTo>
                  <a:lnTo>
                    <a:pt x="434600" y="0"/>
                  </a:lnTo>
                  <a:cubicBezTo>
                    <a:pt x="445621" y="0"/>
                    <a:pt x="451000" y="5379"/>
                    <a:pt x="451000" y="16400"/>
                  </a:cubicBezTo>
                  <a:lnTo>
                    <a:pt x="451000" y="102500"/>
                  </a:lnTo>
                  <a:cubicBezTo>
                    <a:pt x="451000" y="113521"/>
                    <a:pt x="445621" y="118900"/>
                    <a:pt x="434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examples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3047794" y="1249276"/>
              <a:ext cx="688800" cy="118900"/>
            </a:xfrm>
            <a:custGeom>
              <a:avLst/>
              <a:gdLst>
                <a:gd name="rtl" fmla="*/ 34030 w 688800"/>
                <a:gd name="rtt" fmla="*/ 13530 h 118900"/>
                <a:gd name="rtr" fmla="*/ 653130 w 688800"/>
                <a:gd name="rtb" fmla="*/ 107830 h 118900"/>
              </a:gdLst>
              <a:ahLst/>
              <a:cxnLst/>
              <a:rect l="rtl" t="rtt" r="rtr" b="rtb"/>
              <a:pathLst>
                <a:path w="688800" h="118900">
                  <a:moveTo>
                    <a:pt x="16400" y="0"/>
                  </a:moveTo>
                  <a:lnTo>
                    <a:pt x="672400" y="0"/>
                  </a:lnTo>
                  <a:cubicBezTo>
                    <a:pt x="683421" y="0"/>
                    <a:pt x="688800" y="5379"/>
                    <a:pt x="688800" y="16400"/>
                  </a:cubicBezTo>
                  <a:lnTo>
                    <a:pt x="688800" y="102500"/>
                  </a:lnTo>
                  <a:cubicBezTo>
                    <a:pt x="688800" y="113521"/>
                    <a:pt x="683421" y="118900"/>
                    <a:pt x="6724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Influenzas virus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3847294" y="120212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bind to glycans on the cell surface that controls what enters into the cell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3047794" y="1441976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HIV: The joining ligand of HIV is gp120 which binds to the most common cellular receptors glycoproteins ( CD4).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3047794" y="1896051"/>
              <a:ext cx="451000" cy="118900"/>
            </a:xfrm>
            <a:custGeom>
              <a:avLst/>
              <a:gdLst>
                <a:gd name="rtl" fmla="*/ 34030 w 451000"/>
                <a:gd name="rtt" fmla="*/ 13530 h 118900"/>
                <a:gd name="rtr" fmla="*/ 415330 w 451000"/>
                <a:gd name="rtb" fmla="*/ 107830 h 118900"/>
              </a:gdLst>
              <a:ahLst/>
              <a:cxnLst/>
              <a:rect l="rtl" t="rtt" r="rtr" b="rtb"/>
              <a:pathLst>
                <a:path w="451000" h="118900">
                  <a:moveTo>
                    <a:pt x="16400" y="0"/>
                  </a:moveTo>
                  <a:lnTo>
                    <a:pt x="434600" y="0"/>
                  </a:lnTo>
                  <a:cubicBezTo>
                    <a:pt x="445621" y="0"/>
                    <a:pt x="451000" y="5379"/>
                    <a:pt x="451000" y="16400"/>
                  </a:cubicBezTo>
                  <a:lnTo>
                    <a:pt x="451000" y="102500"/>
                  </a:lnTo>
                  <a:cubicBezTo>
                    <a:pt x="451000" y="113521"/>
                    <a:pt x="445621" y="118900"/>
                    <a:pt x="434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COVID-19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3609494" y="1776126"/>
              <a:ext cx="1471900" cy="118900"/>
            </a:xfrm>
            <a:custGeom>
              <a:avLst/>
              <a:gdLst>
                <a:gd name="rtl" fmla="*/ 34030 w 1471900"/>
                <a:gd name="rtt" fmla="*/ 13530 h 118900"/>
                <a:gd name="rtr" fmla="*/ 1436230 w 1471900"/>
                <a:gd name="rtb" fmla="*/ 107830 h 118900"/>
              </a:gdLst>
              <a:ahLst/>
              <a:cxnLst/>
              <a:rect l="rtl" t="rtt" r="rtr" b="rtb"/>
              <a:pathLst>
                <a:path w="1471900" h="118900">
                  <a:moveTo>
                    <a:pt x="16400" y="0"/>
                  </a:moveTo>
                  <a:lnTo>
                    <a:pt x="1455500" y="0"/>
                  </a:lnTo>
                  <a:cubicBezTo>
                    <a:pt x="1466521" y="0"/>
                    <a:pt x="1471900" y="5379"/>
                    <a:pt x="1471900" y="16400"/>
                  </a:cubicBezTo>
                  <a:lnTo>
                    <a:pt x="1471900" y="102500"/>
                  </a:lnTo>
                  <a:cubicBezTo>
                    <a:pt x="1471900" y="113521"/>
                    <a:pt x="1466521" y="118900"/>
                    <a:pt x="1455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is mediated by its spike glycoprotein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x="3609494" y="1921676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the angiotensin-converting enzyme 2 is the receptor, is expressed on almost all human cells, but , mainly expressed on type II alveolar epithelial cells in the RS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2494294" y="2255826"/>
              <a:ext cx="2058200" cy="118900"/>
            </a:xfrm>
            <a:custGeom>
              <a:avLst/>
              <a:gdLst>
                <a:gd name="rtl" fmla="*/ 34030 w 2058200"/>
                <a:gd name="rtt" fmla="*/ 13530 h 118900"/>
                <a:gd name="rtr" fmla="*/ 2022530 w 2058200"/>
                <a:gd name="rtb" fmla="*/ 107830 h 118900"/>
              </a:gdLst>
              <a:ahLst/>
              <a:cxnLst/>
              <a:rect l="rtl" t="rtt" r="rtr" b="rtb"/>
              <a:pathLst>
                <a:path w="2058200" h="118900">
                  <a:moveTo>
                    <a:pt x="16400" y="0"/>
                  </a:moveTo>
                  <a:lnTo>
                    <a:pt x="2041800" y="0"/>
                  </a:lnTo>
                  <a:cubicBezTo>
                    <a:pt x="2052821" y="0"/>
                    <a:pt x="2058200" y="5379"/>
                    <a:pt x="2058200" y="16400"/>
                  </a:cubicBezTo>
                  <a:lnTo>
                    <a:pt x="2058200" y="102500"/>
                  </a:lnTo>
                  <a:cubicBezTo>
                    <a:pt x="2058200" y="113521"/>
                    <a:pt x="2052821" y="118900"/>
                    <a:pt x="20418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is an energy dependant reaction and occurs quickly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2494294" y="2723738"/>
              <a:ext cx="787200" cy="118900"/>
            </a:xfrm>
            <a:custGeom>
              <a:avLst/>
              <a:gdLst>
                <a:gd name="rtl" fmla="*/ 34030 w 787200"/>
                <a:gd name="rtt" fmla="*/ 13530 h 118900"/>
                <a:gd name="rtr" fmla="*/ 751530 w 787200"/>
                <a:gd name="rtb" fmla="*/ 107830 h 118900"/>
              </a:gdLst>
              <a:ahLst/>
              <a:cxnLst/>
              <a:rect l="rtl" t="rtt" r="rtr" b="rtb"/>
              <a:pathLst>
                <a:path w="787200" h="118900">
                  <a:moveTo>
                    <a:pt x="16400" y="0"/>
                  </a:moveTo>
                  <a:lnTo>
                    <a:pt x="770800" y="0"/>
                  </a:lnTo>
                  <a:cubicBezTo>
                    <a:pt x="781821" y="0"/>
                    <a:pt x="787200" y="5379"/>
                    <a:pt x="787200" y="16400"/>
                  </a:cubicBezTo>
                  <a:lnTo>
                    <a:pt x="787200" y="102500"/>
                  </a:lnTo>
                  <a:cubicBezTo>
                    <a:pt x="787200" y="113521"/>
                    <a:pt x="781821" y="118900"/>
                    <a:pt x="7708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enveloped viruses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3392194" y="2448526"/>
              <a:ext cx="2004900" cy="118900"/>
            </a:xfrm>
            <a:custGeom>
              <a:avLst/>
              <a:gdLst>
                <a:gd name="rtl" fmla="*/ 34030 w 2004900"/>
                <a:gd name="rtt" fmla="*/ 13530 h 118900"/>
                <a:gd name="rtr" fmla="*/ 1969230 w 2004900"/>
                <a:gd name="rtb" fmla="*/ 107830 h 118900"/>
              </a:gdLst>
              <a:ahLst/>
              <a:cxnLst/>
              <a:rect l="rtl" t="rtt" r="rtr" b="rtb"/>
              <a:pathLst>
                <a:path w="2004900" h="118900">
                  <a:moveTo>
                    <a:pt x="16400" y="0"/>
                  </a:moveTo>
                  <a:lnTo>
                    <a:pt x="1988500" y="0"/>
                  </a:lnTo>
                  <a:cubicBezTo>
                    <a:pt x="1999521" y="0"/>
                    <a:pt x="2004900" y="5379"/>
                    <a:pt x="2004900" y="16400"/>
                  </a:cubicBezTo>
                  <a:lnTo>
                    <a:pt x="2004900" y="102500"/>
                  </a:lnTo>
                  <a:cubicBezTo>
                    <a:pt x="2004900" y="113521"/>
                    <a:pt x="1999521" y="118900"/>
                    <a:pt x="1988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Entry by directly fusing with the plasma membrane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5507794" y="240137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the internal components of the virion are immediately delivered to the cytoplasm of the cell.</a:t>
              </a:r>
            </a:p>
          </p:txBody>
        </p:sp>
        <p:sp>
          <p:nvSpPr>
            <p:cNvPr id="142" name="SubTopic"/>
            <p:cNvSpPr/>
            <p:nvPr/>
          </p:nvSpPr>
          <p:spPr>
            <a:xfrm>
              <a:off x="3392194" y="2998951"/>
              <a:ext cx="943000" cy="118900"/>
            </a:xfrm>
            <a:custGeom>
              <a:avLst/>
              <a:gdLst>
                <a:gd name="rtl" fmla="*/ 34030 w 943000"/>
                <a:gd name="rtt" fmla="*/ 13530 h 118900"/>
                <a:gd name="rtr" fmla="*/ 907330 w 943000"/>
                <a:gd name="rtb" fmla="*/ 107830 h 118900"/>
              </a:gdLst>
              <a:ahLst/>
              <a:cxnLst/>
              <a:rect l="rtl" t="rtt" r="rtr" b="rtb"/>
              <a:pathLst>
                <a:path w="943000" h="118900">
                  <a:moveTo>
                    <a:pt x="16400" y="0"/>
                  </a:moveTo>
                  <a:lnTo>
                    <a:pt x="926600" y="0"/>
                  </a:lnTo>
                  <a:cubicBezTo>
                    <a:pt x="937621" y="0"/>
                    <a:pt x="943000" y="5379"/>
                    <a:pt x="943000" y="16400"/>
                  </a:cubicBezTo>
                  <a:lnTo>
                    <a:pt x="943000" y="102500"/>
                  </a:lnTo>
                  <a:cubicBezTo>
                    <a:pt x="943000" y="113521"/>
                    <a:pt x="937621" y="118900"/>
                    <a:pt x="926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via clathrin coated pits</a:t>
              </a:r>
            </a:p>
          </p:txBody>
        </p:sp>
        <p:sp>
          <p:nvSpPr>
            <p:cNvPr id="144" name="SubTopic"/>
            <p:cNvSpPr/>
            <p:nvPr/>
          </p:nvSpPr>
          <p:spPr>
            <a:xfrm>
              <a:off x="4445894" y="264122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viruses are taken up by invagination of clathrin coated pits into endosomes</a:t>
              </a:r>
            </a:p>
          </p:txBody>
        </p:sp>
        <p:sp>
          <p:nvSpPr>
            <p:cNvPr id="146" name="SubTopic"/>
            <p:cNvSpPr/>
            <p:nvPr/>
          </p:nvSpPr>
          <p:spPr>
            <a:xfrm>
              <a:off x="4445894" y="2881076"/>
              <a:ext cx="2119700" cy="401800"/>
            </a:xfrm>
            <a:custGeom>
              <a:avLst/>
              <a:gdLst>
                <a:gd name="rtl" fmla="*/ 34030 w 2119700"/>
                <a:gd name="rtt" fmla="*/ 13530 h 401800"/>
                <a:gd name="rtr" fmla="*/ 2084030 w 2119700"/>
                <a:gd name="rtb" fmla="*/ 390730 h 401800"/>
              </a:gdLst>
              <a:ahLst/>
              <a:cxnLst/>
              <a:rect l="rtl" t="rtt" r="rtr" b="rtb"/>
              <a:pathLst>
                <a:path w="2119700" h="4018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385400"/>
                  </a:lnTo>
                  <a:cubicBezTo>
                    <a:pt x="2119700" y="396421"/>
                    <a:pt x="2114321" y="401800"/>
                    <a:pt x="2103300" y="401800"/>
                  </a:cubicBezTo>
                  <a:lnTo>
                    <a:pt x="16400" y="401800"/>
                  </a:lnTo>
                  <a:cubicBezTo>
                    <a:pt x="5379" y="401800"/>
                    <a:pt x="0" y="396421"/>
                    <a:pt x="0" y="3854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As the endosomes become acidified, the fusion activity of the virus proteins becomes activated and the virion membrane fuses with the endosome membrane</a:t>
              </a:r>
            </a:p>
          </p:txBody>
        </p:sp>
        <p:sp>
          <p:nvSpPr>
            <p:cNvPr id="148" name="SubTopic"/>
            <p:cNvSpPr/>
            <p:nvPr/>
          </p:nvSpPr>
          <p:spPr>
            <a:xfrm>
              <a:off x="4445894" y="3309526"/>
              <a:ext cx="1627700" cy="118900"/>
            </a:xfrm>
            <a:custGeom>
              <a:avLst/>
              <a:gdLst>
                <a:gd name="rtl" fmla="*/ 34030 w 1627700"/>
                <a:gd name="rtt" fmla="*/ 13530 h 118900"/>
                <a:gd name="rtr" fmla="*/ 1592030 w 1627700"/>
                <a:gd name="rtb" fmla="*/ 107830 h 118900"/>
              </a:gdLst>
              <a:ahLst/>
              <a:cxnLst/>
              <a:rect l="rtl" t="rtt" r="rtr" b="rtb"/>
              <a:pathLst>
                <a:path w="1627700" h="118900">
                  <a:moveTo>
                    <a:pt x="16400" y="0"/>
                  </a:moveTo>
                  <a:lnTo>
                    <a:pt x="1611300" y="0"/>
                  </a:lnTo>
                  <a:cubicBezTo>
                    <a:pt x="1622321" y="0"/>
                    <a:pt x="1627700" y="5379"/>
                    <a:pt x="1627700" y="16400"/>
                  </a:cubicBezTo>
                  <a:lnTo>
                    <a:pt x="1627700" y="102500"/>
                  </a:lnTo>
                  <a:cubicBezTo>
                    <a:pt x="1627700" y="113521"/>
                    <a:pt x="1622321" y="118900"/>
                    <a:pt x="1611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This endocytosis is also called viropexis</a:t>
              </a:r>
            </a:p>
          </p:txBody>
        </p:sp>
        <p:sp>
          <p:nvSpPr>
            <p:cNvPr id="150" name="SubTopic"/>
            <p:cNvSpPr/>
            <p:nvPr/>
          </p:nvSpPr>
          <p:spPr>
            <a:xfrm>
              <a:off x="6676294" y="297537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This results in delivery of the internal components of the virus to the cytoplasm of the cell.</a:t>
              </a:r>
            </a:p>
          </p:txBody>
        </p:sp>
        <p:sp>
          <p:nvSpPr>
            <p:cNvPr id="152" name="SubTopic"/>
            <p:cNvSpPr/>
            <p:nvPr/>
          </p:nvSpPr>
          <p:spPr>
            <a:xfrm>
              <a:off x="2494294" y="3551426"/>
              <a:ext cx="955300" cy="118900"/>
            </a:xfrm>
            <a:custGeom>
              <a:avLst/>
              <a:gdLst>
                <a:gd name="rtl" fmla="*/ 34030 w 955300"/>
                <a:gd name="rtt" fmla="*/ 13530 h 118900"/>
                <a:gd name="rtr" fmla="*/ 919630 w 955300"/>
                <a:gd name="rtb" fmla="*/ 107830 h 118900"/>
              </a:gdLst>
              <a:ahLst/>
              <a:cxnLst/>
              <a:rect l="rtl" t="rtt" r="rtr" b="rtb"/>
              <a:pathLst>
                <a:path w="955300" h="118900">
                  <a:moveTo>
                    <a:pt x="16400" y="0"/>
                  </a:moveTo>
                  <a:lnTo>
                    <a:pt x="938900" y="0"/>
                  </a:lnTo>
                  <a:cubicBezTo>
                    <a:pt x="949921" y="0"/>
                    <a:pt x="955300" y="5379"/>
                    <a:pt x="955300" y="16400"/>
                  </a:cubicBezTo>
                  <a:lnTo>
                    <a:pt x="955300" y="102500"/>
                  </a:lnTo>
                  <a:cubicBezTo>
                    <a:pt x="955300" y="113521"/>
                    <a:pt x="949921" y="118900"/>
                    <a:pt x="9389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non enveloped viruses</a:t>
              </a:r>
            </a:p>
          </p:txBody>
        </p:sp>
        <p:sp>
          <p:nvSpPr>
            <p:cNvPr id="154" name="SubTopic"/>
            <p:cNvSpPr/>
            <p:nvPr/>
          </p:nvSpPr>
          <p:spPr>
            <a:xfrm>
              <a:off x="3560294" y="3455076"/>
              <a:ext cx="820000" cy="118900"/>
            </a:xfrm>
            <a:custGeom>
              <a:avLst/>
              <a:gdLst>
                <a:gd name="rtl" fmla="*/ 34030 w 820000"/>
                <a:gd name="rtt" fmla="*/ 13530 h 118900"/>
                <a:gd name="rtr" fmla="*/ 784330 w 820000"/>
                <a:gd name="rtb" fmla="*/ 107830 h 118900"/>
              </a:gdLst>
              <a:ahLst/>
              <a:cxnLst/>
              <a:rect l="rtl" t="rtt" r="rtr" b="rtb"/>
              <a:pathLst>
                <a:path w="820000" h="118900">
                  <a:moveTo>
                    <a:pt x="16400" y="0"/>
                  </a:moveTo>
                  <a:lnTo>
                    <a:pt x="803600" y="0"/>
                  </a:lnTo>
                  <a:cubicBezTo>
                    <a:pt x="814621" y="0"/>
                    <a:pt x="820000" y="5379"/>
                    <a:pt x="820000" y="16400"/>
                  </a:cubicBezTo>
                  <a:lnTo>
                    <a:pt x="820000" y="102500"/>
                  </a:lnTo>
                  <a:cubicBezTo>
                    <a:pt x="820000" y="113521"/>
                    <a:pt x="814621" y="118900"/>
                    <a:pt x="803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Direct endocytosis.</a:t>
              </a:r>
            </a:p>
          </p:txBody>
        </p:sp>
        <p:sp>
          <p:nvSpPr>
            <p:cNvPr id="156" name="SubTopic"/>
            <p:cNvSpPr/>
            <p:nvPr/>
          </p:nvSpPr>
          <p:spPr>
            <a:xfrm>
              <a:off x="3560294" y="360062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or may be taken up via clathrin-coated pits into endosomes.</a:t>
              </a:r>
            </a:p>
          </p:txBody>
        </p:sp>
        <p:sp>
          <p:nvSpPr>
            <p:cNvPr id="158" name="SubTopic"/>
            <p:cNvSpPr/>
            <p:nvPr/>
          </p:nvSpPr>
          <p:spPr>
            <a:xfrm>
              <a:off x="2494294" y="3840476"/>
              <a:ext cx="1713800" cy="118900"/>
            </a:xfrm>
            <a:custGeom>
              <a:avLst/>
              <a:gdLst>
                <a:gd name="rtl" fmla="*/ 34030 w 1713800"/>
                <a:gd name="rtt" fmla="*/ 13530 h 118900"/>
                <a:gd name="rtr" fmla="*/ 1678130 w 1713800"/>
                <a:gd name="rtb" fmla="*/ 107830 h 118900"/>
              </a:gdLst>
              <a:ahLst/>
              <a:cxnLst/>
              <a:rect l="rtl" t="rtt" r="rtr" b="rtb"/>
              <a:pathLst>
                <a:path w="1713800" h="118900">
                  <a:moveTo>
                    <a:pt x="16400" y="0"/>
                  </a:moveTo>
                  <a:lnTo>
                    <a:pt x="1697400" y="0"/>
                  </a:lnTo>
                  <a:cubicBezTo>
                    <a:pt x="1708421" y="0"/>
                    <a:pt x="1713800" y="5379"/>
                    <a:pt x="1713800" y="16400"/>
                  </a:cubicBezTo>
                  <a:lnTo>
                    <a:pt x="1713800" y="102500"/>
                  </a:lnTo>
                  <a:cubicBezTo>
                    <a:pt x="1713800" y="113521"/>
                    <a:pt x="1708421" y="118900"/>
                    <a:pt x="16974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They then cross the endosomal membrane</a:t>
              </a:r>
            </a:p>
          </p:txBody>
        </p:sp>
        <p:sp>
          <p:nvSpPr>
            <p:cNvPr id="160" name="SubTopic"/>
            <p:cNvSpPr/>
            <p:nvPr/>
          </p:nvSpPr>
          <p:spPr>
            <a:xfrm>
              <a:off x="2440994" y="3986026"/>
              <a:ext cx="1742500" cy="118900"/>
            </a:xfrm>
            <a:custGeom>
              <a:avLst/>
              <a:gdLst>
                <a:gd name="rtl" fmla="*/ 34030 w 1742500"/>
                <a:gd name="rtt" fmla="*/ 13530 h 118900"/>
                <a:gd name="rtr" fmla="*/ 1706830 w 1742500"/>
                <a:gd name="rtb" fmla="*/ 107830 h 118900"/>
              </a:gdLst>
              <a:ahLst/>
              <a:cxnLst/>
              <a:rect l="rtl" t="rtt" r="rtr" b="rtb"/>
              <a:pathLst>
                <a:path w="1742500" h="118900">
                  <a:moveTo>
                    <a:pt x="16400" y="0"/>
                  </a:moveTo>
                  <a:lnTo>
                    <a:pt x="1726100" y="0"/>
                  </a:lnTo>
                  <a:cubicBezTo>
                    <a:pt x="1737121" y="0"/>
                    <a:pt x="1742500" y="5379"/>
                    <a:pt x="1742500" y="16400"/>
                  </a:cubicBezTo>
                  <a:lnTo>
                    <a:pt x="1742500" y="102500"/>
                  </a:lnTo>
                  <a:cubicBezTo>
                    <a:pt x="1742500" y="113521"/>
                    <a:pt x="1737121" y="118900"/>
                    <a:pt x="17261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nucleic acid has to be sufficiently uncoated.</a:t>
              </a:r>
            </a:p>
          </p:txBody>
        </p:sp>
        <p:sp>
          <p:nvSpPr>
            <p:cNvPr id="162" name="SubTopic"/>
            <p:cNvSpPr/>
            <p:nvPr/>
          </p:nvSpPr>
          <p:spPr>
            <a:xfrm>
              <a:off x="2440994" y="413157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The lysosomal enzymes play a major role in uncoating</a:t>
              </a:r>
            </a:p>
          </p:txBody>
        </p:sp>
        <p:sp>
          <p:nvSpPr>
            <p:cNvPr id="164" name="SubTopic"/>
            <p:cNvSpPr/>
            <p:nvPr/>
          </p:nvSpPr>
          <p:spPr>
            <a:xfrm>
              <a:off x="1879294" y="4694301"/>
              <a:ext cx="1230000" cy="118900"/>
            </a:xfrm>
            <a:custGeom>
              <a:avLst/>
              <a:gdLst>
                <a:gd name="rtl" fmla="*/ 34030 w 1230000"/>
                <a:gd name="rtt" fmla="*/ 13530 h 118900"/>
                <a:gd name="rtr" fmla="*/ 1194330 w 1230000"/>
                <a:gd name="rtb" fmla="*/ 107830 h 118900"/>
              </a:gdLst>
              <a:ahLst/>
              <a:cxnLst/>
              <a:rect l="rtl" t="rtt" r="rtr" b="rtb"/>
              <a:pathLst>
                <a:path w="1230000" h="118900">
                  <a:moveTo>
                    <a:pt x="16400" y="0"/>
                  </a:moveTo>
                  <a:lnTo>
                    <a:pt x="1213600" y="0"/>
                  </a:lnTo>
                  <a:cubicBezTo>
                    <a:pt x="1224621" y="0"/>
                    <a:pt x="1230000" y="5379"/>
                    <a:pt x="1230000" y="16400"/>
                  </a:cubicBezTo>
                  <a:lnTo>
                    <a:pt x="1230000" y="102500"/>
                  </a:lnTo>
                  <a:cubicBezTo>
                    <a:pt x="1230000" y="113521"/>
                    <a:pt x="1224621" y="118900"/>
                    <a:pt x="1213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site of production nucliec acid</a:t>
              </a:r>
            </a:p>
          </p:txBody>
        </p:sp>
        <p:sp>
          <p:nvSpPr>
            <p:cNvPr id="166" name="SubTopic"/>
            <p:cNvSpPr/>
            <p:nvPr/>
          </p:nvSpPr>
          <p:spPr>
            <a:xfrm>
              <a:off x="3219994" y="448007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Most of the DNA viruses except Pox and Herpes replicate in nucleus.</a:t>
              </a:r>
            </a:p>
          </p:txBody>
        </p:sp>
        <p:sp>
          <p:nvSpPr>
            <p:cNvPr id="168" name="SubTopic"/>
            <p:cNvSpPr/>
            <p:nvPr/>
          </p:nvSpPr>
          <p:spPr>
            <a:xfrm>
              <a:off x="3219994" y="4719926"/>
              <a:ext cx="2119700" cy="401800"/>
            </a:xfrm>
            <a:custGeom>
              <a:avLst/>
              <a:gdLst>
                <a:gd name="rtl" fmla="*/ 34030 w 2119700"/>
                <a:gd name="rtt" fmla="*/ 13530 h 401800"/>
                <a:gd name="rtr" fmla="*/ 2084030 w 2119700"/>
                <a:gd name="rtb" fmla="*/ 390730 h 401800"/>
              </a:gdLst>
              <a:ahLst/>
              <a:cxnLst/>
              <a:rect l="rtl" t="rtt" r="rtr" b="rtb"/>
              <a:pathLst>
                <a:path w="2119700" h="4018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385400"/>
                  </a:lnTo>
                  <a:cubicBezTo>
                    <a:pt x="2119700" y="396421"/>
                    <a:pt x="2114321" y="401800"/>
                    <a:pt x="2103300" y="401800"/>
                  </a:cubicBezTo>
                  <a:lnTo>
                    <a:pt x="16400" y="401800"/>
                  </a:lnTo>
                  <a:cubicBezTo>
                    <a:pt x="5379" y="401800"/>
                    <a:pt x="0" y="396421"/>
                    <a:pt x="0" y="3854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All RNA viruses replicate in cytoplasm except Orthomyxoviruses and Retroviruses, which for certain stages of replication get into the nucleus of the cell</a:t>
              </a:r>
            </a:p>
          </p:txBody>
        </p:sp>
        <p:sp>
          <p:nvSpPr>
            <p:cNvPr id="170" name="SubTopic"/>
            <p:cNvSpPr/>
            <p:nvPr/>
          </p:nvSpPr>
          <p:spPr>
            <a:xfrm>
              <a:off x="1879294" y="5439476"/>
              <a:ext cx="508400" cy="118900"/>
            </a:xfrm>
            <a:custGeom>
              <a:avLst/>
              <a:gdLst>
                <a:gd name="rtl" fmla="*/ 34030 w 508400"/>
                <a:gd name="rtt" fmla="*/ 13530 h 118900"/>
                <a:gd name="rtr" fmla="*/ 472730 w 508400"/>
                <a:gd name="rtb" fmla="*/ 107830 h 118900"/>
              </a:gdLst>
              <a:ahLst/>
              <a:cxnLst/>
              <a:rect l="rtl" t="rtt" r="rtr" b="rtb"/>
              <a:pathLst>
                <a:path w="508400" h="118900">
                  <a:moveTo>
                    <a:pt x="16400" y="0"/>
                  </a:moveTo>
                  <a:lnTo>
                    <a:pt x="492000" y="0"/>
                  </a:lnTo>
                  <a:cubicBezTo>
                    <a:pt x="503021" y="0"/>
                    <a:pt x="508400" y="5379"/>
                    <a:pt x="508400" y="16400"/>
                  </a:cubicBezTo>
                  <a:lnTo>
                    <a:pt x="508400" y="102500"/>
                  </a:lnTo>
                  <a:cubicBezTo>
                    <a:pt x="508400" y="113521"/>
                    <a:pt x="503021" y="118900"/>
                    <a:pt x="492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consists of</a:t>
              </a:r>
            </a:p>
          </p:txBody>
        </p:sp>
        <p:sp>
          <p:nvSpPr>
            <p:cNvPr id="172" name="SubTopic"/>
            <p:cNvSpPr/>
            <p:nvPr/>
          </p:nvSpPr>
          <p:spPr>
            <a:xfrm>
              <a:off x="2498394" y="5293926"/>
              <a:ext cx="795400" cy="118900"/>
            </a:xfrm>
            <a:custGeom>
              <a:avLst/>
              <a:gdLst>
                <a:gd name="rtl" fmla="*/ 34030 w 795400"/>
                <a:gd name="rtt" fmla="*/ 13530 h 118900"/>
                <a:gd name="rtr" fmla="*/ 759730 w 795400"/>
                <a:gd name="rtb" fmla="*/ 107830 h 118900"/>
              </a:gdLst>
              <a:ahLst/>
              <a:cxnLst/>
              <a:rect l="rtl" t="rtt" r="rtr" b="rtb"/>
              <a:pathLst>
                <a:path w="795400" h="118900">
                  <a:moveTo>
                    <a:pt x="16400" y="0"/>
                  </a:moveTo>
                  <a:lnTo>
                    <a:pt x="779000" y="0"/>
                  </a:lnTo>
                  <a:cubicBezTo>
                    <a:pt x="790021" y="0"/>
                    <a:pt x="795400" y="5379"/>
                    <a:pt x="795400" y="16400"/>
                  </a:cubicBezTo>
                  <a:lnTo>
                    <a:pt x="795400" y="102500"/>
                  </a:lnTo>
                  <a:cubicBezTo>
                    <a:pt x="795400" y="113521"/>
                    <a:pt x="790021" y="118900"/>
                    <a:pt x="779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Genome synthesis</a:t>
              </a:r>
            </a:p>
          </p:txBody>
        </p:sp>
        <p:sp>
          <p:nvSpPr>
            <p:cNvPr id="174" name="SubTopic"/>
            <p:cNvSpPr/>
            <p:nvPr/>
          </p:nvSpPr>
          <p:spPr>
            <a:xfrm>
              <a:off x="2498394" y="5439476"/>
              <a:ext cx="680600" cy="118900"/>
            </a:xfrm>
            <a:custGeom>
              <a:avLst/>
              <a:gdLst>
                <a:gd name="rtl" fmla="*/ 34030 w 680600"/>
                <a:gd name="rtt" fmla="*/ 13530 h 118900"/>
                <a:gd name="rtr" fmla="*/ 644930 w 680600"/>
                <a:gd name="rtb" fmla="*/ 107830 h 118900"/>
              </a:gdLst>
              <a:ahLst/>
              <a:cxnLst/>
              <a:rect l="rtl" t="rtt" r="rtr" b="rtb"/>
              <a:pathLst>
                <a:path w="680600" h="118900">
                  <a:moveTo>
                    <a:pt x="16400" y="0"/>
                  </a:moveTo>
                  <a:lnTo>
                    <a:pt x="664200" y="0"/>
                  </a:lnTo>
                  <a:cubicBezTo>
                    <a:pt x="675221" y="0"/>
                    <a:pt x="680600" y="5379"/>
                    <a:pt x="680600" y="16400"/>
                  </a:cubicBezTo>
                  <a:lnTo>
                    <a:pt x="680600" y="102500"/>
                  </a:lnTo>
                  <a:cubicBezTo>
                    <a:pt x="680600" y="113521"/>
                    <a:pt x="675221" y="118900"/>
                    <a:pt x="6642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RNA production</a:t>
              </a:r>
            </a:p>
          </p:txBody>
        </p:sp>
        <p:sp>
          <p:nvSpPr>
            <p:cNvPr id="176" name="SubTopic"/>
            <p:cNvSpPr/>
            <p:nvPr/>
          </p:nvSpPr>
          <p:spPr>
            <a:xfrm>
              <a:off x="2498394" y="5585026"/>
              <a:ext cx="750300" cy="118900"/>
            </a:xfrm>
            <a:custGeom>
              <a:avLst/>
              <a:gdLst>
                <a:gd name="rtl" fmla="*/ 34030 w 750300"/>
                <a:gd name="rtt" fmla="*/ 13530 h 118900"/>
                <a:gd name="rtr" fmla="*/ 714630 w 750300"/>
                <a:gd name="rtb" fmla="*/ 107830 h 118900"/>
              </a:gdLst>
              <a:ahLst/>
              <a:cxnLst/>
              <a:rect l="rtl" t="rtt" r="rtr" b="rtb"/>
              <a:pathLst>
                <a:path w="750300" h="118900">
                  <a:moveTo>
                    <a:pt x="16400" y="0"/>
                  </a:moveTo>
                  <a:lnTo>
                    <a:pt x="733900" y="0"/>
                  </a:lnTo>
                  <a:cubicBezTo>
                    <a:pt x="744921" y="0"/>
                    <a:pt x="750300" y="5379"/>
                    <a:pt x="750300" y="16400"/>
                  </a:cubicBezTo>
                  <a:lnTo>
                    <a:pt x="750300" y="102500"/>
                  </a:lnTo>
                  <a:cubicBezTo>
                    <a:pt x="750300" y="113521"/>
                    <a:pt x="744921" y="118900"/>
                    <a:pt x="7339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Protein synthesis</a:t>
              </a:r>
            </a:p>
          </p:txBody>
        </p:sp>
        <p:sp>
          <p:nvSpPr>
            <p:cNvPr id="178" name="SubTopic"/>
            <p:cNvSpPr/>
            <p:nvPr/>
          </p:nvSpPr>
          <p:spPr>
            <a:xfrm>
              <a:off x="1879294" y="5148376"/>
              <a:ext cx="2045900" cy="118900"/>
            </a:xfrm>
            <a:custGeom>
              <a:avLst/>
              <a:gdLst>
                <a:gd name="rtl" fmla="*/ 34030 w 2045900"/>
                <a:gd name="rtt" fmla="*/ 13530 h 118900"/>
                <a:gd name="rtr" fmla="*/ 2010230 w 2045900"/>
                <a:gd name="rtb" fmla="*/ 107830 h 118900"/>
              </a:gdLst>
              <a:ahLst/>
              <a:cxnLst/>
              <a:rect l="rtl" t="rtt" r="rtr" b="rtb"/>
              <a:pathLst>
                <a:path w="2045900" h="118900">
                  <a:moveTo>
                    <a:pt x="16400" y="0"/>
                  </a:moveTo>
                  <a:lnTo>
                    <a:pt x="2029500" y="0"/>
                  </a:lnTo>
                  <a:cubicBezTo>
                    <a:pt x="2040521" y="0"/>
                    <a:pt x="2045900" y="5379"/>
                    <a:pt x="2045900" y="16400"/>
                  </a:cubicBezTo>
                  <a:lnTo>
                    <a:pt x="2045900" y="102500"/>
                  </a:lnTo>
                  <a:cubicBezTo>
                    <a:pt x="2045900" y="113521"/>
                    <a:pt x="2040521" y="118900"/>
                    <a:pt x="2029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immedietly after uncoating genome synthesis starts</a:t>
              </a:r>
            </a:p>
          </p:txBody>
        </p:sp>
        <p:sp>
          <p:nvSpPr>
            <p:cNvPr id="181" name="SubTopic"/>
            <p:cNvSpPr/>
            <p:nvPr/>
          </p:nvSpPr>
          <p:spPr>
            <a:xfrm>
              <a:off x="1899794" y="5982726"/>
              <a:ext cx="451000" cy="118900"/>
            </a:xfrm>
            <a:custGeom>
              <a:avLst/>
              <a:gdLst>
                <a:gd name="rtl" fmla="*/ 34030 w 451000"/>
                <a:gd name="rtt" fmla="*/ 13530 h 118900"/>
                <a:gd name="rtr" fmla="*/ 415330 w 451000"/>
                <a:gd name="rtb" fmla="*/ 107830 h 118900"/>
              </a:gdLst>
              <a:ahLst/>
              <a:cxnLst/>
              <a:rect l="rtl" t="rtt" r="rtr" b="rtb"/>
              <a:pathLst>
                <a:path w="451000" h="118900">
                  <a:moveTo>
                    <a:pt x="16400" y="0"/>
                  </a:moveTo>
                  <a:lnTo>
                    <a:pt x="434600" y="0"/>
                  </a:lnTo>
                  <a:cubicBezTo>
                    <a:pt x="445621" y="0"/>
                    <a:pt x="451000" y="5379"/>
                    <a:pt x="451000" y="16400"/>
                  </a:cubicBezTo>
                  <a:lnTo>
                    <a:pt x="451000" y="102500"/>
                  </a:lnTo>
                  <a:cubicBezTo>
                    <a:pt x="451000" y="113521"/>
                    <a:pt x="445621" y="118900"/>
                    <a:pt x="434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assembly</a:t>
              </a:r>
            </a:p>
          </p:txBody>
        </p:sp>
        <p:sp>
          <p:nvSpPr>
            <p:cNvPr id="183" name="SubTopic"/>
            <p:cNvSpPr/>
            <p:nvPr/>
          </p:nvSpPr>
          <p:spPr>
            <a:xfrm>
              <a:off x="1899794" y="6486001"/>
              <a:ext cx="364900" cy="118900"/>
            </a:xfrm>
            <a:custGeom>
              <a:avLst/>
              <a:gdLst>
                <a:gd name="rtl" fmla="*/ 34030 w 364900"/>
                <a:gd name="rtt" fmla="*/ 13530 h 118900"/>
                <a:gd name="rtr" fmla="*/ 329230 w 364900"/>
                <a:gd name="rtb" fmla="*/ 107830 h 118900"/>
              </a:gdLst>
              <a:ahLst/>
              <a:cxnLst/>
              <a:rect l="rtl" t="rtt" r="rtr" b="rtb"/>
              <a:pathLst>
                <a:path w="364900" h="118900">
                  <a:moveTo>
                    <a:pt x="16400" y="0"/>
                  </a:moveTo>
                  <a:lnTo>
                    <a:pt x="348500" y="0"/>
                  </a:lnTo>
                  <a:cubicBezTo>
                    <a:pt x="359521" y="0"/>
                    <a:pt x="364900" y="5379"/>
                    <a:pt x="364900" y="16400"/>
                  </a:cubicBezTo>
                  <a:lnTo>
                    <a:pt x="364900" y="102500"/>
                  </a:lnTo>
                  <a:cubicBezTo>
                    <a:pt x="364900" y="113521"/>
                    <a:pt x="359521" y="118900"/>
                    <a:pt x="348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release</a:t>
              </a:r>
            </a:p>
          </p:txBody>
        </p:sp>
        <p:sp>
          <p:nvSpPr>
            <p:cNvPr id="185" name="SubTopic"/>
            <p:cNvSpPr/>
            <p:nvPr/>
          </p:nvSpPr>
          <p:spPr>
            <a:xfrm>
              <a:off x="1899794" y="6897026"/>
              <a:ext cx="496100" cy="118900"/>
            </a:xfrm>
            <a:custGeom>
              <a:avLst/>
              <a:gdLst>
                <a:gd name="rtl" fmla="*/ 34030 w 496100"/>
                <a:gd name="rtt" fmla="*/ 13530 h 118900"/>
                <a:gd name="rtr" fmla="*/ 460430 w 496100"/>
                <a:gd name="rtb" fmla="*/ 107830 h 118900"/>
              </a:gdLst>
              <a:ahLst/>
              <a:cxnLst/>
              <a:rect l="rtl" t="rtt" r="rtr" b="rtb"/>
              <a:pathLst>
                <a:path w="496100" h="118900">
                  <a:moveTo>
                    <a:pt x="16400" y="0"/>
                  </a:moveTo>
                  <a:lnTo>
                    <a:pt x="479700" y="0"/>
                  </a:lnTo>
                  <a:cubicBezTo>
                    <a:pt x="490721" y="0"/>
                    <a:pt x="496100" y="5379"/>
                    <a:pt x="496100" y="16400"/>
                  </a:cubicBezTo>
                  <a:lnTo>
                    <a:pt x="496100" y="102500"/>
                  </a:lnTo>
                  <a:cubicBezTo>
                    <a:pt x="496100" y="113521"/>
                    <a:pt x="490721" y="118900"/>
                    <a:pt x="4797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88" b="1">
                  <a:solidFill>
                    <a:srgbClr val="303030"/>
                  </a:solidFill>
                  <a:latin typeface="Arial"/>
                </a:rPr>
                <a:t>maturation</a:t>
              </a:r>
            </a:p>
          </p:txBody>
        </p:sp>
        <p:sp>
          <p:nvSpPr>
            <p:cNvPr id="187" name="SubTopic"/>
            <p:cNvSpPr/>
            <p:nvPr/>
          </p:nvSpPr>
          <p:spPr>
            <a:xfrm>
              <a:off x="2461494" y="5839226"/>
              <a:ext cx="1644100" cy="118900"/>
            </a:xfrm>
            <a:custGeom>
              <a:avLst/>
              <a:gdLst>
                <a:gd name="rtl" fmla="*/ 34030 w 1644100"/>
                <a:gd name="rtt" fmla="*/ 13530 h 118900"/>
                <a:gd name="rtr" fmla="*/ 1608430 w 1644100"/>
                <a:gd name="rtb" fmla="*/ 107830 h 118900"/>
              </a:gdLst>
              <a:ahLst/>
              <a:cxnLst/>
              <a:rect l="rtl" t="rtt" r="rtr" b="rtb"/>
              <a:pathLst>
                <a:path w="1644100" h="118900">
                  <a:moveTo>
                    <a:pt x="16400" y="0"/>
                  </a:moveTo>
                  <a:lnTo>
                    <a:pt x="1627700" y="0"/>
                  </a:lnTo>
                  <a:cubicBezTo>
                    <a:pt x="1638721" y="0"/>
                    <a:pt x="1644100" y="5379"/>
                    <a:pt x="1644100" y="16400"/>
                  </a:cubicBezTo>
                  <a:lnTo>
                    <a:pt x="1644100" y="102500"/>
                  </a:lnTo>
                  <a:cubicBezTo>
                    <a:pt x="1644100" y="113521"/>
                    <a:pt x="1638721" y="118900"/>
                    <a:pt x="16277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the basic structure of the virus is formed.</a:t>
              </a:r>
            </a:p>
          </p:txBody>
        </p:sp>
        <p:sp>
          <p:nvSpPr>
            <p:cNvPr id="189" name="SubTopic"/>
            <p:cNvSpPr/>
            <p:nvPr/>
          </p:nvSpPr>
          <p:spPr>
            <a:xfrm>
              <a:off x="2461494" y="5984776"/>
              <a:ext cx="2119700" cy="401800"/>
            </a:xfrm>
            <a:custGeom>
              <a:avLst/>
              <a:gdLst>
                <a:gd name="rtl" fmla="*/ 34030 w 2119700"/>
                <a:gd name="rtt" fmla="*/ 13530 h 401800"/>
                <a:gd name="rtr" fmla="*/ 2084030 w 2119700"/>
                <a:gd name="rtb" fmla="*/ 390730 h 401800"/>
              </a:gdLst>
              <a:ahLst/>
              <a:cxnLst/>
              <a:rect l="rtl" t="rtt" r="rtr" b="rtb"/>
              <a:pathLst>
                <a:path w="2119700" h="4018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385400"/>
                  </a:lnTo>
                  <a:cubicBezTo>
                    <a:pt x="2119700" y="396421"/>
                    <a:pt x="2114321" y="401800"/>
                    <a:pt x="2103300" y="401800"/>
                  </a:cubicBezTo>
                  <a:lnTo>
                    <a:pt x="16400" y="401800"/>
                  </a:lnTo>
                  <a:cubicBezTo>
                    <a:pt x="5379" y="401800"/>
                    <a:pt x="0" y="396421"/>
                    <a:pt x="0" y="3854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The site of assembly varies for different viruses, e.g: Picornaviruses, Poxviruses, Reoviruses - In the cytoplasm. Adenoviruses, povaviruses, Parvoviruses - In the nucleus</a:t>
              </a:r>
            </a:p>
          </p:txBody>
        </p:sp>
        <p:sp>
          <p:nvSpPr>
            <p:cNvPr id="191" name="SubTopic"/>
            <p:cNvSpPr/>
            <p:nvPr/>
          </p:nvSpPr>
          <p:spPr>
            <a:xfrm>
              <a:off x="2375394" y="6413226"/>
              <a:ext cx="1734300" cy="118900"/>
            </a:xfrm>
            <a:custGeom>
              <a:avLst/>
              <a:gdLst>
                <a:gd name="rtl" fmla="*/ 34030 w 1734300"/>
                <a:gd name="rtt" fmla="*/ 13530 h 118900"/>
                <a:gd name="rtr" fmla="*/ 1698630 w 1734300"/>
                <a:gd name="rtb" fmla="*/ 107830 h 118900"/>
              </a:gdLst>
              <a:ahLst/>
              <a:cxnLst/>
              <a:rect l="rtl" t="rtt" r="rtr" b="rtb"/>
              <a:pathLst>
                <a:path w="1734300" h="118900">
                  <a:moveTo>
                    <a:pt x="16400" y="0"/>
                  </a:moveTo>
                  <a:lnTo>
                    <a:pt x="1717900" y="0"/>
                  </a:lnTo>
                  <a:cubicBezTo>
                    <a:pt x="1728921" y="0"/>
                    <a:pt x="1734300" y="5379"/>
                    <a:pt x="1734300" y="16400"/>
                  </a:cubicBezTo>
                  <a:lnTo>
                    <a:pt x="1734300" y="102500"/>
                  </a:lnTo>
                  <a:cubicBezTo>
                    <a:pt x="1734300" y="113521"/>
                    <a:pt x="1728921" y="118900"/>
                    <a:pt x="17179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the cell breaks open and releases the virus.</a:t>
              </a:r>
            </a:p>
          </p:txBody>
        </p:sp>
        <p:sp>
          <p:nvSpPr>
            <p:cNvPr id="193" name="SubTopic"/>
            <p:cNvSpPr/>
            <p:nvPr/>
          </p:nvSpPr>
          <p:spPr>
            <a:xfrm>
              <a:off x="2375394" y="6558776"/>
              <a:ext cx="1849100" cy="118900"/>
            </a:xfrm>
            <a:custGeom>
              <a:avLst/>
              <a:gdLst>
                <a:gd name="rtl" fmla="*/ 34030 w 1849100"/>
                <a:gd name="rtt" fmla="*/ 13530 h 118900"/>
                <a:gd name="rtr" fmla="*/ 1813430 w 1849100"/>
                <a:gd name="rtb" fmla="*/ 107830 h 118900"/>
              </a:gdLst>
              <a:ahLst/>
              <a:cxnLst/>
              <a:rect l="rtl" t="rtt" r="rtr" b="rtb"/>
              <a:pathLst>
                <a:path w="1849100" h="118900">
                  <a:moveTo>
                    <a:pt x="16400" y="0"/>
                  </a:moveTo>
                  <a:lnTo>
                    <a:pt x="1832700" y="0"/>
                  </a:lnTo>
                  <a:cubicBezTo>
                    <a:pt x="1843721" y="0"/>
                    <a:pt x="1849100" y="5379"/>
                    <a:pt x="1849100" y="16400"/>
                  </a:cubicBezTo>
                  <a:lnTo>
                    <a:pt x="1849100" y="102500"/>
                  </a:lnTo>
                  <a:cubicBezTo>
                    <a:pt x="1849100" y="113521"/>
                    <a:pt x="1843721" y="118900"/>
                    <a:pt x="18327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Enveloped viruses acquire the lipid membrane</a:t>
              </a:r>
            </a:p>
          </p:txBody>
        </p:sp>
        <p:sp>
          <p:nvSpPr>
            <p:cNvPr id="195" name="SubTopic"/>
            <p:cNvSpPr/>
            <p:nvPr/>
          </p:nvSpPr>
          <p:spPr>
            <a:xfrm>
              <a:off x="2506594" y="6704326"/>
              <a:ext cx="1201300" cy="118900"/>
            </a:xfrm>
            <a:custGeom>
              <a:avLst/>
              <a:gdLst>
                <a:gd name="rtl" fmla="*/ 34030 w 1201300"/>
                <a:gd name="rtt" fmla="*/ 13530 h 118900"/>
                <a:gd name="rtr" fmla="*/ 1165630 w 1201300"/>
                <a:gd name="rtb" fmla="*/ 107830 h 118900"/>
              </a:gdLst>
              <a:ahLst/>
              <a:cxnLst/>
              <a:rect l="rtl" t="rtt" r="rtr" b="rtb"/>
              <a:pathLst>
                <a:path w="1201300" h="118900">
                  <a:moveTo>
                    <a:pt x="16400" y="0"/>
                  </a:moveTo>
                  <a:lnTo>
                    <a:pt x="1184900" y="0"/>
                  </a:lnTo>
                  <a:cubicBezTo>
                    <a:pt x="1195921" y="0"/>
                    <a:pt x="1201300" y="5379"/>
                    <a:pt x="1201300" y="16400"/>
                  </a:cubicBezTo>
                  <a:lnTo>
                    <a:pt x="1201300" y="102500"/>
                  </a:lnTo>
                  <a:cubicBezTo>
                    <a:pt x="1201300" y="113521"/>
                    <a:pt x="1195921" y="118900"/>
                    <a:pt x="11849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the virus becomes infectious.</a:t>
              </a:r>
            </a:p>
          </p:txBody>
        </p:sp>
        <p:sp>
          <p:nvSpPr>
            <p:cNvPr id="197" name="SubTopic"/>
            <p:cNvSpPr/>
            <p:nvPr/>
          </p:nvSpPr>
          <p:spPr>
            <a:xfrm>
              <a:off x="2506594" y="684987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it involves structural changes in the particle, often resulting from specific cleavage of capsid proteins</a:t>
              </a:r>
            </a:p>
          </p:txBody>
        </p:sp>
        <p:sp>
          <p:nvSpPr>
            <p:cNvPr id="199" name="SubTopic"/>
            <p:cNvSpPr/>
            <p:nvPr/>
          </p:nvSpPr>
          <p:spPr>
            <a:xfrm>
              <a:off x="2506594" y="7089726"/>
              <a:ext cx="1873700" cy="118900"/>
            </a:xfrm>
            <a:custGeom>
              <a:avLst/>
              <a:gdLst>
                <a:gd name="rtl" fmla="*/ 34030 w 1873700"/>
                <a:gd name="rtt" fmla="*/ 13530 h 118900"/>
                <a:gd name="rtr" fmla="*/ 1838030 w 1873700"/>
                <a:gd name="rtb" fmla="*/ 107830 h 118900"/>
              </a:gdLst>
              <a:ahLst/>
              <a:cxnLst/>
              <a:rect l="rtl" t="rtt" r="rtr" b="rtb"/>
              <a:pathLst>
                <a:path w="1873700" h="118900">
                  <a:moveTo>
                    <a:pt x="16400" y="0"/>
                  </a:moveTo>
                  <a:lnTo>
                    <a:pt x="1857300" y="0"/>
                  </a:lnTo>
                  <a:cubicBezTo>
                    <a:pt x="1868321" y="0"/>
                    <a:pt x="1873700" y="5379"/>
                    <a:pt x="1873700" y="16400"/>
                  </a:cubicBezTo>
                  <a:lnTo>
                    <a:pt x="1873700" y="102500"/>
                  </a:lnTo>
                  <a:cubicBezTo>
                    <a:pt x="1873700" y="113521"/>
                    <a:pt x="1868321" y="118900"/>
                    <a:pt x="1857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88" b="1">
                  <a:solidFill>
                    <a:srgbClr val="303030"/>
                  </a:solidFill>
                  <a:latin typeface="Arial"/>
                </a:rPr>
                <a:t>leads to a conformational change in the capsid.</a:t>
              </a:r>
            </a:p>
          </p:txBody>
        </p:sp>
        <p:sp>
          <p:nvSpPr>
            <p:cNvPr id="203" name="shape203"/>
            <p:cNvSpPr/>
            <p:nvPr/>
          </p:nvSpPr>
          <p:spPr>
            <a:xfrm>
              <a:off x="701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4" name="shape204"/>
            <p:cNvSpPr/>
            <p:nvPr/>
          </p:nvSpPr>
          <p:spPr>
            <a:xfrm>
              <a:off x="701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5" name="shape205"/>
            <p:cNvSpPr/>
            <p:nvPr/>
          </p:nvSpPr>
          <p:spPr>
            <a:xfrm>
              <a:off x="701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6" name="shape206"/>
            <p:cNvSpPr/>
            <p:nvPr/>
          </p:nvSpPr>
          <p:spPr>
            <a:xfrm>
              <a:off x="2403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7" name="shape207"/>
            <p:cNvSpPr/>
            <p:nvPr/>
          </p:nvSpPr>
          <p:spPr>
            <a:xfrm>
              <a:off x="2403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8" name="shape208"/>
            <p:cNvSpPr/>
            <p:nvPr/>
          </p:nvSpPr>
          <p:spPr>
            <a:xfrm>
              <a:off x="24030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9" name="shape209"/>
            <p:cNvSpPr/>
            <p:nvPr/>
          </p:nvSpPr>
          <p:spPr>
            <a:xfrm>
              <a:off x="4104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0" name="shape210"/>
            <p:cNvSpPr/>
            <p:nvPr/>
          </p:nvSpPr>
          <p:spPr>
            <a:xfrm>
              <a:off x="4104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1" name="shape211"/>
            <p:cNvSpPr/>
            <p:nvPr/>
          </p:nvSpPr>
          <p:spPr>
            <a:xfrm>
              <a:off x="4104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2" name="shape212"/>
            <p:cNvSpPr/>
            <p:nvPr/>
          </p:nvSpPr>
          <p:spPr>
            <a:xfrm>
              <a:off x="5806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3" name="shape213"/>
            <p:cNvSpPr/>
            <p:nvPr/>
          </p:nvSpPr>
          <p:spPr>
            <a:xfrm>
              <a:off x="5806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4" name="shape214"/>
            <p:cNvSpPr/>
            <p:nvPr/>
          </p:nvSpPr>
          <p:spPr>
            <a:xfrm>
              <a:off x="58060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5" name="shape215"/>
            <p:cNvSpPr/>
            <p:nvPr/>
          </p:nvSpPr>
          <p:spPr>
            <a:xfrm>
              <a:off x="7507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6" name="shape216"/>
            <p:cNvSpPr/>
            <p:nvPr/>
          </p:nvSpPr>
          <p:spPr>
            <a:xfrm>
              <a:off x="7507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7" name="shape217"/>
            <p:cNvSpPr/>
            <p:nvPr/>
          </p:nvSpPr>
          <p:spPr>
            <a:xfrm>
              <a:off x="7507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8" name="shape218"/>
            <p:cNvSpPr/>
            <p:nvPr/>
          </p:nvSpPr>
          <p:spPr>
            <a:xfrm>
              <a:off x="701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9" name="shape219"/>
            <p:cNvSpPr/>
            <p:nvPr/>
          </p:nvSpPr>
          <p:spPr>
            <a:xfrm>
              <a:off x="701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0" name="shape220"/>
            <p:cNvSpPr/>
            <p:nvPr/>
          </p:nvSpPr>
          <p:spPr>
            <a:xfrm>
              <a:off x="701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1" name="shape221"/>
            <p:cNvSpPr/>
            <p:nvPr/>
          </p:nvSpPr>
          <p:spPr>
            <a:xfrm>
              <a:off x="2403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2" name="shape222"/>
            <p:cNvSpPr/>
            <p:nvPr/>
          </p:nvSpPr>
          <p:spPr>
            <a:xfrm>
              <a:off x="2403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3" name="shape223"/>
            <p:cNvSpPr/>
            <p:nvPr/>
          </p:nvSpPr>
          <p:spPr>
            <a:xfrm>
              <a:off x="24030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4" name="shape224"/>
            <p:cNvSpPr/>
            <p:nvPr/>
          </p:nvSpPr>
          <p:spPr>
            <a:xfrm>
              <a:off x="4104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5" name="shape225"/>
            <p:cNvSpPr/>
            <p:nvPr/>
          </p:nvSpPr>
          <p:spPr>
            <a:xfrm>
              <a:off x="4104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6" name="shape226"/>
            <p:cNvSpPr/>
            <p:nvPr/>
          </p:nvSpPr>
          <p:spPr>
            <a:xfrm>
              <a:off x="4104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7" name="shape227"/>
            <p:cNvSpPr/>
            <p:nvPr/>
          </p:nvSpPr>
          <p:spPr>
            <a:xfrm>
              <a:off x="5806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8" name="shape228"/>
            <p:cNvSpPr/>
            <p:nvPr/>
          </p:nvSpPr>
          <p:spPr>
            <a:xfrm>
              <a:off x="5806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9" name="shape229"/>
            <p:cNvSpPr/>
            <p:nvPr/>
          </p:nvSpPr>
          <p:spPr>
            <a:xfrm>
              <a:off x="58060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0" name="shape230"/>
            <p:cNvSpPr/>
            <p:nvPr/>
          </p:nvSpPr>
          <p:spPr>
            <a:xfrm>
              <a:off x="7507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1" name="shape231"/>
            <p:cNvSpPr/>
            <p:nvPr/>
          </p:nvSpPr>
          <p:spPr>
            <a:xfrm>
              <a:off x="7507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2" name="shape232"/>
            <p:cNvSpPr/>
            <p:nvPr/>
          </p:nvSpPr>
          <p:spPr>
            <a:xfrm>
              <a:off x="7507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3" name="shape233"/>
            <p:cNvSpPr/>
            <p:nvPr/>
          </p:nvSpPr>
          <p:spPr>
            <a:xfrm>
              <a:off x="701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4" name="shape234"/>
            <p:cNvSpPr/>
            <p:nvPr/>
          </p:nvSpPr>
          <p:spPr>
            <a:xfrm>
              <a:off x="701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5" name="shape235"/>
            <p:cNvSpPr/>
            <p:nvPr/>
          </p:nvSpPr>
          <p:spPr>
            <a:xfrm>
              <a:off x="701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6" name="shape236"/>
            <p:cNvSpPr/>
            <p:nvPr/>
          </p:nvSpPr>
          <p:spPr>
            <a:xfrm>
              <a:off x="2403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7" name="shape237"/>
            <p:cNvSpPr/>
            <p:nvPr/>
          </p:nvSpPr>
          <p:spPr>
            <a:xfrm>
              <a:off x="2403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8" name="shape238"/>
            <p:cNvSpPr/>
            <p:nvPr/>
          </p:nvSpPr>
          <p:spPr>
            <a:xfrm>
              <a:off x="24030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9" name="shape239"/>
            <p:cNvSpPr/>
            <p:nvPr/>
          </p:nvSpPr>
          <p:spPr>
            <a:xfrm>
              <a:off x="4104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0" name="shape240"/>
            <p:cNvSpPr/>
            <p:nvPr/>
          </p:nvSpPr>
          <p:spPr>
            <a:xfrm>
              <a:off x="4104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1" name="shape241"/>
            <p:cNvSpPr/>
            <p:nvPr/>
          </p:nvSpPr>
          <p:spPr>
            <a:xfrm>
              <a:off x="4104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2" name="shape242"/>
            <p:cNvSpPr/>
            <p:nvPr/>
          </p:nvSpPr>
          <p:spPr>
            <a:xfrm>
              <a:off x="5806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3" name="shape243"/>
            <p:cNvSpPr/>
            <p:nvPr/>
          </p:nvSpPr>
          <p:spPr>
            <a:xfrm>
              <a:off x="5806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4" name="shape244"/>
            <p:cNvSpPr/>
            <p:nvPr/>
          </p:nvSpPr>
          <p:spPr>
            <a:xfrm>
              <a:off x="58060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5" name="shape245"/>
            <p:cNvSpPr/>
            <p:nvPr/>
          </p:nvSpPr>
          <p:spPr>
            <a:xfrm>
              <a:off x="7507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6" name="shape246"/>
            <p:cNvSpPr/>
            <p:nvPr/>
          </p:nvSpPr>
          <p:spPr>
            <a:xfrm>
              <a:off x="7507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7" name="shape247"/>
            <p:cNvSpPr/>
            <p:nvPr/>
          </p:nvSpPr>
          <p:spPr>
            <a:xfrm>
              <a:off x="7507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8" name="shape248"/>
            <p:cNvSpPr/>
            <p:nvPr/>
          </p:nvSpPr>
          <p:spPr>
            <a:xfrm>
              <a:off x="701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9" name="shape249"/>
            <p:cNvSpPr/>
            <p:nvPr/>
          </p:nvSpPr>
          <p:spPr>
            <a:xfrm>
              <a:off x="701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0" name="shape250"/>
            <p:cNvSpPr/>
            <p:nvPr/>
          </p:nvSpPr>
          <p:spPr>
            <a:xfrm>
              <a:off x="701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1" name="shape251"/>
            <p:cNvSpPr/>
            <p:nvPr/>
          </p:nvSpPr>
          <p:spPr>
            <a:xfrm>
              <a:off x="2403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2" name="shape252"/>
            <p:cNvSpPr/>
            <p:nvPr/>
          </p:nvSpPr>
          <p:spPr>
            <a:xfrm>
              <a:off x="2403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3" name="shape253"/>
            <p:cNvSpPr/>
            <p:nvPr/>
          </p:nvSpPr>
          <p:spPr>
            <a:xfrm>
              <a:off x="24030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4" name="shape254"/>
            <p:cNvSpPr/>
            <p:nvPr/>
          </p:nvSpPr>
          <p:spPr>
            <a:xfrm>
              <a:off x="4104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5" name="shape255"/>
            <p:cNvSpPr/>
            <p:nvPr/>
          </p:nvSpPr>
          <p:spPr>
            <a:xfrm>
              <a:off x="4104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6" name="shape256"/>
            <p:cNvSpPr/>
            <p:nvPr/>
          </p:nvSpPr>
          <p:spPr>
            <a:xfrm>
              <a:off x="4104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5806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5806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58060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7507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7507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7507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3" name="shape263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340153" y="0"/>
                  </a:moveTo>
                  <a:lnTo>
                    <a:pt x="2154301" y="0"/>
                  </a:lnTo>
                  <a:lnTo>
                    <a:pt x="2154301" y="518328"/>
                  </a:lnTo>
                  <a:lnTo>
                    <a:pt x="507055" y="518328"/>
                  </a:lnTo>
                  <a:cubicBezTo>
                    <a:pt x="448018" y="518328"/>
                    <a:pt x="418500" y="518328"/>
                    <a:pt x="396031" y="506657"/>
                  </a:cubicBezTo>
                  <a:cubicBezTo>
                    <a:pt x="377097" y="496822"/>
                    <a:pt x="361660" y="481384"/>
                    <a:pt x="351824" y="462450"/>
                  </a:cubicBezTo>
                  <a:cubicBezTo>
                    <a:pt x="340153" y="439981"/>
                    <a:pt x="340153" y="410463"/>
                    <a:pt x="340153" y="351427"/>
                  </a:cubicBezTo>
                  <a:lnTo>
                    <a:pt x="340153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824871" y="152794"/>
                  </a:moveTo>
                  <a:cubicBezTo>
                    <a:pt x="824871" y="118504"/>
                    <a:pt x="852668" y="90707"/>
                    <a:pt x="886957" y="90707"/>
                  </a:cubicBezTo>
                  <a:lnTo>
                    <a:pt x="1034907" y="90707"/>
                  </a:lnTo>
                  <a:cubicBezTo>
                    <a:pt x="1069196" y="90707"/>
                    <a:pt x="1096993" y="118504"/>
                    <a:pt x="1096993" y="152794"/>
                  </a:cubicBezTo>
                  <a:lnTo>
                    <a:pt x="1096993" y="300743"/>
                  </a:lnTo>
                  <a:cubicBezTo>
                    <a:pt x="1096993" y="335033"/>
                    <a:pt x="1069196" y="362830"/>
                    <a:pt x="1034907" y="362830"/>
                  </a:cubicBezTo>
                  <a:lnTo>
                    <a:pt x="886957" y="362830"/>
                  </a:lnTo>
                  <a:cubicBezTo>
                    <a:pt x="852668" y="362830"/>
                    <a:pt x="824871" y="335033"/>
                    <a:pt x="824871" y="300743"/>
                  </a:cubicBezTo>
                  <a:lnTo>
                    <a:pt x="824871" y="15279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65" name="shape265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007732" y="184294"/>
                  </a:moveTo>
                  <a:cubicBezTo>
                    <a:pt x="1013361" y="189923"/>
                    <a:pt x="1013361" y="199049"/>
                    <a:pt x="1007732" y="204679"/>
                  </a:cubicBezTo>
                  <a:lnTo>
                    <a:pt x="935661" y="276750"/>
                  </a:lnTo>
                  <a:cubicBezTo>
                    <a:pt x="930032" y="282379"/>
                    <a:pt x="920905" y="282379"/>
                    <a:pt x="915276" y="276750"/>
                  </a:cubicBezTo>
                  <a:cubicBezTo>
                    <a:pt x="909647" y="271121"/>
                    <a:pt x="909647" y="261995"/>
                    <a:pt x="915276" y="256366"/>
                  </a:cubicBezTo>
                  <a:lnTo>
                    <a:pt x="987347" y="184294"/>
                  </a:lnTo>
                  <a:cubicBezTo>
                    <a:pt x="992977" y="178665"/>
                    <a:pt x="1002103" y="178665"/>
                    <a:pt x="1007732" y="184294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66" name="shape266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903848" y="193249"/>
                  </a:moveTo>
                  <a:lnTo>
                    <a:pt x="903848" y="267794"/>
                  </a:lnTo>
                  <a:lnTo>
                    <a:pt x="915277" y="256365"/>
                  </a:lnTo>
                  <a:cubicBezTo>
                    <a:pt x="920906" y="250736"/>
                    <a:pt x="930032" y="250736"/>
                    <a:pt x="935661" y="256365"/>
                  </a:cubicBezTo>
                  <a:cubicBezTo>
                    <a:pt x="941290" y="261994"/>
                    <a:pt x="941290" y="271120"/>
                    <a:pt x="935661" y="276749"/>
                  </a:cubicBezTo>
                  <a:lnTo>
                    <a:pt x="911929" y="300482"/>
                  </a:lnTo>
                  <a:cubicBezTo>
                    <a:pt x="898308" y="314102"/>
                    <a:pt x="875019" y="304456"/>
                    <a:pt x="875020" y="285193"/>
                  </a:cubicBezTo>
                  <a:lnTo>
                    <a:pt x="875019" y="175850"/>
                  </a:lnTo>
                  <a:cubicBezTo>
                    <a:pt x="875019" y="156587"/>
                    <a:pt x="898308" y="146940"/>
                    <a:pt x="911929" y="160561"/>
                  </a:cubicBezTo>
                  <a:lnTo>
                    <a:pt x="1019162" y="267794"/>
                  </a:lnTo>
                  <a:lnTo>
                    <a:pt x="1019162" y="193249"/>
                  </a:lnTo>
                  <a:lnTo>
                    <a:pt x="1007733" y="204678"/>
                  </a:lnTo>
                  <a:cubicBezTo>
                    <a:pt x="1002103" y="210307"/>
                    <a:pt x="992977" y="210307"/>
                    <a:pt x="987348" y="204678"/>
                  </a:cubicBezTo>
                  <a:cubicBezTo>
                    <a:pt x="981719" y="199049"/>
                    <a:pt x="981719" y="189923"/>
                    <a:pt x="987349" y="184293"/>
                  </a:cubicBezTo>
                  <a:lnTo>
                    <a:pt x="1011080" y="160561"/>
                  </a:lnTo>
                  <a:cubicBezTo>
                    <a:pt x="1024701" y="146940"/>
                    <a:pt x="1047991" y="156587"/>
                    <a:pt x="1047990" y="175849"/>
                  </a:cubicBezTo>
                  <a:lnTo>
                    <a:pt x="1047990" y="285193"/>
                  </a:lnTo>
                  <a:cubicBezTo>
                    <a:pt x="1047991" y="304456"/>
                    <a:pt x="1024701" y="314102"/>
                    <a:pt x="1011081" y="300482"/>
                  </a:cubicBezTo>
                  <a:lnTo>
                    <a:pt x="903848" y="193249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258792" y="130392"/>
                  </a:moveTo>
                  <a:lnTo>
                    <a:pt x="1243712" y="130392"/>
                  </a:lnTo>
                  <a:lnTo>
                    <a:pt x="1229766" y="187084"/>
                  </a:lnTo>
                  <a:lnTo>
                    <a:pt x="1212645" y="130392"/>
                  </a:lnTo>
                  <a:lnTo>
                    <a:pt x="1198132" y="130392"/>
                  </a:lnTo>
                  <a:lnTo>
                    <a:pt x="1181011" y="186971"/>
                  </a:lnTo>
                  <a:lnTo>
                    <a:pt x="1167064" y="130392"/>
                  </a:lnTo>
                  <a:lnTo>
                    <a:pt x="1151417" y="130392"/>
                  </a:lnTo>
                  <a:lnTo>
                    <a:pt x="1173074" y="209761"/>
                  </a:lnTo>
                  <a:lnTo>
                    <a:pt x="1187700" y="209761"/>
                  </a:lnTo>
                  <a:lnTo>
                    <a:pt x="1205162" y="151822"/>
                  </a:lnTo>
                  <a:lnTo>
                    <a:pt x="1222623" y="209761"/>
                  </a:lnTo>
                  <a:lnTo>
                    <a:pt x="1237136" y="209761"/>
                  </a:lnTo>
                  <a:lnTo>
                    <a:pt x="1258792" y="130392"/>
                  </a:lnTo>
                  <a:moveTo>
                    <a:pt x="1287116" y="150348"/>
                  </a:moveTo>
                  <a:cubicBezTo>
                    <a:pt x="1270108" y="150348"/>
                    <a:pt x="1258203" y="161686"/>
                    <a:pt x="1258203" y="180621"/>
                  </a:cubicBezTo>
                  <a:cubicBezTo>
                    <a:pt x="1258203" y="199670"/>
                    <a:pt x="1270108" y="211008"/>
                    <a:pt x="1287116" y="211008"/>
                  </a:cubicBezTo>
                  <a:cubicBezTo>
                    <a:pt x="1304237" y="211008"/>
                    <a:pt x="1316142" y="199670"/>
                    <a:pt x="1316142" y="180621"/>
                  </a:cubicBezTo>
                  <a:cubicBezTo>
                    <a:pt x="1316142" y="161686"/>
                    <a:pt x="1304237" y="150348"/>
                    <a:pt x="1287116" y="150348"/>
                  </a:cubicBezTo>
                  <a:moveTo>
                    <a:pt x="1287002" y="163387"/>
                  </a:moveTo>
                  <a:cubicBezTo>
                    <a:pt x="1295506" y="163387"/>
                    <a:pt x="1301742" y="168943"/>
                    <a:pt x="1301742" y="180621"/>
                  </a:cubicBezTo>
                  <a:cubicBezTo>
                    <a:pt x="1301742" y="191619"/>
                    <a:pt x="1296413" y="197969"/>
                    <a:pt x="1287343" y="197969"/>
                  </a:cubicBezTo>
                  <a:cubicBezTo>
                    <a:pt x="1278839" y="197969"/>
                    <a:pt x="1272603" y="192413"/>
                    <a:pt x="1272603" y="180621"/>
                  </a:cubicBezTo>
                  <a:cubicBezTo>
                    <a:pt x="1272603" y="169736"/>
                    <a:pt x="1277932" y="163387"/>
                    <a:pt x="1287002" y="163387"/>
                  </a:cubicBezTo>
                  <a:moveTo>
                    <a:pt x="1357482" y="150348"/>
                  </a:moveTo>
                  <a:cubicBezTo>
                    <a:pt x="1347731" y="150348"/>
                    <a:pt x="1342969" y="154429"/>
                    <a:pt x="1339681" y="159872"/>
                  </a:cubicBezTo>
                  <a:lnTo>
                    <a:pt x="1339681" y="151368"/>
                  </a:lnTo>
                  <a:lnTo>
                    <a:pt x="1325734" y="151368"/>
                  </a:lnTo>
                  <a:lnTo>
                    <a:pt x="1325734" y="209761"/>
                  </a:lnTo>
                  <a:lnTo>
                    <a:pt x="1339794" y="209761"/>
                  </a:lnTo>
                  <a:lnTo>
                    <a:pt x="1339794" y="178240"/>
                  </a:lnTo>
                  <a:cubicBezTo>
                    <a:pt x="1339794" y="168716"/>
                    <a:pt x="1344216" y="162933"/>
                    <a:pt x="1352606" y="162933"/>
                  </a:cubicBezTo>
                  <a:cubicBezTo>
                    <a:pt x="1359523" y="162933"/>
                    <a:pt x="1363491" y="166788"/>
                    <a:pt x="1363491" y="173365"/>
                  </a:cubicBezTo>
                  <a:lnTo>
                    <a:pt x="1363491" y="209761"/>
                  </a:lnTo>
                  <a:lnTo>
                    <a:pt x="1377551" y="209761"/>
                  </a:lnTo>
                  <a:lnTo>
                    <a:pt x="1377551" y="172117"/>
                  </a:lnTo>
                  <a:cubicBezTo>
                    <a:pt x="1377551" y="158171"/>
                    <a:pt x="1370748" y="150348"/>
                    <a:pt x="1357482" y="150348"/>
                  </a:cubicBezTo>
                  <a:moveTo>
                    <a:pt x="1445162" y="129145"/>
                  </a:moveTo>
                  <a:lnTo>
                    <a:pt x="1431102" y="129145"/>
                  </a:lnTo>
                  <a:lnTo>
                    <a:pt x="1431102" y="159078"/>
                  </a:lnTo>
                  <a:cubicBezTo>
                    <a:pt x="1427588" y="153409"/>
                    <a:pt x="1420444" y="150348"/>
                    <a:pt x="1412848" y="150348"/>
                  </a:cubicBezTo>
                  <a:cubicBezTo>
                    <a:pt x="1398561" y="150348"/>
                    <a:pt x="1386656" y="160325"/>
                    <a:pt x="1386656" y="180508"/>
                  </a:cubicBezTo>
                  <a:cubicBezTo>
                    <a:pt x="1386656" y="201030"/>
                    <a:pt x="1398561" y="211008"/>
                    <a:pt x="1412848" y="211008"/>
                  </a:cubicBezTo>
                  <a:cubicBezTo>
                    <a:pt x="1420898" y="211008"/>
                    <a:pt x="1428154" y="207493"/>
                    <a:pt x="1431329" y="200804"/>
                  </a:cubicBezTo>
                  <a:lnTo>
                    <a:pt x="1431329" y="209761"/>
                  </a:lnTo>
                  <a:lnTo>
                    <a:pt x="1445162" y="209761"/>
                  </a:lnTo>
                  <a:lnTo>
                    <a:pt x="1445162" y="129145"/>
                  </a:lnTo>
                  <a:moveTo>
                    <a:pt x="1416136" y="198082"/>
                  </a:moveTo>
                  <a:cubicBezTo>
                    <a:pt x="1407972" y="198082"/>
                    <a:pt x="1400942" y="192300"/>
                    <a:pt x="1400942" y="180508"/>
                  </a:cubicBezTo>
                  <a:cubicBezTo>
                    <a:pt x="1400942" y="168602"/>
                    <a:pt x="1407972" y="162820"/>
                    <a:pt x="1416136" y="162820"/>
                  </a:cubicBezTo>
                  <a:cubicBezTo>
                    <a:pt x="1423732" y="162820"/>
                    <a:pt x="1431443" y="168489"/>
                    <a:pt x="1431443" y="180508"/>
                  </a:cubicBezTo>
                  <a:cubicBezTo>
                    <a:pt x="1431443" y="192413"/>
                    <a:pt x="1423732" y="198082"/>
                    <a:pt x="1416136" y="198082"/>
                  </a:cubicBezTo>
                  <a:moveTo>
                    <a:pt x="1509065" y="184816"/>
                  </a:moveTo>
                  <a:lnTo>
                    <a:pt x="1509065" y="179034"/>
                  </a:lnTo>
                  <a:cubicBezTo>
                    <a:pt x="1509065" y="159758"/>
                    <a:pt x="1497047" y="150348"/>
                    <a:pt x="1482874" y="150348"/>
                  </a:cubicBezTo>
                  <a:cubicBezTo>
                    <a:pt x="1468020" y="150348"/>
                    <a:pt x="1454754" y="160552"/>
                    <a:pt x="1454754" y="180961"/>
                  </a:cubicBezTo>
                  <a:cubicBezTo>
                    <a:pt x="1454754" y="201257"/>
                    <a:pt x="1467794" y="211008"/>
                    <a:pt x="1482534" y="211008"/>
                  </a:cubicBezTo>
                  <a:cubicBezTo>
                    <a:pt x="1494439" y="211008"/>
                    <a:pt x="1505664" y="204545"/>
                    <a:pt x="1508612" y="192186"/>
                  </a:cubicBezTo>
                  <a:lnTo>
                    <a:pt x="1495459" y="192186"/>
                  </a:lnTo>
                  <a:cubicBezTo>
                    <a:pt x="1493418" y="196835"/>
                    <a:pt x="1488656" y="198876"/>
                    <a:pt x="1483100" y="198876"/>
                  </a:cubicBezTo>
                  <a:cubicBezTo>
                    <a:pt x="1474710" y="198876"/>
                    <a:pt x="1468701" y="194341"/>
                    <a:pt x="1468361" y="184816"/>
                  </a:cubicBezTo>
                  <a:lnTo>
                    <a:pt x="1509065" y="184816"/>
                  </a:lnTo>
                  <a:moveTo>
                    <a:pt x="1482760" y="162480"/>
                  </a:moveTo>
                  <a:cubicBezTo>
                    <a:pt x="1490357" y="162480"/>
                    <a:pt x="1495233" y="166788"/>
                    <a:pt x="1495233" y="174498"/>
                  </a:cubicBezTo>
                  <a:lnTo>
                    <a:pt x="1468701" y="174498"/>
                  </a:lnTo>
                  <a:cubicBezTo>
                    <a:pt x="1469948" y="165995"/>
                    <a:pt x="1476071" y="162480"/>
                    <a:pt x="1482760" y="162480"/>
                  </a:cubicBezTo>
                  <a:moveTo>
                    <a:pt x="1551738" y="150688"/>
                  </a:moveTo>
                  <a:lnTo>
                    <a:pt x="1547883" y="150688"/>
                  </a:lnTo>
                  <a:cubicBezTo>
                    <a:pt x="1541080" y="150688"/>
                    <a:pt x="1535637" y="153636"/>
                    <a:pt x="1532689" y="159985"/>
                  </a:cubicBezTo>
                  <a:lnTo>
                    <a:pt x="1532689" y="151368"/>
                  </a:lnTo>
                  <a:lnTo>
                    <a:pt x="1518743" y="151368"/>
                  </a:lnTo>
                  <a:lnTo>
                    <a:pt x="1518743" y="209761"/>
                  </a:lnTo>
                  <a:lnTo>
                    <a:pt x="1532802" y="209761"/>
                  </a:lnTo>
                  <a:lnTo>
                    <a:pt x="1532802" y="181188"/>
                  </a:lnTo>
                  <a:cubicBezTo>
                    <a:pt x="1532802" y="169736"/>
                    <a:pt x="1538132" y="164407"/>
                    <a:pt x="1547996" y="164407"/>
                  </a:cubicBezTo>
                  <a:lnTo>
                    <a:pt x="1551738" y="164407"/>
                  </a:lnTo>
                  <a:lnTo>
                    <a:pt x="1551738" y="150688"/>
                  </a:lnTo>
                  <a:moveTo>
                    <a:pt x="1582408" y="174952"/>
                  </a:moveTo>
                  <a:cubicBezTo>
                    <a:pt x="1575265" y="173931"/>
                    <a:pt x="1570163" y="173024"/>
                    <a:pt x="1570163" y="168489"/>
                  </a:cubicBezTo>
                  <a:cubicBezTo>
                    <a:pt x="1570163" y="165088"/>
                    <a:pt x="1572884" y="162026"/>
                    <a:pt x="1579800" y="162026"/>
                  </a:cubicBezTo>
                  <a:cubicBezTo>
                    <a:pt x="1585810" y="162026"/>
                    <a:pt x="1589891" y="164294"/>
                    <a:pt x="1590458" y="170076"/>
                  </a:cubicBezTo>
                  <a:lnTo>
                    <a:pt x="1604178" y="170076"/>
                  </a:lnTo>
                  <a:cubicBezTo>
                    <a:pt x="1603384" y="157037"/>
                    <a:pt x="1593293" y="150348"/>
                    <a:pt x="1579687" y="150348"/>
                  </a:cubicBezTo>
                  <a:cubicBezTo>
                    <a:pt x="1567555" y="150348"/>
                    <a:pt x="1556443" y="155677"/>
                    <a:pt x="1556443" y="168943"/>
                  </a:cubicBezTo>
                  <a:cubicBezTo>
                    <a:pt x="1556443" y="183342"/>
                    <a:pt x="1569482" y="185270"/>
                    <a:pt x="1580934" y="187197"/>
                  </a:cubicBezTo>
                  <a:cubicBezTo>
                    <a:pt x="1588984" y="188558"/>
                    <a:pt x="1591706" y="189465"/>
                    <a:pt x="1591706" y="193093"/>
                  </a:cubicBezTo>
                  <a:cubicBezTo>
                    <a:pt x="1591706" y="197515"/>
                    <a:pt x="1587510" y="199443"/>
                    <a:pt x="1581501" y="199443"/>
                  </a:cubicBezTo>
                  <a:cubicBezTo>
                    <a:pt x="1574925" y="199443"/>
                    <a:pt x="1569822" y="196949"/>
                    <a:pt x="1568802" y="191053"/>
                  </a:cubicBezTo>
                  <a:lnTo>
                    <a:pt x="1554629" y="191053"/>
                  </a:lnTo>
                  <a:cubicBezTo>
                    <a:pt x="1555649" y="205792"/>
                    <a:pt x="1568689" y="211008"/>
                    <a:pt x="1580821" y="211008"/>
                  </a:cubicBezTo>
                  <a:cubicBezTo>
                    <a:pt x="1593860" y="211008"/>
                    <a:pt x="1605538" y="204772"/>
                    <a:pt x="1605538" y="191619"/>
                  </a:cubicBezTo>
                  <a:cubicBezTo>
                    <a:pt x="1605538" y="178013"/>
                    <a:pt x="1592839" y="176539"/>
                    <a:pt x="1582408" y="174952"/>
                  </a:cubicBezTo>
                  <a:moveTo>
                    <a:pt x="1646391" y="150348"/>
                  </a:moveTo>
                  <a:cubicBezTo>
                    <a:pt x="1636526" y="150348"/>
                    <a:pt x="1631991" y="154429"/>
                    <a:pt x="1628703" y="159985"/>
                  </a:cubicBezTo>
                  <a:lnTo>
                    <a:pt x="1628703" y="129145"/>
                  </a:lnTo>
                  <a:lnTo>
                    <a:pt x="1614643" y="129145"/>
                  </a:lnTo>
                  <a:lnTo>
                    <a:pt x="1614643" y="209761"/>
                  </a:lnTo>
                  <a:lnTo>
                    <a:pt x="1628703" y="209761"/>
                  </a:lnTo>
                  <a:lnTo>
                    <a:pt x="1628703" y="178240"/>
                  </a:lnTo>
                  <a:cubicBezTo>
                    <a:pt x="1628703" y="168716"/>
                    <a:pt x="1633125" y="162933"/>
                    <a:pt x="1641515" y="162933"/>
                  </a:cubicBezTo>
                  <a:cubicBezTo>
                    <a:pt x="1648432" y="162933"/>
                    <a:pt x="1652400" y="166788"/>
                    <a:pt x="1652400" y="173365"/>
                  </a:cubicBezTo>
                  <a:lnTo>
                    <a:pt x="1652400" y="209761"/>
                  </a:lnTo>
                  <a:lnTo>
                    <a:pt x="1666460" y="209761"/>
                  </a:lnTo>
                  <a:lnTo>
                    <a:pt x="1666460" y="172117"/>
                  </a:lnTo>
                  <a:cubicBezTo>
                    <a:pt x="1666460" y="158171"/>
                    <a:pt x="1659657" y="150348"/>
                    <a:pt x="1646391" y="150348"/>
                  </a:cubicBezTo>
                  <a:moveTo>
                    <a:pt x="1704364" y="150348"/>
                  </a:moveTo>
                  <a:cubicBezTo>
                    <a:pt x="1689851" y="150348"/>
                    <a:pt x="1679533" y="156924"/>
                    <a:pt x="1677265" y="170530"/>
                  </a:cubicBezTo>
                  <a:lnTo>
                    <a:pt x="1690645" y="170530"/>
                  </a:lnTo>
                  <a:cubicBezTo>
                    <a:pt x="1691892" y="166108"/>
                    <a:pt x="1694386" y="161913"/>
                    <a:pt x="1703117" y="161913"/>
                  </a:cubicBezTo>
                  <a:cubicBezTo>
                    <a:pt x="1708106" y="161913"/>
                    <a:pt x="1712755" y="163500"/>
                    <a:pt x="1712755" y="167922"/>
                  </a:cubicBezTo>
                  <a:cubicBezTo>
                    <a:pt x="1712755" y="172798"/>
                    <a:pt x="1708219" y="173705"/>
                    <a:pt x="1705952" y="174045"/>
                  </a:cubicBezTo>
                  <a:lnTo>
                    <a:pt x="1694160" y="175746"/>
                  </a:lnTo>
                  <a:cubicBezTo>
                    <a:pt x="1688831" y="176539"/>
                    <a:pt x="1675565" y="179034"/>
                    <a:pt x="1675565" y="193660"/>
                  </a:cubicBezTo>
                  <a:cubicBezTo>
                    <a:pt x="1675565" y="206019"/>
                    <a:pt x="1685089" y="211008"/>
                    <a:pt x="1694386" y="211008"/>
                  </a:cubicBezTo>
                  <a:cubicBezTo>
                    <a:pt x="1700623" y="211008"/>
                    <a:pt x="1708219" y="208740"/>
                    <a:pt x="1712755" y="201257"/>
                  </a:cubicBezTo>
                  <a:lnTo>
                    <a:pt x="1712755" y="209761"/>
                  </a:lnTo>
                  <a:lnTo>
                    <a:pt x="1726474" y="209761"/>
                  </a:lnTo>
                  <a:lnTo>
                    <a:pt x="1726474" y="169283"/>
                  </a:lnTo>
                  <a:cubicBezTo>
                    <a:pt x="1726474" y="155563"/>
                    <a:pt x="1717177" y="150348"/>
                    <a:pt x="1704364" y="150348"/>
                  </a:cubicBezTo>
                  <a:moveTo>
                    <a:pt x="1698015" y="199330"/>
                  </a:moveTo>
                  <a:cubicBezTo>
                    <a:pt x="1693026" y="199330"/>
                    <a:pt x="1689624" y="197175"/>
                    <a:pt x="1689624" y="192527"/>
                  </a:cubicBezTo>
                  <a:cubicBezTo>
                    <a:pt x="1689624" y="186064"/>
                    <a:pt x="1696541" y="185043"/>
                    <a:pt x="1699035" y="184703"/>
                  </a:cubicBezTo>
                  <a:lnTo>
                    <a:pt x="1704931" y="183796"/>
                  </a:lnTo>
                  <a:cubicBezTo>
                    <a:pt x="1707879" y="183342"/>
                    <a:pt x="1710260" y="183002"/>
                    <a:pt x="1712415" y="182095"/>
                  </a:cubicBezTo>
                  <a:lnTo>
                    <a:pt x="1712415" y="185270"/>
                  </a:lnTo>
                  <a:cubicBezTo>
                    <a:pt x="1712415" y="193093"/>
                    <a:pt x="1706519" y="199330"/>
                    <a:pt x="1698015" y="199330"/>
                  </a:cubicBezTo>
                  <a:moveTo>
                    <a:pt x="1772542" y="150688"/>
                  </a:moveTo>
                  <a:lnTo>
                    <a:pt x="1768687" y="150688"/>
                  </a:lnTo>
                  <a:cubicBezTo>
                    <a:pt x="1761884" y="150688"/>
                    <a:pt x="1756442" y="153636"/>
                    <a:pt x="1753494" y="159985"/>
                  </a:cubicBezTo>
                  <a:lnTo>
                    <a:pt x="1753494" y="151368"/>
                  </a:lnTo>
                  <a:lnTo>
                    <a:pt x="1739547" y="151368"/>
                  </a:lnTo>
                  <a:lnTo>
                    <a:pt x="1739547" y="209761"/>
                  </a:lnTo>
                  <a:lnTo>
                    <a:pt x="1753607" y="209761"/>
                  </a:lnTo>
                  <a:lnTo>
                    <a:pt x="1753607" y="181188"/>
                  </a:lnTo>
                  <a:cubicBezTo>
                    <a:pt x="1753607" y="169736"/>
                    <a:pt x="1758936" y="164407"/>
                    <a:pt x="1768801" y="164407"/>
                  </a:cubicBezTo>
                  <a:lnTo>
                    <a:pt x="1772542" y="164407"/>
                  </a:lnTo>
                  <a:lnTo>
                    <a:pt x="1772542" y="150688"/>
                  </a:lnTo>
                  <a:moveTo>
                    <a:pt x="1829206" y="184816"/>
                  </a:moveTo>
                  <a:lnTo>
                    <a:pt x="1829206" y="179034"/>
                  </a:lnTo>
                  <a:cubicBezTo>
                    <a:pt x="1829206" y="159758"/>
                    <a:pt x="1817187" y="150348"/>
                    <a:pt x="1803014" y="150348"/>
                  </a:cubicBezTo>
                  <a:cubicBezTo>
                    <a:pt x="1788161" y="150348"/>
                    <a:pt x="1774895" y="160552"/>
                    <a:pt x="1774895" y="180961"/>
                  </a:cubicBezTo>
                  <a:cubicBezTo>
                    <a:pt x="1774895" y="201257"/>
                    <a:pt x="1787934" y="211008"/>
                    <a:pt x="1802674" y="211008"/>
                  </a:cubicBezTo>
                  <a:cubicBezTo>
                    <a:pt x="1814579" y="211008"/>
                    <a:pt x="1825804" y="204545"/>
                    <a:pt x="1828752" y="192186"/>
                  </a:cubicBezTo>
                  <a:lnTo>
                    <a:pt x="1815600" y="192186"/>
                  </a:lnTo>
                  <a:cubicBezTo>
                    <a:pt x="1813559" y="196835"/>
                    <a:pt x="1808797" y="198876"/>
                    <a:pt x="1803241" y="198876"/>
                  </a:cubicBezTo>
                  <a:cubicBezTo>
                    <a:pt x="1794851" y="198876"/>
                    <a:pt x="1788841" y="194341"/>
                    <a:pt x="1788501" y="184816"/>
                  </a:cubicBezTo>
                  <a:lnTo>
                    <a:pt x="1829206" y="184816"/>
                  </a:lnTo>
                  <a:moveTo>
                    <a:pt x="1802901" y="162480"/>
                  </a:moveTo>
                  <a:cubicBezTo>
                    <a:pt x="1810498" y="162480"/>
                    <a:pt x="1815373" y="166788"/>
                    <a:pt x="1815373" y="174498"/>
                  </a:cubicBezTo>
                  <a:lnTo>
                    <a:pt x="1788841" y="174498"/>
                  </a:lnTo>
                  <a:cubicBezTo>
                    <a:pt x="1790088" y="165995"/>
                    <a:pt x="1796211" y="162480"/>
                    <a:pt x="1802901" y="162480"/>
                  </a:cubicBezTo>
                  <a:moveTo>
                    <a:pt x="1213665" y="323145"/>
                  </a:moveTo>
                  <a:lnTo>
                    <a:pt x="1213665" y="309312"/>
                  </a:lnTo>
                  <a:lnTo>
                    <a:pt x="1172960" y="309312"/>
                  </a:lnTo>
                  <a:lnTo>
                    <a:pt x="1172960" y="289924"/>
                  </a:lnTo>
                  <a:lnTo>
                    <a:pt x="1208450" y="289924"/>
                  </a:lnTo>
                  <a:lnTo>
                    <a:pt x="1208450" y="276091"/>
                  </a:lnTo>
                  <a:lnTo>
                    <a:pt x="1172960" y="276091"/>
                  </a:lnTo>
                  <a:lnTo>
                    <a:pt x="1172960" y="257609"/>
                  </a:lnTo>
                  <a:lnTo>
                    <a:pt x="1211511" y="257609"/>
                  </a:lnTo>
                  <a:lnTo>
                    <a:pt x="1211511" y="243776"/>
                  </a:lnTo>
                  <a:lnTo>
                    <a:pt x="1158220" y="243776"/>
                  </a:lnTo>
                  <a:lnTo>
                    <a:pt x="1158220" y="323145"/>
                  </a:lnTo>
                  <a:lnTo>
                    <a:pt x="1213665" y="323145"/>
                  </a:lnTo>
                  <a:moveTo>
                    <a:pt x="1277841" y="242529"/>
                  </a:moveTo>
                  <a:lnTo>
                    <a:pt x="1263781" y="242529"/>
                  </a:lnTo>
                  <a:lnTo>
                    <a:pt x="1263781" y="272462"/>
                  </a:lnTo>
                  <a:cubicBezTo>
                    <a:pt x="1260266" y="266793"/>
                    <a:pt x="1253123" y="263732"/>
                    <a:pt x="1245526" y="263732"/>
                  </a:cubicBezTo>
                  <a:cubicBezTo>
                    <a:pt x="1231240" y="263732"/>
                    <a:pt x="1219335" y="273710"/>
                    <a:pt x="1219335" y="293892"/>
                  </a:cubicBezTo>
                  <a:cubicBezTo>
                    <a:pt x="1219335" y="314415"/>
                    <a:pt x="1231240" y="324392"/>
                    <a:pt x="1245526" y="324392"/>
                  </a:cubicBezTo>
                  <a:cubicBezTo>
                    <a:pt x="1253577" y="324392"/>
                    <a:pt x="1260833" y="320878"/>
                    <a:pt x="1264008" y="314188"/>
                  </a:cubicBezTo>
                  <a:lnTo>
                    <a:pt x="1264008" y="323145"/>
                  </a:lnTo>
                  <a:lnTo>
                    <a:pt x="1277841" y="323145"/>
                  </a:lnTo>
                  <a:lnTo>
                    <a:pt x="1277841" y="242529"/>
                  </a:lnTo>
                  <a:moveTo>
                    <a:pt x="1248815" y="311467"/>
                  </a:moveTo>
                  <a:cubicBezTo>
                    <a:pt x="1240651" y="311467"/>
                    <a:pt x="1233621" y="305684"/>
                    <a:pt x="1233621" y="293892"/>
                  </a:cubicBezTo>
                  <a:cubicBezTo>
                    <a:pt x="1233621" y="281987"/>
                    <a:pt x="1240651" y="276204"/>
                    <a:pt x="1248815" y="276204"/>
                  </a:cubicBezTo>
                  <a:cubicBezTo>
                    <a:pt x="1256411" y="276204"/>
                    <a:pt x="1264121" y="281873"/>
                    <a:pt x="1264121" y="293892"/>
                  </a:cubicBezTo>
                  <a:cubicBezTo>
                    <a:pt x="1264121" y="305797"/>
                    <a:pt x="1256411" y="311467"/>
                    <a:pt x="1248815" y="311467"/>
                  </a:cubicBezTo>
                  <a:moveTo>
                    <a:pt x="1324402" y="264072"/>
                  </a:moveTo>
                  <a:lnTo>
                    <a:pt x="1320547" y="264072"/>
                  </a:lnTo>
                  <a:cubicBezTo>
                    <a:pt x="1313744" y="264072"/>
                    <a:pt x="1308302" y="267020"/>
                    <a:pt x="1305354" y="273370"/>
                  </a:cubicBezTo>
                  <a:lnTo>
                    <a:pt x="1305354" y="264752"/>
                  </a:lnTo>
                  <a:lnTo>
                    <a:pt x="1291407" y="264752"/>
                  </a:lnTo>
                  <a:lnTo>
                    <a:pt x="1291407" y="323145"/>
                  </a:lnTo>
                  <a:lnTo>
                    <a:pt x="1305467" y="323145"/>
                  </a:lnTo>
                  <a:lnTo>
                    <a:pt x="1305467" y="294572"/>
                  </a:lnTo>
                  <a:cubicBezTo>
                    <a:pt x="1305467" y="283121"/>
                    <a:pt x="1310796" y="277791"/>
                    <a:pt x="1320660" y="277791"/>
                  </a:cubicBezTo>
                  <a:lnTo>
                    <a:pt x="1324402" y="277791"/>
                  </a:lnTo>
                  <a:lnTo>
                    <a:pt x="1324402" y="264072"/>
                  </a:lnTo>
                  <a:moveTo>
                    <a:pt x="1355549" y="263732"/>
                  </a:moveTo>
                  <a:cubicBezTo>
                    <a:pt x="1341036" y="263732"/>
                    <a:pt x="1330718" y="270308"/>
                    <a:pt x="1328450" y="283914"/>
                  </a:cubicBezTo>
                  <a:lnTo>
                    <a:pt x="1341829" y="283914"/>
                  </a:lnTo>
                  <a:cubicBezTo>
                    <a:pt x="1343077" y="279492"/>
                    <a:pt x="1345571" y="275297"/>
                    <a:pt x="1354302" y="275297"/>
                  </a:cubicBezTo>
                  <a:cubicBezTo>
                    <a:pt x="1359290" y="275297"/>
                    <a:pt x="1363939" y="276884"/>
                    <a:pt x="1363939" y="281306"/>
                  </a:cubicBezTo>
                  <a:cubicBezTo>
                    <a:pt x="1363939" y="286182"/>
                    <a:pt x="1359404" y="287089"/>
                    <a:pt x="1357136" y="287429"/>
                  </a:cubicBezTo>
                  <a:lnTo>
                    <a:pt x="1345344" y="289130"/>
                  </a:lnTo>
                  <a:cubicBezTo>
                    <a:pt x="1340015" y="289924"/>
                    <a:pt x="1326749" y="292418"/>
                    <a:pt x="1326749" y="307045"/>
                  </a:cubicBezTo>
                  <a:cubicBezTo>
                    <a:pt x="1326749" y="319404"/>
                    <a:pt x="1336273" y="324392"/>
                    <a:pt x="1345571" y="324392"/>
                  </a:cubicBezTo>
                  <a:cubicBezTo>
                    <a:pt x="1351807" y="324392"/>
                    <a:pt x="1359404" y="322125"/>
                    <a:pt x="1363939" y="314641"/>
                  </a:cubicBezTo>
                  <a:lnTo>
                    <a:pt x="1363939" y="323145"/>
                  </a:lnTo>
                  <a:lnTo>
                    <a:pt x="1377659" y="323145"/>
                  </a:lnTo>
                  <a:lnTo>
                    <a:pt x="1377659" y="282667"/>
                  </a:lnTo>
                  <a:cubicBezTo>
                    <a:pt x="1377659" y="268948"/>
                    <a:pt x="1368361" y="263732"/>
                    <a:pt x="1355549" y="263732"/>
                  </a:cubicBezTo>
                  <a:moveTo>
                    <a:pt x="1349199" y="312714"/>
                  </a:moveTo>
                  <a:cubicBezTo>
                    <a:pt x="1344210" y="312714"/>
                    <a:pt x="1340809" y="310560"/>
                    <a:pt x="1340809" y="305911"/>
                  </a:cubicBezTo>
                  <a:cubicBezTo>
                    <a:pt x="1340809" y="299448"/>
                    <a:pt x="1347725" y="298427"/>
                    <a:pt x="1350220" y="298087"/>
                  </a:cubicBezTo>
                  <a:lnTo>
                    <a:pt x="1356116" y="297180"/>
                  </a:lnTo>
                  <a:cubicBezTo>
                    <a:pt x="1359064" y="296727"/>
                    <a:pt x="1361445" y="296387"/>
                    <a:pt x="1363599" y="295479"/>
                  </a:cubicBezTo>
                  <a:lnTo>
                    <a:pt x="1363599" y="298654"/>
                  </a:lnTo>
                  <a:cubicBezTo>
                    <a:pt x="1363599" y="306478"/>
                    <a:pt x="1357703" y="312714"/>
                    <a:pt x="1349199" y="312714"/>
                  </a:cubicBezTo>
                  <a:moveTo>
                    <a:pt x="1476796" y="264752"/>
                  </a:moveTo>
                  <a:lnTo>
                    <a:pt x="1462283" y="264752"/>
                  </a:lnTo>
                  <a:lnTo>
                    <a:pt x="1450038" y="304323"/>
                  </a:lnTo>
                  <a:lnTo>
                    <a:pt x="1437452" y="264752"/>
                  </a:lnTo>
                  <a:lnTo>
                    <a:pt x="1423732" y="264752"/>
                  </a:lnTo>
                  <a:lnTo>
                    <a:pt x="1411260" y="304323"/>
                  </a:lnTo>
                  <a:lnTo>
                    <a:pt x="1398901" y="264752"/>
                  </a:lnTo>
                  <a:lnTo>
                    <a:pt x="1383935" y="264752"/>
                  </a:lnTo>
                  <a:lnTo>
                    <a:pt x="1404117" y="323145"/>
                  </a:lnTo>
                  <a:lnTo>
                    <a:pt x="1417723" y="323145"/>
                  </a:lnTo>
                  <a:lnTo>
                    <a:pt x="1430309" y="285275"/>
                  </a:lnTo>
                  <a:lnTo>
                    <a:pt x="1443008" y="323145"/>
                  </a:lnTo>
                  <a:lnTo>
                    <a:pt x="1456501" y="323145"/>
                  </a:lnTo>
                  <a:lnTo>
                    <a:pt x="1476796" y="264752"/>
                  </a:lnTo>
                  <a:moveTo>
                    <a:pt x="1566188" y="243776"/>
                  </a:moveTo>
                  <a:lnTo>
                    <a:pt x="1547480" y="243776"/>
                  </a:lnTo>
                  <a:lnTo>
                    <a:pt x="1525484" y="304437"/>
                  </a:lnTo>
                  <a:lnTo>
                    <a:pt x="1503487" y="243776"/>
                  </a:lnTo>
                  <a:lnTo>
                    <a:pt x="1484779" y="243776"/>
                  </a:lnTo>
                  <a:lnTo>
                    <a:pt x="1484779" y="323145"/>
                  </a:lnTo>
                  <a:lnTo>
                    <a:pt x="1498271" y="323145"/>
                  </a:lnTo>
                  <a:lnTo>
                    <a:pt x="1498271" y="267247"/>
                  </a:lnTo>
                  <a:lnTo>
                    <a:pt x="1518680" y="323145"/>
                  </a:lnTo>
                  <a:lnTo>
                    <a:pt x="1531946" y="323145"/>
                  </a:lnTo>
                  <a:lnTo>
                    <a:pt x="1552356" y="267247"/>
                  </a:lnTo>
                  <a:lnTo>
                    <a:pt x="1552356" y="323145"/>
                  </a:lnTo>
                  <a:lnTo>
                    <a:pt x="1566188" y="323145"/>
                  </a:lnTo>
                  <a:lnTo>
                    <a:pt x="1566188" y="243776"/>
                  </a:lnTo>
                  <a:moveTo>
                    <a:pt x="1580180" y="257042"/>
                  </a:moveTo>
                  <a:lnTo>
                    <a:pt x="1595147" y="257042"/>
                  </a:lnTo>
                  <a:lnTo>
                    <a:pt x="1595147" y="241055"/>
                  </a:lnTo>
                  <a:lnTo>
                    <a:pt x="1580180" y="241055"/>
                  </a:lnTo>
                  <a:lnTo>
                    <a:pt x="1580180" y="257042"/>
                  </a:lnTo>
                  <a:moveTo>
                    <a:pt x="1580634" y="323145"/>
                  </a:moveTo>
                  <a:lnTo>
                    <a:pt x="1594693" y="323145"/>
                  </a:lnTo>
                  <a:lnTo>
                    <a:pt x="1594693" y="264752"/>
                  </a:lnTo>
                  <a:lnTo>
                    <a:pt x="1580634" y="264752"/>
                  </a:lnTo>
                  <a:lnTo>
                    <a:pt x="1580634" y="323145"/>
                  </a:lnTo>
                  <a:moveTo>
                    <a:pt x="1639747" y="263732"/>
                  </a:moveTo>
                  <a:cubicBezTo>
                    <a:pt x="1629995" y="263732"/>
                    <a:pt x="1625233" y="267814"/>
                    <a:pt x="1621945" y="273256"/>
                  </a:cubicBezTo>
                  <a:lnTo>
                    <a:pt x="1621945" y="264752"/>
                  </a:lnTo>
                  <a:lnTo>
                    <a:pt x="1607999" y="264752"/>
                  </a:lnTo>
                  <a:lnTo>
                    <a:pt x="1607999" y="323145"/>
                  </a:lnTo>
                  <a:lnTo>
                    <a:pt x="1622059" y="323145"/>
                  </a:lnTo>
                  <a:lnTo>
                    <a:pt x="1622059" y="291624"/>
                  </a:lnTo>
                  <a:cubicBezTo>
                    <a:pt x="1622059" y="282100"/>
                    <a:pt x="1626481" y="276318"/>
                    <a:pt x="1634871" y="276318"/>
                  </a:cubicBezTo>
                  <a:cubicBezTo>
                    <a:pt x="1641787" y="276318"/>
                    <a:pt x="1645756" y="280173"/>
                    <a:pt x="1645756" y="286749"/>
                  </a:cubicBezTo>
                  <a:lnTo>
                    <a:pt x="1645756" y="323145"/>
                  </a:lnTo>
                  <a:lnTo>
                    <a:pt x="1659816" y="323145"/>
                  </a:lnTo>
                  <a:lnTo>
                    <a:pt x="1659816" y="285502"/>
                  </a:lnTo>
                  <a:cubicBezTo>
                    <a:pt x="1659816" y="271555"/>
                    <a:pt x="1653012" y="263732"/>
                    <a:pt x="1639747" y="263732"/>
                  </a:cubicBezTo>
                  <a:moveTo>
                    <a:pt x="1727427" y="242529"/>
                  </a:moveTo>
                  <a:lnTo>
                    <a:pt x="1713367" y="242529"/>
                  </a:lnTo>
                  <a:lnTo>
                    <a:pt x="1713367" y="272462"/>
                  </a:lnTo>
                  <a:cubicBezTo>
                    <a:pt x="1709852" y="266793"/>
                    <a:pt x="1702709" y="263732"/>
                    <a:pt x="1695112" y="263732"/>
                  </a:cubicBezTo>
                  <a:cubicBezTo>
                    <a:pt x="1680826" y="263732"/>
                    <a:pt x="1668920" y="273710"/>
                    <a:pt x="1668920" y="293892"/>
                  </a:cubicBezTo>
                  <a:cubicBezTo>
                    <a:pt x="1668920" y="314415"/>
                    <a:pt x="1680826" y="324392"/>
                    <a:pt x="1695112" y="324392"/>
                  </a:cubicBezTo>
                  <a:cubicBezTo>
                    <a:pt x="1703162" y="324392"/>
                    <a:pt x="1710419" y="320878"/>
                    <a:pt x="1713594" y="314188"/>
                  </a:cubicBezTo>
                  <a:lnTo>
                    <a:pt x="1713594" y="323145"/>
                  </a:lnTo>
                  <a:lnTo>
                    <a:pt x="1727427" y="323145"/>
                  </a:lnTo>
                  <a:lnTo>
                    <a:pt x="1727427" y="242529"/>
                  </a:lnTo>
                  <a:moveTo>
                    <a:pt x="1698400" y="311467"/>
                  </a:moveTo>
                  <a:cubicBezTo>
                    <a:pt x="1690237" y="311467"/>
                    <a:pt x="1683207" y="305684"/>
                    <a:pt x="1683207" y="293892"/>
                  </a:cubicBezTo>
                  <a:cubicBezTo>
                    <a:pt x="1683207" y="281987"/>
                    <a:pt x="1690237" y="276204"/>
                    <a:pt x="1698400" y="276204"/>
                  </a:cubicBezTo>
                  <a:cubicBezTo>
                    <a:pt x="1705997" y="276204"/>
                    <a:pt x="1713707" y="281873"/>
                    <a:pt x="1713707" y="293892"/>
                  </a:cubicBezTo>
                  <a:cubicBezTo>
                    <a:pt x="1713707" y="305797"/>
                    <a:pt x="1705997" y="311467"/>
                    <a:pt x="1698400" y="31146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701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701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701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2403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2403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24030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4104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4104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4104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5806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5806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58060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7507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7507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7507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701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701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701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2403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2403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24030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4104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4104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4104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5806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5806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58060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7507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7507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7507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701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701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701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2403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2403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24030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4104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4104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4104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5806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5806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58060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7507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7507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7507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701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701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701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2403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2403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24030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4104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4104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4104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5806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5806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58060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7507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7507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7507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340153" y="0"/>
                  </a:moveTo>
                  <a:lnTo>
                    <a:pt x="2154301" y="0"/>
                  </a:lnTo>
                  <a:lnTo>
                    <a:pt x="2154301" y="518328"/>
                  </a:lnTo>
                  <a:lnTo>
                    <a:pt x="507055" y="518328"/>
                  </a:lnTo>
                  <a:cubicBezTo>
                    <a:pt x="448018" y="518328"/>
                    <a:pt x="418500" y="518328"/>
                    <a:pt x="396031" y="506657"/>
                  </a:cubicBezTo>
                  <a:cubicBezTo>
                    <a:pt x="377097" y="496822"/>
                    <a:pt x="361660" y="481384"/>
                    <a:pt x="351824" y="462450"/>
                  </a:cubicBezTo>
                  <a:cubicBezTo>
                    <a:pt x="340153" y="439981"/>
                    <a:pt x="340153" y="410463"/>
                    <a:pt x="340153" y="351427"/>
                  </a:cubicBezTo>
                  <a:lnTo>
                    <a:pt x="340153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824871" y="152794"/>
                  </a:moveTo>
                  <a:cubicBezTo>
                    <a:pt x="824871" y="118504"/>
                    <a:pt x="852668" y="90707"/>
                    <a:pt x="886957" y="90707"/>
                  </a:cubicBezTo>
                  <a:lnTo>
                    <a:pt x="1034907" y="90707"/>
                  </a:lnTo>
                  <a:cubicBezTo>
                    <a:pt x="1069196" y="90707"/>
                    <a:pt x="1096993" y="118504"/>
                    <a:pt x="1096993" y="152794"/>
                  </a:cubicBezTo>
                  <a:lnTo>
                    <a:pt x="1096993" y="300743"/>
                  </a:lnTo>
                  <a:cubicBezTo>
                    <a:pt x="1096993" y="335033"/>
                    <a:pt x="1069196" y="362830"/>
                    <a:pt x="1034907" y="362830"/>
                  </a:cubicBezTo>
                  <a:lnTo>
                    <a:pt x="886957" y="362830"/>
                  </a:lnTo>
                  <a:cubicBezTo>
                    <a:pt x="852668" y="362830"/>
                    <a:pt x="824871" y="335033"/>
                    <a:pt x="824871" y="300743"/>
                  </a:cubicBezTo>
                  <a:lnTo>
                    <a:pt x="824871" y="15279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30" name="shape330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007732" y="184294"/>
                  </a:moveTo>
                  <a:cubicBezTo>
                    <a:pt x="1013361" y="189923"/>
                    <a:pt x="1013361" y="199049"/>
                    <a:pt x="1007732" y="204679"/>
                  </a:cubicBezTo>
                  <a:lnTo>
                    <a:pt x="935661" y="276750"/>
                  </a:lnTo>
                  <a:cubicBezTo>
                    <a:pt x="930032" y="282379"/>
                    <a:pt x="920905" y="282379"/>
                    <a:pt x="915276" y="276750"/>
                  </a:cubicBezTo>
                  <a:cubicBezTo>
                    <a:pt x="909647" y="271121"/>
                    <a:pt x="909647" y="261995"/>
                    <a:pt x="915276" y="256366"/>
                  </a:cubicBezTo>
                  <a:lnTo>
                    <a:pt x="987347" y="184294"/>
                  </a:lnTo>
                  <a:cubicBezTo>
                    <a:pt x="992977" y="178665"/>
                    <a:pt x="1002103" y="178665"/>
                    <a:pt x="1007732" y="184294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903848" y="193249"/>
                  </a:moveTo>
                  <a:lnTo>
                    <a:pt x="903848" y="267794"/>
                  </a:lnTo>
                  <a:lnTo>
                    <a:pt x="915277" y="256365"/>
                  </a:lnTo>
                  <a:cubicBezTo>
                    <a:pt x="920906" y="250736"/>
                    <a:pt x="930032" y="250736"/>
                    <a:pt x="935661" y="256365"/>
                  </a:cubicBezTo>
                  <a:cubicBezTo>
                    <a:pt x="941290" y="261994"/>
                    <a:pt x="941290" y="271120"/>
                    <a:pt x="935661" y="276749"/>
                  </a:cubicBezTo>
                  <a:lnTo>
                    <a:pt x="911929" y="300482"/>
                  </a:lnTo>
                  <a:cubicBezTo>
                    <a:pt x="898308" y="314102"/>
                    <a:pt x="875019" y="304456"/>
                    <a:pt x="875020" y="285193"/>
                  </a:cubicBezTo>
                  <a:lnTo>
                    <a:pt x="875019" y="175850"/>
                  </a:lnTo>
                  <a:cubicBezTo>
                    <a:pt x="875019" y="156587"/>
                    <a:pt x="898308" y="146940"/>
                    <a:pt x="911929" y="160561"/>
                  </a:cubicBezTo>
                  <a:lnTo>
                    <a:pt x="1019162" y="267794"/>
                  </a:lnTo>
                  <a:lnTo>
                    <a:pt x="1019162" y="193249"/>
                  </a:lnTo>
                  <a:lnTo>
                    <a:pt x="1007733" y="204678"/>
                  </a:lnTo>
                  <a:cubicBezTo>
                    <a:pt x="1002103" y="210307"/>
                    <a:pt x="992977" y="210307"/>
                    <a:pt x="987348" y="204678"/>
                  </a:cubicBezTo>
                  <a:cubicBezTo>
                    <a:pt x="981719" y="199049"/>
                    <a:pt x="981719" y="189923"/>
                    <a:pt x="987349" y="184293"/>
                  </a:cubicBezTo>
                  <a:lnTo>
                    <a:pt x="1011080" y="160561"/>
                  </a:lnTo>
                  <a:cubicBezTo>
                    <a:pt x="1024701" y="146940"/>
                    <a:pt x="1047991" y="156587"/>
                    <a:pt x="1047990" y="175849"/>
                  </a:cubicBezTo>
                  <a:lnTo>
                    <a:pt x="1047990" y="285193"/>
                  </a:lnTo>
                  <a:cubicBezTo>
                    <a:pt x="1047991" y="304456"/>
                    <a:pt x="1024701" y="314102"/>
                    <a:pt x="1011081" y="300482"/>
                  </a:cubicBezTo>
                  <a:lnTo>
                    <a:pt x="903848" y="193249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258792" y="130392"/>
                  </a:moveTo>
                  <a:lnTo>
                    <a:pt x="1243712" y="130392"/>
                  </a:lnTo>
                  <a:lnTo>
                    <a:pt x="1229766" y="187084"/>
                  </a:lnTo>
                  <a:lnTo>
                    <a:pt x="1212645" y="130392"/>
                  </a:lnTo>
                  <a:lnTo>
                    <a:pt x="1198132" y="130392"/>
                  </a:lnTo>
                  <a:lnTo>
                    <a:pt x="1181011" y="186971"/>
                  </a:lnTo>
                  <a:lnTo>
                    <a:pt x="1167064" y="130392"/>
                  </a:lnTo>
                  <a:lnTo>
                    <a:pt x="1151417" y="130392"/>
                  </a:lnTo>
                  <a:lnTo>
                    <a:pt x="1173074" y="209761"/>
                  </a:lnTo>
                  <a:lnTo>
                    <a:pt x="1187700" y="209761"/>
                  </a:lnTo>
                  <a:lnTo>
                    <a:pt x="1205162" y="151822"/>
                  </a:lnTo>
                  <a:lnTo>
                    <a:pt x="1222623" y="209761"/>
                  </a:lnTo>
                  <a:lnTo>
                    <a:pt x="1237136" y="209761"/>
                  </a:lnTo>
                  <a:lnTo>
                    <a:pt x="1258792" y="130392"/>
                  </a:lnTo>
                  <a:moveTo>
                    <a:pt x="1287116" y="150348"/>
                  </a:moveTo>
                  <a:cubicBezTo>
                    <a:pt x="1270108" y="150348"/>
                    <a:pt x="1258203" y="161686"/>
                    <a:pt x="1258203" y="180621"/>
                  </a:cubicBezTo>
                  <a:cubicBezTo>
                    <a:pt x="1258203" y="199670"/>
                    <a:pt x="1270108" y="211008"/>
                    <a:pt x="1287116" y="211008"/>
                  </a:cubicBezTo>
                  <a:cubicBezTo>
                    <a:pt x="1304237" y="211008"/>
                    <a:pt x="1316142" y="199670"/>
                    <a:pt x="1316142" y="180621"/>
                  </a:cubicBezTo>
                  <a:cubicBezTo>
                    <a:pt x="1316142" y="161686"/>
                    <a:pt x="1304237" y="150348"/>
                    <a:pt x="1287116" y="150348"/>
                  </a:cubicBezTo>
                  <a:moveTo>
                    <a:pt x="1287002" y="163387"/>
                  </a:moveTo>
                  <a:cubicBezTo>
                    <a:pt x="1295506" y="163387"/>
                    <a:pt x="1301742" y="168943"/>
                    <a:pt x="1301742" y="180621"/>
                  </a:cubicBezTo>
                  <a:cubicBezTo>
                    <a:pt x="1301742" y="191619"/>
                    <a:pt x="1296413" y="197969"/>
                    <a:pt x="1287343" y="197969"/>
                  </a:cubicBezTo>
                  <a:cubicBezTo>
                    <a:pt x="1278839" y="197969"/>
                    <a:pt x="1272603" y="192413"/>
                    <a:pt x="1272603" y="180621"/>
                  </a:cubicBezTo>
                  <a:cubicBezTo>
                    <a:pt x="1272603" y="169736"/>
                    <a:pt x="1277932" y="163387"/>
                    <a:pt x="1287002" y="163387"/>
                  </a:cubicBezTo>
                  <a:moveTo>
                    <a:pt x="1357482" y="150348"/>
                  </a:moveTo>
                  <a:cubicBezTo>
                    <a:pt x="1347731" y="150348"/>
                    <a:pt x="1342969" y="154429"/>
                    <a:pt x="1339681" y="159872"/>
                  </a:cubicBezTo>
                  <a:lnTo>
                    <a:pt x="1339681" y="151368"/>
                  </a:lnTo>
                  <a:lnTo>
                    <a:pt x="1325734" y="151368"/>
                  </a:lnTo>
                  <a:lnTo>
                    <a:pt x="1325734" y="209761"/>
                  </a:lnTo>
                  <a:lnTo>
                    <a:pt x="1339794" y="209761"/>
                  </a:lnTo>
                  <a:lnTo>
                    <a:pt x="1339794" y="178240"/>
                  </a:lnTo>
                  <a:cubicBezTo>
                    <a:pt x="1339794" y="168716"/>
                    <a:pt x="1344216" y="162933"/>
                    <a:pt x="1352606" y="162933"/>
                  </a:cubicBezTo>
                  <a:cubicBezTo>
                    <a:pt x="1359523" y="162933"/>
                    <a:pt x="1363491" y="166788"/>
                    <a:pt x="1363491" y="173365"/>
                  </a:cubicBezTo>
                  <a:lnTo>
                    <a:pt x="1363491" y="209761"/>
                  </a:lnTo>
                  <a:lnTo>
                    <a:pt x="1377551" y="209761"/>
                  </a:lnTo>
                  <a:lnTo>
                    <a:pt x="1377551" y="172117"/>
                  </a:lnTo>
                  <a:cubicBezTo>
                    <a:pt x="1377551" y="158171"/>
                    <a:pt x="1370748" y="150348"/>
                    <a:pt x="1357482" y="150348"/>
                  </a:cubicBezTo>
                  <a:moveTo>
                    <a:pt x="1445162" y="129145"/>
                  </a:moveTo>
                  <a:lnTo>
                    <a:pt x="1431102" y="129145"/>
                  </a:lnTo>
                  <a:lnTo>
                    <a:pt x="1431102" y="159078"/>
                  </a:lnTo>
                  <a:cubicBezTo>
                    <a:pt x="1427588" y="153409"/>
                    <a:pt x="1420444" y="150348"/>
                    <a:pt x="1412848" y="150348"/>
                  </a:cubicBezTo>
                  <a:cubicBezTo>
                    <a:pt x="1398561" y="150348"/>
                    <a:pt x="1386656" y="160325"/>
                    <a:pt x="1386656" y="180508"/>
                  </a:cubicBezTo>
                  <a:cubicBezTo>
                    <a:pt x="1386656" y="201030"/>
                    <a:pt x="1398561" y="211008"/>
                    <a:pt x="1412848" y="211008"/>
                  </a:cubicBezTo>
                  <a:cubicBezTo>
                    <a:pt x="1420898" y="211008"/>
                    <a:pt x="1428154" y="207493"/>
                    <a:pt x="1431329" y="200804"/>
                  </a:cubicBezTo>
                  <a:lnTo>
                    <a:pt x="1431329" y="209761"/>
                  </a:lnTo>
                  <a:lnTo>
                    <a:pt x="1445162" y="209761"/>
                  </a:lnTo>
                  <a:lnTo>
                    <a:pt x="1445162" y="129145"/>
                  </a:lnTo>
                  <a:moveTo>
                    <a:pt x="1416136" y="198082"/>
                  </a:moveTo>
                  <a:cubicBezTo>
                    <a:pt x="1407972" y="198082"/>
                    <a:pt x="1400942" y="192300"/>
                    <a:pt x="1400942" y="180508"/>
                  </a:cubicBezTo>
                  <a:cubicBezTo>
                    <a:pt x="1400942" y="168602"/>
                    <a:pt x="1407972" y="162820"/>
                    <a:pt x="1416136" y="162820"/>
                  </a:cubicBezTo>
                  <a:cubicBezTo>
                    <a:pt x="1423732" y="162820"/>
                    <a:pt x="1431443" y="168489"/>
                    <a:pt x="1431443" y="180508"/>
                  </a:cubicBezTo>
                  <a:cubicBezTo>
                    <a:pt x="1431443" y="192413"/>
                    <a:pt x="1423732" y="198082"/>
                    <a:pt x="1416136" y="198082"/>
                  </a:cubicBezTo>
                  <a:moveTo>
                    <a:pt x="1509065" y="184816"/>
                  </a:moveTo>
                  <a:lnTo>
                    <a:pt x="1509065" y="179034"/>
                  </a:lnTo>
                  <a:cubicBezTo>
                    <a:pt x="1509065" y="159758"/>
                    <a:pt x="1497047" y="150348"/>
                    <a:pt x="1482874" y="150348"/>
                  </a:cubicBezTo>
                  <a:cubicBezTo>
                    <a:pt x="1468020" y="150348"/>
                    <a:pt x="1454754" y="160552"/>
                    <a:pt x="1454754" y="180961"/>
                  </a:cubicBezTo>
                  <a:cubicBezTo>
                    <a:pt x="1454754" y="201257"/>
                    <a:pt x="1467794" y="211008"/>
                    <a:pt x="1482534" y="211008"/>
                  </a:cubicBezTo>
                  <a:cubicBezTo>
                    <a:pt x="1494439" y="211008"/>
                    <a:pt x="1505664" y="204545"/>
                    <a:pt x="1508612" y="192186"/>
                  </a:cubicBezTo>
                  <a:lnTo>
                    <a:pt x="1495459" y="192186"/>
                  </a:lnTo>
                  <a:cubicBezTo>
                    <a:pt x="1493418" y="196835"/>
                    <a:pt x="1488656" y="198876"/>
                    <a:pt x="1483100" y="198876"/>
                  </a:cubicBezTo>
                  <a:cubicBezTo>
                    <a:pt x="1474710" y="198876"/>
                    <a:pt x="1468701" y="194341"/>
                    <a:pt x="1468361" y="184816"/>
                  </a:cubicBezTo>
                  <a:lnTo>
                    <a:pt x="1509065" y="184816"/>
                  </a:lnTo>
                  <a:moveTo>
                    <a:pt x="1482760" y="162480"/>
                  </a:moveTo>
                  <a:cubicBezTo>
                    <a:pt x="1490357" y="162480"/>
                    <a:pt x="1495233" y="166788"/>
                    <a:pt x="1495233" y="174498"/>
                  </a:cubicBezTo>
                  <a:lnTo>
                    <a:pt x="1468701" y="174498"/>
                  </a:lnTo>
                  <a:cubicBezTo>
                    <a:pt x="1469948" y="165995"/>
                    <a:pt x="1476071" y="162480"/>
                    <a:pt x="1482760" y="162480"/>
                  </a:cubicBezTo>
                  <a:moveTo>
                    <a:pt x="1551738" y="150688"/>
                  </a:moveTo>
                  <a:lnTo>
                    <a:pt x="1547883" y="150688"/>
                  </a:lnTo>
                  <a:cubicBezTo>
                    <a:pt x="1541080" y="150688"/>
                    <a:pt x="1535637" y="153636"/>
                    <a:pt x="1532689" y="159985"/>
                  </a:cubicBezTo>
                  <a:lnTo>
                    <a:pt x="1532689" y="151368"/>
                  </a:lnTo>
                  <a:lnTo>
                    <a:pt x="1518743" y="151368"/>
                  </a:lnTo>
                  <a:lnTo>
                    <a:pt x="1518743" y="209761"/>
                  </a:lnTo>
                  <a:lnTo>
                    <a:pt x="1532802" y="209761"/>
                  </a:lnTo>
                  <a:lnTo>
                    <a:pt x="1532802" y="181188"/>
                  </a:lnTo>
                  <a:cubicBezTo>
                    <a:pt x="1532802" y="169736"/>
                    <a:pt x="1538132" y="164407"/>
                    <a:pt x="1547996" y="164407"/>
                  </a:cubicBezTo>
                  <a:lnTo>
                    <a:pt x="1551738" y="164407"/>
                  </a:lnTo>
                  <a:lnTo>
                    <a:pt x="1551738" y="150688"/>
                  </a:lnTo>
                  <a:moveTo>
                    <a:pt x="1582408" y="174952"/>
                  </a:moveTo>
                  <a:cubicBezTo>
                    <a:pt x="1575265" y="173931"/>
                    <a:pt x="1570163" y="173024"/>
                    <a:pt x="1570163" y="168489"/>
                  </a:cubicBezTo>
                  <a:cubicBezTo>
                    <a:pt x="1570163" y="165088"/>
                    <a:pt x="1572884" y="162026"/>
                    <a:pt x="1579800" y="162026"/>
                  </a:cubicBezTo>
                  <a:cubicBezTo>
                    <a:pt x="1585810" y="162026"/>
                    <a:pt x="1589891" y="164294"/>
                    <a:pt x="1590458" y="170076"/>
                  </a:cubicBezTo>
                  <a:lnTo>
                    <a:pt x="1604178" y="170076"/>
                  </a:lnTo>
                  <a:cubicBezTo>
                    <a:pt x="1603384" y="157037"/>
                    <a:pt x="1593293" y="150348"/>
                    <a:pt x="1579687" y="150348"/>
                  </a:cubicBezTo>
                  <a:cubicBezTo>
                    <a:pt x="1567555" y="150348"/>
                    <a:pt x="1556443" y="155677"/>
                    <a:pt x="1556443" y="168943"/>
                  </a:cubicBezTo>
                  <a:cubicBezTo>
                    <a:pt x="1556443" y="183342"/>
                    <a:pt x="1569482" y="185270"/>
                    <a:pt x="1580934" y="187197"/>
                  </a:cubicBezTo>
                  <a:cubicBezTo>
                    <a:pt x="1588984" y="188558"/>
                    <a:pt x="1591706" y="189465"/>
                    <a:pt x="1591706" y="193093"/>
                  </a:cubicBezTo>
                  <a:cubicBezTo>
                    <a:pt x="1591706" y="197515"/>
                    <a:pt x="1587510" y="199443"/>
                    <a:pt x="1581501" y="199443"/>
                  </a:cubicBezTo>
                  <a:cubicBezTo>
                    <a:pt x="1574925" y="199443"/>
                    <a:pt x="1569822" y="196949"/>
                    <a:pt x="1568802" y="191053"/>
                  </a:cubicBezTo>
                  <a:lnTo>
                    <a:pt x="1554629" y="191053"/>
                  </a:lnTo>
                  <a:cubicBezTo>
                    <a:pt x="1555649" y="205792"/>
                    <a:pt x="1568689" y="211008"/>
                    <a:pt x="1580821" y="211008"/>
                  </a:cubicBezTo>
                  <a:cubicBezTo>
                    <a:pt x="1593860" y="211008"/>
                    <a:pt x="1605538" y="204772"/>
                    <a:pt x="1605538" y="191619"/>
                  </a:cubicBezTo>
                  <a:cubicBezTo>
                    <a:pt x="1605538" y="178013"/>
                    <a:pt x="1592839" y="176539"/>
                    <a:pt x="1582408" y="174952"/>
                  </a:cubicBezTo>
                  <a:moveTo>
                    <a:pt x="1646391" y="150348"/>
                  </a:moveTo>
                  <a:cubicBezTo>
                    <a:pt x="1636526" y="150348"/>
                    <a:pt x="1631991" y="154429"/>
                    <a:pt x="1628703" y="159985"/>
                  </a:cubicBezTo>
                  <a:lnTo>
                    <a:pt x="1628703" y="129145"/>
                  </a:lnTo>
                  <a:lnTo>
                    <a:pt x="1614643" y="129145"/>
                  </a:lnTo>
                  <a:lnTo>
                    <a:pt x="1614643" y="209761"/>
                  </a:lnTo>
                  <a:lnTo>
                    <a:pt x="1628703" y="209761"/>
                  </a:lnTo>
                  <a:lnTo>
                    <a:pt x="1628703" y="178240"/>
                  </a:lnTo>
                  <a:cubicBezTo>
                    <a:pt x="1628703" y="168716"/>
                    <a:pt x="1633125" y="162933"/>
                    <a:pt x="1641515" y="162933"/>
                  </a:cubicBezTo>
                  <a:cubicBezTo>
                    <a:pt x="1648432" y="162933"/>
                    <a:pt x="1652400" y="166788"/>
                    <a:pt x="1652400" y="173365"/>
                  </a:cubicBezTo>
                  <a:lnTo>
                    <a:pt x="1652400" y="209761"/>
                  </a:lnTo>
                  <a:lnTo>
                    <a:pt x="1666460" y="209761"/>
                  </a:lnTo>
                  <a:lnTo>
                    <a:pt x="1666460" y="172117"/>
                  </a:lnTo>
                  <a:cubicBezTo>
                    <a:pt x="1666460" y="158171"/>
                    <a:pt x="1659657" y="150348"/>
                    <a:pt x="1646391" y="150348"/>
                  </a:cubicBezTo>
                  <a:moveTo>
                    <a:pt x="1704364" y="150348"/>
                  </a:moveTo>
                  <a:cubicBezTo>
                    <a:pt x="1689851" y="150348"/>
                    <a:pt x="1679533" y="156924"/>
                    <a:pt x="1677265" y="170530"/>
                  </a:cubicBezTo>
                  <a:lnTo>
                    <a:pt x="1690645" y="170530"/>
                  </a:lnTo>
                  <a:cubicBezTo>
                    <a:pt x="1691892" y="166108"/>
                    <a:pt x="1694386" y="161913"/>
                    <a:pt x="1703117" y="161913"/>
                  </a:cubicBezTo>
                  <a:cubicBezTo>
                    <a:pt x="1708106" y="161913"/>
                    <a:pt x="1712755" y="163500"/>
                    <a:pt x="1712755" y="167922"/>
                  </a:cubicBezTo>
                  <a:cubicBezTo>
                    <a:pt x="1712755" y="172798"/>
                    <a:pt x="1708219" y="173705"/>
                    <a:pt x="1705952" y="174045"/>
                  </a:cubicBezTo>
                  <a:lnTo>
                    <a:pt x="1694160" y="175746"/>
                  </a:lnTo>
                  <a:cubicBezTo>
                    <a:pt x="1688831" y="176539"/>
                    <a:pt x="1675565" y="179034"/>
                    <a:pt x="1675565" y="193660"/>
                  </a:cubicBezTo>
                  <a:cubicBezTo>
                    <a:pt x="1675565" y="206019"/>
                    <a:pt x="1685089" y="211008"/>
                    <a:pt x="1694386" y="211008"/>
                  </a:cubicBezTo>
                  <a:cubicBezTo>
                    <a:pt x="1700623" y="211008"/>
                    <a:pt x="1708219" y="208740"/>
                    <a:pt x="1712755" y="201257"/>
                  </a:cubicBezTo>
                  <a:lnTo>
                    <a:pt x="1712755" y="209761"/>
                  </a:lnTo>
                  <a:lnTo>
                    <a:pt x="1726474" y="209761"/>
                  </a:lnTo>
                  <a:lnTo>
                    <a:pt x="1726474" y="169283"/>
                  </a:lnTo>
                  <a:cubicBezTo>
                    <a:pt x="1726474" y="155563"/>
                    <a:pt x="1717177" y="150348"/>
                    <a:pt x="1704364" y="150348"/>
                  </a:cubicBezTo>
                  <a:moveTo>
                    <a:pt x="1698015" y="199330"/>
                  </a:moveTo>
                  <a:cubicBezTo>
                    <a:pt x="1693026" y="199330"/>
                    <a:pt x="1689624" y="197175"/>
                    <a:pt x="1689624" y="192527"/>
                  </a:cubicBezTo>
                  <a:cubicBezTo>
                    <a:pt x="1689624" y="186064"/>
                    <a:pt x="1696541" y="185043"/>
                    <a:pt x="1699035" y="184703"/>
                  </a:cubicBezTo>
                  <a:lnTo>
                    <a:pt x="1704931" y="183796"/>
                  </a:lnTo>
                  <a:cubicBezTo>
                    <a:pt x="1707879" y="183342"/>
                    <a:pt x="1710260" y="183002"/>
                    <a:pt x="1712415" y="182095"/>
                  </a:cubicBezTo>
                  <a:lnTo>
                    <a:pt x="1712415" y="185270"/>
                  </a:lnTo>
                  <a:cubicBezTo>
                    <a:pt x="1712415" y="193093"/>
                    <a:pt x="1706519" y="199330"/>
                    <a:pt x="1698015" y="199330"/>
                  </a:cubicBezTo>
                  <a:moveTo>
                    <a:pt x="1772542" y="150688"/>
                  </a:moveTo>
                  <a:lnTo>
                    <a:pt x="1768687" y="150688"/>
                  </a:lnTo>
                  <a:cubicBezTo>
                    <a:pt x="1761884" y="150688"/>
                    <a:pt x="1756442" y="153636"/>
                    <a:pt x="1753494" y="159985"/>
                  </a:cubicBezTo>
                  <a:lnTo>
                    <a:pt x="1753494" y="151368"/>
                  </a:lnTo>
                  <a:lnTo>
                    <a:pt x="1739547" y="151368"/>
                  </a:lnTo>
                  <a:lnTo>
                    <a:pt x="1739547" y="209761"/>
                  </a:lnTo>
                  <a:lnTo>
                    <a:pt x="1753607" y="209761"/>
                  </a:lnTo>
                  <a:lnTo>
                    <a:pt x="1753607" y="181188"/>
                  </a:lnTo>
                  <a:cubicBezTo>
                    <a:pt x="1753607" y="169736"/>
                    <a:pt x="1758936" y="164407"/>
                    <a:pt x="1768801" y="164407"/>
                  </a:cubicBezTo>
                  <a:lnTo>
                    <a:pt x="1772542" y="164407"/>
                  </a:lnTo>
                  <a:lnTo>
                    <a:pt x="1772542" y="150688"/>
                  </a:lnTo>
                  <a:moveTo>
                    <a:pt x="1829206" y="184816"/>
                  </a:moveTo>
                  <a:lnTo>
                    <a:pt x="1829206" y="179034"/>
                  </a:lnTo>
                  <a:cubicBezTo>
                    <a:pt x="1829206" y="159758"/>
                    <a:pt x="1817187" y="150348"/>
                    <a:pt x="1803014" y="150348"/>
                  </a:cubicBezTo>
                  <a:cubicBezTo>
                    <a:pt x="1788161" y="150348"/>
                    <a:pt x="1774895" y="160552"/>
                    <a:pt x="1774895" y="180961"/>
                  </a:cubicBezTo>
                  <a:cubicBezTo>
                    <a:pt x="1774895" y="201257"/>
                    <a:pt x="1787934" y="211008"/>
                    <a:pt x="1802674" y="211008"/>
                  </a:cubicBezTo>
                  <a:cubicBezTo>
                    <a:pt x="1814579" y="211008"/>
                    <a:pt x="1825804" y="204545"/>
                    <a:pt x="1828752" y="192186"/>
                  </a:cubicBezTo>
                  <a:lnTo>
                    <a:pt x="1815600" y="192186"/>
                  </a:lnTo>
                  <a:cubicBezTo>
                    <a:pt x="1813559" y="196835"/>
                    <a:pt x="1808797" y="198876"/>
                    <a:pt x="1803241" y="198876"/>
                  </a:cubicBezTo>
                  <a:cubicBezTo>
                    <a:pt x="1794851" y="198876"/>
                    <a:pt x="1788841" y="194341"/>
                    <a:pt x="1788501" y="184816"/>
                  </a:cubicBezTo>
                  <a:lnTo>
                    <a:pt x="1829206" y="184816"/>
                  </a:lnTo>
                  <a:moveTo>
                    <a:pt x="1802901" y="162480"/>
                  </a:moveTo>
                  <a:cubicBezTo>
                    <a:pt x="1810498" y="162480"/>
                    <a:pt x="1815373" y="166788"/>
                    <a:pt x="1815373" y="174498"/>
                  </a:cubicBezTo>
                  <a:lnTo>
                    <a:pt x="1788841" y="174498"/>
                  </a:lnTo>
                  <a:cubicBezTo>
                    <a:pt x="1790088" y="165995"/>
                    <a:pt x="1796211" y="162480"/>
                    <a:pt x="1802901" y="162480"/>
                  </a:cubicBezTo>
                  <a:moveTo>
                    <a:pt x="1213665" y="323145"/>
                  </a:moveTo>
                  <a:lnTo>
                    <a:pt x="1213665" y="309312"/>
                  </a:lnTo>
                  <a:lnTo>
                    <a:pt x="1172960" y="309312"/>
                  </a:lnTo>
                  <a:lnTo>
                    <a:pt x="1172960" y="289924"/>
                  </a:lnTo>
                  <a:lnTo>
                    <a:pt x="1208450" y="289924"/>
                  </a:lnTo>
                  <a:lnTo>
                    <a:pt x="1208450" y="276091"/>
                  </a:lnTo>
                  <a:lnTo>
                    <a:pt x="1172960" y="276091"/>
                  </a:lnTo>
                  <a:lnTo>
                    <a:pt x="1172960" y="257609"/>
                  </a:lnTo>
                  <a:lnTo>
                    <a:pt x="1211511" y="257609"/>
                  </a:lnTo>
                  <a:lnTo>
                    <a:pt x="1211511" y="243776"/>
                  </a:lnTo>
                  <a:lnTo>
                    <a:pt x="1158220" y="243776"/>
                  </a:lnTo>
                  <a:lnTo>
                    <a:pt x="1158220" y="323145"/>
                  </a:lnTo>
                  <a:lnTo>
                    <a:pt x="1213665" y="323145"/>
                  </a:lnTo>
                  <a:moveTo>
                    <a:pt x="1277841" y="242529"/>
                  </a:moveTo>
                  <a:lnTo>
                    <a:pt x="1263781" y="242529"/>
                  </a:lnTo>
                  <a:lnTo>
                    <a:pt x="1263781" y="272462"/>
                  </a:lnTo>
                  <a:cubicBezTo>
                    <a:pt x="1260266" y="266793"/>
                    <a:pt x="1253123" y="263732"/>
                    <a:pt x="1245526" y="263732"/>
                  </a:cubicBezTo>
                  <a:cubicBezTo>
                    <a:pt x="1231240" y="263732"/>
                    <a:pt x="1219335" y="273710"/>
                    <a:pt x="1219335" y="293892"/>
                  </a:cubicBezTo>
                  <a:cubicBezTo>
                    <a:pt x="1219335" y="314415"/>
                    <a:pt x="1231240" y="324392"/>
                    <a:pt x="1245526" y="324392"/>
                  </a:cubicBezTo>
                  <a:cubicBezTo>
                    <a:pt x="1253577" y="324392"/>
                    <a:pt x="1260833" y="320878"/>
                    <a:pt x="1264008" y="314188"/>
                  </a:cubicBezTo>
                  <a:lnTo>
                    <a:pt x="1264008" y="323145"/>
                  </a:lnTo>
                  <a:lnTo>
                    <a:pt x="1277841" y="323145"/>
                  </a:lnTo>
                  <a:lnTo>
                    <a:pt x="1277841" y="242529"/>
                  </a:lnTo>
                  <a:moveTo>
                    <a:pt x="1248815" y="311467"/>
                  </a:moveTo>
                  <a:cubicBezTo>
                    <a:pt x="1240651" y="311467"/>
                    <a:pt x="1233621" y="305684"/>
                    <a:pt x="1233621" y="293892"/>
                  </a:cubicBezTo>
                  <a:cubicBezTo>
                    <a:pt x="1233621" y="281987"/>
                    <a:pt x="1240651" y="276204"/>
                    <a:pt x="1248815" y="276204"/>
                  </a:cubicBezTo>
                  <a:cubicBezTo>
                    <a:pt x="1256411" y="276204"/>
                    <a:pt x="1264121" y="281873"/>
                    <a:pt x="1264121" y="293892"/>
                  </a:cubicBezTo>
                  <a:cubicBezTo>
                    <a:pt x="1264121" y="305797"/>
                    <a:pt x="1256411" y="311467"/>
                    <a:pt x="1248815" y="311467"/>
                  </a:cubicBezTo>
                  <a:moveTo>
                    <a:pt x="1324402" y="264072"/>
                  </a:moveTo>
                  <a:lnTo>
                    <a:pt x="1320547" y="264072"/>
                  </a:lnTo>
                  <a:cubicBezTo>
                    <a:pt x="1313744" y="264072"/>
                    <a:pt x="1308302" y="267020"/>
                    <a:pt x="1305354" y="273370"/>
                  </a:cubicBezTo>
                  <a:lnTo>
                    <a:pt x="1305354" y="264752"/>
                  </a:lnTo>
                  <a:lnTo>
                    <a:pt x="1291407" y="264752"/>
                  </a:lnTo>
                  <a:lnTo>
                    <a:pt x="1291407" y="323145"/>
                  </a:lnTo>
                  <a:lnTo>
                    <a:pt x="1305467" y="323145"/>
                  </a:lnTo>
                  <a:lnTo>
                    <a:pt x="1305467" y="294572"/>
                  </a:lnTo>
                  <a:cubicBezTo>
                    <a:pt x="1305467" y="283121"/>
                    <a:pt x="1310796" y="277791"/>
                    <a:pt x="1320660" y="277791"/>
                  </a:cubicBezTo>
                  <a:lnTo>
                    <a:pt x="1324402" y="277791"/>
                  </a:lnTo>
                  <a:lnTo>
                    <a:pt x="1324402" y="264072"/>
                  </a:lnTo>
                  <a:moveTo>
                    <a:pt x="1355549" y="263732"/>
                  </a:moveTo>
                  <a:cubicBezTo>
                    <a:pt x="1341036" y="263732"/>
                    <a:pt x="1330718" y="270308"/>
                    <a:pt x="1328450" y="283914"/>
                  </a:cubicBezTo>
                  <a:lnTo>
                    <a:pt x="1341829" y="283914"/>
                  </a:lnTo>
                  <a:cubicBezTo>
                    <a:pt x="1343077" y="279492"/>
                    <a:pt x="1345571" y="275297"/>
                    <a:pt x="1354302" y="275297"/>
                  </a:cubicBezTo>
                  <a:cubicBezTo>
                    <a:pt x="1359290" y="275297"/>
                    <a:pt x="1363939" y="276884"/>
                    <a:pt x="1363939" y="281306"/>
                  </a:cubicBezTo>
                  <a:cubicBezTo>
                    <a:pt x="1363939" y="286182"/>
                    <a:pt x="1359404" y="287089"/>
                    <a:pt x="1357136" y="287429"/>
                  </a:cubicBezTo>
                  <a:lnTo>
                    <a:pt x="1345344" y="289130"/>
                  </a:lnTo>
                  <a:cubicBezTo>
                    <a:pt x="1340015" y="289924"/>
                    <a:pt x="1326749" y="292418"/>
                    <a:pt x="1326749" y="307045"/>
                  </a:cubicBezTo>
                  <a:cubicBezTo>
                    <a:pt x="1326749" y="319404"/>
                    <a:pt x="1336273" y="324392"/>
                    <a:pt x="1345571" y="324392"/>
                  </a:cubicBezTo>
                  <a:cubicBezTo>
                    <a:pt x="1351807" y="324392"/>
                    <a:pt x="1359404" y="322125"/>
                    <a:pt x="1363939" y="314641"/>
                  </a:cubicBezTo>
                  <a:lnTo>
                    <a:pt x="1363939" y="323145"/>
                  </a:lnTo>
                  <a:lnTo>
                    <a:pt x="1377659" y="323145"/>
                  </a:lnTo>
                  <a:lnTo>
                    <a:pt x="1377659" y="282667"/>
                  </a:lnTo>
                  <a:cubicBezTo>
                    <a:pt x="1377659" y="268948"/>
                    <a:pt x="1368361" y="263732"/>
                    <a:pt x="1355549" y="263732"/>
                  </a:cubicBezTo>
                  <a:moveTo>
                    <a:pt x="1349199" y="312714"/>
                  </a:moveTo>
                  <a:cubicBezTo>
                    <a:pt x="1344210" y="312714"/>
                    <a:pt x="1340809" y="310560"/>
                    <a:pt x="1340809" y="305911"/>
                  </a:cubicBezTo>
                  <a:cubicBezTo>
                    <a:pt x="1340809" y="299448"/>
                    <a:pt x="1347725" y="298427"/>
                    <a:pt x="1350220" y="298087"/>
                  </a:cubicBezTo>
                  <a:lnTo>
                    <a:pt x="1356116" y="297180"/>
                  </a:lnTo>
                  <a:cubicBezTo>
                    <a:pt x="1359064" y="296727"/>
                    <a:pt x="1361445" y="296387"/>
                    <a:pt x="1363599" y="295479"/>
                  </a:cubicBezTo>
                  <a:lnTo>
                    <a:pt x="1363599" y="298654"/>
                  </a:lnTo>
                  <a:cubicBezTo>
                    <a:pt x="1363599" y="306478"/>
                    <a:pt x="1357703" y="312714"/>
                    <a:pt x="1349199" y="312714"/>
                  </a:cubicBezTo>
                  <a:moveTo>
                    <a:pt x="1476796" y="264752"/>
                  </a:moveTo>
                  <a:lnTo>
                    <a:pt x="1462283" y="264752"/>
                  </a:lnTo>
                  <a:lnTo>
                    <a:pt x="1450038" y="304323"/>
                  </a:lnTo>
                  <a:lnTo>
                    <a:pt x="1437452" y="264752"/>
                  </a:lnTo>
                  <a:lnTo>
                    <a:pt x="1423732" y="264752"/>
                  </a:lnTo>
                  <a:lnTo>
                    <a:pt x="1411260" y="304323"/>
                  </a:lnTo>
                  <a:lnTo>
                    <a:pt x="1398901" y="264752"/>
                  </a:lnTo>
                  <a:lnTo>
                    <a:pt x="1383935" y="264752"/>
                  </a:lnTo>
                  <a:lnTo>
                    <a:pt x="1404117" y="323145"/>
                  </a:lnTo>
                  <a:lnTo>
                    <a:pt x="1417723" y="323145"/>
                  </a:lnTo>
                  <a:lnTo>
                    <a:pt x="1430309" y="285275"/>
                  </a:lnTo>
                  <a:lnTo>
                    <a:pt x="1443008" y="323145"/>
                  </a:lnTo>
                  <a:lnTo>
                    <a:pt x="1456501" y="323145"/>
                  </a:lnTo>
                  <a:lnTo>
                    <a:pt x="1476796" y="264752"/>
                  </a:lnTo>
                  <a:moveTo>
                    <a:pt x="1566188" y="243776"/>
                  </a:moveTo>
                  <a:lnTo>
                    <a:pt x="1547480" y="243776"/>
                  </a:lnTo>
                  <a:lnTo>
                    <a:pt x="1525484" y="304437"/>
                  </a:lnTo>
                  <a:lnTo>
                    <a:pt x="1503487" y="243776"/>
                  </a:lnTo>
                  <a:lnTo>
                    <a:pt x="1484779" y="243776"/>
                  </a:lnTo>
                  <a:lnTo>
                    <a:pt x="1484779" y="323145"/>
                  </a:lnTo>
                  <a:lnTo>
                    <a:pt x="1498271" y="323145"/>
                  </a:lnTo>
                  <a:lnTo>
                    <a:pt x="1498271" y="267247"/>
                  </a:lnTo>
                  <a:lnTo>
                    <a:pt x="1518680" y="323145"/>
                  </a:lnTo>
                  <a:lnTo>
                    <a:pt x="1531946" y="323145"/>
                  </a:lnTo>
                  <a:lnTo>
                    <a:pt x="1552356" y="267247"/>
                  </a:lnTo>
                  <a:lnTo>
                    <a:pt x="1552356" y="323145"/>
                  </a:lnTo>
                  <a:lnTo>
                    <a:pt x="1566188" y="323145"/>
                  </a:lnTo>
                  <a:lnTo>
                    <a:pt x="1566188" y="243776"/>
                  </a:lnTo>
                  <a:moveTo>
                    <a:pt x="1580180" y="257042"/>
                  </a:moveTo>
                  <a:lnTo>
                    <a:pt x="1595147" y="257042"/>
                  </a:lnTo>
                  <a:lnTo>
                    <a:pt x="1595147" y="241055"/>
                  </a:lnTo>
                  <a:lnTo>
                    <a:pt x="1580180" y="241055"/>
                  </a:lnTo>
                  <a:lnTo>
                    <a:pt x="1580180" y="257042"/>
                  </a:lnTo>
                  <a:moveTo>
                    <a:pt x="1580634" y="323145"/>
                  </a:moveTo>
                  <a:lnTo>
                    <a:pt x="1594693" y="323145"/>
                  </a:lnTo>
                  <a:lnTo>
                    <a:pt x="1594693" y="264752"/>
                  </a:lnTo>
                  <a:lnTo>
                    <a:pt x="1580634" y="264752"/>
                  </a:lnTo>
                  <a:lnTo>
                    <a:pt x="1580634" y="323145"/>
                  </a:lnTo>
                  <a:moveTo>
                    <a:pt x="1639747" y="263732"/>
                  </a:moveTo>
                  <a:cubicBezTo>
                    <a:pt x="1629995" y="263732"/>
                    <a:pt x="1625233" y="267814"/>
                    <a:pt x="1621945" y="273256"/>
                  </a:cubicBezTo>
                  <a:lnTo>
                    <a:pt x="1621945" y="264752"/>
                  </a:lnTo>
                  <a:lnTo>
                    <a:pt x="1607999" y="264752"/>
                  </a:lnTo>
                  <a:lnTo>
                    <a:pt x="1607999" y="323145"/>
                  </a:lnTo>
                  <a:lnTo>
                    <a:pt x="1622059" y="323145"/>
                  </a:lnTo>
                  <a:lnTo>
                    <a:pt x="1622059" y="291624"/>
                  </a:lnTo>
                  <a:cubicBezTo>
                    <a:pt x="1622059" y="282100"/>
                    <a:pt x="1626481" y="276318"/>
                    <a:pt x="1634871" y="276318"/>
                  </a:cubicBezTo>
                  <a:cubicBezTo>
                    <a:pt x="1641787" y="276318"/>
                    <a:pt x="1645756" y="280173"/>
                    <a:pt x="1645756" y="286749"/>
                  </a:cubicBezTo>
                  <a:lnTo>
                    <a:pt x="1645756" y="323145"/>
                  </a:lnTo>
                  <a:lnTo>
                    <a:pt x="1659816" y="323145"/>
                  </a:lnTo>
                  <a:lnTo>
                    <a:pt x="1659816" y="285502"/>
                  </a:lnTo>
                  <a:cubicBezTo>
                    <a:pt x="1659816" y="271555"/>
                    <a:pt x="1653012" y="263732"/>
                    <a:pt x="1639747" y="263732"/>
                  </a:cubicBezTo>
                  <a:moveTo>
                    <a:pt x="1727427" y="242529"/>
                  </a:moveTo>
                  <a:lnTo>
                    <a:pt x="1713367" y="242529"/>
                  </a:lnTo>
                  <a:lnTo>
                    <a:pt x="1713367" y="272462"/>
                  </a:lnTo>
                  <a:cubicBezTo>
                    <a:pt x="1709852" y="266793"/>
                    <a:pt x="1702709" y="263732"/>
                    <a:pt x="1695112" y="263732"/>
                  </a:cubicBezTo>
                  <a:cubicBezTo>
                    <a:pt x="1680826" y="263732"/>
                    <a:pt x="1668920" y="273710"/>
                    <a:pt x="1668920" y="293892"/>
                  </a:cubicBezTo>
                  <a:cubicBezTo>
                    <a:pt x="1668920" y="314415"/>
                    <a:pt x="1680826" y="324392"/>
                    <a:pt x="1695112" y="324392"/>
                  </a:cubicBezTo>
                  <a:cubicBezTo>
                    <a:pt x="1703162" y="324392"/>
                    <a:pt x="1710419" y="320878"/>
                    <a:pt x="1713594" y="314188"/>
                  </a:cubicBezTo>
                  <a:lnTo>
                    <a:pt x="1713594" y="323145"/>
                  </a:lnTo>
                  <a:lnTo>
                    <a:pt x="1727427" y="323145"/>
                  </a:lnTo>
                  <a:lnTo>
                    <a:pt x="1727427" y="242529"/>
                  </a:lnTo>
                  <a:moveTo>
                    <a:pt x="1698400" y="311467"/>
                  </a:moveTo>
                  <a:cubicBezTo>
                    <a:pt x="1690237" y="311467"/>
                    <a:pt x="1683207" y="305684"/>
                    <a:pt x="1683207" y="293892"/>
                  </a:cubicBezTo>
                  <a:cubicBezTo>
                    <a:pt x="1683207" y="281987"/>
                    <a:pt x="1690237" y="276204"/>
                    <a:pt x="1698400" y="276204"/>
                  </a:cubicBezTo>
                  <a:cubicBezTo>
                    <a:pt x="1705997" y="276204"/>
                    <a:pt x="1713707" y="281873"/>
                    <a:pt x="1713707" y="293892"/>
                  </a:cubicBezTo>
                  <a:cubicBezTo>
                    <a:pt x="1713707" y="305797"/>
                    <a:pt x="1705997" y="311467"/>
                    <a:pt x="1698400" y="31146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701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701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701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2403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2403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24030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4104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4104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4104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5806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5806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58060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7507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7507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7507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701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701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701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2403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2403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24030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4104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4104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4104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5806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5806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58060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7507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7507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7507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701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701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701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2403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2403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24030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4104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4104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4104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5806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5806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58060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7507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7507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7507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701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701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701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2403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2403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x="24030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4104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4104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6" name="shape386"/>
            <p:cNvSpPr/>
            <p:nvPr/>
          </p:nvSpPr>
          <p:spPr>
            <a:xfrm>
              <a:off x="4104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7" name="shape387"/>
            <p:cNvSpPr/>
            <p:nvPr/>
          </p:nvSpPr>
          <p:spPr>
            <a:xfrm>
              <a:off x="5806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5806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58060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x="7507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x="7507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x="7507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3" name="shape393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340153" y="0"/>
                  </a:moveTo>
                  <a:lnTo>
                    <a:pt x="2154301" y="0"/>
                  </a:lnTo>
                  <a:lnTo>
                    <a:pt x="2154301" y="518328"/>
                  </a:lnTo>
                  <a:lnTo>
                    <a:pt x="507055" y="518328"/>
                  </a:lnTo>
                  <a:cubicBezTo>
                    <a:pt x="448018" y="518328"/>
                    <a:pt x="418500" y="518328"/>
                    <a:pt x="396031" y="506657"/>
                  </a:cubicBezTo>
                  <a:cubicBezTo>
                    <a:pt x="377097" y="496822"/>
                    <a:pt x="361660" y="481384"/>
                    <a:pt x="351824" y="462450"/>
                  </a:cubicBezTo>
                  <a:cubicBezTo>
                    <a:pt x="340153" y="439981"/>
                    <a:pt x="340153" y="410463"/>
                    <a:pt x="340153" y="351427"/>
                  </a:cubicBezTo>
                  <a:lnTo>
                    <a:pt x="340153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94" name="shape394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824871" y="152794"/>
                  </a:moveTo>
                  <a:cubicBezTo>
                    <a:pt x="824871" y="118504"/>
                    <a:pt x="852668" y="90707"/>
                    <a:pt x="886957" y="90707"/>
                  </a:cubicBezTo>
                  <a:lnTo>
                    <a:pt x="1034907" y="90707"/>
                  </a:lnTo>
                  <a:cubicBezTo>
                    <a:pt x="1069196" y="90707"/>
                    <a:pt x="1096993" y="118504"/>
                    <a:pt x="1096993" y="152794"/>
                  </a:cubicBezTo>
                  <a:lnTo>
                    <a:pt x="1096993" y="300743"/>
                  </a:lnTo>
                  <a:cubicBezTo>
                    <a:pt x="1096993" y="335033"/>
                    <a:pt x="1069196" y="362830"/>
                    <a:pt x="1034907" y="362830"/>
                  </a:cubicBezTo>
                  <a:lnTo>
                    <a:pt x="886957" y="362830"/>
                  </a:lnTo>
                  <a:cubicBezTo>
                    <a:pt x="852668" y="362830"/>
                    <a:pt x="824871" y="335033"/>
                    <a:pt x="824871" y="300743"/>
                  </a:cubicBezTo>
                  <a:lnTo>
                    <a:pt x="824871" y="15279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95" name="shape395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007732" y="184294"/>
                  </a:moveTo>
                  <a:cubicBezTo>
                    <a:pt x="1013361" y="189923"/>
                    <a:pt x="1013361" y="199049"/>
                    <a:pt x="1007732" y="204679"/>
                  </a:cubicBezTo>
                  <a:lnTo>
                    <a:pt x="935661" y="276750"/>
                  </a:lnTo>
                  <a:cubicBezTo>
                    <a:pt x="930032" y="282379"/>
                    <a:pt x="920905" y="282379"/>
                    <a:pt x="915276" y="276750"/>
                  </a:cubicBezTo>
                  <a:cubicBezTo>
                    <a:pt x="909647" y="271121"/>
                    <a:pt x="909647" y="261995"/>
                    <a:pt x="915276" y="256366"/>
                  </a:cubicBezTo>
                  <a:lnTo>
                    <a:pt x="987347" y="184294"/>
                  </a:lnTo>
                  <a:cubicBezTo>
                    <a:pt x="992977" y="178665"/>
                    <a:pt x="1002103" y="178665"/>
                    <a:pt x="1007732" y="184294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96" name="shape396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903848" y="193249"/>
                  </a:moveTo>
                  <a:lnTo>
                    <a:pt x="903848" y="267794"/>
                  </a:lnTo>
                  <a:lnTo>
                    <a:pt x="915277" y="256365"/>
                  </a:lnTo>
                  <a:cubicBezTo>
                    <a:pt x="920906" y="250736"/>
                    <a:pt x="930032" y="250736"/>
                    <a:pt x="935661" y="256365"/>
                  </a:cubicBezTo>
                  <a:cubicBezTo>
                    <a:pt x="941290" y="261994"/>
                    <a:pt x="941290" y="271120"/>
                    <a:pt x="935661" y="276749"/>
                  </a:cubicBezTo>
                  <a:lnTo>
                    <a:pt x="911929" y="300482"/>
                  </a:lnTo>
                  <a:cubicBezTo>
                    <a:pt x="898308" y="314102"/>
                    <a:pt x="875019" y="304456"/>
                    <a:pt x="875020" y="285193"/>
                  </a:cubicBezTo>
                  <a:lnTo>
                    <a:pt x="875019" y="175850"/>
                  </a:lnTo>
                  <a:cubicBezTo>
                    <a:pt x="875019" y="156587"/>
                    <a:pt x="898308" y="146940"/>
                    <a:pt x="911929" y="160561"/>
                  </a:cubicBezTo>
                  <a:lnTo>
                    <a:pt x="1019162" y="267794"/>
                  </a:lnTo>
                  <a:lnTo>
                    <a:pt x="1019162" y="193249"/>
                  </a:lnTo>
                  <a:lnTo>
                    <a:pt x="1007733" y="204678"/>
                  </a:lnTo>
                  <a:cubicBezTo>
                    <a:pt x="1002103" y="210307"/>
                    <a:pt x="992977" y="210307"/>
                    <a:pt x="987348" y="204678"/>
                  </a:cubicBezTo>
                  <a:cubicBezTo>
                    <a:pt x="981719" y="199049"/>
                    <a:pt x="981719" y="189923"/>
                    <a:pt x="987349" y="184293"/>
                  </a:cubicBezTo>
                  <a:lnTo>
                    <a:pt x="1011080" y="160561"/>
                  </a:lnTo>
                  <a:cubicBezTo>
                    <a:pt x="1024701" y="146940"/>
                    <a:pt x="1047991" y="156587"/>
                    <a:pt x="1047990" y="175849"/>
                  </a:cubicBezTo>
                  <a:lnTo>
                    <a:pt x="1047990" y="285193"/>
                  </a:lnTo>
                  <a:cubicBezTo>
                    <a:pt x="1047991" y="304456"/>
                    <a:pt x="1024701" y="314102"/>
                    <a:pt x="1011081" y="300482"/>
                  </a:cubicBezTo>
                  <a:lnTo>
                    <a:pt x="903848" y="193249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97" name="shape397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258792" y="130392"/>
                  </a:moveTo>
                  <a:lnTo>
                    <a:pt x="1243712" y="130392"/>
                  </a:lnTo>
                  <a:lnTo>
                    <a:pt x="1229766" y="187084"/>
                  </a:lnTo>
                  <a:lnTo>
                    <a:pt x="1212645" y="130392"/>
                  </a:lnTo>
                  <a:lnTo>
                    <a:pt x="1198132" y="130392"/>
                  </a:lnTo>
                  <a:lnTo>
                    <a:pt x="1181011" y="186971"/>
                  </a:lnTo>
                  <a:lnTo>
                    <a:pt x="1167064" y="130392"/>
                  </a:lnTo>
                  <a:lnTo>
                    <a:pt x="1151417" y="130392"/>
                  </a:lnTo>
                  <a:lnTo>
                    <a:pt x="1173074" y="209761"/>
                  </a:lnTo>
                  <a:lnTo>
                    <a:pt x="1187700" y="209761"/>
                  </a:lnTo>
                  <a:lnTo>
                    <a:pt x="1205162" y="151822"/>
                  </a:lnTo>
                  <a:lnTo>
                    <a:pt x="1222623" y="209761"/>
                  </a:lnTo>
                  <a:lnTo>
                    <a:pt x="1237136" y="209761"/>
                  </a:lnTo>
                  <a:lnTo>
                    <a:pt x="1258792" y="130392"/>
                  </a:lnTo>
                  <a:moveTo>
                    <a:pt x="1287116" y="150348"/>
                  </a:moveTo>
                  <a:cubicBezTo>
                    <a:pt x="1270108" y="150348"/>
                    <a:pt x="1258203" y="161686"/>
                    <a:pt x="1258203" y="180621"/>
                  </a:cubicBezTo>
                  <a:cubicBezTo>
                    <a:pt x="1258203" y="199670"/>
                    <a:pt x="1270108" y="211008"/>
                    <a:pt x="1287116" y="211008"/>
                  </a:cubicBezTo>
                  <a:cubicBezTo>
                    <a:pt x="1304237" y="211008"/>
                    <a:pt x="1316142" y="199670"/>
                    <a:pt x="1316142" y="180621"/>
                  </a:cubicBezTo>
                  <a:cubicBezTo>
                    <a:pt x="1316142" y="161686"/>
                    <a:pt x="1304237" y="150348"/>
                    <a:pt x="1287116" y="150348"/>
                  </a:cubicBezTo>
                  <a:moveTo>
                    <a:pt x="1287002" y="163387"/>
                  </a:moveTo>
                  <a:cubicBezTo>
                    <a:pt x="1295506" y="163387"/>
                    <a:pt x="1301742" y="168943"/>
                    <a:pt x="1301742" y="180621"/>
                  </a:cubicBezTo>
                  <a:cubicBezTo>
                    <a:pt x="1301742" y="191619"/>
                    <a:pt x="1296413" y="197969"/>
                    <a:pt x="1287343" y="197969"/>
                  </a:cubicBezTo>
                  <a:cubicBezTo>
                    <a:pt x="1278839" y="197969"/>
                    <a:pt x="1272603" y="192413"/>
                    <a:pt x="1272603" y="180621"/>
                  </a:cubicBezTo>
                  <a:cubicBezTo>
                    <a:pt x="1272603" y="169736"/>
                    <a:pt x="1277932" y="163387"/>
                    <a:pt x="1287002" y="163387"/>
                  </a:cubicBezTo>
                  <a:moveTo>
                    <a:pt x="1357482" y="150348"/>
                  </a:moveTo>
                  <a:cubicBezTo>
                    <a:pt x="1347731" y="150348"/>
                    <a:pt x="1342969" y="154429"/>
                    <a:pt x="1339681" y="159872"/>
                  </a:cubicBezTo>
                  <a:lnTo>
                    <a:pt x="1339681" y="151368"/>
                  </a:lnTo>
                  <a:lnTo>
                    <a:pt x="1325734" y="151368"/>
                  </a:lnTo>
                  <a:lnTo>
                    <a:pt x="1325734" y="209761"/>
                  </a:lnTo>
                  <a:lnTo>
                    <a:pt x="1339794" y="209761"/>
                  </a:lnTo>
                  <a:lnTo>
                    <a:pt x="1339794" y="178240"/>
                  </a:lnTo>
                  <a:cubicBezTo>
                    <a:pt x="1339794" y="168716"/>
                    <a:pt x="1344216" y="162933"/>
                    <a:pt x="1352606" y="162933"/>
                  </a:cubicBezTo>
                  <a:cubicBezTo>
                    <a:pt x="1359523" y="162933"/>
                    <a:pt x="1363491" y="166788"/>
                    <a:pt x="1363491" y="173365"/>
                  </a:cubicBezTo>
                  <a:lnTo>
                    <a:pt x="1363491" y="209761"/>
                  </a:lnTo>
                  <a:lnTo>
                    <a:pt x="1377551" y="209761"/>
                  </a:lnTo>
                  <a:lnTo>
                    <a:pt x="1377551" y="172117"/>
                  </a:lnTo>
                  <a:cubicBezTo>
                    <a:pt x="1377551" y="158171"/>
                    <a:pt x="1370748" y="150348"/>
                    <a:pt x="1357482" y="150348"/>
                  </a:cubicBezTo>
                  <a:moveTo>
                    <a:pt x="1445162" y="129145"/>
                  </a:moveTo>
                  <a:lnTo>
                    <a:pt x="1431102" y="129145"/>
                  </a:lnTo>
                  <a:lnTo>
                    <a:pt x="1431102" y="159078"/>
                  </a:lnTo>
                  <a:cubicBezTo>
                    <a:pt x="1427588" y="153409"/>
                    <a:pt x="1420444" y="150348"/>
                    <a:pt x="1412848" y="150348"/>
                  </a:cubicBezTo>
                  <a:cubicBezTo>
                    <a:pt x="1398561" y="150348"/>
                    <a:pt x="1386656" y="160325"/>
                    <a:pt x="1386656" y="180508"/>
                  </a:cubicBezTo>
                  <a:cubicBezTo>
                    <a:pt x="1386656" y="201030"/>
                    <a:pt x="1398561" y="211008"/>
                    <a:pt x="1412848" y="211008"/>
                  </a:cubicBezTo>
                  <a:cubicBezTo>
                    <a:pt x="1420898" y="211008"/>
                    <a:pt x="1428154" y="207493"/>
                    <a:pt x="1431329" y="200804"/>
                  </a:cubicBezTo>
                  <a:lnTo>
                    <a:pt x="1431329" y="209761"/>
                  </a:lnTo>
                  <a:lnTo>
                    <a:pt x="1445162" y="209761"/>
                  </a:lnTo>
                  <a:lnTo>
                    <a:pt x="1445162" y="129145"/>
                  </a:lnTo>
                  <a:moveTo>
                    <a:pt x="1416136" y="198082"/>
                  </a:moveTo>
                  <a:cubicBezTo>
                    <a:pt x="1407972" y="198082"/>
                    <a:pt x="1400942" y="192300"/>
                    <a:pt x="1400942" y="180508"/>
                  </a:cubicBezTo>
                  <a:cubicBezTo>
                    <a:pt x="1400942" y="168602"/>
                    <a:pt x="1407972" y="162820"/>
                    <a:pt x="1416136" y="162820"/>
                  </a:cubicBezTo>
                  <a:cubicBezTo>
                    <a:pt x="1423732" y="162820"/>
                    <a:pt x="1431443" y="168489"/>
                    <a:pt x="1431443" y="180508"/>
                  </a:cubicBezTo>
                  <a:cubicBezTo>
                    <a:pt x="1431443" y="192413"/>
                    <a:pt x="1423732" y="198082"/>
                    <a:pt x="1416136" y="198082"/>
                  </a:cubicBezTo>
                  <a:moveTo>
                    <a:pt x="1509065" y="184816"/>
                  </a:moveTo>
                  <a:lnTo>
                    <a:pt x="1509065" y="179034"/>
                  </a:lnTo>
                  <a:cubicBezTo>
                    <a:pt x="1509065" y="159758"/>
                    <a:pt x="1497047" y="150348"/>
                    <a:pt x="1482874" y="150348"/>
                  </a:cubicBezTo>
                  <a:cubicBezTo>
                    <a:pt x="1468020" y="150348"/>
                    <a:pt x="1454754" y="160552"/>
                    <a:pt x="1454754" y="180961"/>
                  </a:cubicBezTo>
                  <a:cubicBezTo>
                    <a:pt x="1454754" y="201257"/>
                    <a:pt x="1467794" y="211008"/>
                    <a:pt x="1482534" y="211008"/>
                  </a:cubicBezTo>
                  <a:cubicBezTo>
                    <a:pt x="1494439" y="211008"/>
                    <a:pt x="1505664" y="204545"/>
                    <a:pt x="1508612" y="192186"/>
                  </a:cubicBezTo>
                  <a:lnTo>
                    <a:pt x="1495459" y="192186"/>
                  </a:lnTo>
                  <a:cubicBezTo>
                    <a:pt x="1493418" y="196835"/>
                    <a:pt x="1488656" y="198876"/>
                    <a:pt x="1483100" y="198876"/>
                  </a:cubicBezTo>
                  <a:cubicBezTo>
                    <a:pt x="1474710" y="198876"/>
                    <a:pt x="1468701" y="194341"/>
                    <a:pt x="1468361" y="184816"/>
                  </a:cubicBezTo>
                  <a:lnTo>
                    <a:pt x="1509065" y="184816"/>
                  </a:lnTo>
                  <a:moveTo>
                    <a:pt x="1482760" y="162480"/>
                  </a:moveTo>
                  <a:cubicBezTo>
                    <a:pt x="1490357" y="162480"/>
                    <a:pt x="1495233" y="166788"/>
                    <a:pt x="1495233" y="174498"/>
                  </a:cubicBezTo>
                  <a:lnTo>
                    <a:pt x="1468701" y="174498"/>
                  </a:lnTo>
                  <a:cubicBezTo>
                    <a:pt x="1469948" y="165995"/>
                    <a:pt x="1476071" y="162480"/>
                    <a:pt x="1482760" y="162480"/>
                  </a:cubicBezTo>
                  <a:moveTo>
                    <a:pt x="1551738" y="150688"/>
                  </a:moveTo>
                  <a:lnTo>
                    <a:pt x="1547883" y="150688"/>
                  </a:lnTo>
                  <a:cubicBezTo>
                    <a:pt x="1541080" y="150688"/>
                    <a:pt x="1535637" y="153636"/>
                    <a:pt x="1532689" y="159985"/>
                  </a:cubicBezTo>
                  <a:lnTo>
                    <a:pt x="1532689" y="151368"/>
                  </a:lnTo>
                  <a:lnTo>
                    <a:pt x="1518743" y="151368"/>
                  </a:lnTo>
                  <a:lnTo>
                    <a:pt x="1518743" y="209761"/>
                  </a:lnTo>
                  <a:lnTo>
                    <a:pt x="1532802" y="209761"/>
                  </a:lnTo>
                  <a:lnTo>
                    <a:pt x="1532802" y="181188"/>
                  </a:lnTo>
                  <a:cubicBezTo>
                    <a:pt x="1532802" y="169736"/>
                    <a:pt x="1538132" y="164407"/>
                    <a:pt x="1547996" y="164407"/>
                  </a:cubicBezTo>
                  <a:lnTo>
                    <a:pt x="1551738" y="164407"/>
                  </a:lnTo>
                  <a:lnTo>
                    <a:pt x="1551738" y="150688"/>
                  </a:lnTo>
                  <a:moveTo>
                    <a:pt x="1582408" y="174952"/>
                  </a:moveTo>
                  <a:cubicBezTo>
                    <a:pt x="1575265" y="173931"/>
                    <a:pt x="1570163" y="173024"/>
                    <a:pt x="1570163" y="168489"/>
                  </a:cubicBezTo>
                  <a:cubicBezTo>
                    <a:pt x="1570163" y="165088"/>
                    <a:pt x="1572884" y="162026"/>
                    <a:pt x="1579800" y="162026"/>
                  </a:cubicBezTo>
                  <a:cubicBezTo>
                    <a:pt x="1585810" y="162026"/>
                    <a:pt x="1589891" y="164294"/>
                    <a:pt x="1590458" y="170076"/>
                  </a:cubicBezTo>
                  <a:lnTo>
                    <a:pt x="1604178" y="170076"/>
                  </a:lnTo>
                  <a:cubicBezTo>
                    <a:pt x="1603384" y="157037"/>
                    <a:pt x="1593293" y="150348"/>
                    <a:pt x="1579687" y="150348"/>
                  </a:cubicBezTo>
                  <a:cubicBezTo>
                    <a:pt x="1567555" y="150348"/>
                    <a:pt x="1556443" y="155677"/>
                    <a:pt x="1556443" y="168943"/>
                  </a:cubicBezTo>
                  <a:cubicBezTo>
                    <a:pt x="1556443" y="183342"/>
                    <a:pt x="1569482" y="185270"/>
                    <a:pt x="1580934" y="187197"/>
                  </a:cubicBezTo>
                  <a:cubicBezTo>
                    <a:pt x="1588984" y="188558"/>
                    <a:pt x="1591706" y="189465"/>
                    <a:pt x="1591706" y="193093"/>
                  </a:cubicBezTo>
                  <a:cubicBezTo>
                    <a:pt x="1591706" y="197515"/>
                    <a:pt x="1587510" y="199443"/>
                    <a:pt x="1581501" y="199443"/>
                  </a:cubicBezTo>
                  <a:cubicBezTo>
                    <a:pt x="1574925" y="199443"/>
                    <a:pt x="1569822" y="196949"/>
                    <a:pt x="1568802" y="191053"/>
                  </a:cubicBezTo>
                  <a:lnTo>
                    <a:pt x="1554629" y="191053"/>
                  </a:lnTo>
                  <a:cubicBezTo>
                    <a:pt x="1555649" y="205792"/>
                    <a:pt x="1568689" y="211008"/>
                    <a:pt x="1580821" y="211008"/>
                  </a:cubicBezTo>
                  <a:cubicBezTo>
                    <a:pt x="1593860" y="211008"/>
                    <a:pt x="1605538" y="204772"/>
                    <a:pt x="1605538" y="191619"/>
                  </a:cubicBezTo>
                  <a:cubicBezTo>
                    <a:pt x="1605538" y="178013"/>
                    <a:pt x="1592839" y="176539"/>
                    <a:pt x="1582408" y="174952"/>
                  </a:cubicBezTo>
                  <a:moveTo>
                    <a:pt x="1646391" y="150348"/>
                  </a:moveTo>
                  <a:cubicBezTo>
                    <a:pt x="1636526" y="150348"/>
                    <a:pt x="1631991" y="154429"/>
                    <a:pt x="1628703" y="159985"/>
                  </a:cubicBezTo>
                  <a:lnTo>
                    <a:pt x="1628703" y="129145"/>
                  </a:lnTo>
                  <a:lnTo>
                    <a:pt x="1614643" y="129145"/>
                  </a:lnTo>
                  <a:lnTo>
                    <a:pt x="1614643" y="209761"/>
                  </a:lnTo>
                  <a:lnTo>
                    <a:pt x="1628703" y="209761"/>
                  </a:lnTo>
                  <a:lnTo>
                    <a:pt x="1628703" y="178240"/>
                  </a:lnTo>
                  <a:cubicBezTo>
                    <a:pt x="1628703" y="168716"/>
                    <a:pt x="1633125" y="162933"/>
                    <a:pt x="1641515" y="162933"/>
                  </a:cubicBezTo>
                  <a:cubicBezTo>
                    <a:pt x="1648432" y="162933"/>
                    <a:pt x="1652400" y="166788"/>
                    <a:pt x="1652400" y="173365"/>
                  </a:cubicBezTo>
                  <a:lnTo>
                    <a:pt x="1652400" y="209761"/>
                  </a:lnTo>
                  <a:lnTo>
                    <a:pt x="1666460" y="209761"/>
                  </a:lnTo>
                  <a:lnTo>
                    <a:pt x="1666460" y="172117"/>
                  </a:lnTo>
                  <a:cubicBezTo>
                    <a:pt x="1666460" y="158171"/>
                    <a:pt x="1659657" y="150348"/>
                    <a:pt x="1646391" y="150348"/>
                  </a:cubicBezTo>
                  <a:moveTo>
                    <a:pt x="1704364" y="150348"/>
                  </a:moveTo>
                  <a:cubicBezTo>
                    <a:pt x="1689851" y="150348"/>
                    <a:pt x="1679533" y="156924"/>
                    <a:pt x="1677265" y="170530"/>
                  </a:cubicBezTo>
                  <a:lnTo>
                    <a:pt x="1690645" y="170530"/>
                  </a:lnTo>
                  <a:cubicBezTo>
                    <a:pt x="1691892" y="166108"/>
                    <a:pt x="1694386" y="161913"/>
                    <a:pt x="1703117" y="161913"/>
                  </a:cubicBezTo>
                  <a:cubicBezTo>
                    <a:pt x="1708106" y="161913"/>
                    <a:pt x="1712755" y="163500"/>
                    <a:pt x="1712755" y="167922"/>
                  </a:cubicBezTo>
                  <a:cubicBezTo>
                    <a:pt x="1712755" y="172798"/>
                    <a:pt x="1708219" y="173705"/>
                    <a:pt x="1705952" y="174045"/>
                  </a:cubicBezTo>
                  <a:lnTo>
                    <a:pt x="1694160" y="175746"/>
                  </a:lnTo>
                  <a:cubicBezTo>
                    <a:pt x="1688831" y="176539"/>
                    <a:pt x="1675565" y="179034"/>
                    <a:pt x="1675565" y="193660"/>
                  </a:cubicBezTo>
                  <a:cubicBezTo>
                    <a:pt x="1675565" y="206019"/>
                    <a:pt x="1685089" y="211008"/>
                    <a:pt x="1694386" y="211008"/>
                  </a:cubicBezTo>
                  <a:cubicBezTo>
                    <a:pt x="1700623" y="211008"/>
                    <a:pt x="1708219" y="208740"/>
                    <a:pt x="1712755" y="201257"/>
                  </a:cubicBezTo>
                  <a:lnTo>
                    <a:pt x="1712755" y="209761"/>
                  </a:lnTo>
                  <a:lnTo>
                    <a:pt x="1726474" y="209761"/>
                  </a:lnTo>
                  <a:lnTo>
                    <a:pt x="1726474" y="169283"/>
                  </a:lnTo>
                  <a:cubicBezTo>
                    <a:pt x="1726474" y="155563"/>
                    <a:pt x="1717177" y="150348"/>
                    <a:pt x="1704364" y="150348"/>
                  </a:cubicBezTo>
                  <a:moveTo>
                    <a:pt x="1698015" y="199330"/>
                  </a:moveTo>
                  <a:cubicBezTo>
                    <a:pt x="1693026" y="199330"/>
                    <a:pt x="1689624" y="197175"/>
                    <a:pt x="1689624" y="192527"/>
                  </a:cubicBezTo>
                  <a:cubicBezTo>
                    <a:pt x="1689624" y="186064"/>
                    <a:pt x="1696541" y="185043"/>
                    <a:pt x="1699035" y="184703"/>
                  </a:cubicBezTo>
                  <a:lnTo>
                    <a:pt x="1704931" y="183796"/>
                  </a:lnTo>
                  <a:cubicBezTo>
                    <a:pt x="1707879" y="183342"/>
                    <a:pt x="1710260" y="183002"/>
                    <a:pt x="1712415" y="182095"/>
                  </a:cubicBezTo>
                  <a:lnTo>
                    <a:pt x="1712415" y="185270"/>
                  </a:lnTo>
                  <a:cubicBezTo>
                    <a:pt x="1712415" y="193093"/>
                    <a:pt x="1706519" y="199330"/>
                    <a:pt x="1698015" y="199330"/>
                  </a:cubicBezTo>
                  <a:moveTo>
                    <a:pt x="1772542" y="150688"/>
                  </a:moveTo>
                  <a:lnTo>
                    <a:pt x="1768687" y="150688"/>
                  </a:lnTo>
                  <a:cubicBezTo>
                    <a:pt x="1761884" y="150688"/>
                    <a:pt x="1756442" y="153636"/>
                    <a:pt x="1753494" y="159985"/>
                  </a:cubicBezTo>
                  <a:lnTo>
                    <a:pt x="1753494" y="151368"/>
                  </a:lnTo>
                  <a:lnTo>
                    <a:pt x="1739547" y="151368"/>
                  </a:lnTo>
                  <a:lnTo>
                    <a:pt x="1739547" y="209761"/>
                  </a:lnTo>
                  <a:lnTo>
                    <a:pt x="1753607" y="209761"/>
                  </a:lnTo>
                  <a:lnTo>
                    <a:pt x="1753607" y="181188"/>
                  </a:lnTo>
                  <a:cubicBezTo>
                    <a:pt x="1753607" y="169736"/>
                    <a:pt x="1758936" y="164407"/>
                    <a:pt x="1768801" y="164407"/>
                  </a:cubicBezTo>
                  <a:lnTo>
                    <a:pt x="1772542" y="164407"/>
                  </a:lnTo>
                  <a:lnTo>
                    <a:pt x="1772542" y="150688"/>
                  </a:lnTo>
                  <a:moveTo>
                    <a:pt x="1829206" y="184816"/>
                  </a:moveTo>
                  <a:lnTo>
                    <a:pt x="1829206" y="179034"/>
                  </a:lnTo>
                  <a:cubicBezTo>
                    <a:pt x="1829206" y="159758"/>
                    <a:pt x="1817187" y="150348"/>
                    <a:pt x="1803014" y="150348"/>
                  </a:cubicBezTo>
                  <a:cubicBezTo>
                    <a:pt x="1788161" y="150348"/>
                    <a:pt x="1774895" y="160552"/>
                    <a:pt x="1774895" y="180961"/>
                  </a:cubicBezTo>
                  <a:cubicBezTo>
                    <a:pt x="1774895" y="201257"/>
                    <a:pt x="1787934" y="211008"/>
                    <a:pt x="1802674" y="211008"/>
                  </a:cubicBezTo>
                  <a:cubicBezTo>
                    <a:pt x="1814579" y="211008"/>
                    <a:pt x="1825804" y="204545"/>
                    <a:pt x="1828752" y="192186"/>
                  </a:cubicBezTo>
                  <a:lnTo>
                    <a:pt x="1815600" y="192186"/>
                  </a:lnTo>
                  <a:cubicBezTo>
                    <a:pt x="1813559" y="196835"/>
                    <a:pt x="1808797" y="198876"/>
                    <a:pt x="1803241" y="198876"/>
                  </a:cubicBezTo>
                  <a:cubicBezTo>
                    <a:pt x="1794851" y="198876"/>
                    <a:pt x="1788841" y="194341"/>
                    <a:pt x="1788501" y="184816"/>
                  </a:cubicBezTo>
                  <a:lnTo>
                    <a:pt x="1829206" y="184816"/>
                  </a:lnTo>
                  <a:moveTo>
                    <a:pt x="1802901" y="162480"/>
                  </a:moveTo>
                  <a:cubicBezTo>
                    <a:pt x="1810498" y="162480"/>
                    <a:pt x="1815373" y="166788"/>
                    <a:pt x="1815373" y="174498"/>
                  </a:cubicBezTo>
                  <a:lnTo>
                    <a:pt x="1788841" y="174498"/>
                  </a:lnTo>
                  <a:cubicBezTo>
                    <a:pt x="1790088" y="165995"/>
                    <a:pt x="1796211" y="162480"/>
                    <a:pt x="1802901" y="162480"/>
                  </a:cubicBezTo>
                  <a:moveTo>
                    <a:pt x="1213665" y="323145"/>
                  </a:moveTo>
                  <a:lnTo>
                    <a:pt x="1213665" y="309312"/>
                  </a:lnTo>
                  <a:lnTo>
                    <a:pt x="1172960" y="309312"/>
                  </a:lnTo>
                  <a:lnTo>
                    <a:pt x="1172960" y="289924"/>
                  </a:lnTo>
                  <a:lnTo>
                    <a:pt x="1208450" y="289924"/>
                  </a:lnTo>
                  <a:lnTo>
                    <a:pt x="1208450" y="276091"/>
                  </a:lnTo>
                  <a:lnTo>
                    <a:pt x="1172960" y="276091"/>
                  </a:lnTo>
                  <a:lnTo>
                    <a:pt x="1172960" y="257609"/>
                  </a:lnTo>
                  <a:lnTo>
                    <a:pt x="1211511" y="257609"/>
                  </a:lnTo>
                  <a:lnTo>
                    <a:pt x="1211511" y="243776"/>
                  </a:lnTo>
                  <a:lnTo>
                    <a:pt x="1158220" y="243776"/>
                  </a:lnTo>
                  <a:lnTo>
                    <a:pt x="1158220" y="323145"/>
                  </a:lnTo>
                  <a:lnTo>
                    <a:pt x="1213665" y="323145"/>
                  </a:lnTo>
                  <a:moveTo>
                    <a:pt x="1277841" y="242529"/>
                  </a:moveTo>
                  <a:lnTo>
                    <a:pt x="1263781" y="242529"/>
                  </a:lnTo>
                  <a:lnTo>
                    <a:pt x="1263781" y="272462"/>
                  </a:lnTo>
                  <a:cubicBezTo>
                    <a:pt x="1260266" y="266793"/>
                    <a:pt x="1253123" y="263732"/>
                    <a:pt x="1245526" y="263732"/>
                  </a:cubicBezTo>
                  <a:cubicBezTo>
                    <a:pt x="1231240" y="263732"/>
                    <a:pt x="1219335" y="273710"/>
                    <a:pt x="1219335" y="293892"/>
                  </a:cubicBezTo>
                  <a:cubicBezTo>
                    <a:pt x="1219335" y="314415"/>
                    <a:pt x="1231240" y="324392"/>
                    <a:pt x="1245526" y="324392"/>
                  </a:cubicBezTo>
                  <a:cubicBezTo>
                    <a:pt x="1253577" y="324392"/>
                    <a:pt x="1260833" y="320878"/>
                    <a:pt x="1264008" y="314188"/>
                  </a:cubicBezTo>
                  <a:lnTo>
                    <a:pt x="1264008" y="323145"/>
                  </a:lnTo>
                  <a:lnTo>
                    <a:pt x="1277841" y="323145"/>
                  </a:lnTo>
                  <a:lnTo>
                    <a:pt x="1277841" y="242529"/>
                  </a:lnTo>
                  <a:moveTo>
                    <a:pt x="1248815" y="311467"/>
                  </a:moveTo>
                  <a:cubicBezTo>
                    <a:pt x="1240651" y="311467"/>
                    <a:pt x="1233621" y="305684"/>
                    <a:pt x="1233621" y="293892"/>
                  </a:cubicBezTo>
                  <a:cubicBezTo>
                    <a:pt x="1233621" y="281987"/>
                    <a:pt x="1240651" y="276204"/>
                    <a:pt x="1248815" y="276204"/>
                  </a:cubicBezTo>
                  <a:cubicBezTo>
                    <a:pt x="1256411" y="276204"/>
                    <a:pt x="1264121" y="281873"/>
                    <a:pt x="1264121" y="293892"/>
                  </a:cubicBezTo>
                  <a:cubicBezTo>
                    <a:pt x="1264121" y="305797"/>
                    <a:pt x="1256411" y="311467"/>
                    <a:pt x="1248815" y="311467"/>
                  </a:cubicBezTo>
                  <a:moveTo>
                    <a:pt x="1324402" y="264072"/>
                  </a:moveTo>
                  <a:lnTo>
                    <a:pt x="1320547" y="264072"/>
                  </a:lnTo>
                  <a:cubicBezTo>
                    <a:pt x="1313744" y="264072"/>
                    <a:pt x="1308302" y="267020"/>
                    <a:pt x="1305354" y="273370"/>
                  </a:cubicBezTo>
                  <a:lnTo>
                    <a:pt x="1305354" y="264752"/>
                  </a:lnTo>
                  <a:lnTo>
                    <a:pt x="1291407" y="264752"/>
                  </a:lnTo>
                  <a:lnTo>
                    <a:pt x="1291407" y="323145"/>
                  </a:lnTo>
                  <a:lnTo>
                    <a:pt x="1305467" y="323145"/>
                  </a:lnTo>
                  <a:lnTo>
                    <a:pt x="1305467" y="294572"/>
                  </a:lnTo>
                  <a:cubicBezTo>
                    <a:pt x="1305467" y="283121"/>
                    <a:pt x="1310796" y="277791"/>
                    <a:pt x="1320660" y="277791"/>
                  </a:cubicBezTo>
                  <a:lnTo>
                    <a:pt x="1324402" y="277791"/>
                  </a:lnTo>
                  <a:lnTo>
                    <a:pt x="1324402" y="264072"/>
                  </a:lnTo>
                  <a:moveTo>
                    <a:pt x="1355549" y="263732"/>
                  </a:moveTo>
                  <a:cubicBezTo>
                    <a:pt x="1341036" y="263732"/>
                    <a:pt x="1330718" y="270308"/>
                    <a:pt x="1328450" y="283914"/>
                  </a:cubicBezTo>
                  <a:lnTo>
                    <a:pt x="1341829" y="283914"/>
                  </a:lnTo>
                  <a:cubicBezTo>
                    <a:pt x="1343077" y="279492"/>
                    <a:pt x="1345571" y="275297"/>
                    <a:pt x="1354302" y="275297"/>
                  </a:cubicBezTo>
                  <a:cubicBezTo>
                    <a:pt x="1359290" y="275297"/>
                    <a:pt x="1363939" y="276884"/>
                    <a:pt x="1363939" y="281306"/>
                  </a:cubicBezTo>
                  <a:cubicBezTo>
                    <a:pt x="1363939" y="286182"/>
                    <a:pt x="1359404" y="287089"/>
                    <a:pt x="1357136" y="287429"/>
                  </a:cubicBezTo>
                  <a:lnTo>
                    <a:pt x="1345344" y="289130"/>
                  </a:lnTo>
                  <a:cubicBezTo>
                    <a:pt x="1340015" y="289924"/>
                    <a:pt x="1326749" y="292418"/>
                    <a:pt x="1326749" y="307045"/>
                  </a:cubicBezTo>
                  <a:cubicBezTo>
                    <a:pt x="1326749" y="319404"/>
                    <a:pt x="1336273" y="324392"/>
                    <a:pt x="1345571" y="324392"/>
                  </a:cubicBezTo>
                  <a:cubicBezTo>
                    <a:pt x="1351807" y="324392"/>
                    <a:pt x="1359404" y="322125"/>
                    <a:pt x="1363939" y="314641"/>
                  </a:cubicBezTo>
                  <a:lnTo>
                    <a:pt x="1363939" y="323145"/>
                  </a:lnTo>
                  <a:lnTo>
                    <a:pt x="1377659" y="323145"/>
                  </a:lnTo>
                  <a:lnTo>
                    <a:pt x="1377659" y="282667"/>
                  </a:lnTo>
                  <a:cubicBezTo>
                    <a:pt x="1377659" y="268948"/>
                    <a:pt x="1368361" y="263732"/>
                    <a:pt x="1355549" y="263732"/>
                  </a:cubicBezTo>
                  <a:moveTo>
                    <a:pt x="1349199" y="312714"/>
                  </a:moveTo>
                  <a:cubicBezTo>
                    <a:pt x="1344210" y="312714"/>
                    <a:pt x="1340809" y="310560"/>
                    <a:pt x="1340809" y="305911"/>
                  </a:cubicBezTo>
                  <a:cubicBezTo>
                    <a:pt x="1340809" y="299448"/>
                    <a:pt x="1347725" y="298427"/>
                    <a:pt x="1350220" y="298087"/>
                  </a:cubicBezTo>
                  <a:lnTo>
                    <a:pt x="1356116" y="297180"/>
                  </a:lnTo>
                  <a:cubicBezTo>
                    <a:pt x="1359064" y="296727"/>
                    <a:pt x="1361445" y="296387"/>
                    <a:pt x="1363599" y="295479"/>
                  </a:cubicBezTo>
                  <a:lnTo>
                    <a:pt x="1363599" y="298654"/>
                  </a:lnTo>
                  <a:cubicBezTo>
                    <a:pt x="1363599" y="306478"/>
                    <a:pt x="1357703" y="312714"/>
                    <a:pt x="1349199" y="312714"/>
                  </a:cubicBezTo>
                  <a:moveTo>
                    <a:pt x="1476796" y="264752"/>
                  </a:moveTo>
                  <a:lnTo>
                    <a:pt x="1462283" y="264752"/>
                  </a:lnTo>
                  <a:lnTo>
                    <a:pt x="1450038" y="304323"/>
                  </a:lnTo>
                  <a:lnTo>
                    <a:pt x="1437452" y="264752"/>
                  </a:lnTo>
                  <a:lnTo>
                    <a:pt x="1423732" y="264752"/>
                  </a:lnTo>
                  <a:lnTo>
                    <a:pt x="1411260" y="304323"/>
                  </a:lnTo>
                  <a:lnTo>
                    <a:pt x="1398901" y="264752"/>
                  </a:lnTo>
                  <a:lnTo>
                    <a:pt x="1383935" y="264752"/>
                  </a:lnTo>
                  <a:lnTo>
                    <a:pt x="1404117" y="323145"/>
                  </a:lnTo>
                  <a:lnTo>
                    <a:pt x="1417723" y="323145"/>
                  </a:lnTo>
                  <a:lnTo>
                    <a:pt x="1430309" y="285275"/>
                  </a:lnTo>
                  <a:lnTo>
                    <a:pt x="1443008" y="323145"/>
                  </a:lnTo>
                  <a:lnTo>
                    <a:pt x="1456501" y="323145"/>
                  </a:lnTo>
                  <a:lnTo>
                    <a:pt x="1476796" y="264752"/>
                  </a:lnTo>
                  <a:moveTo>
                    <a:pt x="1566188" y="243776"/>
                  </a:moveTo>
                  <a:lnTo>
                    <a:pt x="1547480" y="243776"/>
                  </a:lnTo>
                  <a:lnTo>
                    <a:pt x="1525484" y="304437"/>
                  </a:lnTo>
                  <a:lnTo>
                    <a:pt x="1503487" y="243776"/>
                  </a:lnTo>
                  <a:lnTo>
                    <a:pt x="1484779" y="243776"/>
                  </a:lnTo>
                  <a:lnTo>
                    <a:pt x="1484779" y="323145"/>
                  </a:lnTo>
                  <a:lnTo>
                    <a:pt x="1498271" y="323145"/>
                  </a:lnTo>
                  <a:lnTo>
                    <a:pt x="1498271" y="267247"/>
                  </a:lnTo>
                  <a:lnTo>
                    <a:pt x="1518680" y="323145"/>
                  </a:lnTo>
                  <a:lnTo>
                    <a:pt x="1531946" y="323145"/>
                  </a:lnTo>
                  <a:lnTo>
                    <a:pt x="1552356" y="267247"/>
                  </a:lnTo>
                  <a:lnTo>
                    <a:pt x="1552356" y="323145"/>
                  </a:lnTo>
                  <a:lnTo>
                    <a:pt x="1566188" y="323145"/>
                  </a:lnTo>
                  <a:lnTo>
                    <a:pt x="1566188" y="243776"/>
                  </a:lnTo>
                  <a:moveTo>
                    <a:pt x="1580180" y="257042"/>
                  </a:moveTo>
                  <a:lnTo>
                    <a:pt x="1595147" y="257042"/>
                  </a:lnTo>
                  <a:lnTo>
                    <a:pt x="1595147" y="241055"/>
                  </a:lnTo>
                  <a:lnTo>
                    <a:pt x="1580180" y="241055"/>
                  </a:lnTo>
                  <a:lnTo>
                    <a:pt x="1580180" y="257042"/>
                  </a:lnTo>
                  <a:moveTo>
                    <a:pt x="1580634" y="323145"/>
                  </a:moveTo>
                  <a:lnTo>
                    <a:pt x="1594693" y="323145"/>
                  </a:lnTo>
                  <a:lnTo>
                    <a:pt x="1594693" y="264752"/>
                  </a:lnTo>
                  <a:lnTo>
                    <a:pt x="1580634" y="264752"/>
                  </a:lnTo>
                  <a:lnTo>
                    <a:pt x="1580634" y="323145"/>
                  </a:lnTo>
                  <a:moveTo>
                    <a:pt x="1639747" y="263732"/>
                  </a:moveTo>
                  <a:cubicBezTo>
                    <a:pt x="1629995" y="263732"/>
                    <a:pt x="1625233" y="267814"/>
                    <a:pt x="1621945" y="273256"/>
                  </a:cubicBezTo>
                  <a:lnTo>
                    <a:pt x="1621945" y="264752"/>
                  </a:lnTo>
                  <a:lnTo>
                    <a:pt x="1607999" y="264752"/>
                  </a:lnTo>
                  <a:lnTo>
                    <a:pt x="1607999" y="323145"/>
                  </a:lnTo>
                  <a:lnTo>
                    <a:pt x="1622059" y="323145"/>
                  </a:lnTo>
                  <a:lnTo>
                    <a:pt x="1622059" y="291624"/>
                  </a:lnTo>
                  <a:cubicBezTo>
                    <a:pt x="1622059" y="282100"/>
                    <a:pt x="1626481" y="276318"/>
                    <a:pt x="1634871" y="276318"/>
                  </a:cubicBezTo>
                  <a:cubicBezTo>
                    <a:pt x="1641787" y="276318"/>
                    <a:pt x="1645756" y="280173"/>
                    <a:pt x="1645756" y="286749"/>
                  </a:cubicBezTo>
                  <a:lnTo>
                    <a:pt x="1645756" y="323145"/>
                  </a:lnTo>
                  <a:lnTo>
                    <a:pt x="1659816" y="323145"/>
                  </a:lnTo>
                  <a:lnTo>
                    <a:pt x="1659816" y="285502"/>
                  </a:lnTo>
                  <a:cubicBezTo>
                    <a:pt x="1659816" y="271555"/>
                    <a:pt x="1653012" y="263732"/>
                    <a:pt x="1639747" y="263732"/>
                  </a:cubicBezTo>
                  <a:moveTo>
                    <a:pt x="1727427" y="242529"/>
                  </a:moveTo>
                  <a:lnTo>
                    <a:pt x="1713367" y="242529"/>
                  </a:lnTo>
                  <a:lnTo>
                    <a:pt x="1713367" y="272462"/>
                  </a:lnTo>
                  <a:cubicBezTo>
                    <a:pt x="1709852" y="266793"/>
                    <a:pt x="1702709" y="263732"/>
                    <a:pt x="1695112" y="263732"/>
                  </a:cubicBezTo>
                  <a:cubicBezTo>
                    <a:pt x="1680826" y="263732"/>
                    <a:pt x="1668920" y="273710"/>
                    <a:pt x="1668920" y="293892"/>
                  </a:cubicBezTo>
                  <a:cubicBezTo>
                    <a:pt x="1668920" y="314415"/>
                    <a:pt x="1680826" y="324392"/>
                    <a:pt x="1695112" y="324392"/>
                  </a:cubicBezTo>
                  <a:cubicBezTo>
                    <a:pt x="1703162" y="324392"/>
                    <a:pt x="1710419" y="320878"/>
                    <a:pt x="1713594" y="314188"/>
                  </a:cubicBezTo>
                  <a:lnTo>
                    <a:pt x="1713594" y="323145"/>
                  </a:lnTo>
                  <a:lnTo>
                    <a:pt x="1727427" y="323145"/>
                  </a:lnTo>
                  <a:lnTo>
                    <a:pt x="1727427" y="242529"/>
                  </a:lnTo>
                  <a:moveTo>
                    <a:pt x="1698400" y="311467"/>
                  </a:moveTo>
                  <a:cubicBezTo>
                    <a:pt x="1690237" y="311467"/>
                    <a:pt x="1683207" y="305684"/>
                    <a:pt x="1683207" y="293892"/>
                  </a:cubicBezTo>
                  <a:cubicBezTo>
                    <a:pt x="1683207" y="281987"/>
                    <a:pt x="1690237" y="276204"/>
                    <a:pt x="1698400" y="276204"/>
                  </a:cubicBezTo>
                  <a:cubicBezTo>
                    <a:pt x="1705997" y="276204"/>
                    <a:pt x="1713707" y="281873"/>
                    <a:pt x="1713707" y="293892"/>
                  </a:cubicBezTo>
                  <a:cubicBezTo>
                    <a:pt x="1713707" y="305797"/>
                    <a:pt x="1705997" y="311467"/>
                    <a:pt x="1698400" y="31146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98" name="shape398"/>
            <p:cNvSpPr/>
            <p:nvPr/>
          </p:nvSpPr>
          <p:spPr>
            <a:xfrm>
              <a:off x="701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9" name="shape399"/>
            <p:cNvSpPr/>
            <p:nvPr/>
          </p:nvSpPr>
          <p:spPr>
            <a:xfrm>
              <a:off x="701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0" name="shape400"/>
            <p:cNvSpPr/>
            <p:nvPr/>
          </p:nvSpPr>
          <p:spPr>
            <a:xfrm>
              <a:off x="701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1" name="shape401"/>
            <p:cNvSpPr/>
            <p:nvPr/>
          </p:nvSpPr>
          <p:spPr>
            <a:xfrm>
              <a:off x="2403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2" name="shape402"/>
            <p:cNvSpPr/>
            <p:nvPr/>
          </p:nvSpPr>
          <p:spPr>
            <a:xfrm>
              <a:off x="2403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3" name="shape403"/>
            <p:cNvSpPr/>
            <p:nvPr/>
          </p:nvSpPr>
          <p:spPr>
            <a:xfrm>
              <a:off x="24030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4" name="shape404"/>
            <p:cNvSpPr/>
            <p:nvPr/>
          </p:nvSpPr>
          <p:spPr>
            <a:xfrm>
              <a:off x="4104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5" name="shape405"/>
            <p:cNvSpPr/>
            <p:nvPr/>
          </p:nvSpPr>
          <p:spPr>
            <a:xfrm>
              <a:off x="4104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6" name="shape406"/>
            <p:cNvSpPr/>
            <p:nvPr/>
          </p:nvSpPr>
          <p:spPr>
            <a:xfrm>
              <a:off x="4104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7" name="shape407"/>
            <p:cNvSpPr/>
            <p:nvPr/>
          </p:nvSpPr>
          <p:spPr>
            <a:xfrm>
              <a:off x="5806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8" name="shape408"/>
            <p:cNvSpPr/>
            <p:nvPr/>
          </p:nvSpPr>
          <p:spPr>
            <a:xfrm>
              <a:off x="58060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9" name="shape409"/>
            <p:cNvSpPr/>
            <p:nvPr/>
          </p:nvSpPr>
          <p:spPr>
            <a:xfrm>
              <a:off x="58060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0" name="shape410"/>
            <p:cNvSpPr/>
            <p:nvPr/>
          </p:nvSpPr>
          <p:spPr>
            <a:xfrm>
              <a:off x="7507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1" name="shape411"/>
            <p:cNvSpPr/>
            <p:nvPr/>
          </p:nvSpPr>
          <p:spPr>
            <a:xfrm>
              <a:off x="7507569" y="508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2" name="shape412"/>
            <p:cNvSpPr/>
            <p:nvPr/>
          </p:nvSpPr>
          <p:spPr>
            <a:xfrm>
              <a:off x="7507569" y="508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3" name="shape413"/>
            <p:cNvSpPr/>
            <p:nvPr/>
          </p:nvSpPr>
          <p:spPr>
            <a:xfrm>
              <a:off x="701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4" name="shape414"/>
            <p:cNvSpPr/>
            <p:nvPr/>
          </p:nvSpPr>
          <p:spPr>
            <a:xfrm>
              <a:off x="701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5" name="shape415"/>
            <p:cNvSpPr/>
            <p:nvPr/>
          </p:nvSpPr>
          <p:spPr>
            <a:xfrm>
              <a:off x="701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6" name="shape416"/>
            <p:cNvSpPr/>
            <p:nvPr/>
          </p:nvSpPr>
          <p:spPr>
            <a:xfrm>
              <a:off x="2403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7" name="shape417"/>
            <p:cNvSpPr/>
            <p:nvPr/>
          </p:nvSpPr>
          <p:spPr>
            <a:xfrm>
              <a:off x="2403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8" name="shape418"/>
            <p:cNvSpPr/>
            <p:nvPr/>
          </p:nvSpPr>
          <p:spPr>
            <a:xfrm>
              <a:off x="24030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9" name="shape419"/>
            <p:cNvSpPr/>
            <p:nvPr/>
          </p:nvSpPr>
          <p:spPr>
            <a:xfrm>
              <a:off x="4104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0" name="shape420"/>
            <p:cNvSpPr/>
            <p:nvPr/>
          </p:nvSpPr>
          <p:spPr>
            <a:xfrm>
              <a:off x="4104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1" name="shape421"/>
            <p:cNvSpPr/>
            <p:nvPr/>
          </p:nvSpPr>
          <p:spPr>
            <a:xfrm>
              <a:off x="4104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2" name="shape422"/>
            <p:cNvSpPr/>
            <p:nvPr/>
          </p:nvSpPr>
          <p:spPr>
            <a:xfrm>
              <a:off x="5806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3" name="shape423"/>
            <p:cNvSpPr/>
            <p:nvPr/>
          </p:nvSpPr>
          <p:spPr>
            <a:xfrm>
              <a:off x="58060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4" name="shape424"/>
            <p:cNvSpPr/>
            <p:nvPr/>
          </p:nvSpPr>
          <p:spPr>
            <a:xfrm>
              <a:off x="58060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5" name="shape425"/>
            <p:cNvSpPr/>
            <p:nvPr/>
          </p:nvSpPr>
          <p:spPr>
            <a:xfrm>
              <a:off x="7507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6" name="shape426"/>
            <p:cNvSpPr/>
            <p:nvPr/>
          </p:nvSpPr>
          <p:spPr>
            <a:xfrm>
              <a:off x="7507569" y="2209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7" name="shape427"/>
            <p:cNvSpPr/>
            <p:nvPr/>
          </p:nvSpPr>
          <p:spPr>
            <a:xfrm>
              <a:off x="7507569" y="2209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8" name="shape428"/>
            <p:cNvSpPr/>
            <p:nvPr/>
          </p:nvSpPr>
          <p:spPr>
            <a:xfrm>
              <a:off x="701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9" name="shape429"/>
            <p:cNvSpPr/>
            <p:nvPr/>
          </p:nvSpPr>
          <p:spPr>
            <a:xfrm>
              <a:off x="701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0" name="shape430"/>
            <p:cNvSpPr/>
            <p:nvPr/>
          </p:nvSpPr>
          <p:spPr>
            <a:xfrm>
              <a:off x="701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1" name="shape431"/>
            <p:cNvSpPr/>
            <p:nvPr/>
          </p:nvSpPr>
          <p:spPr>
            <a:xfrm>
              <a:off x="2403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2" name="shape432"/>
            <p:cNvSpPr/>
            <p:nvPr/>
          </p:nvSpPr>
          <p:spPr>
            <a:xfrm>
              <a:off x="2403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3" name="shape433"/>
            <p:cNvSpPr/>
            <p:nvPr/>
          </p:nvSpPr>
          <p:spPr>
            <a:xfrm>
              <a:off x="24030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4" name="shape434"/>
            <p:cNvSpPr/>
            <p:nvPr/>
          </p:nvSpPr>
          <p:spPr>
            <a:xfrm>
              <a:off x="4104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5" name="shape435"/>
            <p:cNvSpPr/>
            <p:nvPr/>
          </p:nvSpPr>
          <p:spPr>
            <a:xfrm>
              <a:off x="4104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6" name="shape436"/>
            <p:cNvSpPr/>
            <p:nvPr/>
          </p:nvSpPr>
          <p:spPr>
            <a:xfrm>
              <a:off x="4104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7" name="shape437"/>
            <p:cNvSpPr/>
            <p:nvPr/>
          </p:nvSpPr>
          <p:spPr>
            <a:xfrm>
              <a:off x="5806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8" name="shape438"/>
            <p:cNvSpPr/>
            <p:nvPr/>
          </p:nvSpPr>
          <p:spPr>
            <a:xfrm>
              <a:off x="58060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9" name="shape439"/>
            <p:cNvSpPr/>
            <p:nvPr/>
          </p:nvSpPr>
          <p:spPr>
            <a:xfrm>
              <a:off x="58060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0" name="shape440"/>
            <p:cNvSpPr/>
            <p:nvPr/>
          </p:nvSpPr>
          <p:spPr>
            <a:xfrm>
              <a:off x="7507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1" name="shape441"/>
            <p:cNvSpPr/>
            <p:nvPr/>
          </p:nvSpPr>
          <p:spPr>
            <a:xfrm>
              <a:off x="7507569" y="39110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2" name="shape442"/>
            <p:cNvSpPr/>
            <p:nvPr/>
          </p:nvSpPr>
          <p:spPr>
            <a:xfrm>
              <a:off x="7507569" y="39110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3" name="shape443"/>
            <p:cNvSpPr/>
            <p:nvPr/>
          </p:nvSpPr>
          <p:spPr>
            <a:xfrm>
              <a:off x="701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4" name="shape444"/>
            <p:cNvSpPr/>
            <p:nvPr/>
          </p:nvSpPr>
          <p:spPr>
            <a:xfrm>
              <a:off x="701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5" name="shape445"/>
            <p:cNvSpPr/>
            <p:nvPr/>
          </p:nvSpPr>
          <p:spPr>
            <a:xfrm>
              <a:off x="701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6" name="shape446"/>
            <p:cNvSpPr/>
            <p:nvPr/>
          </p:nvSpPr>
          <p:spPr>
            <a:xfrm>
              <a:off x="2403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7" name="shape447"/>
            <p:cNvSpPr/>
            <p:nvPr/>
          </p:nvSpPr>
          <p:spPr>
            <a:xfrm>
              <a:off x="2403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8" name="shape448"/>
            <p:cNvSpPr/>
            <p:nvPr/>
          </p:nvSpPr>
          <p:spPr>
            <a:xfrm>
              <a:off x="24030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9" name="shape449"/>
            <p:cNvSpPr/>
            <p:nvPr/>
          </p:nvSpPr>
          <p:spPr>
            <a:xfrm>
              <a:off x="4104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0" name="shape450"/>
            <p:cNvSpPr/>
            <p:nvPr/>
          </p:nvSpPr>
          <p:spPr>
            <a:xfrm>
              <a:off x="4104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1" name="shape451"/>
            <p:cNvSpPr/>
            <p:nvPr/>
          </p:nvSpPr>
          <p:spPr>
            <a:xfrm>
              <a:off x="4104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2" name="shape452"/>
            <p:cNvSpPr/>
            <p:nvPr/>
          </p:nvSpPr>
          <p:spPr>
            <a:xfrm>
              <a:off x="5806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3" name="shape453"/>
            <p:cNvSpPr/>
            <p:nvPr/>
          </p:nvSpPr>
          <p:spPr>
            <a:xfrm>
              <a:off x="58060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4" name="shape454"/>
            <p:cNvSpPr/>
            <p:nvPr/>
          </p:nvSpPr>
          <p:spPr>
            <a:xfrm>
              <a:off x="58060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5" name="shape455"/>
            <p:cNvSpPr/>
            <p:nvPr/>
          </p:nvSpPr>
          <p:spPr>
            <a:xfrm>
              <a:off x="7507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6" name="shape456"/>
            <p:cNvSpPr/>
            <p:nvPr/>
          </p:nvSpPr>
          <p:spPr>
            <a:xfrm>
              <a:off x="7507569" y="5612527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7" name="shape457"/>
            <p:cNvSpPr/>
            <p:nvPr/>
          </p:nvSpPr>
          <p:spPr>
            <a:xfrm>
              <a:off x="7507569" y="5612527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8" name="shape458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340153" y="0"/>
                  </a:moveTo>
                  <a:lnTo>
                    <a:pt x="2154301" y="0"/>
                  </a:lnTo>
                  <a:lnTo>
                    <a:pt x="2154301" y="518328"/>
                  </a:lnTo>
                  <a:lnTo>
                    <a:pt x="507055" y="518328"/>
                  </a:lnTo>
                  <a:cubicBezTo>
                    <a:pt x="448018" y="518328"/>
                    <a:pt x="418500" y="518328"/>
                    <a:pt x="396031" y="506657"/>
                  </a:cubicBezTo>
                  <a:cubicBezTo>
                    <a:pt x="377097" y="496822"/>
                    <a:pt x="361660" y="481384"/>
                    <a:pt x="351824" y="462450"/>
                  </a:cubicBezTo>
                  <a:cubicBezTo>
                    <a:pt x="340153" y="439981"/>
                    <a:pt x="340153" y="410463"/>
                    <a:pt x="340153" y="351427"/>
                  </a:cubicBezTo>
                  <a:lnTo>
                    <a:pt x="340153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59" name="shape459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824871" y="152794"/>
                  </a:moveTo>
                  <a:cubicBezTo>
                    <a:pt x="824871" y="118504"/>
                    <a:pt x="852668" y="90707"/>
                    <a:pt x="886957" y="90707"/>
                  </a:cubicBezTo>
                  <a:lnTo>
                    <a:pt x="1034907" y="90707"/>
                  </a:lnTo>
                  <a:cubicBezTo>
                    <a:pt x="1069196" y="90707"/>
                    <a:pt x="1096993" y="118504"/>
                    <a:pt x="1096993" y="152794"/>
                  </a:cubicBezTo>
                  <a:lnTo>
                    <a:pt x="1096993" y="300743"/>
                  </a:lnTo>
                  <a:cubicBezTo>
                    <a:pt x="1096993" y="335033"/>
                    <a:pt x="1069196" y="362830"/>
                    <a:pt x="1034907" y="362830"/>
                  </a:cubicBezTo>
                  <a:lnTo>
                    <a:pt x="886957" y="362830"/>
                  </a:lnTo>
                  <a:cubicBezTo>
                    <a:pt x="852668" y="362830"/>
                    <a:pt x="824871" y="335033"/>
                    <a:pt x="824871" y="300743"/>
                  </a:cubicBezTo>
                  <a:lnTo>
                    <a:pt x="824871" y="15279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60" name="shape460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007732" y="184294"/>
                  </a:moveTo>
                  <a:cubicBezTo>
                    <a:pt x="1013361" y="189923"/>
                    <a:pt x="1013361" y="199049"/>
                    <a:pt x="1007732" y="204679"/>
                  </a:cubicBezTo>
                  <a:lnTo>
                    <a:pt x="935661" y="276750"/>
                  </a:lnTo>
                  <a:cubicBezTo>
                    <a:pt x="930032" y="282379"/>
                    <a:pt x="920905" y="282379"/>
                    <a:pt x="915276" y="276750"/>
                  </a:cubicBezTo>
                  <a:cubicBezTo>
                    <a:pt x="909647" y="271121"/>
                    <a:pt x="909647" y="261995"/>
                    <a:pt x="915276" y="256366"/>
                  </a:cubicBezTo>
                  <a:lnTo>
                    <a:pt x="987347" y="184294"/>
                  </a:lnTo>
                  <a:cubicBezTo>
                    <a:pt x="992977" y="178665"/>
                    <a:pt x="1002103" y="178665"/>
                    <a:pt x="1007732" y="184294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61" name="shape461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903848" y="193249"/>
                  </a:moveTo>
                  <a:lnTo>
                    <a:pt x="903848" y="267794"/>
                  </a:lnTo>
                  <a:lnTo>
                    <a:pt x="915277" y="256365"/>
                  </a:lnTo>
                  <a:cubicBezTo>
                    <a:pt x="920906" y="250736"/>
                    <a:pt x="930032" y="250736"/>
                    <a:pt x="935661" y="256365"/>
                  </a:cubicBezTo>
                  <a:cubicBezTo>
                    <a:pt x="941290" y="261994"/>
                    <a:pt x="941290" y="271120"/>
                    <a:pt x="935661" y="276749"/>
                  </a:cubicBezTo>
                  <a:lnTo>
                    <a:pt x="911929" y="300482"/>
                  </a:lnTo>
                  <a:cubicBezTo>
                    <a:pt x="898308" y="314102"/>
                    <a:pt x="875019" y="304456"/>
                    <a:pt x="875020" y="285193"/>
                  </a:cubicBezTo>
                  <a:lnTo>
                    <a:pt x="875019" y="175850"/>
                  </a:lnTo>
                  <a:cubicBezTo>
                    <a:pt x="875019" y="156587"/>
                    <a:pt x="898308" y="146940"/>
                    <a:pt x="911929" y="160561"/>
                  </a:cubicBezTo>
                  <a:lnTo>
                    <a:pt x="1019162" y="267794"/>
                  </a:lnTo>
                  <a:lnTo>
                    <a:pt x="1019162" y="193249"/>
                  </a:lnTo>
                  <a:lnTo>
                    <a:pt x="1007733" y="204678"/>
                  </a:lnTo>
                  <a:cubicBezTo>
                    <a:pt x="1002103" y="210307"/>
                    <a:pt x="992977" y="210307"/>
                    <a:pt x="987348" y="204678"/>
                  </a:cubicBezTo>
                  <a:cubicBezTo>
                    <a:pt x="981719" y="199049"/>
                    <a:pt x="981719" y="189923"/>
                    <a:pt x="987349" y="184293"/>
                  </a:cubicBezTo>
                  <a:lnTo>
                    <a:pt x="1011080" y="160561"/>
                  </a:lnTo>
                  <a:cubicBezTo>
                    <a:pt x="1024701" y="146940"/>
                    <a:pt x="1047991" y="156587"/>
                    <a:pt x="1047990" y="175849"/>
                  </a:cubicBezTo>
                  <a:lnTo>
                    <a:pt x="1047990" y="285193"/>
                  </a:lnTo>
                  <a:cubicBezTo>
                    <a:pt x="1047991" y="304456"/>
                    <a:pt x="1024701" y="314102"/>
                    <a:pt x="1011081" y="300482"/>
                  </a:cubicBezTo>
                  <a:lnTo>
                    <a:pt x="903848" y="193249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62" name="shape462"/>
            <p:cNvSpPr/>
            <p:nvPr/>
          </p:nvSpPr>
          <p:spPr>
            <a:xfrm>
              <a:off x="7256594" y="0"/>
              <a:ext cx="1701500" cy="1701500"/>
            </a:xfrm>
            <a:custGeom>
              <a:avLst/>
              <a:gdLst/>
              <a:ahLst/>
              <a:cxnLst/>
              <a:rect l="0" t="0" r="0" b="0"/>
              <a:pathLst>
                <a:path w="1701500" h="1701500">
                  <a:moveTo>
                    <a:pt x="1258792" y="130392"/>
                  </a:moveTo>
                  <a:lnTo>
                    <a:pt x="1243712" y="130392"/>
                  </a:lnTo>
                  <a:lnTo>
                    <a:pt x="1229766" y="187084"/>
                  </a:lnTo>
                  <a:lnTo>
                    <a:pt x="1212645" y="130392"/>
                  </a:lnTo>
                  <a:lnTo>
                    <a:pt x="1198132" y="130392"/>
                  </a:lnTo>
                  <a:lnTo>
                    <a:pt x="1181011" y="186971"/>
                  </a:lnTo>
                  <a:lnTo>
                    <a:pt x="1167064" y="130392"/>
                  </a:lnTo>
                  <a:lnTo>
                    <a:pt x="1151417" y="130392"/>
                  </a:lnTo>
                  <a:lnTo>
                    <a:pt x="1173074" y="209761"/>
                  </a:lnTo>
                  <a:lnTo>
                    <a:pt x="1187700" y="209761"/>
                  </a:lnTo>
                  <a:lnTo>
                    <a:pt x="1205162" y="151822"/>
                  </a:lnTo>
                  <a:lnTo>
                    <a:pt x="1222623" y="209761"/>
                  </a:lnTo>
                  <a:lnTo>
                    <a:pt x="1237136" y="209761"/>
                  </a:lnTo>
                  <a:lnTo>
                    <a:pt x="1258792" y="130392"/>
                  </a:lnTo>
                  <a:moveTo>
                    <a:pt x="1287116" y="150348"/>
                  </a:moveTo>
                  <a:cubicBezTo>
                    <a:pt x="1270108" y="150348"/>
                    <a:pt x="1258203" y="161686"/>
                    <a:pt x="1258203" y="180621"/>
                  </a:cubicBezTo>
                  <a:cubicBezTo>
                    <a:pt x="1258203" y="199670"/>
                    <a:pt x="1270108" y="211008"/>
                    <a:pt x="1287116" y="211008"/>
                  </a:cubicBezTo>
                  <a:cubicBezTo>
                    <a:pt x="1304237" y="211008"/>
                    <a:pt x="1316142" y="199670"/>
                    <a:pt x="1316142" y="180621"/>
                  </a:cubicBezTo>
                  <a:cubicBezTo>
                    <a:pt x="1316142" y="161686"/>
                    <a:pt x="1304237" y="150348"/>
                    <a:pt x="1287116" y="150348"/>
                  </a:cubicBezTo>
                  <a:moveTo>
                    <a:pt x="1287002" y="163387"/>
                  </a:moveTo>
                  <a:cubicBezTo>
                    <a:pt x="1295506" y="163387"/>
                    <a:pt x="1301742" y="168943"/>
                    <a:pt x="1301742" y="180621"/>
                  </a:cubicBezTo>
                  <a:cubicBezTo>
                    <a:pt x="1301742" y="191619"/>
                    <a:pt x="1296413" y="197969"/>
                    <a:pt x="1287343" y="197969"/>
                  </a:cubicBezTo>
                  <a:cubicBezTo>
                    <a:pt x="1278839" y="197969"/>
                    <a:pt x="1272603" y="192413"/>
                    <a:pt x="1272603" y="180621"/>
                  </a:cubicBezTo>
                  <a:cubicBezTo>
                    <a:pt x="1272603" y="169736"/>
                    <a:pt x="1277932" y="163387"/>
                    <a:pt x="1287002" y="163387"/>
                  </a:cubicBezTo>
                  <a:moveTo>
                    <a:pt x="1357482" y="150348"/>
                  </a:moveTo>
                  <a:cubicBezTo>
                    <a:pt x="1347731" y="150348"/>
                    <a:pt x="1342969" y="154429"/>
                    <a:pt x="1339681" y="159872"/>
                  </a:cubicBezTo>
                  <a:lnTo>
                    <a:pt x="1339681" y="151368"/>
                  </a:lnTo>
                  <a:lnTo>
                    <a:pt x="1325734" y="151368"/>
                  </a:lnTo>
                  <a:lnTo>
                    <a:pt x="1325734" y="209761"/>
                  </a:lnTo>
                  <a:lnTo>
                    <a:pt x="1339794" y="209761"/>
                  </a:lnTo>
                  <a:lnTo>
                    <a:pt x="1339794" y="178240"/>
                  </a:lnTo>
                  <a:cubicBezTo>
                    <a:pt x="1339794" y="168716"/>
                    <a:pt x="1344216" y="162933"/>
                    <a:pt x="1352606" y="162933"/>
                  </a:cubicBezTo>
                  <a:cubicBezTo>
                    <a:pt x="1359523" y="162933"/>
                    <a:pt x="1363491" y="166788"/>
                    <a:pt x="1363491" y="173365"/>
                  </a:cubicBezTo>
                  <a:lnTo>
                    <a:pt x="1363491" y="209761"/>
                  </a:lnTo>
                  <a:lnTo>
                    <a:pt x="1377551" y="209761"/>
                  </a:lnTo>
                  <a:lnTo>
                    <a:pt x="1377551" y="172117"/>
                  </a:lnTo>
                  <a:cubicBezTo>
                    <a:pt x="1377551" y="158171"/>
                    <a:pt x="1370748" y="150348"/>
                    <a:pt x="1357482" y="150348"/>
                  </a:cubicBezTo>
                  <a:moveTo>
                    <a:pt x="1445162" y="129145"/>
                  </a:moveTo>
                  <a:lnTo>
                    <a:pt x="1431102" y="129145"/>
                  </a:lnTo>
                  <a:lnTo>
                    <a:pt x="1431102" y="159078"/>
                  </a:lnTo>
                  <a:cubicBezTo>
                    <a:pt x="1427588" y="153409"/>
                    <a:pt x="1420444" y="150348"/>
                    <a:pt x="1412848" y="150348"/>
                  </a:cubicBezTo>
                  <a:cubicBezTo>
                    <a:pt x="1398561" y="150348"/>
                    <a:pt x="1386656" y="160325"/>
                    <a:pt x="1386656" y="180508"/>
                  </a:cubicBezTo>
                  <a:cubicBezTo>
                    <a:pt x="1386656" y="201030"/>
                    <a:pt x="1398561" y="211008"/>
                    <a:pt x="1412848" y="211008"/>
                  </a:cubicBezTo>
                  <a:cubicBezTo>
                    <a:pt x="1420898" y="211008"/>
                    <a:pt x="1428154" y="207493"/>
                    <a:pt x="1431329" y="200804"/>
                  </a:cubicBezTo>
                  <a:lnTo>
                    <a:pt x="1431329" y="209761"/>
                  </a:lnTo>
                  <a:lnTo>
                    <a:pt x="1445162" y="209761"/>
                  </a:lnTo>
                  <a:lnTo>
                    <a:pt x="1445162" y="129145"/>
                  </a:lnTo>
                  <a:moveTo>
                    <a:pt x="1416136" y="198082"/>
                  </a:moveTo>
                  <a:cubicBezTo>
                    <a:pt x="1407972" y="198082"/>
                    <a:pt x="1400942" y="192300"/>
                    <a:pt x="1400942" y="180508"/>
                  </a:cubicBezTo>
                  <a:cubicBezTo>
                    <a:pt x="1400942" y="168602"/>
                    <a:pt x="1407972" y="162820"/>
                    <a:pt x="1416136" y="162820"/>
                  </a:cubicBezTo>
                  <a:cubicBezTo>
                    <a:pt x="1423732" y="162820"/>
                    <a:pt x="1431443" y="168489"/>
                    <a:pt x="1431443" y="180508"/>
                  </a:cubicBezTo>
                  <a:cubicBezTo>
                    <a:pt x="1431443" y="192413"/>
                    <a:pt x="1423732" y="198082"/>
                    <a:pt x="1416136" y="198082"/>
                  </a:cubicBezTo>
                  <a:moveTo>
                    <a:pt x="1509065" y="184816"/>
                  </a:moveTo>
                  <a:lnTo>
                    <a:pt x="1509065" y="179034"/>
                  </a:lnTo>
                  <a:cubicBezTo>
                    <a:pt x="1509065" y="159758"/>
                    <a:pt x="1497047" y="150348"/>
                    <a:pt x="1482874" y="150348"/>
                  </a:cubicBezTo>
                  <a:cubicBezTo>
                    <a:pt x="1468020" y="150348"/>
                    <a:pt x="1454754" y="160552"/>
                    <a:pt x="1454754" y="180961"/>
                  </a:cubicBezTo>
                  <a:cubicBezTo>
                    <a:pt x="1454754" y="201257"/>
                    <a:pt x="1467794" y="211008"/>
                    <a:pt x="1482534" y="211008"/>
                  </a:cubicBezTo>
                  <a:cubicBezTo>
                    <a:pt x="1494439" y="211008"/>
                    <a:pt x="1505664" y="204545"/>
                    <a:pt x="1508612" y="192186"/>
                  </a:cubicBezTo>
                  <a:lnTo>
                    <a:pt x="1495459" y="192186"/>
                  </a:lnTo>
                  <a:cubicBezTo>
                    <a:pt x="1493418" y="196835"/>
                    <a:pt x="1488656" y="198876"/>
                    <a:pt x="1483100" y="198876"/>
                  </a:cubicBezTo>
                  <a:cubicBezTo>
                    <a:pt x="1474710" y="198876"/>
                    <a:pt x="1468701" y="194341"/>
                    <a:pt x="1468361" y="184816"/>
                  </a:cubicBezTo>
                  <a:lnTo>
                    <a:pt x="1509065" y="184816"/>
                  </a:lnTo>
                  <a:moveTo>
                    <a:pt x="1482760" y="162480"/>
                  </a:moveTo>
                  <a:cubicBezTo>
                    <a:pt x="1490357" y="162480"/>
                    <a:pt x="1495233" y="166788"/>
                    <a:pt x="1495233" y="174498"/>
                  </a:cubicBezTo>
                  <a:lnTo>
                    <a:pt x="1468701" y="174498"/>
                  </a:lnTo>
                  <a:cubicBezTo>
                    <a:pt x="1469948" y="165995"/>
                    <a:pt x="1476071" y="162480"/>
                    <a:pt x="1482760" y="162480"/>
                  </a:cubicBezTo>
                  <a:moveTo>
                    <a:pt x="1551738" y="150688"/>
                  </a:moveTo>
                  <a:lnTo>
                    <a:pt x="1547883" y="150688"/>
                  </a:lnTo>
                  <a:cubicBezTo>
                    <a:pt x="1541080" y="150688"/>
                    <a:pt x="1535637" y="153636"/>
                    <a:pt x="1532689" y="159985"/>
                  </a:cubicBezTo>
                  <a:lnTo>
                    <a:pt x="1532689" y="151368"/>
                  </a:lnTo>
                  <a:lnTo>
                    <a:pt x="1518743" y="151368"/>
                  </a:lnTo>
                  <a:lnTo>
                    <a:pt x="1518743" y="209761"/>
                  </a:lnTo>
                  <a:lnTo>
                    <a:pt x="1532802" y="209761"/>
                  </a:lnTo>
                  <a:lnTo>
                    <a:pt x="1532802" y="181188"/>
                  </a:lnTo>
                  <a:cubicBezTo>
                    <a:pt x="1532802" y="169736"/>
                    <a:pt x="1538132" y="164407"/>
                    <a:pt x="1547996" y="164407"/>
                  </a:cubicBezTo>
                  <a:lnTo>
                    <a:pt x="1551738" y="164407"/>
                  </a:lnTo>
                  <a:lnTo>
                    <a:pt x="1551738" y="150688"/>
                  </a:lnTo>
                  <a:moveTo>
                    <a:pt x="1582408" y="174952"/>
                  </a:moveTo>
                  <a:cubicBezTo>
                    <a:pt x="1575265" y="173931"/>
                    <a:pt x="1570163" y="173024"/>
                    <a:pt x="1570163" y="168489"/>
                  </a:cubicBezTo>
                  <a:cubicBezTo>
                    <a:pt x="1570163" y="165088"/>
                    <a:pt x="1572884" y="162026"/>
                    <a:pt x="1579800" y="162026"/>
                  </a:cubicBezTo>
                  <a:cubicBezTo>
                    <a:pt x="1585810" y="162026"/>
                    <a:pt x="1589891" y="164294"/>
                    <a:pt x="1590458" y="170076"/>
                  </a:cubicBezTo>
                  <a:lnTo>
                    <a:pt x="1604178" y="170076"/>
                  </a:lnTo>
                  <a:cubicBezTo>
                    <a:pt x="1603384" y="157037"/>
                    <a:pt x="1593293" y="150348"/>
                    <a:pt x="1579687" y="150348"/>
                  </a:cubicBezTo>
                  <a:cubicBezTo>
                    <a:pt x="1567555" y="150348"/>
                    <a:pt x="1556443" y="155677"/>
                    <a:pt x="1556443" y="168943"/>
                  </a:cubicBezTo>
                  <a:cubicBezTo>
                    <a:pt x="1556443" y="183342"/>
                    <a:pt x="1569482" y="185270"/>
                    <a:pt x="1580934" y="187197"/>
                  </a:cubicBezTo>
                  <a:cubicBezTo>
                    <a:pt x="1588984" y="188558"/>
                    <a:pt x="1591706" y="189465"/>
                    <a:pt x="1591706" y="193093"/>
                  </a:cubicBezTo>
                  <a:cubicBezTo>
                    <a:pt x="1591706" y="197515"/>
                    <a:pt x="1587510" y="199443"/>
                    <a:pt x="1581501" y="199443"/>
                  </a:cubicBezTo>
                  <a:cubicBezTo>
                    <a:pt x="1574925" y="199443"/>
                    <a:pt x="1569822" y="196949"/>
                    <a:pt x="1568802" y="191053"/>
                  </a:cubicBezTo>
                  <a:lnTo>
                    <a:pt x="1554629" y="191053"/>
                  </a:lnTo>
                  <a:cubicBezTo>
                    <a:pt x="1555649" y="205792"/>
                    <a:pt x="1568689" y="211008"/>
                    <a:pt x="1580821" y="211008"/>
                  </a:cubicBezTo>
                  <a:cubicBezTo>
                    <a:pt x="1593860" y="211008"/>
                    <a:pt x="1605538" y="204772"/>
                    <a:pt x="1605538" y="191619"/>
                  </a:cubicBezTo>
                  <a:cubicBezTo>
                    <a:pt x="1605538" y="178013"/>
                    <a:pt x="1592839" y="176539"/>
                    <a:pt x="1582408" y="174952"/>
                  </a:cubicBezTo>
                  <a:moveTo>
                    <a:pt x="1646391" y="150348"/>
                  </a:moveTo>
                  <a:cubicBezTo>
                    <a:pt x="1636526" y="150348"/>
                    <a:pt x="1631991" y="154429"/>
                    <a:pt x="1628703" y="159985"/>
                  </a:cubicBezTo>
                  <a:lnTo>
                    <a:pt x="1628703" y="129145"/>
                  </a:lnTo>
                  <a:lnTo>
                    <a:pt x="1614643" y="129145"/>
                  </a:lnTo>
                  <a:lnTo>
                    <a:pt x="1614643" y="209761"/>
                  </a:lnTo>
                  <a:lnTo>
                    <a:pt x="1628703" y="209761"/>
                  </a:lnTo>
                  <a:lnTo>
                    <a:pt x="1628703" y="178240"/>
                  </a:lnTo>
                  <a:cubicBezTo>
                    <a:pt x="1628703" y="168716"/>
                    <a:pt x="1633125" y="162933"/>
                    <a:pt x="1641515" y="162933"/>
                  </a:cubicBezTo>
                  <a:cubicBezTo>
                    <a:pt x="1648432" y="162933"/>
                    <a:pt x="1652400" y="166788"/>
                    <a:pt x="1652400" y="173365"/>
                  </a:cubicBezTo>
                  <a:lnTo>
                    <a:pt x="1652400" y="209761"/>
                  </a:lnTo>
                  <a:lnTo>
                    <a:pt x="1666460" y="209761"/>
                  </a:lnTo>
                  <a:lnTo>
                    <a:pt x="1666460" y="172117"/>
                  </a:lnTo>
                  <a:cubicBezTo>
                    <a:pt x="1666460" y="158171"/>
                    <a:pt x="1659657" y="150348"/>
                    <a:pt x="1646391" y="150348"/>
                  </a:cubicBezTo>
                  <a:moveTo>
                    <a:pt x="1704364" y="150348"/>
                  </a:moveTo>
                  <a:cubicBezTo>
                    <a:pt x="1689851" y="150348"/>
                    <a:pt x="1679533" y="156924"/>
                    <a:pt x="1677265" y="170530"/>
                  </a:cubicBezTo>
                  <a:lnTo>
                    <a:pt x="1690645" y="170530"/>
                  </a:lnTo>
                  <a:cubicBezTo>
                    <a:pt x="1691892" y="166108"/>
                    <a:pt x="1694386" y="161913"/>
                    <a:pt x="1703117" y="161913"/>
                  </a:cubicBezTo>
                  <a:cubicBezTo>
                    <a:pt x="1708106" y="161913"/>
                    <a:pt x="1712755" y="163500"/>
                    <a:pt x="1712755" y="167922"/>
                  </a:cubicBezTo>
                  <a:cubicBezTo>
                    <a:pt x="1712755" y="172798"/>
                    <a:pt x="1708219" y="173705"/>
                    <a:pt x="1705952" y="174045"/>
                  </a:cubicBezTo>
                  <a:lnTo>
                    <a:pt x="1694160" y="175746"/>
                  </a:lnTo>
                  <a:cubicBezTo>
                    <a:pt x="1688831" y="176539"/>
                    <a:pt x="1675565" y="179034"/>
                    <a:pt x="1675565" y="193660"/>
                  </a:cubicBezTo>
                  <a:cubicBezTo>
                    <a:pt x="1675565" y="206019"/>
                    <a:pt x="1685089" y="211008"/>
                    <a:pt x="1694386" y="211008"/>
                  </a:cubicBezTo>
                  <a:cubicBezTo>
                    <a:pt x="1700623" y="211008"/>
                    <a:pt x="1708219" y="208740"/>
                    <a:pt x="1712755" y="201257"/>
                  </a:cubicBezTo>
                  <a:lnTo>
                    <a:pt x="1712755" y="209761"/>
                  </a:lnTo>
                  <a:lnTo>
                    <a:pt x="1726474" y="209761"/>
                  </a:lnTo>
                  <a:lnTo>
                    <a:pt x="1726474" y="169283"/>
                  </a:lnTo>
                  <a:cubicBezTo>
                    <a:pt x="1726474" y="155563"/>
                    <a:pt x="1717177" y="150348"/>
                    <a:pt x="1704364" y="150348"/>
                  </a:cubicBezTo>
                  <a:moveTo>
                    <a:pt x="1698015" y="199330"/>
                  </a:moveTo>
                  <a:cubicBezTo>
                    <a:pt x="1693026" y="199330"/>
                    <a:pt x="1689624" y="197175"/>
                    <a:pt x="1689624" y="192527"/>
                  </a:cubicBezTo>
                  <a:cubicBezTo>
                    <a:pt x="1689624" y="186064"/>
                    <a:pt x="1696541" y="185043"/>
                    <a:pt x="1699035" y="184703"/>
                  </a:cubicBezTo>
                  <a:lnTo>
                    <a:pt x="1704931" y="183796"/>
                  </a:lnTo>
                  <a:cubicBezTo>
                    <a:pt x="1707879" y="183342"/>
                    <a:pt x="1710260" y="183002"/>
                    <a:pt x="1712415" y="182095"/>
                  </a:cubicBezTo>
                  <a:lnTo>
                    <a:pt x="1712415" y="185270"/>
                  </a:lnTo>
                  <a:cubicBezTo>
                    <a:pt x="1712415" y="193093"/>
                    <a:pt x="1706519" y="199330"/>
                    <a:pt x="1698015" y="199330"/>
                  </a:cubicBezTo>
                  <a:moveTo>
                    <a:pt x="1772542" y="150688"/>
                  </a:moveTo>
                  <a:lnTo>
                    <a:pt x="1768687" y="150688"/>
                  </a:lnTo>
                  <a:cubicBezTo>
                    <a:pt x="1761884" y="150688"/>
                    <a:pt x="1756442" y="153636"/>
                    <a:pt x="1753494" y="159985"/>
                  </a:cubicBezTo>
                  <a:lnTo>
                    <a:pt x="1753494" y="151368"/>
                  </a:lnTo>
                  <a:lnTo>
                    <a:pt x="1739547" y="151368"/>
                  </a:lnTo>
                  <a:lnTo>
                    <a:pt x="1739547" y="209761"/>
                  </a:lnTo>
                  <a:lnTo>
                    <a:pt x="1753607" y="209761"/>
                  </a:lnTo>
                  <a:lnTo>
                    <a:pt x="1753607" y="181188"/>
                  </a:lnTo>
                  <a:cubicBezTo>
                    <a:pt x="1753607" y="169736"/>
                    <a:pt x="1758936" y="164407"/>
                    <a:pt x="1768801" y="164407"/>
                  </a:cubicBezTo>
                  <a:lnTo>
                    <a:pt x="1772542" y="164407"/>
                  </a:lnTo>
                  <a:lnTo>
                    <a:pt x="1772542" y="150688"/>
                  </a:lnTo>
                  <a:moveTo>
                    <a:pt x="1829206" y="184816"/>
                  </a:moveTo>
                  <a:lnTo>
                    <a:pt x="1829206" y="179034"/>
                  </a:lnTo>
                  <a:cubicBezTo>
                    <a:pt x="1829206" y="159758"/>
                    <a:pt x="1817187" y="150348"/>
                    <a:pt x="1803014" y="150348"/>
                  </a:cubicBezTo>
                  <a:cubicBezTo>
                    <a:pt x="1788161" y="150348"/>
                    <a:pt x="1774895" y="160552"/>
                    <a:pt x="1774895" y="180961"/>
                  </a:cubicBezTo>
                  <a:cubicBezTo>
                    <a:pt x="1774895" y="201257"/>
                    <a:pt x="1787934" y="211008"/>
                    <a:pt x="1802674" y="211008"/>
                  </a:cubicBezTo>
                  <a:cubicBezTo>
                    <a:pt x="1814579" y="211008"/>
                    <a:pt x="1825804" y="204545"/>
                    <a:pt x="1828752" y="192186"/>
                  </a:cubicBezTo>
                  <a:lnTo>
                    <a:pt x="1815600" y="192186"/>
                  </a:lnTo>
                  <a:cubicBezTo>
                    <a:pt x="1813559" y="196835"/>
                    <a:pt x="1808797" y="198876"/>
                    <a:pt x="1803241" y="198876"/>
                  </a:cubicBezTo>
                  <a:cubicBezTo>
                    <a:pt x="1794851" y="198876"/>
                    <a:pt x="1788841" y="194341"/>
                    <a:pt x="1788501" y="184816"/>
                  </a:cubicBezTo>
                  <a:lnTo>
                    <a:pt x="1829206" y="184816"/>
                  </a:lnTo>
                  <a:moveTo>
                    <a:pt x="1802901" y="162480"/>
                  </a:moveTo>
                  <a:cubicBezTo>
                    <a:pt x="1810498" y="162480"/>
                    <a:pt x="1815373" y="166788"/>
                    <a:pt x="1815373" y="174498"/>
                  </a:cubicBezTo>
                  <a:lnTo>
                    <a:pt x="1788841" y="174498"/>
                  </a:lnTo>
                  <a:cubicBezTo>
                    <a:pt x="1790088" y="165995"/>
                    <a:pt x="1796211" y="162480"/>
                    <a:pt x="1802901" y="162480"/>
                  </a:cubicBezTo>
                  <a:moveTo>
                    <a:pt x="1213665" y="323145"/>
                  </a:moveTo>
                  <a:lnTo>
                    <a:pt x="1213665" y="309312"/>
                  </a:lnTo>
                  <a:lnTo>
                    <a:pt x="1172960" y="309312"/>
                  </a:lnTo>
                  <a:lnTo>
                    <a:pt x="1172960" y="289924"/>
                  </a:lnTo>
                  <a:lnTo>
                    <a:pt x="1208450" y="289924"/>
                  </a:lnTo>
                  <a:lnTo>
                    <a:pt x="1208450" y="276091"/>
                  </a:lnTo>
                  <a:lnTo>
                    <a:pt x="1172960" y="276091"/>
                  </a:lnTo>
                  <a:lnTo>
                    <a:pt x="1172960" y="257609"/>
                  </a:lnTo>
                  <a:lnTo>
                    <a:pt x="1211511" y="257609"/>
                  </a:lnTo>
                  <a:lnTo>
                    <a:pt x="1211511" y="243776"/>
                  </a:lnTo>
                  <a:lnTo>
                    <a:pt x="1158220" y="243776"/>
                  </a:lnTo>
                  <a:lnTo>
                    <a:pt x="1158220" y="323145"/>
                  </a:lnTo>
                  <a:lnTo>
                    <a:pt x="1213665" y="323145"/>
                  </a:lnTo>
                  <a:moveTo>
                    <a:pt x="1277841" y="242529"/>
                  </a:moveTo>
                  <a:lnTo>
                    <a:pt x="1263781" y="242529"/>
                  </a:lnTo>
                  <a:lnTo>
                    <a:pt x="1263781" y="272462"/>
                  </a:lnTo>
                  <a:cubicBezTo>
                    <a:pt x="1260266" y="266793"/>
                    <a:pt x="1253123" y="263732"/>
                    <a:pt x="1245526" y="263732"/>
                  </a:cubicBezTo>
                  <a:cubicBezTo>
                    <a:pt x="1231240" y="263732"/>
                    <a:pt x="1219335" y="273710"/>
                    <a:pt x="1219335" y="293892"/>
                  </a:cubicBezTo>
                  <a:cubicBezTo>
                    <a:pt x="1219335" y="314415"/>
                    <a:pt x="1231240" y="324392"/>
                    <a:pt x="1245526" y="324392"/>
                  </a:cubicBezTo>
                  <a:cubicBezTo>
                    <a:pt x="1253577" y="324392"/>
                    <a:pt x="1260833" y="320878"/>
                    <a:pt x="1264008" y="314188"/>
                  </a:cubicBezTo>
                  <a:lnTo>
                    <a:pt x="1264008" y="323145"/>
                  </a:lnTo>
                  <a:lnTo>
                    <a:pt x="1277841" y="323145"/>
                  </a:lnTo>
                  <a:lnTo>
                    <a:pt x="1277841" y="242529"/>
                  </a:lnTo>
                  <a:moveTo>
                    <a:pt x="1248815" y="311467"/>
                  </a:moveTo>
                  <a:cubicBezTo>
                    <a:pt x="1240651" y="311467"/>
                    <a:pt x="1233621" y="305684"/>
                    <a:pt x="1233621" y="293892"/>
                  </a:cubicBezTo>
                  <a:cubicBezTo>
                    <a:pt x="1233621" y="281987"/>
                    <a:pt x="1240651" y="276204"/>
                    <a:pt x="1248815" y="276204"/>
                  </a:cubicBezTo>
                  <a:cubicBezTo>
                    <a:pt x="1256411" y="276204"/>
                    <a:pt x="1264121" y="281873"/>
                    <a:pt x="1264121" y="293892"/>
                  </a:cubicBezTo>
                  <a:cubicBezTo>
                    <a:pt x="1264121" y="305797"/>
                    <a:pt x="1256411" y="311467"/>
                    <a:pt x="1248815" y="311467"/>
                  </a:cubicBezTo>
                  <a:moveTo>
                    <a:pt x="1324402" y="264072"/>
                  </a:moveTo>
                  <a:lnTo>
                    <a:pt x="1320547" y="264072"/>
                  </a:lnTo>
                  <a:cubicBezTo>
                    <a:pt x="1313744" y="264072"/>
                    <a:pt x="1308302" y="267020"/>
                    <a:pt x="1305354" y="273370"/>
                  </a:cubicBezTo>
                  <a:lnTo>
                    <a:pt x="1305354" y="264752"/>
                  </a:lnTo>
                  <a:lnTo>
                    <a:pt x="1291407" y="264752"/>
                  </a:lnTo>
                  <a:lnTo>
                    <a:pt x="1291407" y="323145"/>
                  </a:lnTo>
                  <a:lnTo>
                    <a:pt x="1305467" y="323145"/>
                  </a:lnTo>
                  <a:lnTo>
                    <a:pt x="1305467" y="294572"/>
                  </a:lnTo>
                  <a:cubicBezTo>
                    <a:pt x="1305467" y="283121"/>
                    <a:pt x="1310796" y="277791"/>
                    <a:pt x="1320660" y="277791"/>
                  </a:cubicBezTo>
                  <a:lnTo>
                    <a:pt x="1324402" y="277791"/>
                  </a:lnTo>
                  <a:lnTo>
                    <a:pt x="1324402" y="264072"/>
                  </a:lnTo>
                  <a:moveTo>
                    <a:pt x="1355549" y="263732"/>
                  </a:moveTo>
                  <a:cubicBezTo>
                    <a:pt x="1341036" y="263732"/>
                    <a:pt x="1330718" y="270308"/>
                    <a:pt x="1328450" y="283914"/>
                  </a:cubicBezTo>
                  <a:lnTo>
                    <a:pt x="1341829" y="283914"/>
                  </a:lnTo>
                  <a:cubicBezTo>
                    <a:pt x="1343077" y="279492"/>
                    <a:pt x="1345571" y="275297"/>
                    <a:pt x="1354302" y="275297"/>
                  </a:cubicBezTo>
                  <a:cubicBezTo>
                    <a:pt x="1359290" y="275297"/>
                    <a:pt x="1363939" y="276884"/>
                    <a:pt x="1363939" y="281306"/>
                  </a:cubicBezTo>
                  <a:cubicBezTo>
                    <a:pt x="1363939" y="286182"/>
                    <a:pt x="1359404" y="287089"/>
                    <a:pt x="1357136" y="287429"/>
                  </a:cubicBezTo>
                  <a:lnTo>
                    <a:pt x="1345344" y="289130"/>
                  </a:lnTo>
                  <a:cubicBezTo>
                    <a:pt x="1340015" y="289924"/>
                    <a:pt x="1326749" y="292418"/>
                    <a:pt x="1326749" y="307045"/>
                  </a:cubicBezTo>
                  <a:cubicBezTo>
                    <a:pt x="1326749" y="319404"/>
                    <a:pt x="1336273" y="324392"/>
                    <a:pt x="1345571" y="324392"/>
                  </a:cubicBezTo>
                  <a:cubicBezTo>
                    <a:pt x="1351807" y="324392"/>
                    <a:pt x="1359404" y="322125"/>
                    <a:pt x="1363939" y="314641"/>
                  </a:cubicBezTo>
                  <a:lnTo>
                    <a:pt x="1363939" y="323145"/>
                  </a:lnTo>
                  <a:lnTo>
                    <a:pt x="1377659" y="323145"/>
                  </a:lnTo>
                  <a:lnTo>
                    <a:pt x="1377659" y="282667"/>
                  </a:lnTo>
                  <a:cubicBezTo>
                    <a:pt x="1377659" y="268948"/>
                    <a:pt x="1368361" y="263732"/>
                    <a:pt x="1355549" y="263732"/>
                  </a:cubicBezTo>
                  <a:moveTo>
                    <a:pt x="1349199" y="312714"/>
                  </a:moveTo>
                  <a:cubicBezTo>
                    <a:pt x="1344210" y="312714"/>
                    <a:pt x="1340809" y="310560"/>
                    <a:pt x="1340809" y="305911"/>
                  </a:cubicBezTo>
                  <a:cubicBezTo>
                    <a:pt x="1340809" y="299448"/>
                    <a:pt x="1347725" y="298427"/>
                    <a:pt x="1350220" y="298087"/>
                  </a:cubicBezTo>
                  <a:lnTo>
                    <a:pt x="1356116" y="297180"/>
                  </a:lnTo>
                  <a:cubicBezTo>
                    <a:pt x="1359064" y="296727"/>
                    <a:pt x="1361445" y="296387"/>
                    <a:pt x="1363599" y="295479"/>
                  </a:cubicBezTo>
                  <a:lnTo>
                    <a:pt x="1363599" y="298654"/>
                  </a:lnTo>
                  <a:cubicBezTo>
                    <a:pt x="1363599" y="306478"/>
                    <a:pt x="1357703" y="312714"/>
                    <a:pt x="1349199" y="312714"/>
                  </a:cubicBezTo>
                  <a:moveTo>
                    <a:pt x="1476796" y="264752"/>
                  </a:moveTo>
                  <a:lnTo>
                    <a:pt x="1462283" y="264752"/>
                  </a:lnTo>
                  <a:lnTo>
                    <a:pt x="1450038" y="304323"/>
                  </a:lnTo>
                  <a:lnTo>
                    <a:pt x="1437452" y="264752"/>
                  </a:lnTo>
                  <a:lnTo>
                    <a:pt x="1423732" y="264752"/>
                  </a:lnTo>
                  <a:lnTo>
                    <a:pt x="1411260" y="304323"/>
                  </a:lnTo>
                  <a:lnTo>
                    <a:pt x="1398901" y="264752"/>
                  </a:lnTo>
                  <a:lnTo>
                    <a:pt x="1383935" y="264752"/>
                  </a:lnTo>
                  <a:lnTo>
                    <a:pt x="1404117" y="323145"/>
                  </a:lnTo>
                  <a:lnTo>
                    <a:pt x="1417723" y="323145"/>
                  </a:lnTo>
                  <a:lnTo>
                    <a:pt x="1430309" y="285275"/>
                  </a:lnTo>
                  <a:lnTo>
                    <a:pt x="1443008" y="323145"/>
                  </a:lnTo>
                  <a:lnTo>
                    <a:pt x="1456501" y="323145"/>
                  </a:lnTo>
                  <a:lnTo>
                    <a:pt x="1476796" y="264752"/>
                  </a:lnTo>
                  <a:moveTo>
                    <a:pt x="1566188" y="243776"/>
                  </a:moveTo>
                  <a:lnTo>
                    <a:pt x="1547480" y="243776"/>
                  </a:lnTo>
                  <a:lnTo>
                    <a:pt x="1525484" y="304437"/>
                  </a:lnTo>
                  <a:lnTo>
                    <a:pt x="1503487" y="243776"/>
                  </a:lnTo>
                  <a:lnTo>
                    <a:pt x="1484779" y="243776"/>
                  </a:lnTo>
                  <a:lnTo>
                    <a:pt x="1484779" y="323145"/>
                  </a:lnTo>
                  <a:lnTo>
                    <a:pt x="1498271" y="323145"/>
                  </a:lnTo>
                  <a:lnTo>
                    <a:pt x="1498271" y="267247"/>
                  </a:lnTo>
                  <a:lnTo>
                    <a:pt x="1518680" y="323145"/>
                  </a:lnTo>
                  <a:lnTo>
                    <a:pt x="1531946" y="323145"/>
                  </a:lnTo>
                  <a:lnTo>
                    <a:pt x="1552356" y="267247"/>
                  </a:lnTo>
                  <a:lnTo>
                    <a:pt x="1552356" y="323145"/>
                  </a:lnTo>
                  <a:lnTo>
                    <a:pt x="1566188" y="323145"/>
                  </a:lnTo>
                  <a:lnTo>
                    <a:pt x="1566188" y="243776"/>
                  </a:lnTo>
                  <a:moveTo>
                    <a:pt x="1580180" y="257042"/>
                  </a:moveTo>
                  <a:lnTo>
                    <a:pt x="1595147" y="257042"/>
                  </a:lnTo>
                  <a:lnTo>
                    <a:pt x="1595147" y="241055"/>
                  </a:lnTo>
                  <a:lnTo>
                    <a:pt x="1580180" y="241055"/>
                  </a:lnTo>
                  <a:lnTo>
                    <a:pt x="1580180" y="257042"/>
                  </a:lnTo>
                  <a:moveTo>
                    <a:pt x="1580634" y="323145"/>
                  </a:moveTo>
                  <a:lnTo>
                    <a:pt x="1594693" y="323145"/>
                  </a:lnTo>
                  <a:lnTo>
                    <a:pt x="1594693" y="264752"/>
                  </a:lnTo>
                  <a:lnTo>
                    <a:pt x="1580634" y="264752"/>
                  </a:lnTo>
                  <a:lnTo>
                    <a:pt x="1580634" y="323145"/>
                  </a:lnTo>
                  <a:moveTo>
                    <a:pt x="1639747" y="263732"/>
                  </a:moveTo>
                  <a:cubicBezTo>
                    <a:pt x="1629995" y="263732"/>
                    <a:pt x="1625233" y="267814"/>
                    <a:pt x="1621945" y="273256"/>
                  </a:cubicBezTo>
                  <a:lnTo>
                    <a:pt x="1621945" y="264752"/>
                  </a:lnTo>
                  <a:lnTo>
                    <a:pt x="1607999" y="264752"/>
                  </a:lnTo>
                  <a:lnTo>
                    <a:pt x="1607999" y="323145"/>
                  </a:lnTo>
                  <a:lnTo>
                    <a:pt x="1622059" y="323145"/>
                  </a:lnTo>
                  <a:lnTo>
                    <a:pt x="1622059" y="291624"/>
                  </a:lnTo>
                  <a:cubicBezTo>
                    <a:pt x="1622059" y="282100"/>
                    <a:pt x="1626481" y="276318"/>
                    <a:pt x="1634871" y="276318"/>
                  </a:cubicBezTo>
                  <a:cubicBezTo>
                    <a:pt x="1641787" y="276318"/>
                    <a:pt x="1645756" y="280173"/>
                    <a:pt x="1645756" y="286749"/>
                  </a:cubicBezTo>
                  <a:lnTo>
                    <a:pt x="1645756" y="323145"/>
                  </a:lnTo>
                  <a:lnTo>
                    <a:pt x="1659816" y="323145"/>
                  </a:lnTo>
                  <a:lnTo>
                    <a:pt x="1659816" y="285502"/>
                  </a:lnTo>
                  <a:cubicBezTo>
                    <a:pt x="1659816" y="271555"/>
                    <a:pt x="1653012" y="263732"/>
                    <a:pt x="1639747" y="263732"/>
                  </a:cubicBezTo>
                  <a:moveTo>
                    <a:pt x="1727427" y="242529"/>
                  </a:moveTo>
                  <a:lnTo>
                    <a:pt x="1713367" y="242529"/>
                  </a:lnTo>
                  <a:lnTo>
                    <a:pt x="1713367" y="272462"/>
                  </a:lnTo>
                  <a:cubicBezTo>
                    <a:pt x="1709852" y="266793"/>
                    <a:pt x="1702709" y="263732"/>
                    <a:pt x="1695112" y="263732"/>
                  </a:cubicBezTo>
                  <a:cubicBezTo>
                    <a:pt x="1680826" y="263732"/>
                    <a:pt x="1668920" y="273710"/>
                    <a:pt x="1668920" y="293892"/>
                  </a:cubicBezTo>
                  <a:cubicBezTo>
                    <a:pt x="1668920" y="314415"/>
                    <a:pt x="1680826" y="324392"/>
                    <a:pt x="1695112" y="324392"/>
                  </a:cubicBezTo>
                  <a:cubicBezTo>
                    <a:pt x="1703162" y="324392"/>
                    <a:pt x="1710419" y="320878"/>
                    <a:pt x="1713594" y="314188"/>
                  </a:cubicBezTo>
                  <a:lnTo>
                    <a:pt x="1713594" y="323145"/>
                  </a:lnTo>
                  <a:lnTo>
                    <a:pt x="1727427" y="323145"/>
                  </a:lnTo>
                  <a:lnTo>
                    <a:pt x="1727427" y="242529"/>
                  </a:lnTo>
                  <a:moveTo>
                    <a:pt x="1698400" y="311467"/>
                  </a:moveTo>
                  <a:cubicBezTo>
                    <a:pt x="1690237" y="311467"/>
                    <a:pt x="1683207" y="305684"/>
                    <a:pt x="1683207" y="293892"/>
                  </a:cubicBezTo>
                  <a:cubicBezTo>
                    <a:pt x="1683207" y="281987"/>
                    <a:pt x="1690237" y="276204"/>
                    <a:pt x="1698400" y="276204"/>
                  </a:cubicBezTo>
                  <a:cubicBezTo>
                    <a:pt x="1705997" y="276204"/>
                    <a:pt x="1713707" y="281873"/>
                    <a:pt x="1713707" y="293892"/>
                  </a:cubicBezTo>
                  <a:cubicBezTo>
                    <a:pt x="1713707" y="305797"/>
                    <a:pt x="1705997" y="311467"/>
                    <a:pt x="1698400" y="311467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142"/>
          <p:cNvGrpSpPr/>
          <p:nvPr/>
        </p:nvGrpSpPr>
        <p:grpSpPr>
          <a:xfrm>
            <a:off x="231353" y="-383822"/>
            <a:ext cx="8802477" cy="6649155"/>
            <a:chOff x="2314950" y="1466125"/>
            <a:chExt cx="4514100" cy="3925750"/>
          </a:xfrm>
        </p:grpSpPr>
        <p:sp>
          <p:nvSpPr>
            <p:cNvPr id="104" name="MMConnector"/>
            <p:cNvSpPr/>
            <p:nvPr/>
          </p:nvSpPr>
          <p:spPr>
            <a:xfrm>
              <a:off x="3406575" y="2928070"/>
              <a:ext cx="258300" cy="1625138"/>
            </a:xfrm>
            <a:custGeom>
              <a:avLst/>
              <a:gdLst/>
              <a:ahLst/>
              <a:cxnLst/>
              <a:rect l="0" t="0" r="0" b="0"/>
              <a:pathLst>
                <a:path w="258300" h="1625138" fill="none">
                  <a:moveTo>
                    <a:pt x="187575" y="812569"/>
                  </a:moveTo>
                  <a:lnTo>
                    <a:pt x="316725" y="812569"/>
                  </a:lnTo>
                  <a:lnTo>
                    <a:pt x="316725" y="-787969"/>
                  </a:lnTo>
                  <a:cubicBezTo>
                    <a:pt x="316725" y="-801548"/>
                    <a:pt x="327746" y="-812569"/>
                    <a:pt x="341325" y="-812569"/>
                  </a:cubicBezTo>
                  <a:lnTo>
                    <a:pt x="445875" y="-812569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06" name="MMConnector"/>
            <p:cNvSpPr/>
            <p:nvPr/>
          </p:nvSpPr>
          <p:spPr>
            <a:xfrm>
              <a:off x="3406575" y="3292970"/>
              <a:ext cx="258300" cy="895338"/>
            </a:xfrm>
            <a:custGeom>
              <a:avLst/>
              <a:gdLst/>
              <a:ahLst/>
              <a:cxnLst/>
              <a:rect l="0" t="0" r="0" b="0"/>
              <a:pathLst>
                <a:path w="258300" h="895338" fill="none">
                  <a:moveTo>
                    <a:pt x="187575" y="447669"/>
                  </a:moveTo>
                  <a:lnTo>
                    <a:pt x="316725" y="447669"/>
                  </a:lnTo>
                  <a:lnTo>
                    <a:pt x="316725" y="-423069"/>
                  </a:lnTo>
                  <a:cubicBezTo>
                    <a:pt x="316725" y="-436648"/>
                    <a:pt x="327746" y="-447669"/>
                    <a:pt x="341325" y="-447669"/>
                  </a:cubicBezTo>
                  <a:lnTo>
                    <a:pt x="445875" y="-447669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08" name="MMConnector"/>
            <p:cNvSpPr/>
            <p:nvPr/>
          </p:nvSpPr>
          <p:spPr>
            <a:xfrm>
              <a:off x="3406575" y="3587145"/>
              <a:ext cx="258300" cy="306988"/>
            </a:xfrm>
            <a:custGeom>
              <a:avLst/>
              <a:gdLst/>
              <a:ahLst/>
              <a:cxnLst/>
              <a:rect l="0" t="0" r="0" b="0"/>
              <a:pathLst>
                <a:path w="258300" h="306988" fill="none">
                  <a:moveTo>
                    <a:pt x="187575" y="153494"/>
                  </a:moveTo>
                  <a:lnTo>
                    <a:pt x="316725" y="153494"/>
                  </a:lnTo>
                  <a:lnTo>
                    <a:pt x="316725" y="-128894"/>
                  </a:lnTo>
                  <a:cubicBezTo>
                    <a:pt x="316725" y="-142473"/>
                    <a:pt x="327746" y="-153494"/>
                    <a:pt x="341325" y="-153494"/>
                  </a:cubicBezTo>
                  <a:lnTo>
                    <a:pt x="445875" y="-153494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10" name="MMConnector"/>
            <p:cNvSpPr/>
            <p:nvPr/>
          </p:nvSpPr>
          <p:spPr>
            <a:xfrm>
              <a:off x="4625300" y="2031963"/>
              <a:ext cx="110700" cy="167075"/>
            </a:xfrm>
            <a:custGeom>
              <a:avLst/>
              <a:gdLst/>
              <a:ahLst/>
              <a:cxnLst/>
              <a:rect l="0" t="0" r="0" b="0"/>
              <a:pathLst>
                <a:path w="110700" h="167075" fill="none">
                  <a:moveTo>
                    <a:pt x="-55350" y="83538"/>
                  </a:moveTo>
                  <a:lnTo>
                    <a:pt x="0" y="83538"/>
                  </a:lnTo>
                  <a:lnTo>
                    <a:pt x="0" y="-58937"/>
                  </a:lnTo>
                  <a:cubicBezTo>
                    <a:pt x="0" y="-72517"/>
                    <a:pt x="11021" y="-83537"/>
                    <a:pt x="24600" y="-83537"/>
                  </a:cubicBezTo>
                  <a:lnTo>
                    <a:pt x="55350" y="-8353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2" name="MMConnector"/>
            <p:cNvSpPr/>
            <p:nvPr/>
          </p:nvSpPr>
          <p:spPr>
            <a:xfrm>
              <a:off x="4625300" y="2199038"/>
              <a:ext cx="55350" cy="167075"/>
            </a:xfrm>
            <a:custGeom>
              <a:avLst/>
              <a:gdLst/>
              <a:ahLst/>
              <a:cxnLst/>
              <a:rect l="0" t="0" r="0" b="0"/>
              <a:pathLst>
                <a:path w="55350" h="167075" fill="none">
                  <a:moveTo>
                    <a:pt x="0" y="-83537"/>
                  </a:moveTo>
                  <a:lnTo>
                    <a:pt x="0" y="58938"/>
                  </a:lnTo>
                  <a:cubicBezTo>
                    <a:pt x="0" y="72517"/>
                    <a:pt x="11021" y="83538"/>
                    <a:pt x="24600" y="83538"/>
                  </a:cubicBezTo>
                  <a:lnTo>
                    <a:pt x="55350" y="8353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4" name="MMConnector"/>
            <p:cNvSpPr/>
            <p:nvPr/>
          </p:nvSpPr>
          <p:spPr>
            <a:xfrm>
              <a:off x="4633500" y="2785338"/>
              <a:ext cx="110700" cy="119925"/>
            </a:xfrm>
            <a:custGeom>
              <a:avLst/>
              <a:gdLst/>
              <a:ahLst/>
              <a:cxnLst/>
              <a:rect l="0" t="0" r="0" b="0"/>
              <a:pathLst>
                <a:path w="110700" h="119925" fill="none">
                  <a:moveTo>
                    <a:pt x="-55350" y="59963"/>
                  </a:moveTo>
                  <a:lnTo>
                    <a:pt x="0" y="59963"/>
                  </a:lnTo>
                  <a:lnTo>
                    <a:pt x="0" y="-35362"/>
                  </a:lnTo>
                  <a:cubicBezTo>
                    <a:pt x="0" y="-48942"/>
                    <a:pt x="11021" y="-59962"/>
                    <a:pt x="24600" y="-59962"/>
                  </a:cubicBezTo>
                  <a:lnTo>
                    <a:pt x="55350" y="-5996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6" name="MMConnector"/>
            <p:cNvSpPr/>
            <p:nvPr/>
          </p:nvSpPr>
          <p:spPr>
            <a:xfrm>
              <a:off x="4633500" y="2905263"/>
              <a:ext cx="55350" cy="119925"/>
            </a:xfrm>
            <a:custGeom>
              <a:avLst/>
              <a:gdLst/>
              <a:ahLst/>
              <a:cxnLst/>
              <a:rect l="0" t="0" r="0" b="0"/>
              <a:pathLst>
                <a:path w="55350" h="119925" fill="none">
                  <a:moveTo>
                    <a:pt x="0" y="-59962"/>
                  </a:moveTo>
                  <a:lnTo>
                    <a:pt x="0" y="35363"/>
                  </a:lnTo>
                  <a:cubicBezTo>
                    <a:pt x="0" y="48942"/>
                    <a:pt x="11021" y="59963"/>
                    <a:pt x="24600" y="59963"/>
                  </a:cubicBezTo>
                  <a:lnTo>
                    <a:pt x="55350" y="59963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8" name="MMConnector"/>
            <p:cNvSpPr/>
            <p:nvPr/>
          </p:nvSpPr>
          <p:spPr>
            <a:xfrm>
              <a:off x="4539200" y="3373688"/>
              <a:ext cx="110700" cy="119925"/>
            </a:xfrm>
            <a:custGeom>
              <a:avLst/>
              <a:gdLst/>
              <a:ahLst/>
              <a:cxnLst/>
              <a:rect l="0" t="0" r="0" b="0"/>
              <a:pathLst>
                <a:path w="110700" h="119925" fill="none">
                  <a:moveTo>
                    <a:pt x="-55350" y="59963"/>
                  </a:moveTo>
                  <a:lnTo>
                    <a:pt x="0" y="59963"/>
                  </a:lnTo>
                  <a:lnTo>
                    <a:pt x="0" y="-35362"/>
                  </a:lnTo>
                  <a:cubicBezTo>
                    <a:pt x="0" y="-48942"/>
                    <a:pt x="11021" y="-59962"/>
                    <a:pt x="24600" y="-59962"/>
                  </a:cubicBezTo>
                  <a:lnTo>
                    <a:pt x="55350" y="-5996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0" name="MMConnector"/>
            <p:cNvSpPr/>
            <p:nvPr/>
          </p:nvSpPr>
          <p:spPr>
            <a:xfrm>
              <a:off x="4539200" y="3493613"/>
              <a:ext cx="55350" cy="119925"/>
            </a:xfrm>
            <a:custGeom>
              <a:avLst/>
              <a:gdLst/>
              <a:ahLst/>
              <a:cxnLst/>
              <a:rect l="0" t="0" r="0" b="0"/>
              <a:pathLst>
                <a:path w="55350" h="119925" fill="none">
                  <a:moveTo>
                    <a:pt x="0" y="-59962"/>
                  </a:moveTo>
                  <a:lnTo>
                    <a:pt x="0" y="35363"/>
                  </a:lnTo>
                  <a:cubicBezTo>
                    <a:pt x="0" y="48942"/>
                    <a:pt x="11021" y="59963"/>
                    <a:pt x="24600" y="59963"/>
                  </a:cubicBezTo>
                  <a:lnTo>
                    <a:pt x="55350" y="59963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2" name="MMConnector"/>
            <p:cNvSpPr/>
            <p:nvPr/>
          </p:nvSpPr>
          <p:spPr>
            <a:xfrm>
              <a:off x="3406575" y="3857745"/>
              <a:ext cx="258300" cy="234213"/>
            </a:xfrm>
            <a:custGeom>
              <a:avLst/>
              <a:gdLst/>
              <a:ahLst/>
              <a:cxnLst/>
              <a:rect l="0" t="0" r="0" b="0"/>
              <a:pathLst>
                <a:path w="258300" h="234213" fill="none">
                  <a:moveTo>
                    <a:pt x="187575" y="-117106"/>
                  </a:moveTo>
                  <a:lnTo>
                    <a:pt x="316725" y="-117106"/>
                  </a:lnTo>
                  <a:lnTo>
                    <a:pt x="316725" y="92506"/>
                  </a:lnTo>
                  <a:cubicBezTo>
                    <a:pt x="316725" y="106085"/>
                    <a:pt x="327746" y="117106"/>
                    <a:pt x="341325" y="117106"/>
                  </a:cubicBezTo>
                  <a:lnTo>
                    <a:pt x="445875" y="117106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24" name="MMConnector"/>
            <p:cNvSpPr/>
            <p:nvPr/>
          </p:nvSpPr>
          <p:spPr>
            <a:xfrm>
              <a:off x="4649900" y="3914888"/>
              <a:ext cx="110700" cy="119925"/>
            </a:xfrm>
            <a:custGeom>
              <a:avLst/>
              <a:gdLst/>
              <a:ahLst/>
              <a:cxnLst/>
              <a:rect l="0" t="0" r="0" b="0"/>
              <a:pathLst>
                <a:path w="110700" h="119925" fill="none">
                  <a:moveTo>
                    <a:pt x="-55350" y="59963"/>
                  </a:moveTo>
                  <a:lnTo>
                    <a:pt x="0" y="59963"/>
                  </a:lnTo>
                  <a:lnTo>
                    <a:pt x="0" y="-35362"/>
                  </a:lnTo>
                  <a:cubicBezTo>
                    <a:pt x="0" y="-48942"/>
                    <a:pt x="11021" y="-59962"/>
                    <a:pt x="24600" y="-59962"/>
                  </a:cubicBezTo>
                  <a:lnTo>
                    <a:pt x="55350" y="-5996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6" name="MMConnector"/>
            <p:cNvSpPr/>
            <p:nvPr/>
          </p:nvSpPr>
          <p:spPr>
            <a:xfrm>
              <a:off x="4649900" y="4034813"/>
              <a:ext cx="55350" cy="119925"/>
            </a:xfrm>
            <a:custGeom>
              <a:avLst/>
              <a:gdLst/>
              <a:ahLst/>
              <a:cxnLst/>
              <a:rect l="0" t="0" r="0" b="0"/>
              <a:pathLst>
                <a:path w="55350" h="119925" fill="none">
                  <a:moveTo>
                    <a:pt x="0" y="-59962"/>
                  </a:moveTo>
                  <a:lnTo>
                    <a:pt x="0" y="35363"/>
                  </a:lnTo>
                  <a:cubicBezTo>
                    <a:pt x="0" y="48942"/>
                    <a:pt x="11021" y="59963"/>
                    <a:pt x="24600" y="59963"/>
                  </a:cubicBezTo>
                  <a:lnTo>
                    <a:pt x="55350" y="59963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8" name="MMConnector"/>
            <p:cNvSpPr/>
            <p:nvPr/>
          </p:nvSpPr>
          <p:spPr>
            <a:xfrm>
              <a:off x="3406575" y="4151920"/>
              <a:ext cx="258300" cy="822563"/>
            </a:xfrm>
            <a:custGeom>
              <a:avLst/>
              <a:gdLst/>
              <a:ahLst/>
              <a:cxnLst/>
              <a:rect l="0" t="0" r="0" b="0"/>
              <a:pathLst>
                <a:path w="258300" h="822563" fill="none">
                  <a:moveTo>
                    <a:pt x="187575" y="-411281"/>
                  </a:moveTo>
                  <a:lnTo>
                    <a:pt x="316725" y="-411281"/>
                  </a:lnTo>
                  <a:lnTo>
                    <a:pt x="316725" y="386681"/>
                  </a:lnTo>
                  <a:cubicBezTo>
                    <a:pt x="316725" y="400260"/>
                    <a:pt x="327746" y="411281"/>
                    <a:pt x="341325" y="411281"/>
                  </a:cubicBezTo>
                  <a:lnTo>
                    <a:pt x="445875" y="411281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30" name="MMConnector"/>
            <p:cNvSpPr/>
            <p:nvPr/>
          </p:nvSpPr>
          <p:spPr>
            <a:xfrm>
              <a:off x="4629400" y="4503238"/>
              <a:ext cx="110700" cy="119925"/>
            </a:xfrm>
            <a:custGeom>
              <a:avLst/>
              <a:gdLst/>
              <a:ahLst/>
              <a:cxnLst/>
              <a:rect l="0" t="0" r="0" b="0"/>
              <a:pathLst>
                <a:path w="110700" h="119925" fill="none">
                  <a:moveTo>
                    <a:pt x="-55350" y="59963"/>
                  </a:moveTo>
                  <a:lnTo>
                    <a:pt x="0" y="59963"/>
                  </a:lnTo>
                  <a:lnTo>
                    <a:pt x="0" y="-35362"/>
                  </a:lnTo>
                  <a:cubicBezTo>
                    <a:pt x="0" y="-48942"/>
                    <a:pt x="11021" y="-59962"/>
                    <a:pt x="24600" y="-59962"/>
                  </a:cubicBezTo>
                  <a:lnTo>
                    <a:pt x="55350" y="-5996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2" name="MMConnector"/>
            <p:cNvSpPr/>
            <p:nvPr/>
          </p:nvSpPr>
          <p:spPr>
            <a:xfrm>
              <a:off x="4629400" y="4623163"/>
              <a:ext cx="55350" cy="119925"/>
            </a:xfrm>
            <a:custGeom>
              <a:avLst/>
              <a:gdLst/>
              <a:ahLst/>
              <a:cxnLst/>
              <a:rect l="0" t="0" r="0" b="0"/>
              <a:pathLst>
                <a:path w="55350" h="119925" fill="none">
                  <a:moveTo>
                    <a:pt x="0" y="-59962"/>
                  </a:moveTo>
                  <a:lnTo>
                    <a:pt x="0" y="35363"/>
                  </a:lnTo>
                  <a:cubicBezTo>
                    <a:pt x="0" y="48942"/>
                    <a:pt x="11021" y="59963"/>
                    <a:pt x="24600" y="59963"/>
                  </a:cubicBezTo>
                  <a:lnTo>
                    <a:pt x="55350" y="59963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4" name="MMConnector"/>
            <p:cNvSpPr/>
            <p:nvPr/>
          </p:nvSpPr>
          <p:spPr>
            <a:xfrm>
              <a:off x="3406575" y="4553207"/>
              <a:ext cx="258300" cy="1625138"/>
            </a:xfrm>
            <a:custGeom>
              <a:avLst/>
              <a:gdLst/>
              <a:ahLst/>
              <a:cxnLst/>
              <a:rect l="0" t="0" r="0" b="0"/>
              <a:pathLst>
                <a:path w="258300" h="1625138" fill="none">
                  <a:moveTo>
                    <a:pt x="187575" y="-812569"/>
                  </a:moveTo>
                  <a:lnTo>
                    <a:pt x="316725" y="-812569"/>
                  </a:lnTo>
                  <a:lnTo>
                    <a:pt x="316725" y="787969"/>
                  </a:lnTo>
                  <a:cubicBezTo>
                    <a:pt x="316725" y="801548"/>
                    <a:pt x="327746" y="812569"/>
                    <a:pt x="341325" y="812569"/>
                  </a:cubicBezTo>
                  <a:lnTo>
                    <a:pt x="445875" y="812569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36" name="MMConnector"/>
            <p:cNvSpPr/>
            <p:nvPr/>
          </p:nvSpPr>
          <p:spPr>
            <a:xfrm>
              <a:off x="4465400" y="5222276"/>
              <a:ext cx="110700" cy="287000"/>
            </a:xfrm>
            <a:custGeom>
              <a:avLst/>
              <a:gdLst/>
              <a:ahLst/>
              <a:cxnLst/>
              <a:rect l="0" t="0" r="0" b="0"/>
              <a:pathLst>
                <a:path w="110700" h="287000" fill="none">
                  <a:moveTo>
                    <a:pt x="-55350" y="143500"/>
                  </a:moveTo>
                  <a:lnTo>
                    <a:pt x="0" y="143500"/>
                  </a:lnTo>
                  <a:lnTo>
                    <a:pt x="0" y="-118900"/>
                  </a:lnTo>
                  <a:cubicBezTo>
                    <a:pt x="0" y="-132479"/>
                    <a:pt x="11021" y="-143500"/>
                    <a:pt x="24600" y="-143500"/>
                  </a:cubicBezTo>
                  <a:lnTo>
                    <a:pt x="55350" y="-14350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8" name="MMConnector"/>
            <p:cNvSpPr/>
            <p:nvPr/>
          </p:nvSpPr>
          <p:spPr>
            <a:xfrm>
              <a:off x="4465400" y="5389351"/>
              <a:ext cx="55350" cy="47150"/>
            </a:xfrm>
            <a:custGeom>
              <a:avLst/>
              <a:gdLst/>
              <a:ahLst/>
              <a:cxnLst/>
              <a:rect l="0" t="0" r="0" b="0"/>
              <a:pathLst>
                <a:path w="55350" h="47150" fill="none">
                  <a:moveTo>
                    <a:pt x="0" y="-23575"/>
                  </a:moveTo>
                  <a:lnTo>
                    <a:pt x="0" y="-1025"/>
                  </a:lnTo>
                  <a:cubicBezTo>
                    <a:pt x="0" y="12554"/>
                    <a:pt x="11021" y="23575"/>
                    <a:pt x="24600" y="23575"/>
                  </a:cubicBezTo>
                  <a:lnTo>
                    <a:pt x="55350" y="235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0" name="MMConnector"/>
            <p:cNvSpPr/>
            <p:nvPr/>
          </p:nvSpPr>
          <p:spPr>
            <a:xfrm>
              <a:off x="4465400" y="5509276"/>
              <a:ext cx="55350" cy="287000"/>
            </a:xfrm>
            <a:custGeom>
              <a:avLst/>
              <a:gdLst/>
              <a:ahLst/>
              <a:cxnLst/>
              <a:rect l="0" t="0" r="0" b="0"/>
              <a:pathLst>
                <a:path w="55350" h="287000" fill="none">
                  <a:moveTo>
                    <a:pt x="0" y="-143500"/>
                  </a:moveTo>
                  <a:lnTo>
                    <a:pt x="0" y="118900"/>
                  </a:lnTo>
                  <a:cubicBezTo>
                    <a:pt x="0" y="132479"/>
                    <a:pt x="11021" y="143500"/>
                    <a:pt x="24600" y="143500"/>
                  </a:cubicBezTo>
                  <a:lnTo>
                    <a:pt x="55350" y="14350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02" name="MainIdea"/>
            <p:cNvSpPr/>
            <p:nvPr/>
          </p:nvSpPr>
          <p:spPr>
            <a:xfrm>
              <a:off x="2327250" y="3613538"/>
              <a:ext cx="1266900" cy="254200"/>
            </a:xfrm>
            <a:custGeom>
              <a:avLst/>
              <a:gdLst>
                <a:gd name="rtl" fmla="*/ 83230 w 1266900"/>
                <a:gd name="rtt" fmla="*/ 66830 h 254200"/>
                <a:gd name="rtr" fmla="*/ 1186130 w 1266900"/>
                <a:gd name="rtb" fmla="*/ 189830 h 254200"/>
              </a:gdLst>
              <a:ahLst/>
              <a:cxnLst/>
              <a:rect l="rtl" t="rtt" r="rtr" b="rtb"/>
              <a:pathLst>
                <a:path w="1266900" h="254200">
                  <a:moveTo>
                    <a:pt x="16400" y="0"/>
                  </a:moveTo>
                  <a:lnTo>
                    <a:pt x="1250500" y="0"/>
                  </a:lnTo>
                  <a:cubicBezTo>
                    <a:pt x="1261521" y="0"/>
                    <a:pt x="1266900" y="5379"/>
                    <a:pt x="1266900" y="16400"/>
                  </a:cubicBezTo>
                  <a:lnTo>
                    <a:pt x="1266900" y="237800"/>
                  </a:lnTo>
                  <a:cubicBezTo>
                    <a:pt x="1266900" y="248821"/>
                    <a:pt x="1261521" y="254200"/>
                    <a:pt x="1250500" y="254200"/>
                  </a:cubicBezTo>
                  <a:lnTo>
                    <a:pt x="16400" y="254200"/>
                  </a:lnTo>
                  <a:cubicBezTo>
                    <a:pt x="5379" y="254200"/>
                    <a:pt x="0" y="248821"/>
                    <a:pt x="0" y="237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00AF54"/>
            </a:solidFill>
            <a:ln w="123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900" b="1">
                  <a:solidFill>
                    <a:srgbClr val="FFFFFF"/>
                  </a:solidFill>
                  <a:latin typeface="Arial"/>
                </a:rPr>
                <a:t>viral genome synthesis</a:t>
              </a:r>
            </a:p>
          </p:txBody>
        </p:sp>
        <p:sp>
          <p:nvSpPr>
            <p:cNvPr id="103" name="MainTopic"/>
            <p:cNvSpPr/>
            <p:nvPr/>
          </p:nvSpPr>
          <p:spPr>
            <a:xfrm>
              <a:off x="3852450" y="2033501"/>
              <a:ext cx="717500" cy="164000"/>
            </a:xfrm>
            <a:custGeom>
              <a:avLst/>
              <a:gdLst>
                <a:gd name="rtl" fmla="*/ 72980 w 717500"/>
                <a:gd name="rtt" fmla="*/ 36080 h 164000"/>
                <a:gd name="rtr" fmla="*/ 646980 w 717500"/>
                <a:gd name="rtb" fmla="*/ 130380 h 164000"/>
              </a:gdLst>
              <a:ahLst/>
              <a:cxnLst/>
              <a:rect l="rtl" t="rtt" r="rtr" b="rtb"/>
              <a:pathLst>
                <a:path w="717500" h="164000">
                  <a:moveTo>
                    <a:pt x="16400" y="0"/>
                  </a:moveTo>
                  <a:lnTo>
                    <a:pt x="701100" y="0"/>
                  </a:lnTo>
                  <a:cubicBezTo>
                    <a:pt x="712121" y="0"/>
                    <a:pt x="717500" y="5379"/>
                    <a:pt x="717500" y="16400"/>
                  </a:cubicBezTo>
                  <a:lnTo>
                    <a:pt x="717500" y="147600"/>
                  </a:lnTo>
                  <a:cubicBezTo>
                    <a:pt x="717500" y="158621"/>
                    <a:pt x="712121" y="164000"/>
                    <a:pt x="7011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dsDNA viruses</a:t>
              </a:r>
            </a:p>
          </p:txBody>
        </p:sp>
        <p:sp>
          <p:nvSpPr>
            <p:cNvPr id="105" name="MainTopic"/>
            <p:cNvSpPr/>
            <p:nvPr/>
          </p:nvSpPr>
          <p:spPr>
            <a:xfrm>
              <a:off x="3852450" y="2763301"/>
              <a:ext cx="725700" cy="164000"/>
            </a:xfrm>
            <a:custGeom>
              <a:avLst/>
              <a:gdLst>
                <a:gd name="rtl" fmla="*/ 72980 w 725700"/>
                <a:gd name="rtt" fmla="*/ 36080 h 164000"/>
                <a:gd name="rtr" fmla="*/ 655180 w 725700"/>
                <a:gd name="rtb" fmla="*/ 130380 h 164000"/>
              </a:gdLst>
              <a:ahLst/>
              <a:cxnLst/>
              <a:rect l="rtl" t="rtt" r="rtr" b="rtb"/>
              <a:pathLst>
                <a:path w="725700" h="164000">
                  <a:moveTo>
                    <a:pt x="16400" y="0"/>
                  </a:moveTo>
                  <a:lnTo>
                    <a:pt x="709300" y="0"/>
                  </a:lnTo>
                  <a:cubicBezTo>
                    <a:pt x="720321" y="0"/>
                    <a:pt x="725700" y="5379"/>
                    <a:pt x="725700" y="16400"/>
                  </a:cubicBezTo>
                  <a:lnTo>
                    <a:pt x="725700" y="147600"/>
                  </a:lnTo>
                  <a:cubicBezTo>
                    <a:pt x="725700" y="158621"/>
                    <a:pt x="720321" y="164000"/>
                    <a:pt x="7093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(-) ssDNA Virus</a:t>
              </a:r>
            </a:p>
          </p:txBody>
        </p:sp>
        <p:sp>
          <p:nvSpPr>
            <p:cNvPr id="107" name="MainTopic"/>
            <p:cNvSpPr/>
            <p:nvPr/>
          </p:nvSpPr>
          <p:spPr>
            <a:xfrm>
              <a:off x="3852450" y="3351651"/>
              <a:ext cx="631400" cy="164000"/>
            </a:xfrm>
            <a:custGeom>
              <a:avLst/>
              <a:gdLst>
                <a:gd name="rtl" fmla="*/ 72980 w 631400"/>
                <a:gd name="rtt" fmla="*/ 36080 h 164000"/>
                <a:gd name="rtr" fmla="*/ 560880 w 631400"/>
                <a:gd name="rtb" fmla="*/ 130380 h 164000"/>
              </a:gdLst>
              <a:ahLst/>
              <a:cxnLst/>
              <a:rect l="rtl" t="rtt" r="rtr" b="rtb"/>
              <a:pathLst>
                <a:path w="631400" h="164000">
                  <a:moveTo>
                    <a:pt x="16400" y="0"/>
                  </a:moveTo>
                  <a:lnTo>
                    <a:pt x="615000" y="0"/>
                  </a:lnTo>
                  <a:cubicBezTo>
                    <a:pt x="626021" y="0"/>
                    <a:pt x="631400" y="5379"/>
                    <a:pt x="631400" y="16400"/>
                  </a:cubicBezTo>
                  <a:lnTo>
                    <a:pt x="631400" y="147600"/>
                  </a:lnTo>
                  <a:cubicBezTo>
                    <a:pt x="631400" y="158621"/>
                    <a:pt x="626021" y="164000"/>
                    <a:pt x="6150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dsRNA Virus</a:t>
              </a:r>
            </a:p>
          </p:txBody>
        </p:sp>
        <p:sp>
          <p:nvSpPr>
            <p:cNvPr id="109" name="SubTopic"/>
            <p:cNvSpPr/>
            <p:nvPr/>
          </p:nvSpPr>
          <p:spPr>
            <a:xfrm>
              <a:off x="4680650" y="1794676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they use cellular RNA polymerase II to form mRNA and cellular or viral DNA polymare for replication of its DNA</a:t>
              </a:r>
            </a:p>
          </p:txBody>
        </p:sp>
        <p:sp>
          <p:nvSpPr>
            <p:cNvPr id="111" name="SubTopic"/>
            <p:cNvSpPr/>
            <p:nvPr/>
          </p:nvSpPr>
          <p:spPr>
            <a:xfrm>
              <a:off x="4680650" y="2128826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happens in the nucleus except for Poxviruses replicate in the cytoplasm because it they carry their own RNA polymerase (transcriptase).</a:t>
              </a:r>
            </a:p>
          </p:txBody>
        </p:sp>
        <p:sp>
          <p:nvSpPr>
            <p:cNvPr id="113" name="SubTopic"/>
            <p:cNvSpPr/>
            <p:nvPr/>
          </p:nvSpPr>
          <p:spPr>
            <a:xfrm>
              <a:off x="4688850" y="2571626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they use cellular DNA polymerase to convert its genome to dsDNA which is transcripted to mRNA by cellular RNA polymerase II</a:t>
              </a:r>
            </a:p>
          </p:txBody>
        </p:sp>
        <p:sp>
          <p:nvSpPr>
            <p:cNvPr id="115" name="SubTopic"/>
            <p:cNvSpPr/>
            <p:nvPr/>
          </p:nvSpPr>
          <p:spPr>
            <a:xfrm>
              <a:off x="4688850" y="2905776"/>
              <a:ext cx="1767100" cy="118900"/>
            </a:xfrm>
            <a:custGeom>
              <a:avLst/>
              <a:gdLst>
                <a:gd name="rtl" fmla="*/ 34030 w 1767100"/>
                <a:gd name="rtt" fmla="*/ 13530 h 118900"/>
                <a:gd name="rtr" fmla="*/ 1731430 w 1767100"/>
                <a:gd name="rtb" fmla="*/ 107830 h 118900"/>
              </a:gdLst>
              <a:ahLst/>
              <a:cxnLst/>
              <a:rect l="rtl" t="rtt" r="rtr" b="rtb"/>
              <a:pathLst>
                <a:path w="1767100" h="118900">
                  <a:moveTo>
                    <a:pt x="16400" y="0"/>
                  </a:moveTo>
                  <a:lnTo>
                    <a:pt x="1750700" y="0"/>
                  </a:lnTo>
                  <a:cubicBezTo>
                    <a:pt x="1761721" y="0"/>
                    <a:pt x="1767100" y="5379"/>
                    <a:pt x="1767100" y="16400"/>
                  </a:cubicBezTo>
                  <a:lnTo>
                    <a:pt x="1767100" y="102500"/>
                  </a:lnTo>
                  <a:cubicBezTo>
                    <a:pt x="1767100" y="113521"/>
                    <a:pt x="1761721" y="118900"/>
                    <a:pt x="17507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dsDNA is converted to ssDNA by no enzyme </a:t>
              </a:r>
            </a:p>
          </p:txBody>
        </p:sp>
        <p:sp>
          <p:nvSpPr>
            <p:cNvPr id="117" name="SubTopic"/>
            <p:cNvSpPr/>
            <p:nvPr/>
          </p:nvSpPr>
          <p:spPr>
            <a:xfrm>
              <a:off x="4594550" y="3159976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dsRNA has to be replicated to (+)ssRNA (mRNA) by RNA-dependent RNA polymerase (RdRp) or RNA replicase</a:t>
              </a:r>
            </a:p>
          </p:txBody>
        </p:sp>
        <p:sp>
          <p:nvSpPr>
            <p:cNvPr id="119" name="SubTopic"/>
            <p:cNvSpPr/>
            <p:nvPr/>
          </p:nvSpPr>
          <p:spPr>
            <a:xfrm>
              <a:off x="4594550" y="3494126"/>
              <a:ext cx="1996700" cy="118900"/>
            </a:xfrm>
            <a:custGeom>
              <a:avLst/>
              <a:gdLst>
                <a:gd name="rtl" fmla="*/ 34030 w 1996700"/>
                <a:gd name="rtt" fmla="*/ 13530 h 118900"/>
                <a:gd name="rtr" fmla="*/ 1961030 w 1996700"/>
                <a:gd name="rtb" fmla="*/ 107830 h 118900"/>
              </a:gdLst>
              <a:ahLst/>
              <a:cxnLst/>
              <a:rect l="rtl" t="rtt" r="rtr" b="rtb"/>
              <a:pathLst>
                <a:path w="1996700" h="118900">
                  <a:moveTo>
                    <a:pt x="16400" y="0"/>
                  </a:moveTo>
                  <a:lnTo>
                    <a:pt x="1980300" y="0"/>
                  </a:lnTo>
                  <a:cubicBezTo>
                    <a:pt x="1991321" y="0"/>
                    <a:pt x="1996700" y="5379"/>
                    <a:pt x="1996700" y="16400"/>
                  </a:cubicBezTo>
                  <a:lnTo>
                    <a:pt x="1996700" y="102500"/>
                  </a:lnTo>
                  <a:cubicBezTo>
                    <a:pt x="1996700" y="113521"/>
                    <a:pt x="1991321" y="118900"/>
                    <a:pt x="1980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then (+)ssRNA is converted to dsRNA by viral RdRp</a:t>
              </a:r>
            </a:p>
          </p:txBody>
        </p:sp>
        <p:sp>
          <p:nvSpPr>
            <p:cNvPr id="121" name="MainTopic"/>
            <p:cNvSpPr/>
            <p:nvPr/>
          </p:nvSpPr>
          <p:spPr>
            <a:xfrm>
              <a:off x="3852450" y="3892851"/>
              <a:ext cx="742100" cy="164000"/>
            </a:xfrm>
            <a:custGeom>
              <a:avLst/>
              <a:gdLst>
                <a:gd name="rtl" fmla="*/ 72980 w 742100"/>
                <a:gd name="rtt" fmla="*/ 36080 h 164000"/>
                <a:gd name="rtr" fmla="*/ 671580 w 742100"/>
                <a:gd name="rtb" fmla="*/ 130380 h 164000"/>
              </a:gdLst>
              <a:ahLst/>
              <a:cxnLst/>
              <a:rect l="rtl" t="rtt" r="rtr" b="rtb"/>
              <a:pathLst>
                <a:path w="742100" h="164000">
                  <a:moveTo>
                    <a:pt x="16400" y="0"/>
                  </a:moveTo>
                  <a:lnTo>
                    <a:pt x="725700" y="0"/>
                  </a:lnTo>
                  <a:cubicBezTo>
                    <a:pt x="736721" y="0"/>
                    <a:pt x="742100" y="5379"/>
                    <a:pt x="742100" y="16400"/>
                  </a:cubicBezTo>
                  <a:lnTo>
                    <a:pt x="742100" y="147600"/>
                  </a:lnTo>
                  <a:cubicBezTo>
                    <a:pt x="742100" y="158621"/>
                    <a:pt x="736721" y="164000"/>
                    <a:pt x="7257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(+) ssRNA Virus</a:t>
              </a:r>
            </a:p>
          </p:txBody>
        </p:sp>
        <p:sp>
          <p:nvSpPr>
            <p:cNvPr id="123" name="SubTopic"/>
            <p:cNvSpPr/>
            <p:nvPr/>
          </p:nvSpPr>
          <p:spPr>
            <a:xfrm>
              <a:off x="4705250" y="374832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(+)ssRNA is the same as  mRNA so it can be translated immediately upon infection</a:t>
              </a:r>
            </a:p>
          </p:txBody>
        </p:sp>
        <p:sp>
          <p:nvSpPr>
            <p:cNvPr id="125" name="SubTopic"/>
            <p:cNvSpPr/>
            <p:nvPr/>
          </p:nvSpPr>
          <p:spPr>
            <a:xfrm>
              <a:off x="4705250" y="398817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+ssRNA is converted to -ssRNA by viral RdRp then -ssRNA is converted to +ssRNA by viral RdRp</a:t>
              </a:r>
            </a:p>
          </p:txBody>
        </p:sp>
        <p:sp>
          <p:nvSpPr>
            <p:cNvPr id="127" name="MainTopic"/>
            <p:cNvSpPr/>
            <p:nvPr/>
          </p:nvSpPr>
          <p:spPr>
            <a:xfrm>
              <a:off x="3852450" y="4481201"/>
              <a:ext cx="721600" cy="164000"/>
            </a:xfrm>
            <a:custGeom>
              <a:avLst/>
              <a:gdLst>
                <a:gd name="rtl" fmla="*/ 72980 w 721600"/>
                <a:gd name="rtt" fmla="*/ 36080 h 164000"/>
                <a:gd name="rtr" fmla="*/ 651080 w 721600"/>
                <a:gd name="rtb" fmla="*/ 130380 h 164000"/>
              </a:gdLst>
              <a:ahLst/>
              <a:cxnLst/>
              <a:rect l="rtl" t="rtt" r="rtr" b="rtb"/>
              <a:pathLst>
                <a:path w="721600" h="164000">
                  <a:moveTo>
                    <a:pt x="16400" y="0"/>
                  </a:moveTo>
                  <a:lnTo>
                    <a:pt x="705200" y="0"/>
                  </a:lnTo>
                  <a:cubicBezTo>
                    <a:pt x="716221" y="0"/>
                    <a:pt x="721600" y="5379"/>
                    <a:pt x="721600" y="16400"/>
                  </a:cubicBezTo>
                  <a:lnTo>
                    <a:pt x="721600" y="147600"/>
                  </a:lnTo>
                  <a:cubicBezTo>
                    <a:pt x="721600" y="158621"/>
                    <a:pt x="716221" y="164000"/>
                    <a:pt x="7052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(-) ssRNA Virus</a:t>
              </a:r>
            </a:p>
          </p:txBody>
        </p:sp>
        <p:sp>
          <p:nvSpPr>
            <p:cNvPr id="129" name="SubTopic"/>
            <p:cNvSpPr/>
            <p:nvPr/>
          </p:nvSpPr>
          <p:spPr>
            <a:xfrm>
              <a:off x="4684750" y="433667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- sense must be converted to complementery + sense by viral RdRp to translate it to proteins</a:t>
              </a:r>
            </a:p>
          </p:txBody>
        </p:sp>
        <p:sp>
          <p:nvSpPr>
            <p:cNvPr id="131" name="SubTopic"/>
            <p:cNvSpPr/>
            <p:nvPr/>
          </p:nvSpPr>
          <p:spPr>
            <a:xfrm>
              <a:off x="4684750" y="4576526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800" b="1">
                  <a:solidFill>
                    <a:srgbClr val="303030"/>
                  </a:solidFill>
                  <a:latin typeface="Arial"/>
                </a:rPr>
                <a:t>-ssRNA is converted to +sRNA by viral RdRp then +ssRNA is converted to -ssRNA by viral RdRp</a:t>
              </a:r>
            </a:p>
          </p:txBody>
        </p:sp>
        <p:sp>
          <p:nvSpPr>
            <p:cNvPr id="133" name="MainTopic"/>
            <p:cNvSpPr/>
            <p:nvPr/>
          </p:nvSpPr>
          <p:spPr>
            <a:xfrm>
              <a:off x="3852450" y="5283776"/>
              <a:ext cx="557600" cy="164000"/>
            </a:xfrm>
            <a:custGeom>
              <a:avLst/>
              <a:gdLst>
                <a:gd name="rtl" fmla="*/ 72980 w 557600"/>
                <a:gd name="rtt" fmla="*/ 36080 h 164000"/>
                <a:gd name="rtr" fmla="*/ 487080 w 557600"/>
                <a:gd name="rtb" fmla="*/ 130380 h 164000"/>
              </a:gdLst>
              <a:ahLst/>
              <a:cxnLst/>
              <a:rect l="rtl" t="rtt" r="rtr" b="rtb"/>
              <a:pathLst>
                <a:path w="557600" h="164000">
                  <a:moveTo>
                    <a:pt x="16400" y="0"/>
                  </a:moveTo>
                  <a:lnTo>
                    <a:pt x="541200" y="0"/>
                  </a:lnTo>
                  <a:cubicBezTo>
                    <a:pt x="552221" y="0"/>
                    <a:pt x="557600" y="5379"/>
                    <a:pt x="557600" y="16400"/>
                  </a:cubicBezTo>
                  <a:lnTo>
                    <a:pt x="557600" y="147600"/>
                  </a:lnTo>
                  <a:cubicBezTo>
                    <a:pt x="557600" y="158621"/>
                    <a:pt x="552221" y="164000"/>
                    <a:pt x="5412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Retrovirus</a:t>
              </a:r>
            </a:p>
          </p:txBody>
        </p:sp>
        <p:sp>
          <p:nvSpPr>
            <p:cNvPr id="135" name="SubTopic"/>
            <p:cNvSpPr/>
            <p:nvPr/>
          </p:nvSpPr>
          <p:spPr>
            <a:xfrm>
              <a:off x="4520750" y="4925026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ssRNA is transcribed into DNA by viral reverse transcriptase that then integrates into the cellular DNA as provirus.</a:t>
              </a:r>
            </a:p>
          </p:txBody>
        </p:sp>
        <p:sp>
          <p:nvSpPr>
            <p:cNvPr id="137" name="SubTopic"/>
            <p:cNvSpPr/>
            <p:nvPr/>
          </p:nvSpPr>
          <p:spPr>
            <a:xfrm>
              <a:off x="4520750" y="5259176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Transcription of the provirus by the cellular transcriptase yields the viral molecules that end up in virions.</a:t>
              </a:r>
            </a:p>
          </p:txBody>
        </p:sp>
        <p:sp>
          <p:nvSpPr>
            <p:cNvPr id="139" name="SubTopic"/>
            <p:cNvSpPr/>
            <p:nvPr/>
          </p:nvSpPr>
          <p:spPr>
            <a:xfrm>
              <a:off x="4520750" y="5593326"/>
              <a:ext cx="590400" cy="118900"/>
            </a:xfrm>
            <a:custGeom>
              <a:avLst/>
              <a:gdLst>
                <a:gd name="rtl" fmla="*/ 34030 w 590400"/>
                <a:gd name="rtt" fmla="*/ 13530 h 118900"/>
                <a:gd name="rtr" fmla="*/ 554730 w 590400"/>
                <a:gd name="rtb" fmla="*/ 107830 h 118900"/>
              </a:gdLst>
              <a:ahLst/>
              <a:cxnLst/>
              <a:rect l="rtl" t="rtt" r="rtr" b="rtb"/>
              <a:pathLst>
                <a:path w="590400" h="118900">
                  <a:moveTo>
                    <a:pt x="16400" y="0"/>
                  </a:moveTo>
                  <a:lnTo>
                    <a:pt x="574000" y="0"/>
                  </a:lnTo>
                  <a:cubicBezTo>
                    <a:pt x="585021" y="0"/>
                    <a:pt x="590400" y="5379"/>
                    <a:pt x="590400" y="16400"/>
                  </a:cubicBezTo>
                  <a:lnTo>
                    <a:pt x="590400" y="102500"/>
                  </a:lnTo>
                  <a:cubicBezTo>
                    <a:pt x="590400" y="113521"/>
                    <a:pt x="585021" y="118900"/>
                    <a:pt x="574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303030"/>
                  </a:solidFill>
                  <a:latin typeface="Arial"/>
                </a:rPr>
                <a:t>Example: HIV</a:t>
              </a:r>
            </a:p>
          </p:txBody>
        </p:sp>
        <p:sp>
          <p:nvSpPr>
            <p:cNvPr id="143" name="shape143"/>
            <p:cNvSpPr/>
            <p:nvPr/>
          </p:nvSpPr>
          <p:spPr>
            <a:xfrm>
              <a:off x="2878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44" name="shape144"/>
            <p:cNvSpPr/>
            <p:nvPr/>
          </p:nvSpPr>
          <p:spPr>
            <a:xfrm>
              <a:off x="2878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45" name="shape145"/>
            <p:cNvSpPr/>
            <p:nvPr/>
          </p:nvSpPr>
          <p:spPr>
            <a:xfrm>
              <a:off x="2878700" y="2029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46" name="shape146"/>
            <p:cNvSpPr/>
            <p:nvPr/>
          </p:nvSpPr>
          <p:spPr>
            <a:xfrm>
              <a:off x="5133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47" name="shape147"/>
            <p:cNvSpPr/>
            <p:nvPr/>
          </p:nvSpPr>
          <p:spPr>
            <a:xfrm>
              <a:off x="5133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48" name="shape148"/>
            <p:cNvSpPr/>
            <p:nvPr/>
          </p:nvSpPr>
          <p:spPr>
            <a:xfrm>
              <a:off x="5133700" y="2029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49" name="shape149"/>
            <p:cNvSpPr/>
            <p:nvPr/>
          </p:nvSpPr>
          <p:spPr>
            <a:xfrm>
              <a:off x="2878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50" name="shape150"/>
            <p:cNvSpPr/>
            <p:nvPr/>
          </p:nvSpPr>
          <p:spPr>
            <a:xfrm>
              <a:off x="2878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51" name="shape151"/>
            <p:cNvSpPr/>
            <p:nvPr/>
          </p:nvSpPr>
          <p:spPr>
            <a:xfrm>
              <a:off x="2878700" y="4284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52" name="shape152"/>
            <p:cNvSpPr/>
            <p:nvPr/>
          </p:nvSpPr>
          <p:spPr>
            <a:xfrm>
              <a:off x="5133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53" name="shape153"/>
            <p:cNvSpPr/>
            <p:nvPr/>
          </p:nvSpPr>
          <p:spPr>
            <a:xfrm>
              <a:off x="5133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54" name="shape154"/>
            <p:cNvSpPr/>
            <p:nvPr/>
          </p:nvSpPr>
          <p:spPr>
            <a:xfrm>
              <a:off x="5133700" y="4284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55" name="shape155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340153" y="0"/>
                  </a:moveTo>
                  <a:lnTo>
                    <a:pt x="2154301" y="0"/>
                  </a:lnTo>
                  <a:lnTo>
                    <a:pt x="2154301" y="518328"/>
                  </a:lnTo>
                  <a:lnTo>
                    <a:pt x="507055" y="518328"/>
                  </a:lnTo>
                  <a:cubicBezTo>
                    <a:pt x="448018" y="518328"/>
                    <a:pt x="418500" y="518328"/>
                    <a:pt x="396031" y="506657"/>
                  </a:cubicBezTo>
                  <a:cubicBezTo>
                    <a:pt x="377097" y="496822"/>
                    <a:pt x="361660" y="481384"/>
                    <a:pt x="351824" y="462450"/>
                  </a:cubicBezTo>
                  <a:cubicBezTo>
                    <a:pt x="340153" y="439981"/>
                    <a:pt x="340153" y="410463"/>
                    <a:pt x="340153" y="351427"/>
                  </a:cubicBezTo>
                  <a:lnTo>
                    <a:pt x="340153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156" name="shape156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824871" y="152794"/>
                  </a:moveTo>
                  <a:cubicBezTo>
                    <a:pt x="824871" y="118504"/>
                    <a:pt x="852668" y="90707"/>
                    <a:pt x="886957" y="90707"/>
                  </a:cubicBezTo>
                  <a:lnTo>
                    <a:pt x="1034907" y="90707"/>
                  </a:lnTo>
                  <a:cubicBezTo>
                    <a:pt x="1069196" y="90707"/>
                    <a:pt x="1096993" y="118504"/>
                    <a:pt x="1096993" y="152794"/>
                  </a:cubicBezTo>
                  <a:lnTo>
                    <a:pt x="1096993" y="300743"/>
                  </a:lnTo>
                  <a:cubicBezTo>
                    <a:pt x="1096993" y="335033"/>
                    <a:pt x="1069196" y="362830"/>
                    <a:pt x="1034907" y="362830"/>
                  </a:cubicBezTo>
                  <a:lnTo>
                    <a:pt x="886957" y="362830"/>
                  </a:lnTo>
                  <a:cubicBezTo>
                    <a:pt x="852668" y="362830"/>
                    <a:pt x="824871" y="335033"/>
                    <a:pt x="824871" y="300743"/>
                  </a:cubicBezTo>
                  <a:lnTo>
                    <a:pt x="824871" y="15279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157" name="shape157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007732" y="184294"/>
                  </a:moveTo>
                  <a:cubicBezTo>
                    <a:pt x="1013361" y="189923"/>
                    <a:pt x="1013361" y="199049"/>
                    <a:pt x="1007732" y="204679"/>
                  </a:cubicBezTo>
                  <a:lnTo>
                    <a:pt x="935661" y="276750"/>
                  </a:lnTo>
                  <a:cubicBezTo>
                    <a:pt x="930032" y="282379"/>
                    <a:pt x="920905" y="282379"/>
                    <a:pt x="915276" y="276750"/>
                  </a:cubicBezTo>
                  <a:cubicBezTo>
                    <a:pt x="909647" y="271121"/>
                    <a:pt x="909647" y="261995"/>
                    <a:pt x="915276" y="256366"/>
                  </a:cubicBezTo>
                  <a:lnTo>
                    <a:pt x="987347" y="184294"/>
                  </a:lnTo>
                  <a:cubicBezTo>
                    <a:pt x="992977" y="178665"/>
                    <a:pt x="1002103" y="178665"/>
                    <a:pt x="1007732" y="184294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158" name="shape158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903848" y="193249"/>
                  </a:moveTo>
                  <a:lnTo>
                    <a:pt x="903848" y="267794"/>
                  </a:lnTo>
                  <a:lnTo>
                    <a:pt x="915277" y="256365"/>
                  </a:lnTo>
                  <a:cubicBezTo>
                    <a:pt x="920906" y="250736"/>
                    <a:pt x="930032" y="250736"/>
                    <a:pt x="935661" y="256365"/>
                  </a:cubicBezTo>
                  <a:cubicBezTo>
                    <a:pt x="941290" y="261994"/>
                    <a:pt x="941290" y="271120"/>
                    <a:pt x="935661" y="276749"/>
                  </a:cubicBezTo>
                  <a:lnTo>
                    <a:pt x="911929" y="300482"/>
                  </a:lnTo>
                  <a:cubicBezTo>
                    <a:pt x="898308" y="314102"/>
                    <a:pt x="875019" y="304456"/>
                    <a:pt x="875020" y="285193"/>
                  </a:cubicBezTo>
                  <a:lnTo>
                    <a:pt x="875019" y="175850"/>
                  </a:lnTo>
                  <a:cubicBezTo>
                    <a:pt x="875019" y="156587"/>
                    <a:pt x="898308" y="146940"/>
                    <a:pt x="911929" y="160561"/>
                  </a:cubicBezTo>
                  <a:lnTo>
                    <a:pt x="1019162" y="267794"/>
                  </a:lnTo>
                  <a:lnTo>
                    <a:pt x="1019162" y="193249"/>
                  </a:lnTo>
                  <a:lnTo>
                    <a:pt x="1007733" y="204678"/>
                  </a:lnTo>
                  <a:cubicBezTo>
                    <a:pt x="1002103" y="210307"/>
                    <a:pt x="992977" y="210307"/>
                    <a:pt x="987348" y="204678"/>
                  </a:cubicBezTo>
                  <a:cubicBezTo>
                    <a:pt x="981719" y="199049"/>
                    <a:pt x="981719" y="189923"/>
                    <a:pt x="987349" y="184293"/>
                  </a:cubicBezTo>
                  <a:lnTo>
                    <a:pt x="1011080" y="160561"/>
                  </a:lnTo>
                  <a:cubicBezTo>
                    <a:pt x="1024701" y="146940"/>
                    <a:pt x="1047991" y="156587"/>
                    <a:pt x="1047990" y="175849"/>
                  </a:cubicBezTo>
                  <a:lnTo>
                    <a:pt x="1047990" y="285193"/>
                  </a:lnTo>
                  <a:cubicBezTo>
                    <a:pt x="1047991" y="304456"/>
                    <a:pt x="1024701" y="314102"/>
                    <a:pt x="1011081" y="300482"/>
                  </a:cubicBezTo>
                  <a:lnTo>
                    <a:pt x="903848" y="193249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159" name="shape159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258792" y="130392"/>
                  </a:moveTo>
                  <a:lnTo>
                    <a:pt x="1243712" y="130392"/>
                  </a:lnTo>
                  <a:lnTo>
                    <a:pt x="1229766" y="187084"/>
                  </a:lnTo>
                  <a:lnTo>
                    <a:pt x="1212645" y="130392"/>
                  </a:lnTo>
                  <a:lnTo>
                    <a:pt x="1198132" y="130392"/>
                  </a:lnTo>
                  <a:lnTo>
                    <a:pt x="1181011" y="186971"/>
                  </a:lnTo>
                  <a:lnTo>
                    <a:pt x="1167064" y="130392"/>
                  </a:lnTo>
                  <a:lnTo>
                    <a:pt x="1151417" y="130392"/>
                  </a:lnTo>
                  <a:lnTo>
                    <a:pt x="1173074" y="209761"/>
                  </a:lnTo>
                  <a:lnTo>
                    <a:pt x="1187700" y="209761"/>
                  </a:lnTo>
                  <a:lnTo>
                    <a:pt x="1205162" y="151822"/>
                  </a:lnTo>
                  <a:lnTo>
                    <a:pt x="1222623" y="209761"/>
                  </a:lnTo>
                  <a:lnTo>
                    <a:pt x="1237136" y="209761"/>
                  </a:lnTo>
                  <a:lnTo>
                    <a:pt x="1258792" y="130392"/>
                  </a:lnTo>
                  <a:moveTo>
                    <a:pt x="1287116" y="150348"/>
                  </a:moveTo>
                  <a:cubicBezTo>
                    <a:pt x="1270108" y="150348"/>
                    <a:pt x="1258203" y="161686"/>
                    <a:pt x="1258203" y="180621"/>
                  </a:cubicBezTo>
                  <a:cubicBezTo>
                    <a:pt x="1258203" y="199670"/>
                    <a:pt x="1270108" y="211008"/>
                    <a:pt x="1287116" y="211008"/>
                  </a:cubicBezTo>
                  <a:cubicBezTo>
                    <a:pt x="1304237" y="211008"/>
                    <a:pt x="1316142" y="199670"/>
                    <a:pt x="1316142" y="180621"/>
                  </a:cubicBezTo>
                  <a:cubicBezTo>
                    <a:pt x="1316142" y="161686"/>
                    <a:pt x="1304237" y="150348"/>
                    <a:pt x="1287116" y="150348"/>
                  </a:cubicBezTo>
                  <a:moveTo>
                    <a:pt x="1287002" y="163387"/>
                  </a:moveTo>
                  <a:cubicBezTo>
                    <a:pt x="1295506" y="163387"/>
                    <a:pt x="1301742" y="168943"/>
                    <a:pt x="1301742" y="180621"/>
                  </a:cubicBezTo>
                  <a:cubicBezTo>
                    <a:pt x="1301742" y="191619"/>
                    <a:pt x="1296413" y="197969"/>
                    <a:pt x="1287343" y="197969"/>
                  </a:cubicBezTo>
                  <a:cubicBezTo>
                    <a:pt x="1278839" y="197969"/>
                    <a:pt x="1272603" y="192413"/>
                    <a:pt x="1272603" y="180621"/>
                  </a:cubicBezTo>
                  <a:cubicBezTo>
                    <a:pt x="1272603" y="169736"/>
                    <a:pt x="1277932" y="163387"/>
                    <a:pt x="1287002" y="163387"/>
                  </a:cubicBezTo>
                  <a:moveTo>
                    <a:pt x="1357482" y="150348"/>
                  </a:moveTo>
                  <a:cubicBezTo>
                    <a:pt x="1347731" y="150348"/>
                    <a:pt x="1342969" y="154429"/>
                    <a:pt x="1339681" y="159872"/>
                  </a:cubicBezTo>
                  <a:lnTo>
                    <a:pt x="1339681" y="151368"/>
                  </a:lnTo>
                  <a:lnTo>
                    <a:pt x="1325734" y="151368"/>
                  </a:lnTo>
                  <a:lnTo>
                    <a:pt x="1325734" y="209761"/>
                  </a:lnTo>
                  <a:lnTo>
                    <a:pt x="1339794" y="209761"/>
                  </a:lnTo>
                  <a:lnTo>
                    <a:pt x="1339794" y="178240"/>
                  </a:lnTo>
                  <a:cubicBezTo>
                    <a:pt x="1339794" y="168716"/>
                    <a:pt x="1344216" y="162933"/>
                    <a:pt x="1352606" y="162933"/>
                  </a:cubicBezTo>
                  <a:cubicBezTo>
                    <a:pt x="1359523" y="162933"/>
                    <a:pt x="1363491" y="166788"/>
                    <a:pt x="1363491" y="173365"/>
                  </a:cubicBezTo>
                  <a:lnTo>
                    <a:pt x="1363491" y="209761"/>
                  </a:lnTo>
                  <a:lnTo>
                    <a:pt x="1377551" y="209761"/>
                  </a:lnTo>
                  <a:lnTo>
                    <a:pt x="1377551" y="172117"/>
                  </a:lnTo>
                  <a:cubicBezTo>
                    <a:pt x="1377551" y="158171"/>
                    <a:pt x="1370748" y="150348"/>
                    <a:pt x="1357482" y="150348"/>
                  </a:cubicBezTo>
                  <a:moveTo>
                    <a:pt x="1445162" y="129145"/>
                  </a:moveTo>
                  <a:lnTo>
                    <a:pt x="1431102" y="129145"/>
                  </a:lnTo>
                  <a:lnTo>
                    <a:pt x="1431102" y="159078"/>
                  </a:lnTo>
                  <a:cubicBezTo>
                    <a:pt x="1427588" y="153409"/>
                    <a:pt x="1420444" y="150348"/>
                    <a:pt x="1412848" y="150348"/>
                  </a:cubicBezTo>
                  <a:cubicBezTo>
                    <a:pt x="1398561" y="150348"/>
                    <a:pt x="1386656" y="160325"/>
                    <a:pt x="1386656" y="180508"/>
                  </a:cubicBezTo>
                  <a:cubicBezTo>
                    <a:pt x="1386656" y="201030"/>
                    <a:pt x="1398561" y="211008"/>
                    <a:pt x="1412848" y="211008"/>
                  </a:cubicBezTo>
                  <a:cubicBezTo>
                    <a:pt x="1420898" y="211008"/>
                    <a:pt x="1428154" y="207493"/>
                    <a:pt x="1431329" y="200804"/>
                  </a:cubicBezTo>
                  <a:lnTo>
                    <a:pt x="1431329" y="209761"/>
                  </a:lnTo>
                  <a:lnTo>
                    <a:pt x="1445162" y="209761"/>
                  </a:lnTo>
                  <a:lnTo>
                    <a:pt x="1445162" y="129145"/>
                  </a:lnTo>
                  <a:moveTo>
                    <a:pt x="1416136" y="198082"/>
                  </a:moveTo>
                  <a:cubicBezTo>
                    <a:pt x="1407972" y="198082"/>
                    <a:pt x="1400942" y="192300"/>
                    <a:pt x="1400942" y="180508"/>
                  </a:cubicBezTo>
                  <a:cubicBezTo>
                    <a:pt x="1400942" y="168602"/>
                    <a:pt x="1407972" y="162820"/>
                    <a:pt x="1416136" y="162820"/>
                  </a:cubicBezTo>
                  <a:cubicBezTo>
                    <a:pt x="1423732" y="162820"/>
                    <a:pt x="1431443" y="168489"/>
                    <a:pt x="1431443" y="180508"/>
                  </a:cubicBezTo>
                  <a:cubicBezTo>
                    <a:pt x="1431443" y="192413"/>
                    <a:pt x="1423732" y="198082"/>
                    <a:pt x="1416136" y="198082"/>
                  </a:cubicBezTo>
                  <a:moveTo>
                    <a:pt x="1509065" y="184816"/>
                  </a:moveTo>
                  <a:lnTo>
                    <a:pt x="1509065" y="179034"/>
                  </a:lnTo>
                  <a:cubicBezTo>
                    <a:pt x="1509065" y="159758"/>
                    <a:pt x="1497047" y="150348"/>
                    <a:pt x="1482874" y="150348"/>
                  </a:cubicBezTo>
                  <a:cubicBezTo>
                    <a:pt x="1468020" y="150348"/>
                    <a:pt x="1454754" y="160552"/>
                    <a:pt x="1454754" y="180961"/>
                  </a:cubicBezTo>
                  <a:cubicBezTo>
                    <a:pt x="1454754" y="201257"/>
                    <a:pt x="1467794" y="211008"/>
                    <a:pt x="1482534" y="211008"/>
                  </a:cubicBezTo>
                  <a:cubicBezTo>
                    <a:pt x="1494439" y="211008"/>
                    <a:pt x="1505664" y="204545"/>
                    <a:pt x="1508612" y="192186"/>
                  </a:cubicBezTo>
                  <a:lnTo>
                    <a:pt x="1495459" y="192186"/>
                  </a:lnTo>
                  <a:cubicBezTo>
                    <a:pt x="1493418" y="196835"/>
                    <a:pt x="1488656" y="198876"/>
                    <a:pt x="1483100" y="198876"/>
                  </a:cubicBezTo>
                  <a:cubicBezTo>
                    <a:pt x="1474710" y="198876"/>
                    <a:pt x="1468701" y="194341"/>
                    <a:pt x="1468361" y="184816"/>
                  </a:cubicBezTo>
                  <a:lnTo>
                    <a:pt x="1509065" y="184816"/>
                  </a:lnTo>
                  <a:moveTo>
                    <a:pt x="1482760" y="162480"/>
                  </a:moveTo>
                  <a:cubicBezTo>
                    <a:pt x="1490357" y="162480"/>
                    <a:pt x="1495233" y="166788"/>
                    <a:pt x="1495233" y="174498"/>
                  </a:cubicBezTo>
                  <a:lnTo>
                    <a:pt x="1468701" y="174498"/>
                  </a:lnTo>
                  <a:cubicBezTo>
                    <a:pt x="1469948" y="165995"/>
                    <a:pt x="1476071" y="162480"/>
                    <a:pt x="1482760" y="162480"/>
                  </a:cubicBezTo>
                  <a:moveTo>
                    <a:pt x="1551738" y="150688"/>
                  </a:moveTo>
                  <a:lnTo>
                    <a:pt x="1547883" y="150688"/>
                  </a:lnTo>
                  <a:cubicBezTo>
                    <a:pt x="1541080" y="150688"/>
                    <a:pt x="1535637" y="153636"/>
                    <a:pt x="1532689" y="159985"/>
                  </a:cubicBezTo>
                  <a:lnTo>
                    <a:pt x="1532689" y="151368"/>
                  </a:lnTo>
                  <a:lnTo>
                    <a:pt x="1518743" y="151368"/>
                  </a:lnTo>
                  <a:lnTo>
                    <a:pt x="1518743" y="209761"/>
                  </a:lnTo>
                  <a:lnTo>
                    <a:pt x="1532802" y="209761"/>
                  </a:lnTo>
                  <a:lnTo>
                    <a:pt x="1532802" y="181188"/>
                  </a:lnTo>
                  <a:cubicBezTo>
                    <a:pt x="1532802" y="169736"/>
                    <a:pt x="1538132" y="164407"/>
                    <a:pt x="1547996" y="164407"/>
                  </a:cubicBezTo>
                  <a:lnTo>
                    <a:pt x="1551738" y="164407"/>
                  </a:lnTo>
                  <a:lnTo>
                    <a:pt x="1551738" y="150688"/>
                  </a:lnTo>
                  <a:moveTo>
                    <a:pt x="1582408" y="174952"/>
                  </a:moveTo>
                  <a:cubicBezTo>
                    <a:pt x="1575265" y="173931"/>
                    <a:pt x="1570163" y="173024"/>
                    <a:pt x="1570163" y="168489"/>
                  </a:cubicBezTo>
                  <a:cubicBezTo>
                    <a:pt x="1570163" y="165088"/>
                    <a:pt x="1572884" y="162026"/>
                    <a:pt x="1579800" y="162026"/>
                  </a:cubicBezTo>
                  <a:cubicBezTo>
                    <a:pt x="1585810" y="162026"/>
                    <a:pt x="1589891" y="164294"/>
                    <a:pt x="1590458" y="170076"/>
                  </a:cubicBezTo>
                  <a:lnTo>
                    <a:pt x="1604178" y="170076"/>
                  </a:lnTo>
                  <a:cubicBezTo>
                    <a:pt x="1603384" y="157037"/>
                    <a:pt x="1593293" y="150348"/>
                    <a:pt x="1579687" y="150348"/>
                  </a:cubicBezTo>
                  <a:cubicBezTo>
                    <a:pt x="1567555" y="150348"/>
                    <a:pt x="1556443" y="155677"/>
                    <a:pt x="1556443" y="168943"/>
                  </a:cubicBezTo>
                  <a:cubicBezTo>
                    <a:pt x="1556443" y="183342"/>
                    <a:pt x="1569482" y="185270"/>
                    <a:pt x="1580934" y="187197"/>
                  </a:cubicBezTo>
                  <a:cubicBezTo>
                    <a:pt x="1588984" y="188558"/>
                    <a:pt x="1591706" y="189465"/>
                    <a:pt x="1591706" y="193093"/>
                  </a:cubicBezTo>
                  <a:cubicBezTo>
                    <a:pt x="1591706" y="197515"/>
                    <a:pt x="1587510" y="199443"/>
                    <a:pt x="1581501" y="199443"/>
                  </a:cubicBezTo>
                  <a:cubicBezTo>
                    <a:pt x="1574925" y="199443"/>
                    <a:pt x="1569822" y="196949"/>
                    <a:pt x="1568802" y="191053"/>
                  </a:cubicBezTo>
                  <a:lnTo>
                    <a:pt x="1554629" y="191053"/>
                  </a:lnTo>
                  <a:cubicBezTo>
                    <a:pt x="1555649" y="205792"/>
                    <a:pt x="1568689" y="211008"/>
                    <a:pt x="1580821" y="211008"/>
                  </a:cubicBezTo>
                  <a:cubicBezTo>
                    <a:pt x="1593860" y="211008"/>
                    <a:pt x="1605538" y="204772"/>
                    <a:pt x="1605538" y="191619"/>
                  </a:cubicBezTo>
                  <a:cubicBezTo>
                    <a:pt x="1605538" y="178013"/>
                    <a:pt x="1592839" y="176539"/>
                    <a:pt x="1582408" y="174952"/>
                  </a:cubicBezTo>
                  <a:moveTo>
                    <a:pt x="1646391" y="150348"/>
                  </a:moveTo>
                  <a:cubicBezTo>
                    <a:pt x="1636526" y="150348"/>
                    <a:pt x="1631991" y="154429"/>
                    <a:pt x="1628703" y="159985"/>
                  </a:cubicBezTo>
                  <a:lnTo>
                    <a:pt x="1628703" y="129145"/>
                  </a:lnTo>
                  <a:lnTo>
                    <a:pt x="1614643" y="129145"/>
                  </a:lnTo>
                  <a:lnTo>
                    <a:pt x="1614643" y="209761"/>
                  </a:lnTo>
                  <a:lnTo>
                    <a:pt x="1628703" y="209761"/>
                  </a:lnTo>
                  <a:lnTo>
                    <a:pt x="1628703" y="178240"/>
                  </a:lnTo>
                  <a:cubicBezTo>
                    <a:pt x="1628703" y="168716"/>
                    <a:pt x="1633125" y="162933"/>
                    <a:pt x="1641515" y="162933"/>
                  </a:cubicBezTo>
                  <a:cubicBezTo>
                    <a:pt x="1648432" y="162933"/>
                    <a:pt x="1652400" y="166788"/>
                    <a:pt x="1652400" y="173365"/>
                  </a:cubicBezTo>
                  <a:lnTo>
                    <a:pt x="1652400" y="209761"/>
                  </a:lnTo>
                  <a:lnTo>
                    <a:pt x="1666460" y="209761"/>
                  </a:lnTo>
                  <a:lnTo>
                    <a:pt x="1666460" y="172117"/>
                  </a:lnTo>
                  <a:cubicBezTo>
                    <a:pt x="1666460" y="158171"/>
                    <a:pt x="1659657" y="150348"/>
                    <a:pt x="1646391" y="150348"/>
                  </a:cubicBezTo>
                  <a:moveTo>
                    <a:pt x="1704364" y="150348"/>
                  </a:moveTo>
                  <a:cubicBezTo>
                    <a:pt x="1689851" y="150348"/>
                    <a:pt x="1679533" y="156924"/>
                    <a:pt x="1677265" y="170530"/>
                  </a:cubicBezTo>
                  <a:lnTo>
                    <a:pt x="1690645" y="170530"/>
                  </a:lnTo>
                  <a:cubicBezTo>
                    <a:pt x="1691892" y="166108"/>
                    <a:pt x="1694386" y="161913"/>
                    <a:pt x="1703117" y="161913"/>
                  </a:cubicBezTo>
                  <a:cubicBezTo>
                    <a:pt x="1708106" y="161913"/>
                    <a:pt x="1712755" y="163500"/>
                    <a:pt x="1712755" y="167922"/>
                  </a:cubicBezTo>
                  <a:cubicBezTo>
                    <a:pt x="1712755" y="172798"/>
                    <a:pt x="1708219" y="173705"/>
                    <a:pt x="1705952" y="174045"/>
                  </a:cubicBezTo>
                  <a:lnTo>
                    <a:pt x="1694160" y="175746"/>
                  </a:lnTo>
                  <a:cubicBezTo>
                    <a:pt x="1688831" y="176539"/>
                    <a:pt x="1675565" y="179034"/>
                    <a:pt x="1675565" y="193660"/>
                  </a:cubicBezTo>
                  <a:cubicBezTo>
                    <a:pt x="1675565" y="206019"/>
                    <a:pt x="1685089" y="211008"/>
                    <a:pt x="1694386" y="211008"/>
                  </a:cubicBezTo>
                  <a:cubicBezTo>
                    <a:pt x="1700623" y="211008"/>
                    <a:pt x="1708219" y="208740"/>
                    <a:pt x="1712755" y="201257"/>
                  </a:cubicBezTo>
                  <a:lnTo>
                    <a:pt x="1712755" y="209761"/>
                  </a:lnTo>
                  <a:lnTo>
                    <a:pt x="1726474" y="209761"/>
                  </a:lnTo>
                  <a:lnTo>
                    <a:pt x="1726474" y="169283"/>
                  </a:lnTo>
                  <a:cubicBezTo>
                    <a:pt x="1726474" y="155563"/>
                    <a:pt x="1717177" y="150348"/>
                    <a:pt x="1704364" y="150348"/>
                  </a:cubicBezTo>
                  <a:moveTo>
                    <a:pt x="1698015" y="199330"/>
                  </a:moveTo>
                  <a:cubicBezTo>
                    <a:pt x="1693026" y="199330"/>
                    <a:pt x="1689624" y="197175"/>
                    <a:pt x="1689624" y="192527"/>
                  </a:cubicBezTo>
                  <a:cubicBezTo>
                    <a:pt x="1689624" y="186064"/>
                    <a:pt x="1696541" y="185043"/>
                    <a:pt x="1699035" y="184703"/>
                  </a:cubicBezTo>
                  <a:lnTo>
                    <a:pt x="1704931" y="183796"/>
                  </a:lnTo>
                  <a:cubicBezTo>
                    <a:pt x="1707879" y="183342"/>
                    <a:pt x="1710260" y="183002"/>
                    <a:pt x="1712415" y="182095"/>
                  </a:cubicBezTo>
                  <a:lnTo>
                    <a:pt x="1712415" y="185270"/>
                  </a:lnTo>
                  <a:cubicBezTo>
                    <a:pt x="1712415" y="193093"/>
                    <a:pt x="1706519" y="199330"/>
                    <a:pt x="1698015" y="199330"/>
                  </a:cubicBezTo>
                  <a:moveTo>
                    <a:pt x="1772542" y="150688"/>
                  </a:moveTo>
                  <a:lnTo>
                    <a:pt x="1768687" y="150688"/>
                  </a:lnTo>
                  <a:cubicBezTo>
                    <a:pt x="1761884" y="150688"/>
                    <a:pt x="1756442" y="153636"/>
                    <a:pt x="1753494" y="159985"/>
                  </a:cubicBezTo>
                  <a:lnTo>
                    <a:pt x="1753494" y="151368"/>
                  </a:lnTo>
                  <a:lnTo>
                    <a:pt x="1739547" y="151368"/>
                  </a:lnTo>
                  <a:lnTo>
                    <a:pt x="1739547" y="209761"/>
                  </a:lnTo>
                  <a:lnTo>
                    <a:pt x="1753607" y="209761"/>
                  </a:lnTo>
                  <a:lnTo>
                    <a:pt x="1753607" y="181188"/>
                  </a:lnTo>
                  <a:cubicBezTo>
                    <a:pt x="1753607" y="169736"/>
                    <a:pt x="1758936" y="164407"/>
                    <a:pt x="1768801" y="164407"/>
                  </a:cubicBezTo>
                  <a:lnTo>
                    <a:pt x="1772542" y="164407"/>
                  </a:lnTo>
                  <a:lnTo>
                    <a:pt x="1772542" y="150688"/>
                  </a:lnTo>
                  <a:moveTo>
                    <a:pt x="1829206" y="184816"/>
                  </a:moveTo>
                  <a:lnTo>
                    <a:pt x="1829206" y="179034"/>
                  </a:lnTo>
                  <a:cubicBezTo>
                    <a:pt x="1829206" y="159758"/>
                    <a:pt x="1817187" y="150348"/>
                    <a:pt x="1803014" y="150348"/>
                  </a:cubicBezTo>
                  <a:cubicBezTo>
                    <a:pt x="1788161" y="150348"/>
                    <a:pt x="1774895" y="160552"/>
                    <a:pt x="1774895" y="180961"/>
                  </a:cubicBezTo>
                  <a:cubicBezTo>
                    <a:pt x="1774895" y="201257"/>
                    <a:pt x="1787934" y="211008"/>
                    <a:pt x="1802674" y="211008"/>
                  </a:cubicBezTo>
                  <a:cubicBezTo>
                    <a:pt x="1814579" y="211008"/>
                    <a:pt x="1825804" y="204545"/>
                    <a:pt x="1828752" y="192186"/>
                  </a:cubicBezTo>
                  <a:lnTo>
                    <a:pt x="1815600" y="192186"/>
                  </a:lnTo>
                  <a:cubicBezTo>
                    <a:pt x="1813559" y="196835"/>
                    <a:pt x="1808797" y="198876"/>
                    <a:pt x="1803241" y="198876"/>
                  </a:cubicBezTo>
                  <a:cubicBezTo>
                    <a:pt x="1794851" y="198876"/>
                    <a:pt x="1788841" y="194341"/>
                    <a:pt x="1788501" y="184816"/>
                  </a:cubicBezTo>
                  <a:lnTo>
                    <a:pt x="1829206" y="184816"/>
                  </a:lnTo>
                  <a:moveTo>
                    <a:pt x="1802901" y="162480"/>
                  </a:moveTo>
                  <a:cubicBezTo>
                    <a:pt x="1810498" y="162480"/>
                    <a:pt x="1815373" y="166788"/>
                    <a:pt x="1815373" y="174498"/>
                  </a:cubicBezTo>
                  <a:lnTo>
                    <a:pt x="1788841" y="174498"/>
                  </a:lnTo>
                  <a:cubicBezTo>
                    <a:pt x="1790088" y="165995"/>
                    <a:pt x="1796211" y="162480"/>
                    <a:pt x="1802901" y="162480"/>
                  </a:cubicBezTo>
                  <a:moveTo>
                    <a:pt x="1213665" y="323145"/>
                  </a:moveTo>
                  <a:lnTo>
                    <a:pt x="1213665" y="309312"/>
                  </a:lnTo>
                  <a:lnTo>
                    <a:pt x="1172960" y="309312"/>
                  </a:lnTo>
                  <a:lnTo>
                    <a:pt x="1172960" y="289924"/>
                  </a:lnTo>
                  <a:lnTo>
                    <a:pt x="1208450" y="289924"/>
                  </a:lnTo>
                  <a:lnTo>
                    <a:pt x="1208450" y="276091"/>
                  </a:lnTo>
                  <a:lnTo>
                    <a:pt x="1172960" y="276091"/>
                  </a:lnTo>
                  <a:lnTo>
                    <a:pt x="1172960" y="257609"/>
                  </a:lnTo>
                  <a:lnTo>
                    <a:pt x="1211511" y="257609"/>
                  </a:lnTo>
                  <a:lnTo>
                    <a:pt x="1211511" y="243776"/>
                  </a:lnTo>
                  <a:lnTo>
                    <a:pt x="1158220" y="243776"/>
                  </a:lnTo>
                  <a:lnTo>
                    <a:pt x="1158220" y="323145"/>
                  </a:lnTo>
                  <a:lnTo>
                    <a:pt x="1213665" y="323145"/>
                  </a:lnTo>
                  <a:moveTo>
                    <a:pt x="1277841" y="242529"/>
                  </a:moveTo>
                  <a:lnTo>
                    <a:pt x="1263781" y="242529"/>
                  </a:lnTo>
                  <a:lnTo>
                    <a:pt x="1263781" y="272462"/>
                  </a:lnTo>
                  <a:cubicBezTo>
                    <a:pt x="1260266" y="266793"/>
                    <a:pt x="1253123" y="263732"/>
                    <a:pt x="1245526" y="263732"/>
                  </a:cubicBezTo>
                  <a:cubicBezTo>
                    <a:pt x="1231240" y="263732"/>
                    <a:pt x="1219335" y="273710"/>
                    <a:pt x="1219335" y="293892"/>
                  </a:cubicBezTo>
                  <a:cubicBezTo>
                    <a:pt x="1219335" y="314415"/>
                    <a:pt x="1231240" y="324392"/>
                    <a:pt x="1245526" y="324392"/>
                  </a:cubicBezTo>
                  <a:cubicBezTo>
                    <a:pt x="1253577" y="324392"/>
                    <a:pt x="1260833" y="320878"/>
                    <a:pt x="1264008" y="314188"/>
                  </a:cubicBezTo>
                  <a:lnTo>
                    <a:pt x="1264008" y="323145"/>
                  </a:lnTo>
                  <a:lnTo>
                    <a:pt x="1277841" y="323145"/>
                  </a:lnTo>
                  <a:lnTo>
                    <a:pt x="1277841" y="242529"/>
                  </a:lnTo>
                  <a:moveTo>
                    <a:pt x="1248815" y="311467"/>
                  </a:moveTo>
                  <a:cubicBezTo>
                    <a:pt x="1240651" y="311467"/>
                    <a:pt x="1233621" y="305684"/>
                    <a:pt x="1233621" y="293892"/>
                  </a:cubicBezTo>
                  <a:cubicBezTo>
                    <a:pt x="1233621" y="281987"/>
                    <a:pt x="1240651" y="276204"/>
                    <a:pt x="1248815" y="276204"/>
                  </a:cubicBezTo>
                  <a:cubicBezTo>
                    <a:pt x="1256411" y="276204"/>
                    <a:pt x="1264121" y="281873"/>
                    <a:pt x="1264121" y="293892"/>
                  </a:cubicBezTo>
                  <a:cubicBezTo>
                    <a:pt x="1264121" y="305797"/>
                    <a:pt x="1256411" y="311467"/>
                    <a:pt x="1248815" y="311467"/>
                  </a:cubicBezTo>
                  <a:moveTo>
                    <a:pt x="1324402" y="264072"/>
                  </a:moveTo>
                  <a:lnTo>
                    <a:pt x="1320547" y="264072"/>
                  </a:lnTo>
                  <a:cubicBezTo>
                    <a:pt x="1313744" y="264072"/>
                    <a:pt x="1308302" y="267020"/>
                    <a:pt x="1305354" y="273370"/>
                  </a:cubicBezTo>
                  <a:lnTo>
                    <a:pt x="1305354" y="264752"/>
                  </a:lnTo>
                  <a:lnTo>
                    <a:pt x="1291407" y="264752"/>
                  </a:lnTo>
                  <a:lnTo>
                    <a:pt x="1291407" y="323145"/>
                  </a:lnTo>
                  <a:lnTo>
                    <a:pt x="1305467" y="323145"/>
                  </a:lnTo>
                  <a:lnTo>
                    <a:pt x="1305467" y="294572"/>
                  </a:lnTo>
                  <a:cubicBezTo>
                    <a:pt x="1305467" y="283121"/>
                    <a:pt x="1310796" y="277791"/>
                    <a:pt x="1320660" y="277791"/>
                  </a:cubicBezTo>
                  <a:lnTo>
                    <a:pt x="1324402" y="277791"/>
                  </a:lnTo>
                  <a:lnTo>
                    <a:pt x="1324402" y="264072"/>
                  </a:lnTo>
                  <a:moveTo>
                    <a:pt x="1355549" y="263732"/>
                  </a:moveTo>
                  <a:cubicBezTo>
                    <a:pt x="1341036" y="263732"/>
                    <a:pt x="1330718" y="270308"/>
                    <a:pt x="1328450" y="283914"/>
                  </a:cubicBezTo>
                  <a:lnTo>
                    <a:pt x="1341829" y="283914"/>
                  </a:lnTo>
                  <a:cubicBezTo>
                    <a:pt x="1343077" y="279492"/>
                    <a:pt x="1345571" y="275297"/>
                    <a:pt x="1354302" y="275297"/>
                  </a:cubicBezTo>
                  <a:cubicBezTo>
                    <a:pt x="1359290" y="275297"/>
                    <a:pt x="1363939" y="276884"/>
                    <a:pt x="1363939" y="281306"/>
                  </a:cubicBezTo>
                  <a:cubicBezTo>
                    <a:pt x="1363939" y="286182"/>
                    <a:pt x="1359404" y="287089"/>
                    <a:pt x="1357136" y="287429"/>
                  </a:cubicBezTo>
                  <a:lnTo>
                    <a:pt x="1345344" y="289130"/>
                  </a:lnTo>
                  <a:cubicBezTo>
                    <a:pt x="1340015" y="289924"/>
                    <a:pt x="1326749" y="292418"/>
                    <a:pt x="1326749" y="307045"/>
                  </a:cubicBezTo>
                  <a:cubicBezTo>
                    <a:pt x="1326749" y="319404"/>
                    <a:pt x="1336273" y="324392"/>
                    <a:pt x="1345571" y="324392"/>
                  </a:cubicBezTo>
                  <a:cubicBezTo>
                    <a:pt x="1351807" y="324392"/>
                    <a:pt x="1359404" y="322125"/>
                    <a:pt x="1363939" y="314641"/>
                  </a:cubicBezTo>
                  <a:lnTo>
                    <a:pt x="1363939" y="323145"/>
                  </a:lnTo>
                  <a:lnTo>
                    <a:pt x="1377659" y="323145"/>
                  </a:lnTo>
                  <a:lnTo>
                    <a:pt x="1377659" y="282667"/>
                  </a:lnTo>
                  <a:cubicBezTo>
                    <a:pt x="1377659" y="268948"/>
                    <a:pt x="1368361" y="263732"/>
                    <a:pt x="1355549" y="263732"/>
                  </a:cubicBezTo>
                  <a:moveTo>
                    <a:pt x="1349199" y="312714"/>
                  </a:moveTo>
                  <a:cubicBezTo>
                    <a:pt x="1344210" y="312714"/>
                    <a:pt x="1340809" y="310560"/>
                    <a:pt x="1340809" y="305911"/>
                  </a:cubicBezTo>
                  <a:cubicBezTo>
                    <a:pt x="1340809" y="299448"/>
                    <a:pt x="1347725" y="298427"/>
                    <a:pt x="1350220" y="298087"/>
                  </a:cubicBezTo>
                  <a:lnTo>
                    <a:pt x="1356116" y="297180"/>
                  </a:lnTo>
                  <a:cubicBezTo>
                    <a:pt x="1359064" y="296727"/>
                    <a:pt x="1361445" y="296387"/>
                    <a:pt x="1363599" y="295479"/>
                  </a:cubicBezTo>
                  <a:lnTo>
                    <a:pt x="1363599" y="298654"/>
                  </a:lnTo>
                  <a:cubicBezTo>
                    <a:pt x="1363599" y="306478"/>
                    <a:pt x="1357703" y="312714"/>
                    <a:pt x="1349199" y="312714"/>
                  </a:cubicBezTo>
                  <a:moveTo>
                    <a:pt x="1476796" y="264752"/>
                  </a:moveTo>
                  <a:lnTo>
                    <a:pt x="1462283" y="264752"/>
                  </a:lnTo>
                  <a:lnTo>
                    <a:pt x="1450038" y="304323"/>
                  </a:lnTo>
                  <a:lnTo>
                    <a:pt x="1437452" y="264752"/>
                  </a:lnTo>
                  <a:lnTo>
                    <a:pt x="1423732" y="264752"/>
                  </a:lnTo>
                  <a:lnTo>
                    <a:pt x="1411260" y="304323"/>
                  </a:lnTo>
                  <a:lnTo>
                    <a:pt x="1398901" y="264752"/>
                  </a:lnTo>
                  <a:lnTo>
                    <a:pt x="1383935" y="264752"/>
                  </a:lnTo>
                  <a:lnTo>
                    <a:pt x="1404117" y="323145"/>
                  </a:lnTo>
                  <a:lnTo>
                    <a:pt x="1417723" y="323145"/>
                  </a:lnTo>
                  <a:lnTo>
                    <a:pt x="1430309" y="285275"/>
                  </a:lnTo>
                  <a:lnTo>
                    <a:pt x="1443008" y="323145"/>
                  </a:lnTo>
                  <a:lnTo>
                    <a:pt x="1456501" y="323145"/>
                  </a:lnTo>
                  <a:lnTo>
                    <a:pt x="1476796" y="264752"/>
                  </a:lnTo>
                  <a:moveTo>
                    <a:pt x="1566188" y="243776"/>
                  </a:moveTo>
                  <a:lnTo>
                    <a:pt x="1547480" y="243776"/>
                  </a:lnTo>
                  <a:lnTo>
                    <a:pt x="1525484" y="304437"/>
                  </a:lnTo>
                  <a:lnTo>
                    <a:pt x="1503487" y="243776"/>
                  </a:lnTo>
                  <a:lnTo>
                    <a:pt x="1484779" y="243776"/>
                  </a:lnTo>
                  <a:lnTo>
                    <a:pt x="1484779" y="323145"/>
                  </a:lnTo>
                  <a:lnTo>
                    <a:pt x="1498271" y="323145"/>
                  </a:lnTo>
                  <a:lnTo>
                    <a:pt x="1498271" y="267247"/>
                  </a:lnTo>
                  <a:lnTo>
                    <a:pt x="1518680" y="323145"/>
                  </a:lnTo>
                  <a:lnTo>
                    <a:pt x="1531946" y="323145"/>
                  </a:lnTo>
                  <a:lnTo>
                    <a:pt x="1552356" y="267247"/>
                  </a:lnTo>
                  <a:lnTo>
                    <a:pt x="1552356" y="323145"/>
                  </a:lnTo>
                  <a:lnTo>
                    <a:pt x="1566188" y="323145"/>
                  </a:lnTo>
                  <a:lnTo>
                    <a:pt x="1566188" y="243776"/>
                  </a:lnTo>
                  <a:moveTo>
                    <a:pt x="1580180" y="257042"/>
                  </a:moveTo>
                  <a:lnTo>
                    <a:pt x="1595147" y="257042"/>
                  </a:lnTo>
                  <a:lnTo>
                    <a:pt x="1595147" y="241055"/>
                  </a:lnTo>
                  <a:lnTo>
                    <a:pt x="1580180" y="241055"/>
                  </a:lnTo>
                  <a:lnTo>
                    <a:pt x="1580180" y="257042"/>
                  </a:lnTo>
                  <a:moveTo>
                    <a:pt x="1580634" y="323145"/>
                  </a:moveTo>
                  <a:lnTo>
                    <a:pt x="1594693" y="323145"/>
                  </a:lnTo>
                  <a:lnTo>
                    <a:pt x="1594693" y="264752"/>
                  </a:lnTo>
                  <a:lnTo>
                    <a:pt x="1580634" y="264752"/>
                  </a:lnTo>
                  <a:lnTo>
                    <a:pt x="1580634" y="323145"/>
                  </a:lnTo>
                  <a:moveTo>
                    <a:pt x="1639747" y="263732"/>
                  </a:moveTo>
                  <a:cubicBezTo>
                    <a:pt x="1629995" y="263732"/>
                    <a:pt x="1625233" y="267814"/>
                    <a:pt x="1621945" y="273256"/>
                  </a:cubicBezTo>
                  <a:lnTo>
                    <a:pt x="1621945" y="264752"/>
                  </a:lnTo>
                  <a:lnTo>
                    <a:pt x="1607999" y="264752"/>
                  </a:lnTo>
                  <a:lnTo>
                    <a:pt x="1607999" y="323145"/>
                  </a:lnTo>
                  <a:lnTo>
                    <a:pt x="1622059" y="323145"/>
                  </a:lnTo>
                  <a:lnTo>
                    <a:pt x="1622059" y="291624"/>
                  </a:lnTo>
                  <a:cubicBezTo>
                    <a:pt x="1622059" y="282100"/>
                    <a:pt x="1626481" y="276318"/>
                    <a:pt x="1634871" y="276318"/>
                  </a:cubicBezTo>
                  <a:cubicBezTo>
                    <a:pt x="1641787" y="276318"/>
                    <a:pt x="1645756" y="280173"/>
                    <a:pt x="1645756" y="286749"/>
                  </a:cubicBezTo>
                  <a:lnTo>
                    <a:pt x="1645756" y="323145"/>
                  </a:lnTo>
                  <a:lnTo>
                    <a:pt x="1659816" y="323145"/>
                  </a:lnTo>
                  <a:lnTo>
                    <a:pt x="1659816" y="285502"/>
                  </a:lnTo>
                  <a:cubicBezTo>
                    <a:pt x="1659816" y="271555"/>
                    <a:pt x="1653012" y="263732"/>
                    <a:pt x="1639747" y="263732"/>
                  </a:cubicBezTo>
                  <a:moveTo>
                    <a:pt x="1727427" y="242529"/>
                  </a:moveTo>
                  <a:lnTo>
                    <a:pt x="1713367" y="242529"/>
                  </a:lnTo>
                  <a:lnTo>
                    <a:pt x="1713367" y="272462"/>
                  </a:lnTo>
                  <a:cubicBezTo>
                    <a:pt x="1709852" y="266793"/>
                    <a:pt x="1702709" y="263732"/>
                    <a:pt x="1695112" y="263732"/>
                  </a:cubicBezTo>
                  <a:cubicBezTo>
                    <a:pt x="1680826" y="263732"/>
                    <a:pt x="1668920" y="273710"/>
                    <a:pt x="1668920" y="293892"/>
                  </a:cubicBezTo>
                  <a:cubicBezTo>
                    <a:pt x="1668920" y="314415"/>
                    <a:pt x="1680826" y="324392"/>
                    <a:pt x="1695112" y="324392"/>
                  </a:cubicBezTo>
                  <a:cubicBezTo>
                    <a:pt x="1703162" y="324392"/>
                    <a:pt x="1710419" y="320878"/>
                    <a:pt x="1713594" y="314188"/>
                  </a:cubicBezTo>
                  <a:lnTo>
                    <a:pt x="1713594" y="323145"/>
                  </a:lnTo>
                  <a:lnTo>
                    <a:pt x="1727427" y="323145"/>
                  </a:lnTo>
                  <a:lnTo>
                    <a:pt x="1727427" y="242529"/>
                  </a:lnTo>
                  <a:moveTo>
                    <a:pt x="1698400" y="311467"/>
                  </a:moveTo>
                  <a:cubicBezTo>
                    <a:pt x="1690237" y="311467"/>
                    <a:pt x="1683207" y="305684"/>
                    <a:pt x="1683207" y="293892"/>
                  </a:cubicBezTo>
                  <a:cubicBezTo>
                    <a:pt x="1683207" y="281987"/>
                    <a:pt x="1690237" y="276204"/>
                    <a:pt x="1698400" y="276204"/>
                  </a:cubicBezTo>
                  <a:cubicBezTo>
                    <a:pt x="1705997" y="276204"/>
                    <a:pt x="1713707" y="281873"/>
                    <a:pt x="1713707" y="293892"/>
                  </a:cubicBezTo>
                  <a:cubicBezTo>
                    <a:pt x="1713707" y="305797"/>
                    <a:pt x="1705997" y="311467"/>
                    <a:pt x="1698400" y="31146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160" name="shape160"/>
            <p:cNvSpPr/>
            <p:nvPr/>
          </p:nvSpPr>
          <p:spPr>
            <a:xfrm>
              <a:off x="2878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61" name="shape161"/>
            <p:cNvSpPr/>
            <p:nvPr/>
          </p:nvSpPr>
          <p:spPr>
            <a:xfrm>
              <a:off x="2878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62" name="shape162"/>
            <p:cNvSpPr/>
            <p:nvPr/>
          </p:nvSpPr>
          <p:spPr>
            <a:xfrm>
              <a:off x="2878700" y="2029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63" name="shape163"/>
            <p:cNvSpPr/>
            <p:nvPr/>
          </p:nvSpPr>
          <p:spPr>
            <a:xfrm>
              <a:off x="5133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64" name="shape164"/>
            <p:cNvSpPr/>
            <p:nvPr/>
          </p:nvSpPr>
          <p:spPr>
            <a:xfrm>
              <a:off x="5133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65" name="shape165"/>
            <p:cNvSpPr/>
            <p:nvPr/>
          </p:nvSpPr>
          <p:spPr>
            <a:xfrm>
              <a:off x="5133700" y="2029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66" name="shape166"/>
            <p:cNvSpPr/>
            <p:nvPr/>
          </p:nvSpPr>
          <p:spPr>
            <a:xfrm>
              <a:off x="2878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67" name="shape167"/>
            <p:cNvSpPr/>
            <p:nvPr/>
          </p:nvSpPr>
          <p:spPr>
            <a:xfrm>
              <a:off x="2878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68" name="shape168"/>
            <p:cNvSpPr/>
            <p:nvPr/>
          </p:nvSpPr>
          <p:spPr>
            <a:xfrm>
              <a:off x="2878700" y="4284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69" name="shape169"/>
            <p:cNvSpPr/>
            <p:nvPr/>
          </p:nvSpPr>
          <p:spPr>
            <a:xfrm>
              <a:off x="5133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0" name="shape170"/>
            <p:cNvSpPr/>
            <p:nvPr/>
          </p:nvSpPr>
          <p:spPr>
            <a:xfrm>
              <a:off x="5133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1" name="shape171"/>
            <p:cNvSpPr/>
            <p:nvPr/>
          </p:nvSpPr>
          <p:spPr>
            <a:xfrm>
              <a:off x="5133700" y="4284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2" name="shape172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340153" y="0"/>
                  </a:moveTo>
                  <a:lnTo>
                    <a:pt x="2154301" y="0"/>
                  </a:lnTo>
                  <a:lnTo>
                    <a:pt x="2154301" y="518328"/>
                  </a:lnTo>
                  <a:lnTo>
                    <a:pt x="507055" y="518328"/>
                  </a:lnTo>
                  <a:cubicBezTo>
                    <a:pt x="448018" y="518328"/>
                    <a:pt x="418500" y="518328"/>
                    <a:pt x="396031" y="506657"/>
                  </a:cubicBezTo>
                  <a:cubicBezTo>
                    <a:pt x="377097" y="496822"/>
                    <a:pt x="361660" y="481384"/>
                    <a:pt x="351824" y="462450"/>
                  </a:cubicBezTo>
                  <a:cubicBezTo>
                    <a:pt x="340153" y="439981"/>
                    <a:pt x="340153" y="410463"/>
                    <a:pt x="340153" y="351427"/>
                  </a:cubicBezTo>
                  <a:lnTo>
                    <a:pt x="340153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173" name="shape173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824871" y="152794"/>
                  </a:moveTo>
                  <a:cubicBezTo>
                    <a:pt x="824871" y="118504"/>
                    <a:pt x="852668" y="90707"/>
                    <a:pt x="886957" y="90707"/>
                  </a:cubicBezTo>
                  <a:lnTo>
                    <a:pt x="1034907" y="90707"/>
                  </a:lnTo>
                  <a:cubicBezTo>
                    <a:pt x="1069196" y="90707"/>
                    <a:pt x="1096993" y="118504"/>
                    <a:pt x="1096993" y="152794"/>
                  </a:cubicBezTo>
                  <a:lnTo>
                    <a:pt x="1096993" y="300743"/>
                  </a:lnTo>
                  <a:cubicBezTo>
                    <a:pt x="1096993" y="335033"/>
                    <a:pt x="1069196" y="362830"/>
                    <a:pt x="1034907" y="362830"/>
                  </a:cubicBezTo>
                  <a:lnTo>
                    <a:pt x="886957" y="362830"/>
                  </a:lnTo>
                  <a:cubicBezTo>
                    <a:pt x="852668" y="362830"/>
                    <a:pt x="824871" y="335033"/>
                    <a:pt x="824871" y="300743"/>
                  </a:cubicBezTo>
                  <a:lnTo>
                    <a:pt x="824871" y="15279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174" name="shape174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007732" y="184294"/>
                  </a:moveTo>
                  <a:cubicBezTo>
                    <a:pt x="1013361" y="189923"/>
                    <a:pt x="1013361" y="199049"/>
                    <a:pt x="1007732" y="204679"/>
                  </a:cubicBezTo>
                  <a:lnTo>
                    <a:pt x="935661" y="276750"/>
                  </a:lnTo>
                  <a:cubicBezTo>
                    <a:pt x="930032" y="282379"/>
                    <a:pt x="920905" y="282379"/>
                    <a:pt x="915276" y="276750"/>
                  </a:cubicBezTo>
                  <a:cubicBezTo>
                    <a:pt x="909647" y="271121"/>
                    <a:pt x="909647" y="261995"/>
                    <a:pt x="915276" y="256366"/>
                  </a:cubicBezTo>
                  <a:lnTo>
                    <a:pt x="987347" y="184294"/>
                  </a:lnTo>
                  <a:cubicBezTo>
                    <a:pt x="992977" y="178665"/>
                    <a:pt x="1002103" y="178665"/>
                    <a:pt x="1007732" y="184294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175" name="shape175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903848" y="193249"/>
                  </a:moveTo>
                  <a:lnTo>
                    <a:pt x="903848" y="267794"/>
                  </a:lnTo>
                  <a:lnTo>
                    <a:pt x="915277" y="256365"/>
                  </a:lnTo>
                  <a:cubicBezTo>
                    <a:pt x="920906" y="250736"/>
                    <a:pt x="930032" y="250736"/>
                    <a:pt x="935661" y="256365"/>
                  </a:cubicBezTo>
                  <a:cubicBezTo>
                    <a:pt x="941290" y="261994"/>
                    <a:pt x="941290" y="271120"/>
                    <a:pt x="935661" y="276749"/>
                  </a:cubicBezTo>
                  <a:lnTo>
                    <a:pt x="911929" y="300482"/>
                  </a:lnTo>
                  <a:cubicBezTo>
                    <a:pt x="898308" y="314102"/>
                    <a:pt x="875019" y="304456"/>
                    <a:pt x="875020" y="285193"/>
                  </a:cubicBezTo>
                  <a:lnTo>
                    <a:pt x="875019" y="175850"/>
                  </a:lnTo>
                  <a:cubicBezTo>
                    <a:pt x="875019" y="156587"/>
                    <a:pt x="898308" y="146940"/>
                    <a:pt x="911929" y="160561"/>
                  </a:cubicBezTo>
                  <a:lnTo>
                    <a:pt x="1019162" y="267794"/>
                  </a:lnTo>
                  <a:lnTo>
                    <a:pt x="1019162" y="193249"/>
                  </a:lnTo>
                  <a:lnTo>
                    <a:pt x="1007733" y="204678"/>
                  </a:lnTo>
                  <a:cubicBezTo>
                    <a:pt x="1002103" y="210307"/>
                    <a:pt x="992977" y="210307"/>
                    <a:pt x="987348" y="204678"/>
                  </a:cubicBezTo>
                  <a:cubicBezTo>
                    <a:pt x="981719" y="199049"/>
                    <a:pt x="981719" y="189923"/>
                    <a:pt x="987349" y="184293"/>
                  </a:cubicBezTo>
                  <a:lnTo>
                    <a:pt x="1011080" y="160561"/>
                  </a:lnTo>
                  <a:cubicBezTo>
                    <a:pt x="1024701" y="146940"/>
                    <a:pt x="1047991" y="156587"/>
                    <a:pt x="1047990" y="175849"/>
                  </a:cubicBezTo>
                  <a:lnTo>
                    <a:pt x="1047990" y="285193"/>
                  </a:lnTo>
                  <a:cubicBezTo>
                    <a:pt x="1047991" y="304456"/>
                    <a:pt x="1024701" y="314102"/>
                    <a:pt x="1011081" y="300482"/>
                  </a:cubicBezTo>
                  <a:lnTo>
                    <a:pt x="903848" y="193249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176" name="shape176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258792" y="130392"/>
                  </a:moveTo>
                  <a:lnTo>
                    <a:pt x="1243712" y="130392"/>
                  </a:lnTo>
                  <a:lnTo>
                    <a:pt x="1229766" y="187084"/>
                  </a:lnTo>
                  <a:lnTo>
                    <a:pt x="1212645" y="130392"/>
                  </a:lnTo>
                  <a:lnTo>
                    <a:pt x="1198132" y="130392"/>
                  </a:lnTo>
                  <a:lnTo>
                    <a:pt x="1181011" y="186971"/>
                  </a:lnTo>
                  <a:lnTo>
                    <a:pt x="1167064" y="130392"/>
                  </a:lnTo>
                  <a:lnTo>
                    <a:pt x="1151417" y="130392"/>
                  </a:lnTo>
                  <a:lnTo>
                    <a:pt x="1173074" y="209761"/>
                  </a:lnTo>
                  <a:lnTo>
                    <a:pt x="1187700" y="209761"/>
                  </a:lnTo>
                  <a:lnTo>
                    <a:pt x="1205162" y="151822"/>
                  </a:lnTo>
                  <a:lnTo>
                    <a:pt x="1222623" y="209761"/>
                  </a:lnTo>
                  <a:lnTo>
                    <a:pt x="1237136" y="209761"/>
                  </a:lnTo>
                  <a:lnTo>
                    <a:pt x="1258792" y="130392"/>
                  </a:lnTo>
                  <a:moveTo>
                    <a:pt x="1287116" y="150348"/>
                  </a:moveTo>
                  <a:cubicBezTo>
                    <a:pt x="1270108" y="150348"/>
                    <a:pt x="1258203" y="161686"/>
                    <a:pt x="1258203" y="180621"/>
                  </a:cubicBezTo>
                  <a:cubicBezTo>
                    <a:pt x="1258203" y="199670"/>
                    <a:pt x="1270108" y="211008"/>
                    <a:pt x="1287116" y="211008"/>
                  </a:cubicBezTo>
                  <a:cubicBezTo>
                    <a:pt x="1304237" y="211008"/>
                    <a:pt x="1316142" y="199670"/>
                    <a:pt x="1316142" y="180621"/>
                  </a:cubicBezTo>
                  <a:cubicBezTo>
                    <a:pt x="1316142" y="161686"/>
                    <a:pt x="1304237" y="150348"/>
                    <a:pt x="1287116" y="150348"/>
                  </a:cubicBezTo>
                  <a:moveTo>
                    <a:pt x="1287002" y="163387"/>
                  </a:moveTo>
                  <a:cubicBezTo>
                    <a:pt x="1295506" y="163387"/>
                    <a:pt x="1301742" y="168943"/>
                    <a:pt x="1301742" y="180621"/>
                  </a:cubicBezTo>
                  <a:cubicBezTo>
                    <a:pt x="1301742" y="191619"/>
                    <a:pt x="1296413" y="197969"/>
                    <a:pt x="1287343" y="197969"/>
                  </a:cubicBezTo>
                  <a:cubicBezTo>
                    <a:pt x="1278839" y="197969"/>
                    <a:pt x="1272603" y="192413"/>
                    <a:pt x="1272603" y="180621"/>
                  </a:cubicBezTo>
                  <a:cubicBezTo>
                    <a:pt x="1272603" y="169736"/>
                    <a:pt x="1277932" y="163387"/>
                    <a:pt x="1287002" y="163387"/>
                  </a:cubicBezTo>
                  <a:moveTo>
                    <a:pt x="1357482" y="150348"/>
                  </a:moveTo>
                  <a:cubicBezTo>
                    <a:pt x="1347731" y="150348"/>
                    <a:pt x="1342969" y="154429"/>
                    <a:pt x="1339681" y="159872"/>
                  </a:cubicBezTo>
                  <a:lnTo>
                    <a:pt x="1339681" y="151368"/>
                  </a:lnTo>
                  <a:lnTo>
                    <a:pt x="1325734" y="151368"/>
                  </a:lnTo>
                  <a:lnTo>
                    <a:pt x="1325734" y="209761"/>
                  </a:lnTo>
                  <a:lnTo>
                    <a:pt x="1339794" y="209761"/>
                  </a:lnTo>
                  <a:lnTo>
                    <a:pt x="1339794" y="178240"/>
                  </a:lnTo>
                  <a:cubicBezTo>
                    <a:pt x="1339794" y="168716"/>
                    <a:pt x="1344216" y="162933"/>
                    <a:pt x="1352606" y="162933"/>
                  </a:cubicBezTo>
                  <a:cubicBezTo>
                    <a:pt x="1359523" y="162933"/>
                    <a:pt x="1363491" y="166788"/>
                    <a:pt x="1363491" y="173365"/>
                  </a:cubicBezTo>
                  <a:lnTo>
                    <a:pt x="1363491" y="209761"/>
                  </a:lnTo>
                  <a:lnTo>
                    <a:pt x="1377551" y="209761"/>
                  </a:lnTo>
                  <a:lnTo>
                    <a:pt x="1377551" y="172117"/>
                  </a:lnTo>
                  <a:cubicBezTo>
                    <a:pt x="1377551" y="158171"/>
                    <a:pt x="1370748" y="150348"/>
                    <a:pt x="1357482" y="150348"/>
                  </a:cubicBezTo>
                  <a:moveTo>
                    <a:pt x="1445162" y="129145"/>
                  </a:moveTo>
                  <a:lnTo>
                    <a:pt x="1431102" y="129145"/>
                  </a:lnTo>
                  <a:lnTo>
                    <a:pt x="1431102" y="159078"/>
                  </a:lnTo>
                  <a:cubicBezTo>
                    <a:pt x="1427588" y="153409"/>
                    <a:pt x="1420444" y="150348"/>
                    <a:pt x="1412848" y="150348"/>
                  </a:cubicBezTo>
                  <a:cubicBezTo>
                    <a:pt x="1398561" y="150348"/>
                    <a:pt x="1386656" y="160325"/>
                    <a:pt x="1386656" y="180508"/>
                  </a:cubicBezTo>
                  <a:cubicBezTo>
                    <a:pt x="1386656" y="201030"/>
                    <a:pt x="1398561" y="211008"/>
                    <a:pt x="1412848" y="211008"/>
                  </a:cubicBezTo>
                  <a:cubicBezTo>
                    <a:pt x="1420898" y="211008"/>
                    <a:pt x="1428154" y="207493"/>
                    <a:pt x="1431329" y="200804"/>
                  </a:cubicBezTo>
                  <a:lnTo>
                    <a:pt x="1431329" y="209761"/>
                  </a:lnTo>
                  <a:lnTo>
                    <a:pt x="1445162" y="209761"/>
                  </a:lnTo>
                  <a:lnTo>
                    <a:pt x="1445162" y="129145"/>
                  </a:lnTo>
                  <a:moveTo>
                    <a:pt x="1416136" y="198082"/>
                  </a:moveTo>
                  <a:cubicBezTo>
                    <a:pt x="1407972" y="198082"/>
                    <a:pt x="1400942" y="192300"/>
                    <a:pt x="1400942" y="180508"/>
                  </a:cubicBezTo>
                  <a:cubicBezTo>
                    <a:pt x="1400942" y="168602"/>
                    <a:pt x="1407972" y="162820"/>
                    <a:pt x="1416136" y="162820"/>
                  </a:cubicBezTo>
                  <a:cubicBezTo>
                    <a:pt x="1423732" y="162820"/>
                    <a:pt x="1431443" y="168489"/>
                    <a:pt x="1431443" y="180508"/>
                  </a:cubicBezTo>
                  <a:cubicBezTo>
                    <a:pt x="1431443" y="192413"/>
                    <a:pt x="1423732" y="198082"/>
                    <a:pt x="1416136" y="198082"/>
                  </a:cubicBezTo>
                  <a:moveTo>
                    <a:pt x="1509065" y="184816"/>
                  </a:moveTo>
                  <a:lnTo>
                    <a:pt x="1509065" y="179034"/>
                  </a:lnTo>
                  <a:cubicBezTo>
                    <a:pt x="1509065" y="159758"/>
                    <a:pt x="1497047" y="150348"/>
                    <a:pt x="1482874" y="150348"/>
                  </a:cubicBezTo>
                  <a:cubicBezTo>
                    <a:pt x="1468020" y="150348"/>
                    <a:pt x="1454754" y="160552"/>
                    <a:pt x="1454754" y="180961"/>
                  </a:cubicBezTo>
                  <a:cubicBezTo>
                    <a:pt x="1454754" y="201257"/>
                    <a:pt x="1467794" y="211008"/>
                    <a:pt x="1482534" y="211008"/>
                  </a:cubicBezTo>
                  <a:cubicBezTo>
                    <a:pt x="1494439" y="211008"/>
                    <a:pt x="1505664" y="204545"/>
                    <a:pt x="1508612" y="192186"/>
                  </a:cubicBezTo>
                  <a:lnTo>
                    <a:pt x="1495459" y="192186"/>
                  </a:lnTo>
                  <a:cubicBezTo>
                    <a:pt x="1493418" y="196835"/>
                    <a:pt x="1488656" y="198876"/>
                    <a:pt x="1483100" y="198876"/>
                  </a:cubicBezTo>
                  <a:cubicBezTo>
                    <a:pt x="1474710" y="198876"/>
                    <a:pt x="1468701" y="194341"/>
                    <a:pt x="1468361" y="184816"/>
                  </a:cubicBezTo>
                  <a:lnTo>
                    <a:pt x="1509065" y="184816"/>
                  </a:lnTo>
                  <a:moveTo>
                    <a:pt x="1482760" y="162480"/>
                  </a:moveTo>
                  <a:cubicBezTo>
                    <a:pt x="1490357" y="162480"/>
                    <a:pt x="1495233" y="166788"/>
                    <a:pt x="1495233" y="174498"/>
                  </a:cubicBezTo>
                  <a:lnTo>
                    <a:pt x="1468701" y="174498"/>
                  </a:lnTo>
                  <a:cubicBezTo>
                    <a:pt x="1469948" y="165995"/>
                    <a:pt x="1476071" y="162480"/>
                    <a:pt x="1482760" y="162480"/>
                  </a:cubicBezTo>
                  <a:moveTo>
                    <a:pt x="1551738" y="150688"/>
                  </a:moveTo>
                  <a:lnTo>
                    <a:pt x="1547883" y="150688"/>
                  </a:lnTo>
                  <a:cubicBezTo>
                    <a:pt x="1541080" y="150688"/>
                    <a:pt x="1535637" y="153636"/>
                    <a:pt x="1532689" y="159985"/>
                  </a:cubicBezTo>
                  <a:lnTo>
                    <a:pt x="1532689" y="151368"/>
                  </a:lnTo>
                  <a:lnTo>
                    <a:pt x="1518743" y="151368"/>
                  </a:lnTo>
                  <a:lnTo>
                    <a:pt x="1518743" y="209761"/>
                  </a:lnTo>
                  <a:lnTo>
                    <a:pt x="1532802" y="209761"/>
                  </a:lnTo>
                  <a:lnTo>
                    <a:pt x="1532802" y="181188"/>
                  </a:lnTo>
                  <a:cubicBezTo>
                    <a:pt x="1532802" y="169736"/>
                    <a:pt x="1538132" y="164407"/>
                    <a:pt x="1547996" y="164407"/>
                  </a:cubicBezTo>
                  <a:lnTo>
                    <a:pt x="1551738" y="164407"/>
                  </a:lnTo>
                  <a:lnTo>
                    <a:pt x="1551738" y="150688"/>
                  </a:lnTo>
                  <a:moveTo>
                    <a:pt x="1582408" y="174952"/>
                  </a:moveTo>
                  <a:cubicBezTo>
                    <a:pt x="1575265" y="173931"/>
                    <a:pt x="1570163" y="173024"/>
                    <a:pt x="1570163" y="168489"/>
                  </a:cubicBezTo>
                  <a:cubicBezTo>
                    <a:pt x="1570163" y="165088"/>
                    <a:pt x="1572884" y="162026"/>
                    <a:pt x="1579800" y="162026"/>
                  </a:cubicBezTo>
                  <a:cubicBezTo>
                    <a:pt x="1585810" y="162026"/>
                    <a:pt x="1589891" y="164294"/>
                    <a:pt x="1590458" y="170076"/>
                  </a:cubicBezTo>
                  <a:lnTo>
                    <a:pt x="1604178" y="170076"/>
                  </a:lnTo>
                  <a:cubicBezTo>
                    <a:pt x="1603384" y="157037"/>
                    <a:pt x="1593293" y="150348"/>
                    <a:pt x="1579687" y="150348"/>
                  </a:cubicBezTo>
                  <a:cubicBezTo>
                    <a:pt x="1567555" y="150348"/>
                    <a:pt x="1556443" y="155677"/>
                    <a:pt x="1556443" y="168943"/>
                  </a:cubicBezTo>
                  <a:cubicBezTo>
                    <a:pt x="1556443" y="183342"/>
                    <a:pt x="1569482" y="185270"/>
                    <a:pt x="1580934" y="187197"/>
                  </a:cubicBezTo>
                  <a:cubicBezTo>
                    <a:pt x="1588984" y="188558"/>
                    <a:pt x="1591706" y="189465"/>
                    <a:pt x="1591706" y="193093"/>
                  </a:cubicBezTo>
                  <a:cubicBezTo>
                    <a:pt x="1591706" y="197515"/>
                    <a:pt x="1587510" y="199443"/>
                    <a:pt x="1581501" y="199443"/>
                  </a:cubicBezTo>
                  <a:cubicBezTo>
                    <a:pt x="1574925" y="199443"/>
                    <a:pt x="1569822" y="196949"/>
                    <a:pt x="1568802" y="191053"/>
                  </a:cubicBezTo>
                  <a:lnTo>
                    <a:pt x="1554629" y="191053"/>
                  </a:lnTo>
                  <a:cubicBezTo>
                    <a:pt x="1555649" y="205792"/>
                    <a:pt x="1568689" y="211008"/>
                    <a:pt x="1580821" y="211008"/>
                  </a:cubicBezTo>
                  <a:cubicBezTo>
                    <a:pt x="1593860" y="211008"/>
                    <a:pt x="1605538" y="204772"/>
                    <a:pt x="1605538" y="191619"/>
                  </a:cubicBezTo>
                  <a:cubicBezTo>
                    <a:pt x="1605538" y="178013"/>
                    <a:pt x="1592839" y="176539"/>
                    <a:pt x="1582408" y="174952"/>
                  </a:cubicBezTo>
                  <a:moveTo>
                    <a:pt x="1646391" y="150348"/>
                  </a:moveTo>
                  <a:cubicBezTo>
                    <a:pt x="1636526" y="150348"/>
                    <a:pt x="1631991" y="154429"/>
                    <a:pt x="1628703" y="159985"/>
                  </a:cubicBezTo>
                  <a:lnTo>
                    <a:pt x="1628703" y="129145"/>
                  </a:lnTo>
                  <a:lnTo>
                    <a:pt x="1614643" y="129145"/>
                  </a:lnTo>
                  <a:lnTo>
                    <a:pt x="1614643" y="209761"/>
                  </a:lnTo>
                  <a:lnTo>
                    <a:pt x="1628703" y="209761"/>
                  </a:lnTo>
                  <a:lnTo>
                    <a:pt x="1628703" y="178240"/>
                  </a:lnTo>
                  <a:cubicBezTo>
                    <a:pt x="1628703" y="168716"/>
                    <a:pt x="1633125" y="162933"/>
                    <a:pt x="1641515" y="162933"/>
                  </a:cubicBezTo>
                  <a:cubicBezTo>
                    <a:pt x="1648432" y="162933"/>
                    <a:pt x="1652400" y="166788"/>
                    <a:pt x="1652400" y="173365"/>
                  </a:cubicBezTo>
                  <a:lnTo>
                    <a:pt x="1652400" y="209761"/>
                  </a:lnTo>
                  <a:lnTo>
                    <a:pt x="1666460" y="209761"/>
                  </a:lnTo>
                  <a:lnTo>
                    <a:pt x="1666460" y="172117"/>
                  </a:lnTo>
                  <a:cubicBezTo>
                    <a:pt x="1666460" y="158171"/>
                    <a:pt x="1659657" y="150348"/>
                    <a:pt x="1646391" y="150348"/>
                  </a:cubicBezTo>
                  <a:moveTo>
                    <a:pt x="1704364" y="150348"/>
                  </a:moveTo>
                  <a:cubicBezTo>
                    <a:pt x="1689851" y="150348"/>
                    <a:pt x="1679533" y="156924"/>
                    <a:pt x="1677265" y="170530"/>
                  </a:cubicBezTo>
                  <a:lnTo>
                    <a:pt x="1690645" y="170530"/>
                  </a:lnTo>
                  <a:cubicBezTo>
                    <a:pt x="1691892" y="166108"/>
                    <a:pt x="1694386" y="161913"/>
                    <a:pt x="1703117" y="161913"/>
                  </a:cubicBezTo>
                  <a:cubicBezTo>
                    <a:pt x="1708106" y="161913"/>
                    <a:pt x="1712755" y="163500"/>
                    <a:pt x="1712755" y="167922"/>
                  </a:cubicBezTo>
                  <a:cubicBezTo>
                    <a:pt x="1712755" y="172798"/>
                    <a:pt x="1708219" y="173705"/>
                    <a:pt x="1705952" y="174045"/>
                  </a:cubicBezTo>
                  <a:lnTo>
                    <a:pt x="1694160" y="175746"/>
                  </a:lnTo>
                  <a:cubicBezTo>
                    <a:pt x="1688831" y="176539"/>
                    <a:pt x="1675565" y="179034"/>
                    <a:pt x="1675565" y="193660"/>
                  </a:cubicBezTo>
                  <a:cubicBezTo>
                    <a:pt x="1675565" y="206019"/>
                    <a:pt x="1685089" y="211008"/>
                    <a:pt x="1694386" y="211008"/>
                  </a:cubicBezTo>
                  <a:cubicBezTo>
                    <a:pt x="1700623" y="211008"/>
                    <a:pt x="1708219" y="208740"/>
                    <a:pt x="1712755" y="201257"/>
                  </a:cubicBezTo>
                  <a:lnTo>
                    <a:pt x="1712755" y="209761"/>
                  </a:lnTo>
                  <a:lnTo>
                    <a:pt x="1726474" y="209761"/>
                  </a:lnTo>
                  <a:lnTo>
                    <a:pt x="1726474" y="169283"/>
                  </a:lnTo>
                  <a:cubicBezTo>
                    <a:pt x="1726474" y="155563"/>
                    <a:pt x="1717177" y="150348"/>
                    <a:pt x="1704364" y="150348"/>
                  </a:cubicBezTo>
                  <a:moveTo>
                    <a:pt x="1698015" y="199330"/>
                  </a:moveTo>
                  <a:cubicBezTo>
                    <a:pt x="1693026" y="199330"/>
                    <a:pt x="1689624" y="197175"/>
                    <a:pt x="1689624" y="192527"/>
                  </a:cubicBezTo>
                  <a:cubicBezTo>
                    <a:pt x="1689624" y="186064"/>
                    <a:pt x="1696541" y="185043"/>
                    <a:pt x="1699035" y="184703"/>
                  </a:cubicBezTo>
                  <a:lnTo>
                    <a:pt x="1704931" y="183796"/>
                  </a:lnTo>
                  <a:cubicBezTo>
                    <a:pt x="1707879" y="183342"/>
                    <a:pt x="1710260" y="183002"/>
                    <a:pt x="1712415" y="182095"/>
                  </a:cubicBezTo>
                  <a:lnTo>
                    <a:pt x="1712415" y="185270"/>
                  </a:lnTo>
                  <a:cubicBezTo>
                    <a:pt x="1712415" y="193093"/>
                    <a:pt x="1706519" y="199330"/>
                    <a:pt x="1698015" y="199330"/>
                  </a:cubicBezTo>
                  <a:moveTo>
                    <a:pt x="1772542" y="150688"/>
                  </a:moveTo>
                  <a:lnTo>
                    <a:pt x="1768687" y="150688"/>
                  </a:lnTo>
                  <a:cubicBezTo>
                    <a:pt x="1761884" y="150688"/>
                    <a:pt x="1756442" y="153636"/>
                    <a:pt x="1753494" y="159985"/>
                  </a:cubicBezTo>
                  <a:lnTo>
                    <a:pt x="1753494" y="151368"/>
                  </a:lnTo>
                  <a:lnTo>
                    <a:pt x="1739547" y="151368"/>
                  </a:lnTo>
                  <a:lnTo>
                    <a:pt x="1739547" y="209761"/>
                  </a:lnTo>
                  <a:lnTo>
                    <a:pt x="1753607" y="209761"/>
                  </a:lnTo>
                  <a:lnTo>
                    <a:pt x="1753607" y="181188"/>
                  </a:lnTo>
                  <a:cubicBezTo>
                    <a:pt x="1753607" y="169736"/>
                    <a:pt x="1758936" y="164407"/>
                    <a:pt x="1768801" y="164407"/>
                  </a:cubicBezTo>
                  <a:lnTo>
                    <a:pt x="1772542" y="164407"/>
                  </a:lnTo>
                  <a:lnTo>
                    <a:pt x="1772542" y="150688"/>
                  </a:lnTo>
                  <a:moveTo>
                    <a:pt x="1829206" y="184816"/>
                  </a:moveTo>
                  <a:lnTo>
                    <a:pt x="1829206" y="179034"/>
                  </a:lnTo>
                  <a:cubicBezTo>
                    <a:pt x="1829206" y="159758"/>
                    <a:pt x="1817187" y="150348"/>
                    <a:pt x="1803014" y="150348"/>
                  </a:cubicBezTo>
                  <a:cubicBezTo>
                    <a:pt x="1788161" y="150348"/>
                    <a:pt x="1774895" y="160552"/>
                    <a:pt x="1774895" y="180961"/>
                  </a:cubicBezTo>
                  <a:cubicBezTo>
                    <a:pt x="1774895" y="201257"/>
                    <a:pt x="1787934" y="211008"/>
                    <a:pt x="1802674" y="211008"/>
                  </a:cubicBezTo>
                  <a:cubicBezTo>
                    <a:pt x="1814579" y="211008"/>
                    <a:pt x="1825804" y="204545"/>
                    <a:pt x="1828752" y="192186"/>
                  </a:cubicBezTo>
                  <a:lnTo>
                    <a:pt x="1815600" y="192186"/>
                  </a:lnTo>
                  <a:cubicBezTo>
                    <a:pt x="1813559" y="196835"/>
                    <a:pt x="1808797" y="198876"/>
                    <a:pt x="1803241" y="198876"/>
                  </a:cubicBezTo>
                  <a:cubicBezTo>
                    <a:pt x="1794851" y="198876"/>
                    <a:pt x="1788841" y="194341"/>
                    <a:pt x="1788501" y="184816"/>
                  </a:cubicBezTo>
                  <a:lnTo>
                    <a:pt x="1829206" y="184816"/>
                  </a:lnTo>
                  <a:moveTo>
                    <a:pt x="1802901" y="162480"/>
                  </a:moveTo>
                  <a:cubicBezTo>
                    <a:pt x="1810498" y="162480"/>
                    <a:pt x="1815373" y="166788"/>
                    <a:pt x="1815373" y="174498"/>
                  </a:cubicBezTo>
                  <a:lnTo>
                    <a:pt x="1788841" y="174498"/>
                  </a:lnTo>
                  <a:cubicBezTo>
                    <a:pt x="1790088" y="165995"/>
                    <a:pt x="1796211" y="162480"/>
                    <a:pt x="1802901" y="162480"/>
                  </a:cubicBezTo>
                  <a:moveTo>
                    <a:pt x="1213665" y="323145"/>
                  </a:moveTo>
                  <a:lnTo>
                    <a:pt x="1213665" y="309312"/>
                  </a:lnTo>
                  <a:lnTo>
                    <a:pt x="1172960" y="309312"/>
                  </a:lnTo>
                  <a:lnTo>
                    <a:pt x="1172960" y="289924"/>
                  </a:lnTo>
                  <a:lnTo>
                    <a:pt x="1208450" y="289924"/>
                  </a:lnTo>
                  <a:lnTo>
                    <a:pt x="1208450" y="276091"/>
                  </a:lnTo>
                  <a:lnTo>
                    <a:pt x="1172960" y="276091"/>
                  </a:lnTo>
                  <a:lnTo>
                    <a:pt x="1172960" y="257609"/>
                  </a:lnTo>
                  <a:lnTo>
                    <a:pt x="1211511" y="257609"/>
                  </a:lnTo>
                  <a:lnTo>
                    <a:pt x="1211511" y="243776"/>
                  </a:lnTo>
                  <a:lnTo>
                    <a:pt x="1158220" y="243776"/>
                  </a:lnTo>
                  <a:lnTo>
                    <a:pt x="1158220" y="323145"/>
                  </a:lnTo>
                  <a:lnTo>
                    <a:pt x="1213665" y="323145"/>
                  </a:lnTo>
                  <a:moveTo>
                    <a:pt x="1277841" y="242529"/>
                  </a:moveTo>
                  <a:lnTo>
                    <a:pt x="1263781" y="242529"/>
                  </a:lnTo>
                  <a:lnTo>
                    <a:pt x="1263781" y="272462"/>
                  </a:lnTo>
                  <a:cubicBezTo>
                    <a:pt x="1260266" y="266793"/>
                    <a:pt x="1253123" y="263732"/>
                    <a:pt x="1245526" y="263732"/>
                  </a:cubicBezTo>
                  <a:cubicBezTo>
                    <a:pt x="1231240" y="263732"/>
                    <a:pt x="1219335" y="273710"/>
                    <a:pt x="1219335" y="293892"/>
                  </a:cubicBezTo>
                  <a:cubicBezTo>
                    <a:pt x="1219335" y="314415"/>
                    <a:pt x="1231240" y="324392"/>
                    <a:pt x="1245526" y="324392"/>
                  </a:cubicBezTo>
                  <a:cubicBezTo>
                    <a:pt x="1253577" y="324392"/>
                    <a:pt x="1260833" y="320878"/>
                    <a:pt x="1264008" y="314188"/>
                  </a:cubicBezTo>
                  <a:lnTo>
                    <a:pt x="1264008" y="323145"/>
                  </a:lnTo>
                  <a:lnTo>
                    <a:pt x="1277841" y="323145"/>
                  </a:lnTo>
                  <a:lnTo>
                    <a:pt x="1277841" y="242529"/>
                  </a:lnTo>
                  <a:moveTo>
                    <a:pt x="1248815" y="311467"/>
                  </a:moveTo>
                  <a:cubicBezTo>
                    <a:pt x="1240651" y="311467"/>
                    <a:pt x="1233621" y="305684"/>
                    <a:pt x="1233621" y="293892"/>
                  </a:cubicBezTo>
                  <a:cubicBezTo>
                    <a:pt x="1233621" y="281987"/>
                    <a:pt x="1240651" y="276204"/>
                    <a:pt x="1248815" y="276204"/>
                  </a:cubicBezTo>
                  <a:cubicBezTo>
                    <a:pt x="1256411" y="276204"/>
                    <a:pt x="1264121" y="281873"/>
                    <a:pt x="1264121" y="293892"/>
                  </a:cubicBezTo>
                  <a:cubicBezTo>
                    <a:pt x="1264121" y="305797"/>
                    <a:pt x="1256411" y="311467"/>
                    <a:pt x="1248815" y="311467"/>
                  </a:cubicBezTo>
                  <a:moveTo>
                    <a:pt x="1324402" y="264072"/>
                  </a:moveTo>
                  <a:lnTo>
                    <a:pt x="1320547" y="264072"/>
                  </a:lnTo>
                  <a:cubicBezTo>
                    <a:pt x="1313744" y="264072"/>
                    <a:pt x="1308302" y="267020"/>
                    <a:pt x="1305354" y="273370"/>
                  </a:cubicBezTo>
                  <a:lnTo>
                    <a:pt x="1305354" y="264752"/>
                  </a:lnTo>
                  <a:lnTo>
                    <a:pt x="1291407" y="264752"/>
                  </a:lnTo>
                  <a:lnTo>
                    <a:pt x="1291407" y="323145"/>
                  </a:lnTo>
                  <a:lnTo>
                    <a:pt x="1305467" y="323145"/>
                  </a:lnTo>
                  <a:lnTo>
                    <a:pt x="1305467" y="294572"/>
                  </a:lnTo>
                  <a:cubicBezTo>
                    <a:pt x="1305467" y="283121"/>
                    <a:pt x="1310796" y="277791"/>
                    <a:pt x="1320660" y="277791"/>
                  </a:cubicBezTo>
                  <a:lnTo>
                    <a:pt x="1324402" y="277791"/>
                  </a:lnTo>
                  <a:lnTo>
                    <a:pt x="1324402" y="264072"/>
                  </a:lnTo>
                  <a:moveTo>
                    <a:pt x="1355549" y="263732"/>
                  </a:moveTo>
                  <a:cubicBezTo>
                    <a:pt x="1341036" y="263732"/>
                    <a:pt x="1330718" y="270308"/>
                    <a:pt x="1328450" y="283914"/>
                  </a:cubicBezTo>
                  <a:lnTo>
                    <a:pt x="1341829" y="283914"/>
                  </a:lnTo>
                  <a:cubicBezTo>
                    <a:pt x="1343077" y="279492"/>
                    <a:pt x="1345571" y="275297"/>
                    <a:pt x="1354302" y="275297"/>
                  </a:cubicBezTo>
                  <a:cubicBezTo>
                    <a:pt x="1359290" y="275297"/>
                    <a:pt x="1363939" y="276884"/>
                    <a:pt x="1363939" y="281306"/>
                  </a:cubicBezTo>
                  <a:cubicBezTo>
                    <a:pt x="1363939" y="286182"/>
                    <a:pt x="1359404" y="287089"/>
                    <a:pt x="1357136" y="287429"/>
                  </a:cubicBezTo>
                  <a:lnTo>
                    <a:pt x="1345344" y="289130"/>
                  </a:lnTo>
                  <a:cubicBezTo>
                    <a:pt x="1340015" y="289924"/>
                    <a:pt x="1326749" y="292418"/>
                    <a:pt x="1326749" y="307045"/>
                  </a:cubicBezTo>
                  <a:cubicBezTo>
                    <a:pt x="1326749" y="319404"/>
                    <a:pt x="1336273" y="324392"/>
                    <a:pt x="1345571" y="324392"/>
                  </a:cubicBezTo>
                  <a:cubicBezTo>
                    <a:pt x="1351807" y="324392"/>
                    <a:pt x="1359404" y="322125"/>
                    <a:pt x="1363939" y="314641"/>
                  </a:cubicBezTo>
                  <a:lnTo>
                    <a:pt x="1363939" y="323145"/>
                  </a:lnTo>
                  <a:lnTo>
                    <a:pt x="1377659" y="323145"/>
                  </a:lnTo>
                  <a:lnTo>
                    <a:pt x="1377659" y="282667"/>
                  </a:lnTo>
                  <a:cubicBezTo>
                    <a:pt x="1377659" y="268948"/>
                    <a:pt x="1368361" y="263732"/>
                    <a:pt x="1355549" y="263732"/>
                  </a:cubicBezTo>
                  <a:moveTo>
                    <a:pt x="1349199" y="312714"/>
                  </a:moveTo>
                  <a:cubicBezTo>
                    <a:pt x="1344210" y="312714"/>
                    <a:pt x="1340809" y="310560"/>
                    <a:pt x="1340809" y="305911"/>
                  </a:cubicBezTo>
                  <a:cubicBezTo>
                    <a:pt x="1340809" y="299448"/>
                    <a:pt x="1347725" y="298427"/>
                    <a:pt x="1350220" y="298087"/>
                  </a:cubicBezTo>
                  <a:lnTo>
                    <a:pt x="1356116" y="297180"/>
                  </a:lnTo>
                  <a:cubicBezTo>
                    <a:pt x="1359064" y="296727"/>
                    <a:pt x="1361445" y="296387"/>
                    <a:pt x="1363599" y="295479"/>
                  </a:cubicBezTo>
                  <a:lnTo>
                    <a:pt x="1363599" y="298654"/>
                  </a:lnTo>
                  <a:cubicBezTo>
                    <a:pt x="1363599" y="306478"/>
                    <a:pt x="1357703" y="312714"/>
                    <a:pt x="1349199" y="312714"/>
                  </a:cubicBezTo>
                  <a:moveTo>
                    <a:pt x="1476796" y="264752"/>
                  </a:moveTo>
                  <a:lnTo>
                    <a:pt x="1462283" y="264752"/>
                  </a:lnTo>
                  <a:lnTo>
                    <a:pt x="1450038" y="304323"/>
                  </a:lnTo>
                  <a:lnTo>
                    <a:pt x="1437452" y="264752"/>
                  </a:lnTo>
                  <a:lnTo>
                    <a:pt x="1423732" y="264752"/>
                  </a:lnTo>
                  <a:lnTo>
                    <a:pt x="1411260" y="304323"/>
                  </a:lnTo>
                  <a:lnTo>
                    <a:pt x="1398901" y="264752"/>
                  </a:lnTo>
                  <a:lnTo>
                    <a:pt x="1383935" y="264752"/>
                  </a:lnTo>
                  <a:lnTo>
                    <a:pt x="1404117" y="323145"/>
                  </a:lnTo>
                  <a:lnTo>
                    <a:pt x="1417723" y="323145"/>
                  </a:lnTo>
                  <a:lnTo>
                    <a:pt x="1430309" y="285275"/>
                  </a:lnTo>
                  <a:lnTo>
                    <a:pt x="1443008" y="323145"/>
                  </a:lnTo>
                  <a:lnTo>
                    <a:pt x="1456501" y="323145"/>
                  </a:lnTo>
                  <a:lnTo>
                    <a:pt x="1476796" y="264752"/>
                  </a:lnTo>
                  <a:moveTo>
                    <a:pt x="1566188" y="243776"/>
                  </a:moveTo>
                  <a:lnTo>
                    <a:pt x="1547480" y="243776"/>
                  </a:lnTo>
                  <a:lnTo>
                    <a:pt x="1525484" y="304437"/>
                  </a:lnTo>
                  <a:lnTo>
                    <a:pt x="1503487" y="243776"/>
                  </a:lnTo>
                  <a:lnTo>
                    <a:pt x="1484779" y="243776"/>
                  </a:lnTo>
                  <a:lnTo>
                    <a:pt x="1484779" y="323145"/>
                  </a:lnTo>
                  <a:lnTo>
                    <a:pt x="1498271" y="323145"/>
                  </a:lnTo>
                  <a:lnTo>
                    <a:pt x="1498271" y="267247"/>
                  </a:lnTo>
                  <a:lnTo>
                    <a:pt x="1518680" y="323145"/>
                  </a:lnTo>
                  <a:lnTo>
                    <a:pt x="1531946" y="323145"/>
                  </a:lnTo>
                  <a:lnTo>
                    <a:pt x="1552356" y="267247"/>
                  </a:lnTo>
                  <a:lnTo>
                    <a:pt x="1552356" y="323145"/>
                  </a:lnTo>
                  <a:lnTo>
                    <a:pt x="1566188" y="323145"/>
                  </a:lnTo>
                  <a:lnTo>
                    <a:pt x="1566188" y="243776"/>
                  </a:lnTo>
                  <a:moveTo>
                    <a:pt x="1580180" y="257042"/>
                  </a:moveTo>
                  <a:lnTo>
                    <a:pt x="1595147" y="257042"/>
                  </a:lnTo>
                  <a:lnTo>
                    <a:pt x="1595147" y="241055"/>
                  </a:lnTo>
                  <a:lnTo>
                    <a:pt x="1580180" y="241055"/>
                  </a:lnTo>
                  <a:lnTo>
                    <a:pt x="1580180" y="257042"/>
                  </a:lnTo>
                  <a:moveTo>
                    <a:pt x="1580634" y="323145"/>
                  </a:moveTo>
                  <a:lnTo>
                    <a:pt x="1594693" y="323145"/>
                  </a:lnTo>
                  <a:lnTo>
                    <a:pt x="1594693" y="264752"/>
                  </a:lnTo>
                  <a:lnTo>
                    <a:pt x="1580634" y="264752"/>
                  </a:lnTo>
                  <a:lnTo>
                    <a:pt x="1580634" y="323145"/>
                  </a:lnTo>
                  <a:moveTo>
                    <a:pt x="1639747" y="263732"/>
                  </a:moveTo>
                  <a:cubicBezTo>
                    <a:pt x="1629995" y="263732"/>
                    <a:pt x="1625233" y="267814"/>
                    <a:pt x="1621945" y="273256"/>
                  </a:cubicBezTo>
                  <a:lnTo>
                    <a:pt x="1621945" y="264752"/>
                  </a:lnTo>
                  <a:lnTo>
                    <a:pt x="1607999" y="264752"/>
                  </a:lnTo>
                  <a:lnTo>
                    <a:pt x="1607999" y="323145"/>
                  </a:lnTo>
                  <a:lnTo>
                    <a:pt x="1622059" y="323145"/>
                  </a:lnTo>
                  <a:lnTo>
                    <a:pt x="1622059" y="291624"/>
                  </a:lnTo>
                  <a:cubicBezTo>
                    <a:pt x="1622059" y="282100"/>
                    <a:pt x="1626481" y="276318"/>
                    <a:pt x="1634871" y="276318"/>
                  </a:cubicBezTo>
                  <a:cubicBezTo>
                    <a:pt x="1641787" y="276318"/>
                    <a:pt x="1645756" y="280173"/>
                    <a:pt x="1645756" y="286749"/>
                  </a:cubicBezTo>
                  <a:lnTo>
                    <a:pt x="1645756" y="323145"/>
                  </a:lnTo>
                  <a:lnTo>
                    <a:pt x="1659816" y="323145"/>
                  </a:lnTo>
                  <a:lnTo>
                    <a:pt x="1659816" y="285502"/>
                  </a:lnTo>
                  <a:cubicBezTo>
                    <a:pt x="1659816" y="271555"/>
                    <a:pt x="1653012" y="263732"/>
                    <a:pt x="1639747" y="263732"/>
                  </a:cubicBezTo>
                  <a:moveTo>
                    <a:pt x="1727427" y="242529"/>
                  </a:moveTo>
                  <a:lnTo>
                    <a:pt x="1713367" y="242529"/>
                  </a:lnTo>
                  <a:lnTo>
                    <a:pt x="1713367" y="272462"/>
                  </a:lnTo>
                  <a:cubicBezTo>
                    <a:pt x="1709852" y="266793"/>
                    <a:pt x="1702709" y="263732"/>
                    <a:pt x="1695112" y="263732"/>
                  </a:cubicBezTo>
                  <a:cubicBezTo>
                    <a:pt x="1680826" y="263732"/>
                    <a:pt x="1668920" y="273710"/>
                    <a:pt x="1668920" y="293892"/>
                  </a:cubicBezTo>
                  <a:cubicBezTo>
                    <a:pt x="1668920" y="314415"/>
                    <a:pt x="1680826" y="324392"/>
                    <a:pt x="1695112" y="324392"/>
                  </a:cubicBezTo>
                  <a:cubicBezTo>
                    <a:pt x="1703162" y="324392"/>
                    <a:pt x="1710419" y="320878"/>
                    <a:pt x="1713594" y="314188"/>
                  </a:cubicBezTo>
                  <a:lnTo>
                    <a:pt x="1713594" y="323145"/>
                  </a:lnTo>
                  <a:lnTo>
                    <a:pt x="1727427" y="323145"/>
                  </a:lnTo>
                  <a:lnTo>
                    <a:pt x="1727427" y="242529"/>
                  </a:lnTo>
                  <a:moveTo>
                    <a:pt x="1698400" y="311467"/>
                  </a:moveTo>
                  <a:cubicBezTo>
                    <a:pt x="1690237" y="311467"/>
                    <a:pt x="1683207" y="305684"/>
                    <a:pt x="1683207" y="293892"/>
                  </a:cubicBezTo>
                  <a:cubicBezTo>
                    <a:pt x="1683207" y="281987"/>
                    <a:pt x="1690237" y="276204"/>
                    <a:pt x="1698400" y="276204"/>
                  </a:cubicBezTo>
                  <a:cubicBezTo>
                    <a:pt x="1705997" y="276204"/>
                    <a:pt x="1713707" y="281873"/>
                    <a:pt x="1713707" y="293892"/>
                  </a:cubicBezTo>
                  <a:cubicBezTo>
                    <a:pt x="1713707" y="305797"/>
                    <a:pt x="1705997" y="311467"/>
                    <a:pt x="1698400" y="31146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177" name="shape177"/>
            <p:cNvSpPr/>
            <p:nvPr/>
          </p:nvSpPr>
          <p:spPr>
            <a:xfrm>
              <a:off x="2878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8" name="shape178"/>
            <p:cNvSpPr/>
            <p:nvPr/>
          </p:nvSpPr>
          <p:spPr>
            <a:xfrm>
              <a:off x="2878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9" name="shape179"/>
            <p:cNvSpPr/>
            <p:nvPr/>
          </p:nvSpPr>
          <p:spPr>
            <a:xfrm>
              <a:off x="2878700" y="2029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0" name="shape180"/>
            <p:cNvSpPr/>
            <p:nvPr/>
          </p:nvSpPr>
          <p:spPr>
            <a:xfrm>
              <a:off x="5133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1" name="shape181"/>
            <p:cNvSpPr/>
            <p:nvPr/>
          </p:nvSpPr>
          <p:spPr>
            <a:xfrm>
              <a:off x="5133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2" name="shape182"/>
            <p:cNvSpPr/>
            <p:nvPr/>
          </p:nvSpPr>
          <p:spPr>
            <a:xfrm>
              <a:off x="5133700" y="2029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3" name="shape183"/>
            <p:cNvSpPr/>
            <p:nvPr/>
          </p:nvSpPr>
          <p:spPr>
            <a:xfrm>
              <a:off x="2878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4" name="shape184"/>
            <p:cNvSpPr/>
            <p:nvPr/>
          </p:nvSpPr>
          <p:spPr>
            <a:xfrm>
              <a:off x="2878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5" name="shape185"/>
            <p:cNvSpPr/>
            <p:nvPr/>
          </p:nvSpPr>
          <p:spPr>
            <a:xfrm>
              <a:off x="2878700" y="4284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6" name="shape186"/>
            <p:cNvSpPr/>
            <p:nvPr/>
          </p:nvSpPr>
          <p:spPr>
            <a:xfrm>
              <a:off x="5133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7" name="shape187"/>
            <p:cNvSpPr/>
            <p:nvPr/>
          </p:nvSpPr>
          <p:spPr>
            <a:xfrm>
              <a:off x="5133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8" name="shape188"/>
            <p:cNvSpPr/>
            <p:nvPr/>
          </p:nvSpPr>
          <p:spPr>
            <a:xfrm>
              <a:off x="5133700" y="4284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9" name="shape189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340153" y="0"/>
                  </a:moveTo>
                  <a:lnTo>
                    <a:pt x="2154301" y="0"/>
                  </a:lnTo>
                  <a:lnTo>
                    <a:pt x="2154301" y="518328"/>
                  </a:lnTo>
                  <a:lnTo>
                    <a:pt x="507055" y="518328"/>
                  </a:lnTo>
                  <a:cubicBezTo>
                    <a:pt x="448018" y="518328"/>
                    <a:pt x="418500" y="518328"/>
                    <a:pt x="396031" y="506657"/>
                  </a:cubicBezTo>
                  <a:cubicBezTo>
                    <a:pt x="377097" y="496822"/>
                    <a:pt x="361660" y="481384"/>
                    <a:pt x="351824" y="462450"/>
                  </a:cubicBezTo>
                  <a:cubicBezTo>
                    <a:pt x="340153" y="439981"/>
                    <a:pt x="340153" y="410463"/>
                    <a:pt x="340153" y="351427"/>
                  </a:cubicBezTo>
                  <a:lnTo>
                    <a:pt x="340153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190" name="shape190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824871" y="152794"/>
                  </a:moveTo>
                  <a:cubicBezTo>
                    <a:pt x="824871" y="118504"/>
                    <a:pt x="852668" y="90707"/>
                    <a:pt x="886957" y="90707"/>
                  </a:cubicBezTo>
                  <a:lnTo>
                    <a:pt x="1034907" y="90707"/>
                  </a:lnTo>
                  <a:cubicBezTo>
                    <a:pt x="1069196" y="90707"/>
                    <a:pt x="1096993" y="118504"/>
                    <a:pt x="1096993" y="152794"/>
                  </a:cubicBezTo>
                  <a:lnTo>
                    <a:pt x="1096993" y="300743"/>
                  </a:lnTo>
                  <a:cubicBezTo>
                    <a:pt x="1096993" y="335033"/>
                    <a:pt x="1069196" y="362830"/>
                    <a:pt x="1034907" y="362830"/>
                  </a:cubicBezTo>
                  <a:lnTo>
                    <a:pt x="886957" y="362830"/>
                  </a:lnTo>
                  <a:cubicBezTo>
                    <a:pt x="852668" y="362830"/>
                    <a:pt x="824871" y="335033"/>
                    <a:pt x="824871" y="300743"/>
                  </a:cubicBezTo>
                  <a:lnTo>
                    <a:pt x="824871" y="15279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191" name="shape191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007732" y="184294"/>
                  </a:moveTo>
                  <a:cubicBezTo>
                    <a:pt x="1013361" y="189923"/>
                    <a:pt x="1013361" y="199049"/>
                    <a:pt x="1007732" y="204679"/>
                  </a:cubicBezTo>
                  <a:lnTo>
                    <a:pt x="935661" y="276750"/>
                  </a:lnTo>
                  <a:cubicBezTo>
                    <a:pt x="930032" y="282379"/>
                    <a:pt x="920905" y="282379"/>
                    <a:pt x="915276" y="276750"/>
                  </a:cubicBezTo>
                  <a:cubicBezTo>
                    <a:pt x="909647" y="271121"/>
                    <a:pt x="909647" y="261995"/>
                    <a:pt x="915276" y="256366"/>
                  </a:cubicBezTo>
                  <a:lnTo>
                    <a:pt x="987347" y="184294"/>
                  </a:lnTo>
                  <a:cubicBezTo>
                    <a:pt x="992977" y="178665"/>
                    <a:pt x="1002103" y="178665"/>
                    <a:pt x="1007732" y="184294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192" name="shape192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903848" y="193249"/>
                  </a:moveTo>
                  <a:lnTo>
                    <a:pt x="903848" y="267794"/>
                  </a:lnTo>
                  <a:lnTo>
                    <a:pt x="915277" y="256365"/>
                  </a:lnTo>
                  <a:cubicBezTo>
                    <a:pt x="920906" y="250736"/>
                    <a:pt x="930032" y="250736"/>
                    <a:pt x="935661" y="256365"/>
                  </a:cubicBezTo>
                  <a:cubicBezTo>
                    <a:pt x="941290" y="261994"/>
                    <a:pt x="941290" y="271120"/>
                    <a:pt x="935661" y="276749"/>
                  </a:cubicBezTo>
                  <a:lnTo>
                    <a:pt x="911929" y="300482"/>
                  </a:lnTo>
                  <a:cubicBezTo>
                    <a:pt x="898308" y="314102"/>
                    <a:pt x="875019" y="304456"/>
                    <a:pt x="875020" y="285193"/>
                  </a:cubicBezTo>
                  <a:lnTo>
                    <a:pt x="875019" y="175850"/>
                  </a:lnTo>
                  <a:cubicBezTo>
                    <a:pt x="875019" y="156587"/>
                    <a:pt x="898308" y="146940"/>
                    <a:pt x="911929" y="160561"/>
                  </a:cubicBezTo>
                  <a:lnTo>
                    <a:pt x="1019162" y="267794"/>
                  </a:lnTo>
                  <a:lnTo>
                    <a:pt x="1019162" y="193249"/>
                  </a:lnTo>
                  <a:lnTo>
                    <a:pt x="1007733" y="204678"/>
                  </a:lnTo>
                  <a:cubicBezTo>
                    <a:pt x="1002103" y="210307"/>
                    <a:pt x="992977" y="210307"/>
                    <a:pt x="987348" y="204678"/>
                  </a:cubicBezTo>
                  <a:cubicBezTo>
                    <a:pt x="981719" y="199049"/>
                    <a:pt x="981719" y="189923"/>
                    <a:pt x="987349" y="184293"/>
                  </a:cubicBezTo>
                  <a:lnTo>
                    <a:pt x="1011080" y="160561"/>
                  </a:lnTo>
                  <a:cubicBezTo>
                    <a:pt x="1024701" y="146940"/>
                    <a:pt x="1047991" y="156587"/>
                    <a:pt x="1047990" y="175849"/>
                  </a:cubicBezTo>
                  <a:lnTo>
                    <a:pt x="1047990" y="285193"/>
                  </a:lnTo>
                  <a:cubicBezTo>
                    <a:pt x="1047991" y="304456"/>
                    <a:pt x="1024701" y="314102"/>
                    <a:pt x="1011081" y="300482"/>
                  </a:cubicBezTo>
                  <a:lnTo>
                    <a:pt x="903848" y="193249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193" name="shape193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258792" y="130392"/>
                  </a:moveTo>
                  <a:lnTo>
                    <a:pt x="1243712" y="130392"/>
                  </a:lnTo>
                  <a:lnTo>
                    <a:pt x="1229766" y="187084"/>
                  </a:lnTo>
                  <a:lnTo>
                    <a:pt x="1212645" y="130392"/>
                  </a:lnTo>
                  <a:lnTo>
                    <a:pt x="1198132" y="130392"/>
                  </a:lnTo>
                  <a:lnTo>
                    <a:pt x="1181011" y="186971"/>
                  </a:lnTo>
                  <a:lnTo>
                    <a:pt x="1167064" y="130392"/>
                  </a:lnTo>
                  <a:lnTo>
                    <a:pt x="1151417" y="130392"/>
                  </a:lnTo>
                  <a:lnTo>
                    <a:pt x="1173074" y="209761"/>
                  </a:lnTo>
                  <a:lnTo>
                    <a:pt x="1187700" y="209761"/>
                  </a:lnTo>
                  <a:lnTo>
                    <a:pt x="1205162" y="151822"/>
                  </a:lnTo>
                  <a:lnTo>
                    <a:pt x="1222623" y="209761"/>
                  </a:lnTo>
                  <a:lnTo>
                    <a:pt x="1237136" y="209761"/>
                  </a:lnTo>
                  <a:lnTo>
                    <a:pt x="1258792" y="130392"/>
                  </a:lnTo>
                  <a:moveTo>
                    <a:pt x="1287116" y="150348"/>
                  </a:moveTo>
                  <a:cubicBezTo>
                    <a:pt x="1270108" y="150348"/>
                    <a:pt x="1258203" y="161686"/>
                    <a:pt x="1258203" y="180621"/>
                  </a:cubicBezTo>
                  <a:cubicBezTo>
                    <a:pt x="1258203" y="199670"/>
                    <a:pt x="1270108" y="211008"/>
                    <a:pt x="1287116" y="211008"/>
                  </a:cubicBezTo>
                  <a:cubicBezTo>
                    <a:pt x="1304237" y="211008"/>
                    <a:pt x="1316142" y="199670"/>
                    <a:pt x="1316142" y="180621"/>
                  </a:cubicBezTo>
                  <a:cubicBezTo>
                    <a:pt x="1316142" y="161686"/>
                    <a:pt x="1304237" y="150348"/>
                    <a:pt x="1287116" y="150348"/>
                  </a:cubicBezTo>
                  <a:moveTo>
                    <a:pt x="1287002" y="163387"/>
                  </a:moveTo>
                  <a:cubicBezTo>
                    <a:pt x="1295506" y="163387"/>
                    <a:pt x="1301742" y="168943"/>
                    <a:pt x="1301742" y="180621"/>
                  </a:cubicBezTo>
                  <a:cubicBezTo>
                    <a:pt x="1301742" y="191619"/>
                    <a:pt x="1296413" y="197969"/>
                    <a:pt x="1287343" y="197969"/>
                  </a:cubicBezTo>
                  <a:cubicBezTo>
                    <a:pt x="1278839" y="197969"/>
                    <a:pt x="1272603" y="192413"/>
                    <a:pt x="1272603" y="180621"/>
                  </a:cubicBezTo>
                  <a:cubicBezTo>
                    <a:pt x="1272603" y="169736"/>
                    <a:pt x="1277932" y="163387"/>
                    <a:pt x="1287002" y="163387"/>
                  </a:cubicBezTo>
                  <a:moveTo>
                    <a:pt x="1357482" y="150348"/>
                  </a:moveTo>
                  <a:cubicBezTo>
                    <a:pt x="1347731" y="150348"/>
                    <a:pt x="1342969" y="154429"/>
                    <a:pt x="1339681" y="159872"/>
                  </a:cubicBezTo>
                  <a:lnTo>
                    <a:pt x="1339681" y="151368"/>
                  </a:lnTo>
                  <a:lnTo>
                    <a:pt x="1325734" y="151368"/>
                  </a:lnTo>
                  <a:lnTo>
                    <a:pt x="1325734" y="209761"/>
                  </a:lnTo>
                  <a:lnTo>
                    <a:pt x="1339794" y="209761"/>
                  </a:lnTo>
                  <a:lnTo>
                    <a:pt x="1339794" y="178240"/>
                  </a:lnTo>
                  <a:cubicBezTo>
                    <a:pt x="1339794" y="168716"/>
                    <a:pt x="1344216" y="162933"/>
                    <a:pt x="1352606" y="162933"/>
                  </a:cubicBezTo>
                  <a:cubicBezTo>
                    <a:pt x="1359523" y="162933"/>
                    <a:pt x="1363491" y="166788"/>
                    <a:pt x="1363491" y="173365"/>
                  </a:cubicBezTo>
                  <a:lnTo>
                    <a:pt x="1363491" y="209761"/>
                  </a:lnTo>
                  <a:lnTo>
                    <a:pt x="1377551" y="209761"/>
                  </a:lnTo>
                  <a:lnTo>
                    <a:pt x="1377551" y="172117"/>
                  </a:lnTo>
                  <a:cubicBezTo>
                    <a:pt x="1377551" y="158171"/>
                    <a:pt x="1370748" y="150348"/>
                    <a:pt x="1357482" y="150348"/>
                  </a:cubicBezTo>
                  <a:moveTo>
                    <a:pt x="1445162" y="129145"/>
                  </a:moveTo>
                  <a:lnTo>
                    <a:pt x="1431102" y="129145"/>
                  </a:lnTo>
                  <a:lnTo>
                    <a:pt x="1431102" y="159078"/>
                  </a:lnTo>
                  <a:cubicBezTo>
                    <a:pt x="1427588" y="153409"/>
                    <a:pt x="1420444" y="150348"/>
                    <a:pt x="1412848" y="150348"/>
                  </a:cubicBezTo>
                  <a:cubicBezTo>
                    <a:pt x="1398561" y="150348"/>
                    <a:pt x="1386656" y="160325"/>
                    <a:pt x="1386656" y="180508"/>
                  </a:cubicBezTo>
                  <a:cubicBezTo>
                    <a:pt x="1386656" y="201030"/>
                    <a:pt x="1398561" y="211008"/>
                    <a:pt x="1412848" y="211008"/>
                  </a:cubicBezTo>
                  <a:cubicBezTo>
                    <a:pt x="1420898" y="211008"/>
                    <a:pt x="1428154" y="207493"/>
                    <a:pt x="1431329" y="200804"/>
                  </a:cubicBezTo>
                  <a:lnTo>
                    <a:pt x="1431329" y="209761"/>
                  </a:lnTo>
                  <a:lnTo>
                    <a:pt x="1445162" y="209761"/>
                  </a:lnTo>
                  <a:lnTo>
                    <a:pt x="1445162" y="129145"/>
                  </a:lnTo>
                  <a:moveTo>
                    <a:pt x="1416136" y="198082"/>
                  </a:moveTo>
                  <a:cubicBezTo>
                    <a:pt x="1407972" y="198082"/>
                    <a:pt x="1400942" y="192300"/>
                    <a:pt x="1400942" y="180508"/>
                  </a:cubicBezTo>
                  <a:cubicBezTo>
                    <a:pt x="1400942" y="168602"/>
                    <a:pt x="1407972" y="162820"/>
                    <a:pt x="1416136" y="162820"/>
                  </a:cubicBezTo>
                  <a:cubicBezTo>
                    <a:pt x="1423732" y="162820"/>
                    <a:pt x="1431443" y="168489"/>
                    <a:pt x="1431443" y="180508"/>
                  </a:cubicBezTo>
                  <a:cubicBezTo>
                    <a:pt x="1431443" y="192413"/>
                    <a:pt x="1423732" y="198082"/>
                    <a:pt x="1416136" y="198082"/>
                  </a:cubicBezTo>
                  <a:moveTo>
                    <a:pt x="1509065" y="184816"/>
                  </a:moveTo>
                  <a:lnTo>
                    <a:pt x="1509065" y="179034"/>
                  </a:lnTo>
                  <a:cubicBezTo>
                    <a:pt x="1509065" y="159758"/>
                    <a:pt x="1497047" y="150348"/>
                    <a:pt x="1482874" y="150348"/>
                  </a:cubicBezTo>
                  <a:cubicBezTo>
                    <a:pt x="1468020" y="150348"/>
                    <a:pt x="1454754" y="160552"/>
                    <a:pt x="1454754" y="180961"/>
                  </a:cubicBezTo>
                  <a:cubicBezTo>
                    <a:pt x="1454754" y="201257"/>
                    <a:pt x="1467794" y="211008"/>
                    <a:pt x="1482534" y="211008"/>
                  </a:cubicBezTo>
                  <a:cubicBezTo>
                    <a:pt x="1494439" y="211008"/>
                    <a:pt x="1505664" y="204545"/>
                    <a:pt x="1508612" y="192186"/>
                  </a:cubicBezTo>
                  <a:lnTo>
                    <a:pt x="1495459" y="192186"/>
                  </a:lnTo>
                  <a:cubicBezTo>
                    <a:pt x="1493418" y="196835"/>
                    <a:pt x="1488656" y="198876"/>
                    <a:pt x="1483100" y="198876"/>
                  </a:cubicBezTo>
                  <a:cubicBezTo>
                    <a:pt x="1474710" y="198876"/>
                    <a:pt x="1468701" y="194341"/>
                    <a:pt x="1468361" y="184816"/>
                  </a:cubicBezTo>
                  <a:lnTo>
                    <a:pt x="1509065" y="184816"/>
                  </a:lnTo>
                  <a:moveTo>
                    <a:pt x="1482760" y="162480"/>
                  </a:moveTo>
                  <a:cubicBezTo>
                    <a:pt x="1490357" y="162480"/>
                    <a:pt x="1495233" y="166788"/>
                    <a:pt x="1495233" y="174498"/>
                  </a:cubicBezTo>
                  <a:lnTo>
                    <a:pt x="1468701" y="174498"/>
                  </a:lnTo>
                  <a:cubicBezTo>
                    <a:pt x="1469948" y="165995"/>
                    <a:pt x="1476071" y="162480"/>
                    <a:pt x="1482760" y="162480"/>
                  </a:cubicBezTo>
                  <a:moveTo>
                    <a:pt x="1551738" y="150688"/>
                  </a:moveTo>
                  <a:lnTo>
                    <a:pt x="1547883" y="150688"/>
                  </a:lnTo>
                  <a:cubicBezTo>
                    <a:pt x="1541080" y="150688"/>
                    <a:pt x="1535637" y="153636"/>
                    <a:pt x="1532689" y="159985"/>
                  </a:cubicBezTo>
                  <a:lnTo>
                    <a:pt x="1532689" y="151368"/>
                  </a:lnTo>
                  <a:lnTo>
                    <a:pt x="1518743" y="151368"/>
                  </a:lnTo>
                  <a:lnTo>
                    <a:pt x="1518743" y="209761"/>
                  </a:lnTo>
                  <a:lnTo>
                    <a:pt x="1532802" y="209761"/>
                  </a:lnTo>
                  <a:lnTo>
                    <a:pt x="1532802" y="181188"/>
                  </a:lnTo>
                  <a:cubicBezTo>
                    <a:pt x="1532802" y="169736"/>
                    <a:pt x="1538132" y="164407"/>
                    <a:pt x="1547996" y="164407"/>
                  </a:cubicBezTo>
                  <a:lnTo>
                    <a:pt x="1551738" y="164407"/>
                  </a:lnTo>
                  <a:lnTo>
                    <a:pt x="1551738" y="150688"/>
                  </a:lnTo>
                  <a:moveTo>
                    <a:pt x="1582408" y="174952"/>
                  </a:moveTo>
                  <a:cubicBezTo>
                    <a:pt x="1575265" y="173931"/>
                    <a:pt x="1570163" y="173024"/>
                    <a:pt x="1570163" y="168489"/>
                  </a:cubicBezTo>
                  <a:cubicBezTo>
                    <a:pt x="1570163" y="165088"/>
                    <a:pt x="1572884" y="162026"/>
                    <a:pt x="1579800" y="162026"/>
                  </a:cubicBezTo>
                  <a:cubicBezTo>
                    <a:pt x="1585810" y="162026"/>
                    <a:pt x="1589891" y="164294"/>
                    <a:pt x="1590458" y="170076"/>
                  </a:cubicBezTo>
                  <a:lnTo>
                    <a:pt x="1604178" y="170076"/>
                  </a:lnTo>
                  <a:cubicBezTo>
                    <a:pt x="1603384" y="157037"/>
                    <a:pt x="1593293" y="150348"/>
                    <a:pt x="1579687" y="150348"/>
                  </a:cubicBezTo>
                  <a:cubicBezTo>
                    <a:pt x="1567555" y="150348"/>
                    <a:pt x="1556443" y="155677"/>
                    <a:pt x="1556443" y="168943"/>
                  </a:cubicBezTo>
                  <a:cubicBezTo>
                    <a:pt x="1556443" y="183342"/>
                    <a:pt x="1569482" y="185270"/>
                    <a:pt x="1580934" y="187197"/>
                  </a:cubicBezTo>
                  <a:cubicBezTo>
                    <a:pt x="1588984" y="188558"/>
                    <a:pt x="1591706" y="189465"/>
                    <a:pt x="1591706" y="193093"/>
                  </a:cubicBezTo>
                  <a:cubicBezTo>
                    <a:pt x="1591706" y="197515"/>
                    <a:pt x="1587510" y="199443"/>
                    <a:pt x="1581501" y="199443"/>
                  </a:cubicBezTo>
                  <a:cubicBezTo>
                    <a:pt x="1574925" y="199443"/>
                    <a:pt x="1569822" y="196949"/>
                    <a:pt x="1568802" y="191053"/>
                  </a:cubicBezTo>
                  <a:lnTo>
                    <a:pt x="1554629" y="191053"/>
                  </a:lnTo>
                  <a:cubicBezTo>
                    <a:pt x="1555649" y="205792"/>
                    <a:pt x="1568689" y="211008"/>
                    <a:pt x="1580821" y="211008"/>
                  </a:cubicBezTo>
                  <a:cubicBezTo>
                    <a:pt x="1593860" y="211008"/>
                    <a:pt x="1605538" y="204772"/>
                    <a:pt x="1605538" y="191619"/>
                  </a:cubicBezTo>
                  <a:cubicBezTo>
                    <a:pt x="1605538" y="178013"/>
                    <a:pt x="1592839" y="176539"/>
                    <a:pt x="1582408" y="174952"/>
                  </a:cubicBezTo>
                  <a:moveTo>
                    <a:pt x="1646391" y="150348"/>
                  </a:moveTo>
                  <a:cubicBezTo>
                    <a:pt x="1636526" y="150348"/>
                    <a:pt x="1631991" y="154429"/>
                    <a:pt x="1628703" y="159985"/>
                  </a:cubicBezTo>
                  <a:lnTo>
                    <a:pt x="1628703" y="129145"/>
                  </a:lnTo>
                  <a:lnTo>
                    <a:pt x="1614643" y="129145"/>
                  </a:lnTo>
                  <a:lnTo>
                    <a:pt x="1614643" y="209761"/>
                  </a:lnTo>
                  <a:lnTo>
                    <a:pt x="1628703" y="209761"/>
                  </a:lnTo>
                  <a:lnTo>
                    <a:pt x="1628703" y="178240"/>
                  </a:lnTo>
                  <a:cubicBezTo>
                    <a:pt x="1628703" y="168716"/>
                    <a:pt x="1633125" y="162933"/>
                    <a:pt x="1641515" y="162933"/>
                  </a:cubicBezTo>
                  <a:cubicBezTo>
                    <a:pt x="1648432" y="162933"/>
                    <a:pt x="1652400" y="166788"/>
                    <a:pt x="1652400" y="173365"/>
                  </a:cubicBezTo>
                  <a:lnTo>
                    <a:pt x="1652400" y="209761"/>
                  </a:lnTo>
                  <a:lnTo>
                    <a:pt x="1666460" y="209761"/>
                  </a:lnTo>
                  <a:lnTo>
                    <a:pt x="1666460" y="172117"/>
                  </a:lnTo>
                  <a:cubicBezTo>
                    <a:pt x="1666460" y="158171"/>
                    <a:pt x="1659657" y="150348"/>
                    <a:pt x="1646391" y="150348"/>
                  </a:cubicBezTo>
                  <a:moveTo>
                    <a:pt x="1704364" y="150348"/>
                  </a:moveTo>
                  <a:cubicBezTo>
                    <a:pt x="1689851" y="150348"/>
                    <a:pt x="1679533" y="156924"/>
                    <a:pt x="1677265" y="170530"/>
                  </a:cubicBezTo>
                  <a:lnTo>
                    <a:pt x="1690645" y="170530"/>
                  </a:lnTo>
                  <a:cubicBezTo>
                    <a:pt x="1691892" y="166108"/>
                    <a:pt x="1694386" y="161913"/>
                    <a:pt x="1703117" y="161913"/>
                  </a:cubicBezTo>
                  <a:cubicBezTo>
                    <a:pt x="1708106" y="161913"/>
                    <a:pt x="1712755" y="163500"/>
                    <a:pt x="1712755" y="167922"/>
                  </a:cubicBezTo>
                  <a:cubicBezTo>
                    <a:pt x="1712755" y="172798"/>
                    <a:pt x="1708219" y="173705"/>
                    <a:pt x="1705952" y="174045"/>
                  </a:cubicBezTo>
                  <a:lnTo>
                    <a:pt x="1694160" y="175746"/>
                  </a:lnTo>
                  <a:cubicBezTo>
                    <a:pt x="1688831" y="176539"/>
                    <a:pt x="1675565" y="179034"/>
                    <a:pt x="1675565" y="193660"/>
                  </a:cubicBezTo>
                  <a:cubicBezTo>
                    <a:pt x="1675565" y="206019"/>
                    <a:pt x="1685089" y="211008"/>
                    <a:pt x="1694386" y="211008"/>
                  </a:cubicBezTo>
                  <a:cubicBezTo>
                    <a:pt x="1700623" y="211008"/>
                    <a:pt x="1708219" y="208740"/>
                    <a:pt x="1712755" y="201257"/>
                  </a:cubicBezTo>
                  <a:lnTo>
                    <a:pt x="1712755" y="209761"/>
                  </a:lnTo>
                  <a:lnTo>
                    <a:pt x="1726474" y="209761"/>
                  </a:lnTo>
                  <a:lnTo>
                    <a:pt x="1726474" y="169283"/>
                  </a:lnTo>
                  <a:cubicBezTo>
                    <a:pt x="1726474" y="155563"/>
                    <a:pt x="1717177" y="150348"/>
                    <a:pt x="1704364" y="150348"/>
                  </a:cubicBezTo>
                  <a:moveTo>
                    <a:pt x="1698015" y="199330"/>
                  </a:moveTo>
                  <a:cubicBezTo>
                    <a:pt x="1693026" y="199330"/>
                    <a:pt x="1689624" y="197175"/>
                    <a:pt x="1689624" y="192527"/>
                  </a:cubicBezTo>
                  <a:cubicBezTo>
                    <a:pt x="1689624" y="186064"/>
                    <a:pt x="1696541" y="185043"/>
                    <a:pt x="1699035" y="184703"/>
                  </a:cubicBezTo>
                  <a:lnTo>
                    <a:pt x="1704931" y="183796"/>
                  </a:lnTo>
                  <a:cubicBezTo>
                    <a:pt x="1707879" y="183342"/>
                    <a:pt x="1710260" y="183002"/>
                    <a:pt x="1712415" y="182095"/>
                  </a:cubicBezTo>
                  <a:lnTo>
                    <a:pt x="1712415" y="185270"/>
                  </a:lnTo>
                  <a:cubicBezTo>
                    <a:pt x="1712415" y="193093"/>
                    <a:pt x="1706519" y="199330"/>
                    <a:pt x="1698015" y="199330"/>
                  </a:cubicBezTo>
                  <a:moveTo>
                    <a:pt x="1772542" y="150688"/>
                  </a:moveTo>
                  <a:lnTo>
                    <a:pt x="1768687" y="150688"/>
                  </a:lnTo>
                  <a:cubicBezTo>
                    <a:pt x="1761884" y="150688"/>
                    <a:pt x="1756442" y="153636"/>
                    <a:pt x="1753494" y="159985"/>
                  </a:cubicBezTo>
                  <a:lnTo>
                    <a:pt x="1753494" y="151368"/>
                  </a:lnTo>
                  <a:lnTo>
                    <a:pt x="1739547" y="151368"/>
                  </a:lnTo>
                  <a:lnTo>
                    <a:pt x="1739547" y="209761"/>
                  </a:lnTo>
                  <a:lnTo>
                    <a:pt x="1753607" y="209761"/>
                  </a:lnTo>
                  <a:lnTo>
                    <a:pt x="1753607" y="181188"/>
                  </a:lnTo>
                  <a:cubicBezTo>
                    <a:pt x="1753607" y="169736"/>
                    <a:pt x="1758936" y="164407"/>
                    <a:pt x="1768801" y="164407"/>
                  </a:cubicBezTo>
                  <a:lnTo>
                    <a:pt x="1772542" y="164407"/>
                  </a:lnTo>
                  <a:lnTo>
                    <a:pt x="1772542" y="150688"/>
                  </a:lnTo>
                  <a:moveTo>
                    <a:pt x="1829206" y="184816"/>
                  </a:moveTo>
                  <a:lnTo>
                    <a:pt x="1829206" y="179034"/>
                  </a:lnTo>
                  <a:cubicBezTo>
                    <a:pt x="1829206" y="159758"/>
                    <a:pt x="1817187" y="150348"/>
                    <a:pt x="1803014" y="150348"/>
                  </a:cubicBezTo>
                  <a:cubicBezTo>
                    <a:pt x="1788161" y="150348"/>
                    <a:pt x="1774895" y="160552"/>
                    <a:pt x="1774895" y="180961"/>
                  </a:cubicBezTo>
                  <a:cubicBezTo>
                    <a:pt x="1774895" y="201257"/>
                    <a:pt x="1787934" y="211008"/>
                    <a:pt x="1802674" y="211008"/>
                  </a:cubicBezTo>
                  <a:cubicBezTo>
                    <a:pt x="1814579" y="211008"/>
                    <a:pt x="1825804" y="204545"/>
                    <a:pt x="1828752" y="192186"/>
                  </a:cubicBezTo>
                  <a:lnTo>
                    <a:pt x="1815600" y="192186"/>
                  </a:lnTo>
                  <a:cubicBezTo>
                    <a:pt x="1813559" y="196835"/>
                    <a:pt x="1808797" y="198876"/>
                    <a:pt x="1803241" y="198876"/>
                  </a:cubicBezTo>
                  <a:cubicBezTo>
                    <a:pt x="1794851" y="198876"/>
                    <a:pt x="1788841" y="194341"/>
                    <a:pt x="1788501" y="184816"/>
                  </a:cubicBezTo>
                  <a:lnTo>
                    <a:pt x="1829206" y="184816"/>
                  </a:lnTo>
                  <a:moveTo>
                    <a:pt x="1802901" y="162480"/>
                  </a:moveTo>
                  <a:cubicBezTo>
                    <a:pt x="1810498" y="162480"/>
                    <a:pt x="1815373" y="166788"/>
                    <a:pt x="1815373" y="174498"/>
                  </a:cubicBezTo>
                  <a:lnTo>
                    <a:pt x="1788841" y="174498"/>
                  </a:lnTo>
                  <a:cubicBezTo>
                    <a:pt x="1790088" y="165995"/>
                    <a:pt x="1796211" y="162480"/>
                    <a:pt x="1802901" y="162480"/>
                  </a:cubicBezTo>
                  <a:moveTo>
                    <a:pt x="1213665" y="323145"/>
                  </a:moveTo>
                  <a:lnTo>
                    <a:pt x="1213665" y="309312"/>
                  </a:lnTo>
                  <a:lnTo>
                    <a:pt x="1172960" y="309312"/>
                  </a:lnTo>
                  <a:lnTo>
                    <a:pt x="1172960" y="289924"/>
                  </a:lnTo>
                  <a:lnTo>
                    <a:pt x="1208450" y="289924"/>
                  </a:lnTo>
                  <a:lnTo>
                    <a:pt x="1208450" y="276091"/>
                  </a:lnTo>
                  <a:lnTo>
                    <a:pt x="1172960" y="276091"/>
                  </a:lnTo>
                  <a:lnTo>
                    <a:pt x="1172960" y="257609"/>
                  </a:lnTo>
                  <a:lnTo>
                    <a:pt x="1211511" y="257609"/>
                  </a:lnTo>
                  <a:lnTo>
                    <a:pt x="1211511" y="243776"/>
                  </a:lnTo>
                  <a:lnTo>
                    <a:pt x="1158220" y="243776"/>
                  </a:lnTo>
                  <a:lnTo>
                    <a:pt x="1158220" y="323145"/>
                  </a:lnTo>
                  <a:lnTo>
                    <a:pt x="1213665" y="323145"/>
                  </a:lnTo>
                  <a:moveTo>
                    <a:pt x="1277841" y="242529"/>
                  </a:moveTo>
                  <a:lnTo>
                    <a:pt x="1263781" y="242529"/>
                  </a:lnTo>
                  <a:lnTo>
                    <a:pt x="1263781" y="272462"/>
                  </a:lnTo>
                  <a:cubicBezTo>
                    <a:pt x="1260266" y="266793"/>
                    <a:pt x="1253123" y="263732"/>
                    <a:pt x="1245526" y="263732"/>
                  </a:cubicBezTo>
                  <a:cubicBezTo>
                    <a:pt x="1231240" y="263732"/>
                    <a:pt x="1219335" y="273710"/>
                    <a:pt x="1219335" y="293892"/>
                  </a:cubicBezTo>
                  <a:cubicBezTo>
                    <a:pt x="1219335" y="314415"/>
                    <a:pt x="1231240" y="324392"/>
                    <a:pt x="1245526" y="324392"/>
                  </a:cubicBezTo>
                  <a:cubicBezTo>
                    <a:pt x="1253577" y="324392"/>
                    <a:pt x="1260833" y="320878"/>
                    <a:pt x="1264008" y="314188"/>
                  </a:cubicBezTo>
                  <a:lnTo>
                    <a:pt x="1264008" y="323145"/>
                  </a:lnTo>
                  <a:lnTo>
                    <a:pt x="1277841" y="323145"/>
                  </a:lnTo>
                  <a:lnTo>
                    <a:pt x="1277841" y="242529"/>
                  </a:lnTo>
                  <a:moveTo>
                    <a:pt x="1248815" y="311467"/>
                  </a:moveTo>
                  <a:cubicBezTo>
                    <a:pt x="1240651" y="311467"/>
                    <a:pt x="1233621" y="305684"/>
                    <a:pt x="1233621" y="293892"/>
                  </a:cubicBezTo>
                  <a:cubicBezTo>
                    <a:pt x="1233621" y="281987"/>
                    <a:pt x="1240651" y="276204"/>
                    <a:pt x="1248815" y="276204"/>
                  </a:cubicBezTo>
                  <a:cubicBezTo>
                    <a:pt x="1256411" y="276204"/>
                    <a:pt x="1264121" y="281873"/>
                    <a:pt x="1264121" y="293892"/>
                  </a:cubicBezTo>
                  <a:cubicBezTo>
                    <a:pt x="1264121" y="305797"/>
                    <a:pt x="1256411" y="311467"/>
                    <a:pt x="1248815" y="311467"/>
                  </a:cubicBezTo>
                  <a:moveTo>
                    <a:pt x="1324402" y="264072"/>
                  </a:moveTo>
                  <a:lnTo>
                    <a:pt x="1320547" y="264072"/>
                  </a:lnTo>
                  <a:cubicBezTo>
                    <a:pt x="1313744" y="264072"/>
                    <a:pt x="1308302" y="267020"/>
                    <a:pt x="1305354" y="273370"/>
                  </a:cubicBezTo>
                  <a:lnTo>
                    <a:pt x="1305354" y="264752"/>
                  </a:lnTo>
                  <a:lnTo>
                    <a:pt x="1291407" y="264752"/>
                  </a:lnTo>
                  <a:lnTo>
                    <a:pt x="1291407" y="323145"/>
                  </a:lnTo>
                  <a:lnTo>
                    <a:pt x="1305467" y="323145"/>
                  </a:lnTo>
                  <a:lnTo>
                    <a:pt x="1305467" y="294572"/>
                  </a:lnTo>
                  <a:cubicBezTo>
                    <a:pt x="1305467" y="283121"/>
                    <a:pt x="1310796" y="277791"/>
                    <a:pt x="1320660" y="277791"/>
                  </a:cubicBezTo>
                  <a:lnTo>
                    <a:pt x="1324402" y="277791"/>
                  </a:lnTo>
                  <a:lnTo>
                    <a:pt x="1324402" y="264072"/>
                  </a:lnTo>
                  <a:moveTo>
                    <a:pt x="1355549" y="263732"/>
                  </a:moveTo>
                  <a:cubicBezTo>
                    <a:pt x="1341036" y="263732"/>
                    <a:pt x="1330718" y="270308"/>
                    <a:pt x="1328450" y="283914"/>
                  </a:cubicBezTo>
                  <a:lnTo>
                    <a:pt x="1341829" y="283914"/>
                  </a:lnTo>
                  <a:cubicBezTo>
                    <a:pt x="1343077" y="279492"/>
                    <a:pt x="1345571" y="275297"/>
                    <a:pt x="1354302" y="275297"/>
                  </a:cubicBezTo>
                  <a:cubicBezTo>
                    <a:pt x="1359290" y="275297"/>
                    <a:pt x="1363939" y="276884"/>
                    <a:pt x="1363939" y="281306"/>
                  </a:cubicBezTo>
                  <a:cubicBezTo>
                    <a:pt x="1363939" y="286182"/>
                    <a:pt x="1359404" y="287089"/>
                    <a:pt x="1357136" y="287429"/>
                  </a:cubicBezTo>
                  <a:lnTo>
                    <a:pt x="1345344" y="289130"/>
                  </a:lnTo>
                  <a:cubicBezTo>
                    <a:pt x="1340015" y="289924"/>
                    <a:pt x="1326749" y="292418"/>
                    <a:pt x="1326749" y="307045"/>
                  </a:cubicBezTo>
                  <a:cubicBezTo>
                    <a:pt x="1326749" y="319404"/>
                    <a:pt x="1336273" y="324392"/>
                    <a:pt x="1345571" y="324392"/>
                  </a:cubicBezTo>
                  <a:cubicBezTo>
                    <a:pt x="1351807" y="324392"/>
                    <a:pt x="1359404" y="322125"/>
                    <a:pt x="1363939" y="314641"/>
                  </a:cubicBezTo>
                  <a:lnTo>
                    <a:pt x="1363939" y="323145"/>
                  </a:lnTo>
                  <a:lnTo>
                    <a:pt x="1377659" y="323145"/>
                  </a:lnTo>
                  <a:lnTo>
                    <a:pt x="1377659" y="282667"/>
                  </a:lnTo>
                  <a:cubicBezTo>
                    <a:pt x="1377659" y="268948"/>
                    <a:pt x="1368361" y="263732"/>
                    <a:pt x="1355549" y="263732"/>
                  </a:cubicBezTo>
                  <a:moveTo>
                    <a:pt x="1349199" y="312714"/>
                  </a:moveTo>
                  <a:cubicBezTo>
                    <a:pt x="1344210" y="312714"/>
                    <a:pt x="1340809" y="310560"/>
                    <a:pt x="1340809" y="305911"/>
                  </a:cubicBezTo>
                  <a:cubicBezTo>
                    <a:pt x="1340809" y="299448"/>
                    <a:pt x="1347725" y="298427"/>
                    <a:pt x="1350220" y="298087"/>
                  </a:cubicBezTo>
                  <a:lnTo>
                    <a:pt x="1356116" y="297180"/>
                  </a:lnTo>
                  <a:cubicBezTo>
                    <a:pt x="1359064" y="296727"/>
                    <a:pt x="1361445" y="296387"/>
                    <a:pt x="1363599" y="295479"/>
                  </a:cubicBezTo>
                  <a:lnTo>
                    <a:pt x="1363599" y="298654"/>
                  </a:lnTo>
                  <a:cubicBezTo>
                    <a:pt x="1363599" y="306478"/>
                    <a:pt x="1357703" y="312714"/>
                    <a:pt x="1349199" y="312714"/>
                  </a:cubicBezTo>
                  <a:moveTo>
                    <a:pt x="1476796" y="264752"/>
                  </a:moveTo>
                  <a:lnTo>
                    <a:pt x="1462283" y="264752"/>
                  </a:lnTo>
                  <a:lnTo>
                    <a:pt x="1450038" y="304323"/>
                  </a:lnTo>
                  <a:lnTo>
                    <a:pt x="1437452" y="264752"/>
                  </a:lnTo>
                  <a:lnTo>
                    <a:pt x="1423732" y="264752"/>
                  </a:lnTo>
                  <a:lnTo>
                    <a:pt x="1411260" y="304323"/>
                  </a:lnTo>
                  <a:lnTo>
                    <a:pt x="1398901" y="264752"/>
                  </a:lnTo>
                  <a:lnTo>
                    <a:pt x="1383935" y="264752"/>
                  </a:lnTo>
                  <a:lnTo>
                    <a:pt x="1404117" y="323145"/>
                  </a:lnTo>
                  <a:lnTo>
                    <a:pt x="1417723" y="323145"/>
                  </a:lnTo>
                  <a:lnTo>
                    <a:pt x="1430309" y="285275"/>
                  </a:lnTo>
                  <a:lnTo>
                    <a:pt x="1443008" y="323145"/>
                  </a:lnTo>
                  <a:lnTo>
                    <a:pt x="1456501" y="323145"/>
                  </a:lnTo>
                  <a:lnTo>
                    <a:pt x="1476796" y="264752"/>
                  </a:lnTo>
                  <a:moveTo>
                    <a:pt x="1566188" y="243776"/>
                  </a:moveTo>
                  <a:lnTo>
                    <a:pt x="1547480" y="243776"/>
                  </a:lnTo>
                  <a:lnTo>
                    <a:pt x="1525484" y="304437"/>
                  </a:lnTo>
                  <a:lnTo>
                    <a:pt x="1503487" y="243776"/>
                  </a:lnTo>
                  <a:lnTo>
                    <a:pt x="1484779" y="243776"/>
                  </a:lnTo>
                  <a:lnTo>
                    <a:pt x="1484779" y="323145"/>
                  </a:lnTo>
                  <a:lnTo>
                    <a:pt x="1498271" y="323145"/>
                  </a:lnTo>
                  <a:lnTo>
                    <a:pt x="1498271" y="267247"/>
                  </a:lnTo>
                  <a:lnTo>
                    <a:pt x="1518680" y="323145"/>
                  </a:lnTo>
                  <a:lnTo>
                    <a:pt x="1531946" y="323145"/>
                  </a:lnTo>
                  <a:lnTo>
                    <a:pt x="1552356" y="267247"/>
                  </a:lnTo>
                  <a:lnTo>
                    <a:pt x="1552356" y="323145"/>
                  </a:lnTo>
                  <a:lnTo>
                    <a:pt x="1566188" y="323145"/>
                  </a:lnTo>
                  <a:lnTo>
                    <a:pt x="1566188" y="243776"/>
                  </a:lnTo>
                  <a:moveTo>
                    <a:pt x="1580180" y="257042"/>
                  </a:moveTo>
                  <a:lnTo>
                    <a:pt x="1595147" y="257042"/>
                  </a:lnTo>
                  <a:lnTo>
                    <a:pt x="1595147" y="241055"/>
                  </a:lnTo>
                  <a:lnTo>
                    <a:pt x="1580180" y="241055"/>
                  </a:lnTo>
                  <a:lnTo>
                    <a:pt x="1580180" y="257042"/>
                  </a:lnTo>
                  <a:moveTo>
                    <a:pt x="1580634" y="323145"/>
                  </a:moveTo>
                  <a:lnTo>
                    <a:pt x="1594693" y="323145"/>
                  </a:lnTo>
                  <a:lnTo>
                    <a:pt x="1594693" y="264752"/>
                  </a:lnTo>
                  <a:lnTo>
                    <a:pt x="1580634" y="264752"/>
                  </a:lnTo>
                  <a:lnTo>
                    <a:pt x="1580634" y="323145"/>
                  </a:lnTo>
                  <a:moveTo>
                    <a:pt x="1639747" y="263732"/>
                  </a:moveTo>
                  <a:cubicBezTo>
                    <a:pt x="1629995" y="263732"/>
                    <a:pt x="1625233" y="267814"/>
                    <a:pt x="1621945" y="273256"/>
                  </a:cubicBezTo>
                  <a:lnTo>
                    <a:pt x="1621945" y="264752"/>
                  </a:lnTo>
                  <a:lnTo>
                    <a:pt x="1607999" y="264752"/>
                  </a:lnTo>
                  <a:lnTo>
                    <a:pt x="1607999" y="323145"/>
                  </a:lnTo>
                  <a:lnTo>
                    <a:pt x="1622059" y="323145"/>
                  </a:lnTo>
                  <a:lnTo>
                    <a:pt x="1622059" y="291624"/>
                  </a:lnTo>
                  <a:cubicBezTo>
                    <a:pt x="1622059" y="282100"/>
                    <a:pt x="1626481" y="276318"/>
                    <a:pt x="1634871" y="276318"/>
                  </a:cubicBezTo>
                  <a:cubicBezTo>
                    <a:pt x="1641787" y="276318"/>
                    <a:pt x="1645756" y="280173"/>
                    <a:pt x="1645756" y="286749"/>
                  </a:cubicBezTo>
                  <a:lnTo>
                    <a:pt x="1645756" y="323145"/>
                  </a:lnTo>
                  <a:lnTo>
                    <a:pt x="1659816" y="323145"/>
                  </a:lnTo>
                  <a:lnTo>
                    <a:pt x="1659816" y="285502"/>
                  </a:lnTo>
                  <a:cubicBezTo>
                    <a:pt x="1659816" y="271555"/>
                    <a:pt x="1653012" y="263732"/>
                    <a:pt x="1639747" y="263732"/>
                  </a:cubicBezTo>
                  <a:moveTo>
                    <a:pt x="1727427" y="242529"/>
                  </a:moveTo>
                  <a:lnTo>
                    <a:pt x="1713367" y="242529"/>
                  </a:lnTo>
                  <a:lnTo>
                    <a:pt x="1713367" y="272462"/>
                  </a:lnTo>
                  <a:cubicBezTo>
                    <a:pt x="1709852" y="266793"/>
                    <a:pt x="1702709" y="263732"/>
                    <a:pt x="1695112" y="263732"/>
                  </a:cubicBezTo>
                  <a:cubicBezTo>
                    <a:pt x="1680826" y="263732"/>
                    <a:pt x="1668920" y="273710"/>
                    <a:pt x="1668920" y="293892"/>
                  </a:cubicBezTo>
                  <a:cubicBezTo>
                    <a:pt x="1668920" y="314415"/>
                    <a:pt x="1680826" y="324392"/>
                    <a:pt x="1695112" y="324392"/>
                  </a:cubicBezTo>
                  <a:cubicBezTo>
                    <a:pt x="1703162" y="324392"/>
                    <a:pt x="1710419" y="320878"/>
                    <a:pt x="1713594" y="314188"/>
                  </a:cubicBezTo>
                  <a:lnTo>
                    <a:pt x="1713594" y="323145"/>
                  </a:lnTo>
                  <a:lnTo>
                    <a:pt x="1727427" y="323145"/>
                  </a:lnTo>
                  <a:lnTo>
                    <a:pt x="1727427" y="242529"/>
                  </a:lnTo>
                  <a:moveTo>
                    <a:pt x="1698400" y="311467"/>
                  </a:moveTo>
                  <a:cubicBezTo>
                    <a:pt x="1690237" y="311467"/>
                    <a:pt x="1683207" y="305684"/>
                    <a:pt x="1683207" y="293892"/>
                  </a:cubicBezTo>
                  <a:cubicBezTo>
                    <a:pt x="1683207" y="281987"/>
                    <a:pt x="1690237" y="276204"/>
                    <a:pt x="1698400" y="276204"/>
                  </a:cubicBezTo>
                  <a:cubicBezTo>
                    <a:pt x="1705997" y="276204"/>
                    <a:pt x="1713707" y="281873"/>
                    <a:pt x="1713707" y="293892"/>
                  </a:cubicBezTo>
                  <a:cubicBezTo>
                    <a:pt x="1713707" y="305797"/>
                    <a:pt x="1705997" y="311467"/>
                    <a:pt x="1698400" y="311467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194" name="shape194"/>
            <p:cNvSpPr/>
            <p:nvPr/>
          </p:nvSpPr>
          <p:spPr>
            <a:xfrm>
              <a:off x="2878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5" name="shape195"/>
            <p:cNvSpPr/>
            <p:nvPr/>
          </p:nvSpPr>
          <p:spPr>
            <a:xfrm>
              <a:off x="2878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6" name="shape196"/>
            <p:cNvSpPr/>
            <p:nvPr/>
          </p:nvSpPr>
          <p:spPr>
            <a:xfrm>
              <a:off x="2878700" y="2029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7" name="shape197"/>
            <p:cNvSpPr/>
            <p:nvPr/>
          </p:nvSpPr>
          <p:spPr>
            <a:xfrm>
              <a:off x="5133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8" name="shape198"/>
            <p:cNvSpPr/>
            <p:nvPr/>
          </p:nvSpPr>
          <p:spPr>
            <a:xfrm>
              <a:off x="5133700" y="2029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9" name="shape199"/>
            <p:cNvSpPr/>
            <p:nvPr/>
          </p:nvSpPr>
          <p:spPr>
            <a:xfrm>
              <a:off x="5133700" y="2029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0" name="shape200"/>
            <p:cNvSpPr/>
            <p:nvPr/>
          </p:nvSpPr>
          <p:spPr>
            <a:xfrm>
              <a:off x="2878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1" name="shape201"/>
            <p:cNvSpPr/>
            <p:nvPr/>
          </p:nvSpPr>
          <p:spPr>
            <a:xfrm>
              <a:off x="2878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2" name="shape202"/>
            <p:cNvSpPr/>
            <p:nvPr/>
          </p:nvSpPr>
          <p:spPr>
            <a:xfrm>
              <a:off x="2878700" y="4284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3" name="shape203"/>
            <p:cNvSpPr/>
            <p:nvPr/>
          </p:nvSpPr>
          <p:spPr>
            <a:xfrm>
              <a:off x="5133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4" name="shape204"/>
            <p:cNvSpPr/>
            <p:nvPr/>
          </p:nvSpPr>
          <p:spPr>
            <a:xfrm>
              <a:off x="5133700" y="42848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5" name="shape205"/>
            <p:cNvSpPr/>
            <p:nvPr/>
          </p:nvSpPr>
          <p:spPr>
            <a:xfrm>
              <a:off x="5133700" y="4284875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6" name="shape206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340153" y="0"/>
                  </a:moveTo>
                  <a:lnTo>
                    <a:pt x="2154301" y="0"/>
                  </a:lnTo>
                  <a:lnTo>
                    <a:pt x="2154301" y="518328"/>
                  </a:lnTo>
                  <a:lnTo>
                    <a:pt x="507055" y="518328"/>
                  </a:lnTo>
                  <a:cubicBezTo>
                    <a:pt x="448018" y="518328"/>
                    <a:pt x="418500" y="518328"/>
                    <a:pt x="396031" y="506657"/>
                  </a:cubicBezTo>
                  <a:cubicBezTo>
                    <a:pt x="377097" y="496822"/>
                    <a:pt x="361660" y="481384"/>
                    <a:pt x="351824" y="462450"/>
                  </a:cubicBezTo>
                  <a:cubicBezTo>
                    <a:pt x="340153" y="439981"/>
                    <a:pt x="340153" y="410463"/>
                    <a:pt x="340153" y="351427"/>
                  </a:cubicBezTo>
                  <a:lnTo>
                    <a:pt x="340153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07" name="shape207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824871" y="152794"/>
                  </a:moveTo>
                  <a:cubicBezTo>
                    <a:pt x="824871" y="118504"/>
                    <a:pt x="852668" y="90707"/>
                    <a:pt x="886957" y="90707"/>
                  </a:cubicBezTo>
                  <a:lnTo>
                    <a:pt x="1034907" y="90707"/>
                  </a:lnTo>
                  <a:cubicBezTo>
                    <a:pt x="1069196" y="90707"/>
                    <a:pt x="1096993" y="118504"/>
                    <a:pt x="1096993" y="152794"/>
                  </a:cubicBezTo>
                  <a:lnTo>
                    <a:pt x="1096993" y="300743"/>
                  </a:lnTo>
                  <a:cubicBezTo>
                    <a:pt x="1096993" y="335033"/>
                    <a:pt x="1069196" y="362830"/>
                    <a:pt x="1034907" y="362830"/>
                  </a:cubicBezTo>
                  <a:lnTo>
                    <a:pt x="886957" y="362830"/>
                  </a:lnTo>
                  <a:cubicBezTo>
                    <a:pt x="852668" y="362830"/>
                    <a:pt x="824871" y="335033"/>
                    <a:pt x="824871" y="300743"/>
                  </a:cubicBezTo>
                  <a:lnTo>
                    <a:pt x="824871" y="15279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08" name="shape208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007732" y="184294"/>
                  </a:moveTo>
                  <a:cubicBezTo>
                    <a:pt x="1013361" y="189923"/>
                    <a:pt x="1013361" y="199049"/>
                    <a:pt x="1007732" y="204679"/>
                  </a:cubicBezTo>
                  <a:lnTo>
                    <a:pt x="935661" y="276750"/>
                  </a:lnTo>
                  <a:cubicBezTo>
                    <a:pt x="930032" y="282379"/>
                    <a:pt x="920905" y="282379"/>
                    <a:pt x="915276" y="276750"/>
                  </a:cubicBezTo>
                  <a:cubicBezTo>
                    <a:pt x="909647" y="271121"/>
                    <a:pt x="909647" y="261995"/>
                    <a:pt x="915276" y="256366"/>
                  </a:cubicBezTo>
                  <a:lnTo>
                    <a:pt x="987347" y="184294"/>
                  </a:lnTo>
                  <a:cubicBezTo>
                    <a:pt x="992977" y="178665"/>
                    <a:pt x="1002103" y="178665"/>
                    <a:pt x="1007732" y="184294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09" name="shape209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903848" y="193249"/>
                  </a:moveTo>
                  <a:lnTo>
                    <a:pt x="903848" y="267794"/>
                  </a:lnTo>
                  <a:lnTo>
                    <a:pt x="915277" y="256365"/>
                  </a:lnTo>
                  <a:cubicBezTo>
                    <a:pt x="920906" y="250736"/>
                    <a:pt x="930032" y="250736"/>
                    <a:pt x="935661" y="256365"/>
                  </a:cubicBezTo>
                  <a:cubicBezTo>
                    <a:pt x="941290" y="261994"/>
                    <a:pt x="941290" y="271120"/>
                    <a:pt x="935661" y="276749"/>
                  </a:cubicBezTo>
                  <a:lnTo>
                    <a:pt x="911929" y="300482"/>
                  </a:lnTo>
                  <a:cubicBezTo>
                    <a:pt x="898308" y="314102"/>
                    <a:pt x="875019" y="304456"/>
                    <a:pt x="875020" y="285193"/>
                  </a:cubicBezTo>
                  <a:lnTo>
                    <a:pt x="875019" y="175850"/>
                  </a:lnTo>
                  <a:cubicBezTo>
                    <a:pt x="875019" y="156587"/>
                    <a:pt x="898308" y="146940"/>
                    <a:pt x="911929" y="160561"/>
                  </a:cubicBezTo>
                  <a:lnTo>
                    <a:pt x="1019162" y="267794"/>
                  </a:lnTo>
                  <a:lnTo>
                    <a:pt x="1019162" y="193249"/>
                  </a:lnTo>
                  <a:lnTo>
                    <a:pt x="1007733" y="204678"/>
                  </a:lnTo>
                  <a:cubicBezTo>
                    <a:pt x="1002103" y="210307"/>
                    <a:pt x="992977" y="210307"/>
                    <a:pt x="987348" y="204678"/>
                  </a:cubicBezTo>
                  <a:cubicBezTo>
                    <a:pt x="981719" y="199049"/>
                    <a:pt x="981719" y="189923"/>
                    <a:pt x="987349" y="184293"/>
                  </a:cubicBezTo>
                  <a:lnTo>
                    <a:pt x="1011080" y="160561"/>
                  </a:lnTo>
                  <a:cubicBezTo>
                    <a:pt x="1024701" y="146940"/>
                    <a:pt x="1047991" y="156587"/>
                    <a:pt x="1047990" y="175849"/>
                  </a:cubicBezTo>
                  <a:lnTo>
                    <a:pt x="1047990" y="285193"/>
                  </a:lnTo>
                  <a:cubicBezTo>
                    <a:pt x="1047991" y="304456"/>
                    <a:pt x="1024701" y="314102"/>
                    <a:pt x="1011081" y="300482"/>
                  </a:cubicBezTo>
                  <a:lnTo>
                    <a:pt x="903848" y="193249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10" name="shape210"/>
            <p:cNvSpPr/>
            <p:nvPr/>
          </p:nvSpPr>
          <p:spPr>
            <a:xfrm>
              <a:off x="7256594" y="0"/>
              <a:ext cx="2255000" cy="2255000"/>
            </a:xfrm>
            <a:custGeom>
              <a:avLst/>
              <a:gdLst/>
              <a:ahLst/>
              <a:cxnLst/>
              <a:rect l="0" t="0" r="0" b="0"/>
              <a:pathLst>
                <a:path w="2255000" h="2255000">
                  <a:moveTo>
                    <a:pt x="1258792" y="130392"/>
                  </a:moveTo>
                  <a:lnTo>
                    <a:pt x="1243712" y="130392"/>
                  </a:lnTo>
                  <a:lnTo>
                    <a:pt x="1229766" y="187084"/>
                  </a:lnTo>
                  <a:lnTo>
                    <a:pt x="1212645" y="130392"/>
                  </a:lnTo>
                  <a:lnTo>
                    <a:pt x="1198132" y="130392"/>
                  </a:lnTo>
                  <a:lnTo>
                    <a:pt x="1181011" y="186971"/>
                  </a:lnTo>
                  <a:lnTo>
                    <a:pt x="1167064" y="130392"/>
                  </a:lnTo>
                  <a:lnTo>
                    <a:pt x="1151417" y="130392"/>
                  </a:lnTo>
                  <a:lnTo>
                    <a:pt x="1173074" y="209761"/>
                  </a:lnTo>
                  <a:lnTo>
                    <a:pt x="1187700" y="209761"/>
                  </a:lnTo>
                  <a:lnTo>
                    <a:pt x="1205162" y="151822"/>
                  </a:lnTo>
                  <a:lnTo>
                    <a:pt x="1222623" y="209761"/>
                  </a:lnTo>
                  <a:lnTo>
                    <a:pt x="1237136" y="209761"/>
                  </a:lnTo>
                  <a:lnTo>
                    <a:pt x="1258792" y="130392"/>
                  </a:lnTo>
                  <a:moveTo>
                    <a:pt x="1287116" y="150348"/>
                  </a:moveTo>
                  <a:cubicBezTo>
                    <a:pt x="1270108" y="150348"/>
                    <a:pt x="1258203" y="161686"/>
                    <a:pt x="1258203" y="180621"/>
                  </a:cubicBezTo>
                  <a:cubicBezTo>
                    <a:pt x="1258203" y="199670"/>
                    <a:pt x="1270108" y="211008"/>
                    <a:pt x="1287116" y="211008"/>
                  </a:cubicBezTo>
                  <a:cubicBezTo>
                    <a:pt x="1304237" y="211008"/>
                    <a:pt x="1316142" y="199670"/>
                    <a:pt x="1316142" y="180621"/>
                  </a:cubicBezTo>
                  <a:cubicBezTo>
                    <a:pt x="1316142" y="161686"/>
                    <a:pt x="1304237" y="150348"/>
                    <a:pt x="1287116" y="150348"/>
                  </a:cubicBezTo>
                  <a:moveTo>
                    <a:pt x="1287002" y="163387"/>
                  </a:moveTo>
                  <a:cubicBezTo>
                    <a:pt x="1295506" y="163387"/>
                    <a:pt x="1301742" y="168943"/>
                    <a:pt x="1301742" y="180621"/>
                  </a:cubicBezTo>
                  <a:cubicBezTo>
                    <a:pt x="1301742" y="191619"/>
                    <a:pt x="1296413" y="197969"/>
                    <a:pt x="1287343" y="197969"/>
                  </a:cubicBezTo>
                  <a:cubicBezTo>
                    <a:pt x="1278839" y="197969"/>
                    <a:pt x="1272603" y="192413"/>
                    <a:pt x="1272603" y="180621"/>
                  </a:cubicBezTo>
                  <a:cubicBezTo>
                    <a:pt x="1272603" y="169736"/>
                    <a:pt x="1277932" y="163387"/>
                    <a:pt x="1287002" y="163387"/>
                  </a:cubicBezTo>
                  <a:moveTo>
                    <a:pt x="1357482" y="150348"/>
                  </a:moveTo>
                  <a:cubicBezTo>
                    <a:pt x="1347731" y="150348"/>
                    <a:pt x="1342969" y="154429"/>
                    <a:pt x="1339681" y="159872"/>
                  </a:cubicBezTo>
                  <a:lnTo>
                    <a:pt x="1339681" y="151368"/>
                  </a:lnTo>
                  <a:lnTo>
                    <a:pt x="1325734" y="151368"/>
                  </a:lnTo>
                  <a:lnTo>
                    <a:pt x="1325734" y="209761"/>
                  </a:lnTo>
                  <a:lnTo>
                    <a:pt x="1339794" y="209761"/>
                  </a:lnTo>
                  <a:lnTo>
                    <a:pt x="1339794" y="178240"/>
                  </a:lnTo>
                  <a:cubicBezTo>
                    <a:pt x="1339794" y="168716"/>
                    <a:pt x="1344216" y="162933"/>
                    <a:pt x="1352606" y="162933"/>
                  </a:cubicBezTo>
                  <a:cubicBezTo>
                    <a:pt x="1359523" y="162933"/>
                    <a:pt x="1363491" y="166788"/>
                    <a:pt x="1363491" y="173365"/>
                  </a:cubicBezTo>
                  <a:lnTo>
                    <a:pt x="1363491" y="209761"/>
                  </a:lnTo>
                  <a:lnTo>
                    <a:pt x="1377551" y="209761"/>
                  </a:lnTo>
                  <a:lnTo>
                    <a:pt x="1377551" y="172117"/>
                  </a:lnTo>
                  <a:cubicBezTo>
                    <a:pt x="1377551" y="158171"/>
                    <a:pt x="1370748" y="150348"/>
                    <a:pt x="1357482" y="150348"/>
                  </a:cubicBezTo>
                  <a:moveTo>
                    <a:pt x="1445162" y="129145"/>
                  </a:moveTo>
                  <a:lnTo>
                    <a:pt x="1431102" y="129145"/>
                  </a:lnTo>
                  <a:lnTo>
                    <a:pt x="1431102" y="159078"/>
                  </a:lnTo>
                  <a:cubicBezTo>
                    <a:pt x="1427588" y="153409"/>
                    <a:pt x="1420444" y="150348"/>
                    <a:pt x="1412848" y="150348"/>
                  </a:cubicBezTo>
                  <a:cubicBezTo>
                    <a:pt x="1398561" y="150348"/>
                    <a:pt x="1386656" y="160325"/>
                    <a:pt x="1386656" y="180508"/>
                  </a:cubicBezTo>
                  <a:cubicBezTo>
                    <a:pt x="1386656" y="201030"/>
                    <a:pt x="1398561" y="211008"/>
                    <a:pt x="1412848" y="211008"/>
                  </a:cubicBezTo>
                  <a:cubicBezTo>
                    <a:pt x="1420898" y="211008"/>
                    <a:pt x="1428154" y="207493"/>
                    <a:pt x="1431329" y="200804"/>
                  </a:cubicBezTo>
                  <a:lnTo>
                    <a:pt x="1431329" y="209761"/>
                  </a:lnTo>
                  <a:lnTo>
                    <a:pt x="1445162" y="209761"/>
                  </a:lnTo>
                  <a:lnTo>
                    <a:pt x="1445162" y="129145"/>
                  </a:lnTo>
                  <a:moveTo>
                    <a:pt x="1416136" y="198082"/>
                  </a:moveTo>
                  <a:cubicBezTo>
                    <a:pt x="1407972" y="198082"/>
                    <a:pt x="1400942" y="192300"/>
                    <a:pt x="1400942" y="180508"/>
                  </a:cubicBezTo>
                  <a:cubicBezTo>
                    <a:pt x="1400942" y="168602"/>
                    <a:pt x="1407972" y="162820"/>
                    <a:pt x="1416136" y="162820"/>
                  </a:cubicBezTo>
                  <a:cubicBezTo>
                    <a:pt x="1423732" y="162820"/>
                    <a:pt x="1431443" y="168489"/>
                    <a:pt x="1431443" y="180508"/>
                  </a:cubicBezTo>
                  <a:cubicBezTo>
                    <a:pt x="1431443" y="192413"/>
                    <a:pt x="1423732" y="198082"/>
                    <a:pt x="1416136" y="198082"/>
                  </a:cubicBezTo>
                  <a:moveTo>
                    <a:pt x="1509065" y="184816"/>
                  </a:moveTo>
                  <a:lnTo>
                    <a:pt x="1509065" y="179034"/>
                  </a:lnTo>
                  <a:cubicBezTo>
                    <a:pt x="1509065" y="159758"/>
                    <a:pt x="1497047" y="150348"/>
                    <a:pt x="1482874" y="150348"/>
                  </a:cubicBezTo>
                  <a:cubicBezTo>
                    <a:pt x="1468020" y="150348"/>
                    <a:pt x="1454754" y="160552"/>
                    <a:pt x="1454754" y="180961"/>
                  </a:cubicBezTo>
                  <a:cubicBezTo>
                    <a:pt x="1454754" y="201257"/>
                    <a:pt x="1467794" y="211008"/>
                    <a:pt x="1482534" y="211008"/>
                  </a:cubicBezTo>
                  <a:cubicBezTo>
                    <a:pt x="1494439" y="211008"/>
                    <a:pt x="1505664" y="204545"/>
                    <a:pt x="1508612" y="192186"/>
                  </a:cubicBezTo>
                  <a:lnTo>
                    <a:pt x="1495459" y="192186"/>
                  </a:lnTo>
                  <a:cubicBezTo>
                    <a:pt x="1493418" y="196835"/>
                    <a:pt x="1488656" y="198876"/>
                    <a:pt x="1483100" y="198876"/>
                  </a:cubicBezTo>
                  <a:cubicBezTo>
                    <a:pt x="1474710" y="198876"/>
                    <a:pt x="1468701" y="194341"/>
                    <a:pt x="1468361" y="184816"/>
                  </a:cubicBezTo>
                  <a:lnTo>
                    <a:pt x="1509065" y="184816"/>
                  </a:lnTo>
                  <a:moveTo>
                    <a:pt x="1482760" y="162480"/>
                  </a:moveTo>
                  <a:cubicBezTo>
                    <a:pt x="1490357" y="162480"/>
                    <a:pt x="1495233" y="166788"/>
                    <a:pt x="1495233" y="174498"/>
                  </a:cubicBezTo>
                  <a:lnTo>
                    <a:pt x="1468701" y="174498"/>
                  </a:lnTo>
                  <a:cubicBezTo>
                    <a:pt x="1469948" y="165995"/>
                    <a:pt x="1476071" y="162480"/>
                    <a:pt x="1482760" y="162480"/>
                  </a:cubicBezTo>
                  <a:moveTo>
                    <a:pt x="1551738" y="150688"/>
                  </a:moveTo>
                  <a:lnTo>
                    <a:pt x="1547883" y="150688"/>
                  </a:lnTo>
                  <a:cubicBezTo>
                    <a:pt x="1541080" y="150688"/>
                    <a:pt x="1535637" y="153636"/>
                    <a:pt x="1532689" y="159985"/>
                  </a:cubicBezTo>
                  <a:lnTo>
                    <a:pt x="1532689" y="151368"/>
                  </a:lnTo>
                  <a:lnTo>
                    <a:pt x="1518743" y="151368"/>
                  </a:lnTo>
                  <a:lnTo>
                    <a:pt x="1518743" y="209761"/>
                  </a:lnTo>
                  <a:lnTo>
                    <a:pt x="1532802" y="209761"/>
                  </a:lnTo>
                  <a:lnTo>
                    <a:pt x="1532802" y="181188"/>
                  </a:lnTo>
                  <a:cubicBezTo>
                    <a:pt x="1532802" y="169736"/>
                    <a:pt x="1538132" y="164407"/>
                    <a:pt x="1547996" y="164407"/>
                  </a:cubicBezTo>
                  <a:lnTo>
                    <a:pt x="1551738" y="164407"/>
                  </a:lnTo>
                  <a:lnTo>
                    <a:pt x="1551738" y="150688"/>
                  </a:lnTo>
                  <a:moveTo>
                    <a:pt x="1582408" y="174952"/>
                  </a:moveTo>
                  <a:cubicBezTo>
                    <a:pt x="1575265" y="173931"/>
                    <a:pt x="1570163" y="173024"/>
                    <a:pt x="1570163" y="168489"/>
                  </a:cubicBezTo>
                  <a:cubicBezTo>
                    <a:pt x="1570163" y="165088"/>
                    <a:pt x="1572884" y="162026"/>
                    <a:pt x="1579800" y="162026"/>
                  </a:cubicBezTo>
                  <a:cubicBezTo>
                    <a:pt x="1585810" y="162026"/>
                    <a:pt x="1589891" y="164294"/>
                    <a:pt x="1590458" y="170076"/>
                  </a:cubicBezTo>
                  <a:lnTo>
                    <a:pt x="1604178" y="170076"/>
                  </a:lnTo>
                  <a:cubicBezTo>
                    <a:pt x="1603384" y="157037"/>
                    <a:pt x="1593293" y="150348"/>
                    <a:pt x="1579687" y="150348"/>
                  </a:cubicBezTo>
                  <a:cubicBezTo>
                    <a:pt x="1567555" y="150348"/>
                    <a:pt x="1556443" y="155677"/>
                    <a:pt x="1556443" y="168943"/>
                  </a:cubicBezTo>
                  <a:cubicBezTo>
                    <a:pt x="1556443" y="183342"/>
                    <a:pt x="1569482" y="185270"/>
                    <a:pt x="1580934" y="187197"/>
                  </a:cubicBezTo>
                  <a:cubicBezTo>
                    <a:pt x="1588984" y="188558"/>
                    <a:pt x="1591706" y="189465"/>
                    <a:pt x="1591706" y="193093"/>
                  </a:cubicBezTo>
                  <a:cubicBezTo>
                    <a:pt x="1591706" y="197515"/>
                    <a:pt x="1587510" y="199443"/>
                    <a:pt x="1581501" y="199443"/>
                  </a:cubicBezTo>
                  <a:cubicBezTo>
                    <a:pt x="1574925" y="199443"/>
                    <a:pt x="1569822" y="196949"/>
                    <a:pt x="1568802" y="191053"/>
                  </a:cubicBezTo>
                  <a:lnTo>
                    <a:pt x="1554629" y="191053"/>
                  </a:lnTo>
                  <a:cubicBezTo>
                    <a:pt x="1555649" y="205792"/>
                    <a:pt x="1568689" y="211008"/>
                    <a:pt x="1580821" y="211008"/>
                  </a:cubicBezTo>
                  <a:cubicBezTo>
                    <a:pt x="1593860" y="211008"/>
                    <a:pt x="1605538" y="204772"/>
                    <a:pt x="1605538" y="191619"/>
                  </a:cubicBezTo>
                  <a:cubicBezTo>
                    <a:pt x="1605538" y="178013"/>
                    <a:pt x="1592839" y="176539"/>
                    <a:pt x="1582408" y="174952"/>
                  </a:cubicBezTo>
                  <a:moveTo>
                    <a:pt x="1646391" y="150348"/>
                  </a:moveTo>
                  <a:cubicBezTo>
                    <a:pt x="1636526" y="150348"/>
                    <a:pt x="1631991" y="154429"/>
                    <a:pt x="1628703" y="159985"/>
                  </a:cubicBezTo>
                  <a:lnTo>
                    <a:pt x="1628703" y="129145"/>
                  </a:lnTo>
                  <a:lnTo>
                    <a:pt x="1614643" y="129145"/>
                  </a:lnTo>
                  <a:lnTo>
                    <a:pt x="1614643" y="209761"/>
                  </a:lnTo>
                  <a:lnTo>
                    <a:pt x="1628703" y="209761"/>
                  </a:lnTo>
                  <a:lnTo>
                    <a:pt x="1628703" y="178240"/>
                  </a:lnTo>
                  <a:cubicBezTo>
                    <a:pt x="1628703" y="168716"/>
                    <a:pt x="1633125" y="162933"/>
                    <a:pt x="1641515" y="162933"/>
                  </a:cubicBezTo>
                  <a:cubicBezTo>
                    <a:pt x="1648432" y="162933"/>
                    <a:pt x="1652400" y="166788"/>
                    <a:pt x="1652400" y="173365"/>
                  </a:cubicBezTo>
                  <a:lnTo>
                    <a:pt x="1652400" y="209761"/>
                  </a:lnTo>
                  <a:lnTo>
                    <a:pt x="1666460" y="209761"/>
                  </a:lnTo>
                  <a:lnTo>
                    <a:pt x="1666460" y="172117"/>
                  </a:lnTo>
                  <a:cubicBezTo>
                    <a:pt x="1666460" y="158171"/>
                    <a:pt x="1659657" y="150348"/>
                    <a:pt x="1646391" y="150348"/>
                  </a:cubicBezTo>
                  <a:moveTo>
                    <a:pt x="1704364" y="150348"/>
                  </a:moveTo>
                  <a:cubicBezTo>
                    <a:pt x="1689851" y="150348"/>
                    <a:pt x="1679533" y="156924"/>
                    <a:pt x="1677265" y="170530"/>
                  </a:cubicBezTo>
                  <a:lnTo>
                    <a:pt x="1690645" y="170530"/>
                  </a:lnTo>
                  <a:cubicBezTo>
                    <a:pt x="1691892" y="166108"/>
                    <a:pt x="1694386" y="161913"/>
                    <a:pt x="1703117" y="161913"/>
                  </a:cubicBezTo>
                  <a:cubicBezTo>
                    <a:pt x="1708106" y="161913"/>
                    <a:pt x="1712755" y="163500"/>
                    <a:pt x="1712755" y="167922"/>
                  </a:cubicBezTo>
                  <a:cubicBezTo>
                    <a:pt x="1712755" y="172798"/>
                    <a:pt x="1708219" y="173705"/>
                    <a:pt x="1705952" y="174045"/>
                  </a:cubicBezTo>
                  <a:lnTo>
                    <a:pt x="1694160" y="175746"/>
                  </a:lnTo>
                  <a:cubicBezTo>
                    <a:pt x="1688831" y="176539"/>
                    <a:pt x="1675565" y="179034"/>
                    <a:pt x="1675565" y="193660"/>
                  </a:cubicBezTo>
                  <a:cubicBezTo>
                    <a:pt x="1675565" y="206019"/>
                    <a:pt x="1685089" y="211008"/>
                    <a:pt x="1694386" y="211008"/>
                  </a:cubicBezTo>
                  <a:cubicBezTo>
                    <a:pt x="1700623" y="211008"/>
                    <a:pt x="1708219" y="208740"/>
                    <a:pt x="1712755" y="201257"/>
                  </a:cubicBezTo>
                  <a:lnTo>
                    <a:pt x="1712755" y="209761"/>
                  </a:lnTo>
                  <a:lnTo>
                    <a:pt x="1726474" y="209761"/>
                  </a:lnTo>
                  <a:lnTo>
                    <a:pt x="1726474" y="169283"/>
                  </a:lnTo>
                  <a:cubicBezTo>
                    <a:pt x="1726474" y="155563"/>
                    <a:pt x="1717177" y="150348"/>
                    <a:pt x="1704364" y="150348"/>
                  </a:cubicBezTo>
                  <a:moveTo>
                    <a:pt x="1698015" y="199330"/>
                  </a:moveTo>
                  <a:cubicBezTo>
                    <a:pt x="1693026" y="199330"/>
                    <a:pt x="1689624" y="197175"/>
                    <a:pt x="1689624" y="192527"/>
                  </a:cubicBezTo>
                  <a:cubicBezTo>
                    <a:pt x="1689624" y="186064"/>
                    <a:pt x="1696541" y="185043"/>
                    <a:pt x="1699035" y="184703"/>
                  </a:cubicBezTo>
                  <a:lnTo>
                    <a:pt x="1704931" y="183796"/>
                  </a:lnTo>
                  <a:cubicBezTo>
                    <a:pt x="1707879" y="183342"/>
                    <a:pt x="1710260" y="183002"/>
                    <a:pt x="1712415" y="182095"/>
                  </a:cubicBezTo>
                  <a:lnTo>
                    <a:pt x="1712415" y="185270"/>
                  </a:lnTo>
                  <a:cubicBezTo>
                    <a:pt x="1712415" y="193093"/>
                    <a:pt x="1706519" y="199330"/>
                    <a:pt x="1698015" y="199330"/>
                  </a:cubicBezTo>
                  <a:moveTo>
                    <a:pt x="1772542" y="150688"/>
                  </a:moveTo>
                  <a:lnTo>
                    <a:pt x="1768687" y="150688"/>
                  </a:lnTo>
                  <a:cubicBezTo>
                    <a:pt x="1761884" y="150688"/>
                    <a:pt x="1756442" y="153636"/>
                    <a:pt x="1753494" y="159985"/>
                  </a:cubicBezTo>
                  <a:lnTo>
                    <a:pt x="1753494" y="151368"/>
                  </a:lnTo>
                  <a:lnTo>
                    <a:pt x="1739547" y="151368"/>
                  </a:lnTo>
                  <a:lnTo>
                    <a:pt x="1739547" y="209761"/>
                  </a:lnTo>
                  <a:lnTo>
                    <a:pt x="1753607" y="209761"/>
                  </a:lnTo>
                  <a:lnTo>
                    <a:pt x="1753607" y="181188"/>
                  </a:lnTo>
                  <a:cubicBezTo>
                    <a:pt x="1753607" y="169736"/>
                    <a:pt x="1758936" y="164407"/>
                    <a:pt x="1768801" y="164407"/>
                  </a:cubicBezTo>
                  <a:lnTo>
                    <a:pt x="1772542" y="164407"/>
                  </a:lnTo>
                  <a:lnTo>
                    <a:pt x="1772542" y="150688"/>
                  </a:lnTo>
                  <a:moveTo>
                    <a:pt x="1829206" y="184816"/>
                  </a:moveTo>
                  <a:lnTo>
                    <a:pt x="1829206" y="179034"/>
                  </a:lnTo>
                  <a:cubicBezTo>
                    <a:pt x="1829206" y="159758"/>
                    <a:pt x="1817187" y="150348"/>
                    <a:pt x="1803014" y="150348"/>
                  </a:cubicBezTo>
                  <a:cubicBezTo>
                    <a:pt x="1788161" y="150348"/>
                    <a:pt x="1774895" y="160552"/>
                    <a:pt x="1774895" y="180961"/>
                  </a:cubicBezTo>
                  <a:cubicBezTo>
                    <a:pt x="1774895" y="201257"/>
                    <a:pt x="1787934" y="211008"/>
                    <a:pt x="1802674" y="211008"/>
                  </a:cubicBezTo>
                  <a:cubicBezTo>
                    <a:pt x="1814579" y="211008"/>
                    <a:pt x="1825804" y="204545"/>
                    <a:pt x="1828752" y="192186"/>
                  </a:cubicBezTo>
                  <a:lnTo>
                    <a:pt x="1815600" y="192186"/>
                  </a:lnTo>
                  <a:cubicBezTo>
                    <a:pt x="1813559" y="196835"/>
                    <a:pt x="1808797" y="198876"/>
                    <a:pt x="1803241" y="198876"/>
                  </a:cubicBezTo>
                  <a:cubicBezTo>
                    <a:pt x="1794851" y="198876"/>
                    <a:pt x="1788841" y="194341"/>
                    <a:pt x="1788501" y="184816"/>
                  </a:cubicBezTo>
                  <a:lnTo>
                    <a:pt x="1829206" y="184816"/>
                  </a:lnTo>
                  <a:moveTo>
                    <a:pt x="1802901" y="162480"/>
                  </a:moveTo>
                  <a:cubicBezTo>
                    <a:pt x="1810498" y="162480"/>
                    <a:pt x="1815373" y="166788"/>
                    <a:pt x="1815373" y="174498"/>
                  </a:cubicBezTo>
                  <a:lnTo>
                    <a:pt x="1788841" y="174498"/>
                  </a:lnTo>
                  <a:cubicBezTo>
                    <a:pt x="1790088" y="165995"/>
                    <a:pt x="1796211" y="162480"/>
                    <a:pt x="1802901" y="162480"/>
                  </a:cubicBezTo>
                  <a:moveTo>
                    <a:pt x="1213665" y="323145"/>
                  </a:moveTo>
                  <a:lnTo>
                    <a:pt x="1213665" y="309312"/>
                  </a:lnTo>
                  <a:lnTo>
                    <a:pt x="1172960" y="309312"/>
                  </a:lnTo>
                  <a:lnTo>
                    <a:pt x="1172960" y="289924"/>
                  </a:lnTo>
                  <a:lnTo>
                    <a:pt x="1208450" y="289924"/>
                  </a:lnTo>
                  <a:lnTo>
                    <a:pt x="1208450" y="276091"/>
                  </a:lnTo>
                  <a:lnTo>
                    <a:pt x="1172960" y="276091"/>
                  </a:lnTo>
                  <a:lnTo>
                    <a:pt x="1172960" y="257609"/>
                  </a:lnTo>
                  <a:lnTo>
                    <a:pt x="1211511" y="257609"/>
                  </a:lnTo>
                  <a:lnTo>
                    <a:pt x="1211511" y="243776"/>
                  </a:lnTo>
                  <a:lnTo>
                    <a:pt x="1158220" y="243776"/>
                  </a:lnTo>
                  <a:lnTo>
                    <a:pt x="1158220" y="323145"/>
                  </a:lnTo>
                  <a:lnTo>
                    <a:pt x="1213665" y="323145"/>
                  </a:lnTo>
                  <a:moveTo>
                    <a:pt x="1277841" y="242529"/>
                  </a:moveTo>
                  <a:lnTo>
                    <a:pt x="1263781" y="242529"/>
                  </a:lnTo>
                  <a:lnTo>
                    <a:pt x="1263781" y="272462"/>
                  </a:lnTo>
                  <a:cubicBezTo>
                    <a:pt x="1260266" y="266793"/>
                    <a:pt x="1253123" y="263732"/>
                    <a:pt x="1245526" y="263732"/>
                  </a:cubicBezTo>
                  <a:cubicBezTo>
                    <a:pt x="1231240" y="263732"/>
                    <a:pt x="1219335" y="273710"/>
                    <a:pt x="1219335" y="293892"/>
                  </a:cubicBezTo>
                  <a:cubicBezTo>
                    <a:pt x="1219335" y="314415"/>
                    <a:pt x="1231240" y="324392"/>
                    <a:pt x="1245526" y="324392"/>
                  </a:cubicBezTo>
                  <a:cubicBezTo>
                    <a:pt x="1253577" y="324392"/>
                    <a:pt x="1260833" y="320878"/>
                    <a:pt x="1264008" y="314188"/>
                  </a:cubicBezTo>
                  <a:lnTo>
                    <a:pt x="1264008" y="323145"/>
                  </a:lnTo>
                  <a:lnTo>
                    <a:pt x="1277841" y="323145"/>
                  </a:lnTo>
                  <a:lnTo>
                    <a:pt x="1277841" y="242529"/>
                  </a:lnTo>
                  <a:moveTo>
                    <a:pt x="1248815" y="311467"/>
                  </a:moveTo>
                  <a:cubicBezTo>
                    <a:pt x="1240651" y="311467"/>
                    <a:pt x="1233621" y="305684"/>
                    <a:pt x="1233621" y="293892"/>
                  </a:cubicBezTo>
                  <a:cubicBezTo>
                    <a:pt x="1233621" y="281987"/>
                    <a:pt x="1240651" y="276204"/>
                    <a:pt x="1248815" y="276204"/>
                  </a:cubicBezTo>
                  <a:cubicBezTo>
                    <a:pt x="1256411" y="276204"/>
                    <a:pt x="1264121" y="281873"/>
                    <a:pt x="1264121" y="293892"/>
                  </a:cubicBezTo>
                  <a:cubicBezTo>
                    <a:pt x="1264121" y="305797"/>
                    <a:pt x="1256411" y="311467"/>
                    <a:pt x="1248815" y="311467"/>
                  </a:cubicBezTo>
                  <a:moveTo>
                    <a:pt x="1324402" y="264072"/>
                  </a:moveTo>
                  <a:lnTo>
                    <a:pt x="1320547" y="264072"/>
                  </a:lnTo>
                  <a:cubicBezTo>
                    <a:pt x="1313744" y="264072"/>
                    <a:pt x="1308302" y="267020"/>
                    <a:pt x="1305354" y="273370"/>
                  </a:cubicBezTo>
                  <a:lnTo>
                    <a:pt x="1305354" y="264752"/>
                  </a:lnTo>
                  <a:lnTo>
                    <a:pt x="1291407" y="264752"/>
                  </a:lnTo>
                  <a:lnTo>
                    <a:pt x="1291407" y="323145"/>
                  </a:lnTo>
                  <a:lnTo>
                    <a:pt x="1305467" y="323145"/>
                  </a:lnTo>
                  <a:lnTo>
                    <a:pt x="1305467" y="294572"/>
                  </a:lnTo>
                  <a:cubicBezTo>
                    <a:pt x="1305467" y="283121"/>
                    <a:pt x="1310796" y="277791"/>
                    <a:pt x="1320660" y="277791"/>
                  </a:cubicBezTo>
                  <a:lnTo>
                    <a:pt x="1324402" y="277791"/>
                  </a:lnTo>
                  <a:lnTo>
                    <a:pt x="1324402" y="264072"/>
                  </a:lnTo>
                  <a:moveTo>
                    <a:pt x="1355549" y="263732"/>
                  </a:moveTo>
                  <a:cubicBezTo>
                    <a:pt x="1341036" y="263732"/>
                    <a:pt x="1330718" y="270308"/>
                    <a:pt x="1328450" y="283914"/>
                  </a:cubicBezTo>
                  <a:lnTo>
                    <a:pt x="1341829" y="283914"/>
                  </a:lnTo>
                  <a:cubicBezTo>
                    <a:pt x="1343077" y="279492"/>
                    <a:pt x="1345571" y="275297"/>
                    <a:pt x="1354302" y="275297"/>
                  </a:cubicBezTo>
                  <a:cubicBezTo>
                    <a:pt x="1359290" y="275297"/>
                    <a:pt x="1363939" y="276884"/>
                    <a:pt x="1363939" y="281306"/>
                  </a:cubicBezTo>
                  <a:cubicBezTo>
                    <a:pt x="1363939" y="286182"/>
                    <a:pt x="1359404" y="287089"/>
                    <a:pt x="1357136" y="287429"/>
                  </a:cubicBezTo>
                  <a:lnTo>
                    <a:pt x="1345344" y="289130"/>
                  </a:lnTo>
                  <a:cubicBezTo>
                    <a:pt x="1340015" y="289924"/>
                    <a:pt x="1326749" y="292418"/>
                    <a:pt x="1326749" y="307045"/>
                  </a:cubicBezTo>
                  <a:cubicBezTo>
                    <a:pt x="1326749" y="319404"/>
                    <a:pt x="1336273" y="324392"/>
                    <a:pt x="1345571" y="324392"/>
                  </a:cubicBezTo>
                  <a:cubicBezTo>
                    <a:pt x="1351807" y="324392"/>
                    <a:pt x="1359404" y="322125"/>
                    <a:pt x="1363939" y="314641"/>
                  </a:cubicBezTo>
                  <a:lnTo>
                    <a:pt x="1363939" y="323145"/>
                  </a:lnTo>
                  <a:lnTo>
                    <a:pt x="1377659" y="323145"/>
                  </a:lnTo>
                  <a:lnTo>
                    <a:pt x="1377659" y="282667"/>
                  </a:lnTo>
                  <a:cubicBezTo>
                    <a:pt x="1377659" y="268948"/>
                    <a:pt x="1368361" y="263732"/>
                    <a:pt x="1355549" y="263732"/>
                  </a:cubicBezTo>
                  <a:moveTo>
                    <a:pt x="1349199" y="312714"/>
                  </a:moveTo>
                  <a:cubicBezTo>
                    <a:pt x="1344210" y="312714"/>
                    <a:pt x="1340809" y="310560"/>
                    <a:pt x="1340809" y="305911"/>
                  </a:cubicBezTo>
                  <a:cubicBezTo>
                    <a:pt x="1340809" y="299448"/>
                    <a:pt x="1347725" y="298427"/>
                    <a:pt x="1350220" y="298087"/>
                  </a:cubicBezTo>
                  <a:lnTo>
                    <a:pt x="1356116" y="297180"/>
                  </a:lnTo>
                  <a:cubicBezTo>
                    <a:pt x="1359064" y="296727"/>
                    <a:pt x="1361445" y="296387"/>
                    <a:pt x="1363599" y="295479"/>
                  </a:cubicBezTo>
                  <a:lnTo>
                    <a:pt x="1363599" y="298654"/>
                  </a:lnTo>
                  <a:cubicBezTo>
                    <a:pt x="1363599" y="306478"/>
                    <a:pt x="1357703" y="312714"/>
                    <a:pt x="1349199" y="312714"/>
                  </a:cubicBezTo>
                  <a:moveTo>
                    <a:pt x="1476796" y="264752"/>
                  </a:moveTo>
                  <a:lnTo>
                    <a:pt x="1462283" y="264752"/>
                  </a:lnTo>
                  <a:lnTo>
                    <a:pt x="1450038" y="304323"/>
                  </a:lnTo>
                  <a:lnTo>
                    <a:pt x="1437452" y="264752"/>
                  </a:lnTo>
                  <a:lnTo>
                    <a:pt x="1423732" y="264752"/>
                  </a:lnTo>
                  <a:lnTo>
                    <a:pt x="1411260" y="304323"/>
                  </a:lnTo>
                  <a:lnTo>
                    <a:pt x="1398901" y="264752"/>
                  </a:lnTo>
                  <a:lnTo>
                    <a:pt x="1383935" y="264752"/>
                  </a:lnTo>
                  <a:lnTo>
                    <a:pt x="1404117" y="323145"/>
                  </a:lnTo>
                  <a:lnTo>
                    <a:pt x="1417723" y="323145"/>
                  </a:lnTo>
                  <a:lnTo>
                    <a:pt x="1430309" y="285275"/>
                  </a:lnTo>
                  <a:lnTo>
                    <a:pt x="1443008" y="323145"/>
                  </a:lnTo>
                  <a:lnTo>
                    <a:pt x="1456501" y="323145"/>
                  </a:lnTo>
                  <a:lnTo>
                    <a:pt x="1476796" y="264752"/>
                  </a:lnTo>
                  <a:moveTo>
                    <a:pt x="1566188" y="243776"/>
                  </a:moveTo>
                  <a:lnTo>
                    <a:pt x="1547480" y="243776"/>
                  </a:lnTo>
                  <a:lnTo>
                    <a:pt x="1525484" y="304437"/>
                  </a:lnTo>
                  <a:lnTo>
                    <a:pt x="1503487" y="243776"/>
                  </a:lnTo>
                  <a:lnTo>
                    <a:pt x="1484779" y="243776"/>
                  </a:lnTo>
                  <a:lnTo>
                    <a:pt x="1484779" y="323145"/>
                  </a:lnTo>
                  <a:lnTo>
                    <a:pt x="1498271" y="323145"/>
                  </a:lnTo>
                  <a:lnTo>
                    <a:pt x="1498271" y="267247"/>
                  </a:lnTo>
                  <a:lnTo>
                    <a:pt x="1518680" y="323145"/>
                  </a:lnTo>
                  <a:lnTo>
                    <a:pt x="1531946" y="323145"/>
                  </a:lnTo>
                  <a:lnTo>
                    <a:pt x="1552356" y="267247"/>
                  </a:lnTo>
                  <a:lnTo>
                    <a:pt x="1552356" y="323145"/>
                  </a:lnTo>
                  <a:lnTo>
                    <a:pt x="1566188" y="323145"/>
                  </a:lnTo>
                  <a:lnTo>
                    <a:pt x="1566188" y="243776"/>
                  </a:lnTo>
                  <a:moveTo>
                    <a:pt x="1580180" y="257042"/>
                  </a:moveTo>
                  <a:lnTo>
                    <a:pt x="1595147" y="257042"/>
                  </a:lnTo>
                  <a:lnTo>
                    <a:pt x="1595147" y="241055"/>
                  </a:lnTo>
                  <a:lnTo>
                    <a:pt x="1580180" y="241055"/>
                  </a:lnTo>
                  <a:lnTo>
                    <a:pt x="1580180" y="257042"/>
                  </a:lnTo>
                  <a:moveTo>
                    <a:pt x="1580634" y="323145"/>
                  </a:moveTo>
                  <a:lnTo>
                    <a:pt x="1594693" y="323145"/>
                  </a:lnTo>
                  <a:lnTo>
                    <a:pt x="1594693" y="264752"/>
                  </a:lnTo>
                  <a:lnTo>
                    <a:pt x="1580634" y="264752"/>
                  </a:lnTo>
                  <a:lnTo>
                    <a:pt x="1580634" y="323145"/>
                  </a:lnTo>
                  <a:moveTo>
                    <a:pt x="1639747" y="263732"/>
                  </a:moveTo>
                  <a:cubicBezTo>
                    <a:pt x="1629995" y="263732"/>
                    <a:pt x="1625233" y="267814"/>
                    <a:pt x="1621945" y="273256"/>
                  </a:cubicBezTo>
                  <a:lnTo>
                    <a:pt x="1621945" y="264752"/>
                  </a:lnTo>
                  <a:lnTo>
                    <a:pt x="1607999" y="264752"/>
                  </a:lnTo>
                  <a:lnTo>
                    <a:pt x="1607999" y="323145"/>
                  </a:lnTo>
                  <a:lnTo>
                    <a:pt x="1622059" y="323145"/>
                  </a:lnTo>
                  <a:lnTo>
                    <a:pt x="1622059" y="291624"/>
                  </a:lnTo>
                  <a:cubicBezTo>
                    <a:pt x="1622059" y="282100"/>
                    <a:pt x="1626481" y="276318"/>
                    <a:pt x="1634871" y="276318"/>
                  </a:cubicBezTo>
                  <a:cubicBezTo>
                    <a:pt x="1641787" y="276318"/>
                    <a:pt x="1645756" y="280173"/>
                    <a:pt x="1645756" y="286749"/>
                  </a:cubicBezTo>
                  <a:lnTo>
                    <a:pt x="1645756" y="323145"/>
                  </a:lnTo>
                  <a:lnTo>
                    <a:pt x="1659816" y="323145"/>
                  </a:lnTo>
                  <a:lnTo>
                    <a:pt x="1659816" y="285502"/>
                  </a:lnTo>
                  <a:cubicBezTo>
                    <a:pt x="1659816" y="271555"/>
                    <a:pt x="1653012" y="263732"/>
                    <a:pt x="1639747" y="263732"/>
                  </a:cubicBezTo>
                  <a:moveTo>
                    <a:pt x="1727427" y="242529"/>
                  </a:moveTo>
                  <a:lnTo>
                    <a:pt x="1713367" y="242529"/>
                  </a:lnTo>
                  <a:lnTo>
                    <a:pt x="1713367" y="272462"/>
                  </a:lnTo>
                  <a:cubicBezTo>
                    <a:pt x="1709852" y="266793"/>
                    <a:pt x="1702709" y="263732"/>
                    <a:pt x="1695112" y="263732"/>
                  </a:cubicBezTo>
                  <a:cubicBezTo>
                    <a:pt x="1680826" y="263732"/>
                    <a:pt x="1668920" y="273710"/>
                    <a:pt x="1668920" y="293892"/>
                  </a:cubicBezTo>
                  <a:cubicBezTo>
                    <a:pt x="1668920" y="314415"/>
                    <a:pt x="1680826" y="324392"/>
                    <a:pt x="1695112" y="324392"/>
                  </a:cubicBezTo>
                  <a:cubicBezTo>
                    <a:pt x="1703162" y="324392"/>
                    <a:pt x="1710419" y="320878"/>
                    <a:pt x="1713594" y="314188"/>
                  </a:cubicBezTo>
                  <a:lnTo>
                    <a:pt x="1713594" y="323145"/>
                  </a:lnTo>
                  <a:lnTo>
                    <a:pt x="1727427" y="323145"/>
                  </a:lnTo>
                  <a:lnTo>
                    <a:pt x="1727427" y="242529"/>
                  </a:lnTo>
                  <a:moveTo>
                    <a:pt x="1698400" y="311467"/>
                  </a:moveTo>
                  <a:cubicBezTo>
                    <a:pt x="1690237" y="311467"/>
                    <a:pt x="1683207" y="305684"/>
                    <a:pt x="1683207" y="293892"/>
                  </a:cubicBezTo>
                  <a:cubicBezTo>
                    <a:pt x="1683207" y="281987"/>
                    <a:pt x="1690237" y="276204"/>
                    <a:pt x="1698400" y="276204"/>
                  </a:cubicBezTo>
                  <a:cubicBezTo>
                    <a:pt x="1705997" y="276204"/>
                    <a:pt x="1713707" y="281873"/>
                    <a:pt x="1713707" y="293892"/>
                  </a:cubicBezTo>
                  <a:cubicBezTo>
                    <a:pt x="1713707" y="305797"/>
                    <a:pt x="1705997" y="311467"/>
                    <a:pt x="1698400" y="311467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628</Words>
  <Application>Microsoft Office PowerPoint</Application>
  <PresentationFormat>On-screen Show (4:3)</PresentationFormat>
  <Paragraphs>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等线</vt:lpstr>
      <vt:lpstr>等线 Light</vt:lpstr>
      <vt:lpstr>Office 主题​​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cp:lastPrinted>2021-12-18T07:31:57Z</cp:lastPrinted>
  <dcterms:created xsi:type="dcterms:W3CDTF">2021-12-17T21:24:17Z</dcterms:created>
  <dcterms:modified xsi:type="dcterms:W3CDTF">2021-12-18T07:32:20Z</dcterms:modified>
</cp:coreProperties>
</file>