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5" r:id="rId4"/>
    <p:sldId id="286" r:id="rId5"/>
    <p:sldId id="261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4" r:id="rId14"/>
    <p:sldId id="273" r:id="rId15"/>
    <p:sldId id="271" r:id="rId16"/>
    <p:sldId id="28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B018A-D233-437F-BFF1-1F26EF41ED0C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9717-32AD-4E7F-888B-E40345BB2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53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B018A-D233-437F-BFF1-1F26EF41ED0C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9717-32AD-4E7F-888B-E40345BB2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967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B018A-D233-437F-BFF1-1F26EF41ED0C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9717-32AD-4E7F-888B-E40345BB2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308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B018A-D233-437F-BFF1-1F26EF41ED0C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9717-32AD-4E7F-888B-E40345BB2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52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B018A-D233-437F-BFF1-1F26EF41ED0C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9717-32AD-4E7F-888B-E40345BB2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008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B018A-D233-437F-BFF1-1F26EF41ED0C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9717-32AD-4E7F-888B-E40345BB2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40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B018A-D233-437F-BFF1-1F26EF41ED0C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9717-32AD-4E7F-888B-E40345BB2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3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B018A-D233-437F-BFF1-1F26EF41ED0C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9717-32AD-4E7F-888B-E40345BB2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639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B018A-D233-437F-BFF1-1F26EF41ED0C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9717-32AD-4E7F-888B-E40345BB2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3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B018A-D233-437F-BFF1-1F26EF41ED0C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9717-32AD-4E7F-888B-E40345BB2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06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B018A-D233-437F-BFF1-1F26EF41ED0C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9717-32AD-4E7F-888B-E40345BB2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25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B018A-D233-437F-BFF1-1F26EF41ED0C}" type="datetimeFigureOut">
              <a:rPr lang="en-US" smtClean="0"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69717-32AD-4E7F-888B-E40345BB2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984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Spinal </a:t>
            </a:r>
            <a:r>
              <a:rPr lang="en-US" dirty="0"/>
              <a:t>M</a:t>
            </a:r>
            <a:r>
              <a:rPr lang="en-US" dirty="0" smtClean="0"/>
              <a:t>uscular </a:t>
            </a:r>
            <a:r>
              <a:rPr lang="en-US" dirty="0"/>
              <a:t>A</a:t>
            </a:r>
            <a:r>
              <a:rPr lang="en-US" dirty="0" smtClean="0"/>
              <a:t>trophy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Omar  </a:t>
            </a:r>
            <a:r>
              <a:rPr lang="en-US" dirty="0" err="1" smtClean="0"/>
              <a:t>nafi</a:t>
            </a:r>
            <a:endParaRPr lang="en-US" dirty="0" smtClean="0"/>
          </a:p>
          <a:p>
            <a:pPr algn="r"/>
            <a:endParaRPr lang="en-US" dirty="0" smtClean="0"/>
          </a:p>
          <a:p>
            <a:pPr algn="r"/>
            <a:r>
              <a:rPr lang="en-US" dirty="0" smtClean="0"/>
              <a:t>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44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MA type III&#10;(Kugelberg-Welanderdisease)&#10;• Appears between 2 and 17 years of age presents with&#10;Abnormal gait,&#10;Difficulty r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3062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• Complications include&#10;Scoliosis and&#10;Joint contractures&#10;Chronic shortening of muscles or tendons around joints&#10;Caused by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1804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ype IV&#10;(Adult-onset SMA)&#10;• Onset: 18-50 years.&#10;• Symptoms and characteristics:&#10;Generalised muscle weakness and wasting,&#10;m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84" y="0"/>
            <a:ext cx="914501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48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iagnosis&#10;• Molecular genetic tests&#10;To identify deletions or mutations of the SMN1 gene.&#10;This test identifies at least 95%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3408"/>
            <a:ext cx="9180512" cy="710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6963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9897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6047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274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1887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5989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SMA 0--------PRENATAL  OR CONGENITAL</a:t>
            </a:r>
          </a:p>
          <a:p>
            <a:r>
              <a:rPr lang="en-US" sz="2400" dirty="0" smtClean="0"/>
              <a:t>SMA 1--------INFANTILE  WERDING HOFFMAN </a:t>
            </a:r>
          </a:p>
          <a:p>
            <a:r>
              <a:rPr lang="en-US" sz="2400" dirty="0" smtClean="0"/>
              <a:t>SMA 2--------LATE INFANTILE </a:t>
            </a:r>
          </a:p>
          <a:p>
            <a:r>
              <a:rPr lang="en-US" sz="2400" dirty="0" smtClean="0"/>
              <a:t>SMA 3--------JUVENILE KUGELBERG WELANDER</a:t>
            </a:r>
          </a:p>
          <a:p>
            <a:r>
              <a:rPr lang="en-US" sz="2400" dirty="0" smtClean="0"/>
              <a:t>SMA 4--------ADULT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665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1147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MA type1&#10;(Werdnig-Hoffmanndiseaseorinfantile-onsetSMA)&#10;• Evident by the time a child is 6 months old presents with&#10; Hypo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8" y="116632"/>
            <a:ext cx="925252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7682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• Some children also develop scoliosis or other skeletal&#10;abnormalities.&#10;• Affected children never sit or stand and the vas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7888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MA type II&#10;(The Intermediateform)&#10;• Usually begin between 6 and 18 months of age.&#10;• Children may be&#10;Able to sit without s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3740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• Difficulties with coughing and with cleaning secretions from&#10;the trachea&#10;• Fine trembling (known as fasciculation)&#10;• Can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617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36</Words>
  <Application>Microsoft Office PowerPoint</Application>
  <PresentationFormat>On-screen Show (4:3)</PresentationFormat>
  <Paragraphs>19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Spinal Muscular Atrophy</vt:lpstr>
      <vt:lpstr>PowerPoint Presentation</vt:lpstr>
      <vt:lpstr>PowerPoint Presentation</vt:lpstr>
      <vt:lpstr>Classification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Spinal Muscular Atrophy</dc:title>
  <dc:creator>DELL - USER</dc:creator>
  <cp:lastModifiedBy>Admin</cp:lastModifiedBy>
  <cp:revision>9</cp:revision>
  <dcterms:created xsi:type="dcterms:W3CDTF">2021-05-31T07:58:09Z</dcterms:created>
  <dcterms:modified xsi:type="dcterms:W3CDTF">2022-07-02T17:43:36Z</dcterms:modified>
</cp:coreProperties>
</file>