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3" r:id="rId8"/>
    <p:sldId id="262" r:id="rId9"/>
    <p:sldId id="261" r:id="rId10"/>
    <p:sldId id="260" r:id="rId11"/>
    <p:sldId id="267" r:id="rId12"/>
    <p:sldId id="266" r:id="rId13"/>
    <p:sldId id="265" r:id="rId14"/>
    <p:sldId id="264" r:id="rId15"/>
    <p:sldId id="270" r:id="rId16"/>
    <p:sldId id="269" r:id="rId17"/>
    <p:sldId id="271" r:id="rId18"/>
    <p:sldId id="268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6388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3rd , lateral ventricles</a:t>
            </a:r>
            <a:b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&amp; CSF Circulation</a:t>
            </a:r>
            <a:endParaRPr lang="ar-EG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/>
          <a:lstStyle/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endParaRPr lang="en-US" dirty="0">
              <a:latin typeface="Algerian" panose="04020705040A020607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sp>
        <p:nvSpPr>
          <p:cNvPr id="9" name="Subtitle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82296" indent="0" algn="ctr" rtl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 rtl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4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boundaries, walls: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horn: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stria terminalis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tail of caudate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w: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tapetum of trunk of CC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collateral eminence produced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by collateral sulcus hippocampal gyrus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fimbria of hippocampus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choroid plexus in choroid fissure between stria terminalis and fimbria </a:t>
            </a: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mutah\CNS 2022\photos\L 13\5'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52400"/>
            <a:ext cx="2971798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utah\CNS 2022\photos\L15\Capturde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495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mutah\CNS 2022\photos\L15\g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11" y="457200"/>
            <a:ext cx="2512378" cy="17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9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boundaries, walls: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horn: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tapetum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tapetum of post. Horn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 radiation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longitudinal bundle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collateral eminence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bulb of splenium by forceps major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identified by: absence of grey matter from walls: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399"/>
            <a:ext cx="4267200" cy="4419601"/>
          </a:xfrm>
        </p:spPr>
      </p:pic>
      <p:pic>
        <p:nvPicPr>
          <p:cNvPr id="7170" name="Picture 2" descr="E:\mutah\CNS 2022\photos\L15\g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3528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8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trigone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-wide area ( ) central part, inferior &amp; post horns.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Contain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choroideum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(largest tuft of choroid plexus)</a:t>
            </a:r>
          </a:p>
        </p:txBody>
      </p:sp>
      <p:pic>
        <p:nvPicPr>
          <p:cNvPr id="5" name="Picture 2" descr="E:\mutah\CNS 2022\photos\L 13\5'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1"/>
            <a:ext cx="6134100" cy="34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Choroid fissure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site: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shaped, on the medial aspect of central part &amp; inferior horn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choroidae of lat. vent.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boundries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-outer concave margin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fimbria &amp;  fornix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-inner convex margin:  thalamus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4495800" cy="6705600"/>
          </a:xfrm>
        </p:spPr>
      </p:pic>
    </p:spTree>
    <p:extLst>
      <p:ext uri="{BB962C8B-B14F-4D97-AF65-F5344CB8AC3E}">
        <p14:creationId xmlns:p14="http://schemas.microsoft.com/office/powerpoint/2010/main" val="198077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Cerebrospinal fluid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5334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def.&amp; site: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inside brain cavities &amp; subarachnoid space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-clear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transparent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-sterile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	↓ weight of brain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	protection of CNS against trauma &amp; shock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	forms the lymph of CSF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	diagnosis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CNS diseases through puncture in</a:t>
            </a:r>
          </a:p>
        </p:txBody>
      </p:sp>
      <p:pic>
        <p:nvPicPr>
          <p:cNvPr id="5" name="Content Placeholder 4" descr="D:\Diskanalizingattemptresults(9_5_20206_06_18PM-NTFSstructures)\CCOOUURRSSEEE\شرايط شرح تشريح\مط\تحميل\ماجد\neuro\Picture2.jpgl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2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Cerebrospinal fluid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9530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 source: choroids plexuses of lateral , 3rd  &amp; 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ventricles (mainly lateral v.)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ependymal lining of CNS cavities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-vascular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sheath covering CNS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ml renewed 3 times per day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v→ IVF of Monro  →3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→ cerebral aqueduct  → 4th v then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amount enter central canal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andmlarge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pass through foramina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Luschka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Magendie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subarachnoid space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 descr="D:\Diskanalizingattemptresults(9_5_20206_06_18PM-NTFSstructures)\CCOOUURRSSEEE\شرايط شرح تشريح\مط\تحميل\ماجد\neuro\Picture2.jpgl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648200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68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Cerebrospinal fluid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533400"/>
            <a:ext cx="441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drainage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mainly by arachnoid villi &amp; granulations to SSS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points on  CSF: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of narrow points in CSF circulation (IVF, cerebral aqueduct ,foramina of 4th v) Leads to increase amount of CSF that lead to hydrocephalus in children ,  increased intracranial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adult</a:t>
            </a:r>
          </a:p>
          <a:p>
            <a:endParaRPr lang="ar-EG" sz="2400" dirty="0"/>
          </a:p>
        </p:txBody>
      </p:sp>
      <p:pic>
        <p:nvPicPr>
          <p:cNvPr id="5" name="Content Placeholder 4" descr="D:\Diskanalizingattemptresults(9_5_20206_06_18PM-NTFSstructures)\CCOOUURRSSEEE\صور\تانية\neuro\brain stem\2aaaaa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/>
        </p:blipFill>
        <p:spPr bwMode="auto">
          <a:xfrm>
            <a:off x="5105401" y="1600200"/>
            <a:ext cx="3733800" cy="4724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17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C0000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br>
              <a:rPr lang="ar-SA" sz="9600" dirty="0">
                <a:solidFill>
                  <a:srgbClr val="C0000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"/>
            <a:ext cx="5257801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3048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 ventricle </a:t>
            </a:r>
            <a:b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ar-EG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39624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of diencephalon </a:t>
            </a:r>
            <a:r>
              <a:rPr lang="en-US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Communications:</a:t>
            </a:r>
            <a:endParaRPr lang="en-US" sz="2600" dirty="0">
              <a:solidFill>
                <a:srgbClr val="0070C0"/>
              </a:solidFill>
              <a:latin typeface="Times New Roman"/>
              <a:ea typeface="Calibri"/>
              <a:cs typeface="Simplified Arabic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1- with each lateral ventricle by an interventricular foramen of Monro</a:t>
            </a:r>
            <a:endParaRPr lang="en-US" dirty="0">
              <a:latin typeface="Times New Roman"/>
              <a:ea typeface="Calibri"/>
              <a:cs typeface="Simplified Arabic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Times New Roman"/>
                <a:ea typeface="Calibri"/>
                <a:cs typeface="Simplified Arabic"/>
              </a:rPr>
              <a:t>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-with 4</a:t>
            </a:r>
            <a:r>
              <a:rPr lang="en-US" baseline="30000" dirty="0">
                <a:latin typeface="Times New Roman"/>
                <a:ea typeface="Calibri"/>
                <a:cs typeface="Times New Roman"/>
              </a:rPr>
              <a:t>th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ventricle by cerebral aqueduct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Shape:-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as a median cleft between thalamus and hypothalamus of both sides.</a:t>
            </a:r>
          </a:p>
          <a:p>
            <a:pPr marL="0" indent="0">
              <a:lnSpc>
                <a:spcPct val="115000"/>
              </a:lnSpc>
              <a:buNone/>
            </a:pPr>
            <a:endParaRPr lang="en-US" dirty="0">
              <a:latin typeface="Times New Roman"/>
              <a:ea typeface="Calibri"/>
              <a:cs typeface="Simplified Arabic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dirty="0">
              <a:latin typeface="Times New Roman"/>
              <a:ea typeface="Calibri"/>
              <a:cs typeface="Simplified Arabic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dirty="0">
              <a:latin typeface="Times New Roman"/>
              <a:ea typeface="Calibri"/>
              <a:cs typeface="Simplified Arabic"/>
            </a:endParaRPr>
          </a:p>
          <a:p>
            <a:pPr marL="0" indent="0"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mutah\CNS 2022\photos\L15\13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7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82" y="381000"/>
            <a:ext cx="2136775" cy="18817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 ventricle </a:t>
            </a:r>
            <a:b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ar-EG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04801"/>
            <a:ext cx="4421188" cy="4572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endParaRPr lang="ar-EG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7388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wall: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ant. columns of fornix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-ant. commissure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-lamina terminalis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-Supraoptic recess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before backwards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Supraoptic recess &amp;optic chiasma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infundibulum recess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-tuber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cinereum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mamillary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bodies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post. perforated substance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tegmentum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mid brain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cerebral aqueduct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mutah\CNS 2022\photos\L15\1-s2.0-S1092440X0300046X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9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 ventricle</a:t>
            </a:r>
            <a:endParaRPr lang="ar-EG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7200"/>
            <a:ext cx="4497388" cy="838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endParaRPr lang="ar-E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4876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wall: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cerebral aqueduct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-post. Commissure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-pineal recess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commissure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-Supra pineal recess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wall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intervetricular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foramen of Monro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medial surface of thalamus :above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-vertical part of hypothalamus: below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-hypothalamic sulcus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thalamus &amp; hypothalamus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29"/>
            <a:ext cx="5867400" cy="3958771"/>
          </a:xfrm>
        </p:spPr>
      </p:pic>
    </p:spTree>
    <p:extLst>
      <p:ext uri="{BB962C8B-B14F-4D97-AF65-F5344CB8AC3E}">
        <p14:creationId xmlns:p14="http://schemas.microsoft.com/office/powerpoint/2010/main" val="218583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utah\CNS 2022\photos\L15\Tela-Choroi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8" y="3200400"/>
            <a:ext cx="46950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utah\CNS 2022\photos\L15\image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 ventricle</a:t>
            </a:r>
            <a:endParaRPr lang="ar-EG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3400"/>
            <a:ext cx="4497388" cy="8382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endParaRPr lang="ar-EG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800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Roof: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1-ependyma: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stretches( ) upper edges of medial surfaces of 2 thalami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2-tela choroidae of 3rd ventricle: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layers of pia, applied on the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Ependymal roof  of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ventricle &amp; reach till the interventricular foramen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2 layers contain: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post. choroid arteries (of PCA) that form the  choroid plexuses of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central part of lateral ventricles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int. cerebral veins that start at interventricular foramen  &amp; run backward to end by union together  forming   great cerebral v.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399" cy="3733800"/>
          </a:xfrm>
        </p:spPr>
      </p:pic>
    </p:spTree>
    <p:extLst>
      <p:ext uri="{BB962C8B-B14F-4D97-AF65-F5344CB8AC3E}">
        <p14:creationId xmlns:p14="http://schemas.microsoft.com/office/powerpoint/2010/main" val="83621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utah\CNS 2022\photos\L15\Tela-Choroide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mutah\CNS 2022\photos\L15\Gray7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533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  <a:latin typeface="Algerian" panose="04020705040A02060702" pitchFamily="82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 ventricle</a:t>
            </a:r>
            <a:endParaRPr lang="ar-E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4497388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of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choroidae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triangular in shape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Apex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closed,  at interventricular foramina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open, above pineal body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choroid fissure ( ) superior surface of thalamus &amp; body of fornix Where, telachoroidae of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ventricle protrude into central part of lateral ventricle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4572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of cerebral hemisphere. It is lined by ependyma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part: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shape has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horn 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of frontal lobe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interventricular foramen forward to genu of CC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part(body):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of parietal lobe. extends from interventricular foramen to splenium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horn: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of occipital lobe extends from splenium backward into occipital lobe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Infer. horn:-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of temporal lobe extends from  splenium, downward behind thalamus then forward in temporal lobe to end at uncus. 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3962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mutah\CNS 2022\photos\L15\Superior-View-of-Cast-of-Ventricular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962400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boundaries, walls: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horn: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ant. coronal section, it appear triangular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trunk of corpus callosum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wall: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pellucidum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inferolateral wall: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caudate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rostrum of corpus callosum.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end: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 of corpus callosum.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identified by: U shaped mass of striatum. 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724400" cy="4038600"/>
          </a:xfrm>
        </p:spPr>
      </p:pic>
      <p:pic>
        <p:nvPicPr>
          <p:cNvPr id="4099" name="Picture 3" descr="E:\mutah\CNS 2022\photos\L15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64" y="95250"/>
            <a:ext cx="28765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8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lateral ventricle</a:t>
            </a:r>
            <a:endParaRPr lang="ar-EG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boundaries, walls: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part: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middle coronal section, it appear triangular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trunk of corpus callosum.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w: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pellucidum (above)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of fornix. (below)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:body of caudate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stria terminalis(medial to caudate)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striate v.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thalamus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choroid plexus in choroid fissure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 ) fornix &amp; thalamus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N.B: identified by: thalamus </a:t>
            </a:r>
          </a:p>
          <a:p>
            <a:pPr marL="0" indent="0">
              <a:buNone/>
            </a:pPr>
            <a:endParaRPr lang="ar-E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2571305" cy="2057400"/>
          </a:xfrm>
        </p:spPr>
      </p:pic>
      <p:pic>
        <p:nvPicPr>
          <p:cNvPr id="5122" name="Picture 2" descr="E:\mutah\CNS 2022\photos\L15\Capturde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87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4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F21FA-0907-4897-9E5A-CC3CE176AA46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4789AF7-87E1-4226-BDA1-DCCD2F2D2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45F94-E1DB-4B1D-95B9-258C7C6CFF5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706</Words>
  <Application>Microsoft Office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3rd , lateral ventricles  &amp; CSF Circulation</vt:lpstr>
      <vt:lpstr>3rd ventricle  </vt:lpstr>
      <vt:lpstr>3rd ventricle  </vt:lpstr>
      <vt:lpstr>3rd ventricle</vt:lpstr>
      <vt:lpstr>3rd ventricle</vt:lpstr>
      <vt:lpstr>3rd ventricle</vt:lpstr>
      <vt:lpstr>lateral ventricle</vt:lpstr>
      <vt:lpstr>lateral ventricle</vt:lpstr>
      <vt:lpstr>lateral ventricle</vt:lpstr>
      <vt:lpstr>lateral ventricle</vt:lpstr>
      <vt:lpstr>lateral ventricle</vt:lpstr>
      <vt:lpstr>lateral ventricle</vt:lpstr>
      <vt:lpstr>lateral ventricle</vt:lpstr>
      <vt:lpstr>Cerebrospinal fluid</vt:lpstr>
      <vt:lpstr>Cerebrospinal fluid</vt:lpstr>
      <vt:lpstr>Cerebrospinal fluid</vt:lpstr>
      <vt:lpstr> THANQ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Sanabil Hassanat</cp:lastModifiedBy>
  <cp:revision>42</cp:revision>
  <dcterms:created xsi:type="dcterms:W3CDTF">2006-08-16T00:00:00Z</dcterms:created>
  <dcterms:modified xsi:type="dcterms:W3CDTF">2022-01-03T23:52:42Z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