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4"/>
  </p:sldMasterIdLst>
  <p:notesMasterIdLst>
    <p:notesMasterId r:id="rId38"/>
  </p:notesMasterIdLst>
  <p:sldIdLst>
    <p:sldId id="347" r:id="rId5"/>
    <p:sldId id="319" r:id="rId6"/>
    <p:sldId id="313" r:id="rId7"/>
    <p:sldId id="314" r:id="rId8"/>
    <p:sldId id="315" r:id="rId9"/>
    <p:sldId id="294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</p:sldIdLst>
  <p:sldSz cx="9144000" cy="5143500" type="screen16x9"/>
  <p:notesSz cx="6858000" cy="9144000"/>
  <p:embeddedFontLst>
    <p:embeddedFont>
      <p:font typeface="Dosis" panose="020B0604020202020204" charset="0"/>
      <p:regular r:id="rId39"/>
      <p:bold r:id="rId40"/>
    </p:embeddedFont>
    <p:embeddedFont>
      <p:font typeface="Arial Unicode MS" panose="020B0604020202020204" pitchFamily="34" charset="-128"/>
      <p:regular r:id="rId41"/>
    </p:embeddedFont>
    <p:embeddedFont>
      <p:font typeface="Dosis Light" panose="020B0604020202020204" charset="0"/>
      <p:regular r:id="rId42"/>
      <p:bold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Times" panose="02020603050405020304" pitchFamily="18" charset="0"/>
      <p:regular r:id="rId46"/>
      <p:bold r:id="rId47"/>
      <p:italic r:id="rId48"/>
      <p:boldItalic r:id="rId49"/>
    </p:embeddedFont>
    <p:embeddedFont>
      <p:font typeface="Titillium Web Light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FA80E3EF-31EE-496E-9ACF-2AFDB4CAA7EE}">
  <a:tblStyle styleId="{FA80E3EF-31EE-496E-9ACF-2AFDB4CAA7E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2034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Google Shape;383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Google Shape;383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769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500">
                <a:latin typeface="Arial Unicode MS" pitchFamily="34" charset="-128"/>
              </a:rPr>
              <a:t>SLIDE 12: Kidney, necrosis of tubular cells</a:t>
            </a:r>
            <a:endParaRPr lang="en-US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4" name="Google Shape;3874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5" name="Google Shape;3875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003B5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None/>
              <a:defRPr sz="6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2" name="Google Shape;12;p2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93" name="Google Shape;93;p2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213" name="Google Shape;213;p2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2" name="Google Shape;422;p2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423" name="Google Shape;423;p2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xmlns="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24400" y="0"/>
            <a:ext cx="4419600" cy="5143500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DEB162-E699-464C-B2EE-136D517A9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36" y="536531"/>
            <a:ext cx="3878036" cy="484748"/>
          </a:xfrm>
        </p:spPr>
        <p:txBody>
          <a:bodyPr vert="horz" wrap="square" lIns="68580" tIns="34290" rIns="68580" bIns="34290" rtlCol="0" anchor="ctr">
            <a:spAutoFit/>
          </a:bodyPr>
          <a:lstStyle>
            <a:lvl1pPr>
              <a:defRPr lang="en-GB" sz="2700" spc="-45" dirty="0"/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8625" y="1545874"/>
            <a:ext cx="3784147" cy="250881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xmlns="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625" y="2031171"/>
            <a:ext cx="3784147" cy="2671457"/>
          </a:xfrm>
        </p:spPr>
        <p:txBody>
          <a:bodyPr>
            <a:noAutofit/>
          </a:bodyPr>
          <a:lstStyle>
            <a:lvl1pPr marL="0" indent="0" algn="l">
              <a:buNone/>
              <a:defRPr sz="11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A6C5C5-5069-4AE6-8A3D-3F2C6B9506E4}"/>
              </a:ext>
            </a:extLst>
          </p:cNvPr>
          <p:cNvSpPr/>
          <p:nvPr userDrawn="1"/>
        </p:nvSpPr>
        <p:spPr>
          <a:xfrm>
            <a:off x="334736" y="-1"/>
            <a:ext cx="891540" cy="960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6A75B6-7B4E-496F-A846-0FFBB6E1D164}"/>
              </a:ext>
            </a:extLst>
          </p:cNvPr>
          <p:cNvSpPr/>
          <p:nvPr userDrawn="1"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7648ACB4-9C22-4636-800F-578055A5BC10}"/>
              </a:ext>
            </a:extLst>
          </p:cNvPr>
          <p:cNvSpPr txBox="1">
            <a:spLocks/>
          </p:cNvSpPr>
          <p:nvPr userDrawn="1"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‹#›</a:t>
            </a:fld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57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5" name="Google Shape;2955;p10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2956" name="Google Shape;2956;p10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10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10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10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10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10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10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10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10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10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10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10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10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10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10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10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10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10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10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10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10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10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10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10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10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10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10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10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10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10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10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10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10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10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10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10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10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10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10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10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10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10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10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10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10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10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10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10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10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10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10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10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10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10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10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10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10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3" name="Google Shape;3013;p10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014" name="Google Shape;3014;p10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10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10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0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0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0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0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0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0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0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0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0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0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0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0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0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0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0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0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0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0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0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0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0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0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0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0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0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0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0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0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0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0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0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0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0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0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0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0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0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0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0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0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0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0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0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0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0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0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0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0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0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0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0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0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0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0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0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0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0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0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0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6" name="Google Shape;3076;p10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077" name="Google Shape;3077;p10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10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0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0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0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0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0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0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0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0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0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0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0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0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0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0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0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0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0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0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0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0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0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0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0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0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0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0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0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0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0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0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0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0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0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0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0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0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0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0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0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0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0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0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0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0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0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0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0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0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0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0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0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0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0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0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0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0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0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0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0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10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10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10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10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10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10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10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10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10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10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10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10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10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10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10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10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10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0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0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0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0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0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0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0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0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0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0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0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0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0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0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0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0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0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0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0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0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0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0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0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10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179" name="Google Shape;3179;p10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0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0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0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0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0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0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0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0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0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0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0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0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0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0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0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0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0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0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0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0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0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0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0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0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0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0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0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0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0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0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0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0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0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0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10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10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0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0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0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0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0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0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0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0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0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0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0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0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0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9" name="Google Shape;3229;p10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rgbClr val="003B55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1" name="Google Shape;3231;p11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3232" name="Google Shape;3232;p11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11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11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9" name="Google Shape;3289;p11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3290" name="Google Shape;3290;p11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11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11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11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11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11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11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11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11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11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11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11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11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11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11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11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11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11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11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11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11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11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11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11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11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11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11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11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11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11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11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11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11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11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11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11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11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11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11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11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11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11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11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2" name="Google Shape;3352;p11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3353" name="Google Shape;3353;p11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11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11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11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11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11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11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11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11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11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11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11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11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11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11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11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11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11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11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11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11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11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11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11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11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11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11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11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11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11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11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11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11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11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11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11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11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11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11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11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11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11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11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11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11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11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11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11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11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11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11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11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11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11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11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11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11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11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11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11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11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11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11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11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11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11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11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11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11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11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11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11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11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11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11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11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11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11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11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11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11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11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11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11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11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11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11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11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11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11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11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11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11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11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11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11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11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11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11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11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11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4" name="Google Shape;3454;p11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3455" name="Google Shape;3455;p11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11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11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11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11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11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11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11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11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11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11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11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11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11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11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11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11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11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11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11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11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11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11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11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11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11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11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11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11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11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11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11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11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11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11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11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11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11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11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11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11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11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11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11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11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11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11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11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11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11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05" name="Google Shape;3505;p1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D5071C-B308-4371-93B3-7A2281C8F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4225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162050" y="4682729"/>
            <a:ext cx="19050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657600" y="4682729"/>
            <a:ext cx="2895600" cy="342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FFCA3-5C7E-4516-9799-FD456094AA8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727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5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5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grpSp>
        <p:nvGrpSpPr>
          <p:cNvPr id="1566" name="Google Shape;1566;p5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1567" name="Google Shape;1567;p5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5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5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5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5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5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5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5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5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5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5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5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5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5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5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5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5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5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5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5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5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5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5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5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5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5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5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5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5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5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5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5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5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5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5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5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4" name="Google Shape;1624;p5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1625" name="Google Shape;1625;p5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5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5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5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7" name="Google Shape;1687;p5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1688" name="Google Shape;1688;p5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5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5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5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5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5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5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5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5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5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5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5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5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5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5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5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5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5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5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5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5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5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5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5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5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5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5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5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5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5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5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5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5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5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5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5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5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5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5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5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5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5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5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5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5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5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5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5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5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5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5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5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5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5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5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5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5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5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5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5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5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5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5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5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5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5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5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5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5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5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5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5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5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5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5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5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5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5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5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9" name="Google Shape;1789;p5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1790" name="Google Shape;1790;p5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5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5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5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5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5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5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5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5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5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5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5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5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5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5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5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5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5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5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5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5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5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5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5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5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5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5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5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5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5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5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5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5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5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5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5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5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5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5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5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5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5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5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5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5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5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5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5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5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5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0" name="Google Shape;1840;p5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9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28" name="Google Shape;528;p3"/>
          <p:cNvSpPr txBox="1">
            <a:spLocks noGrp="1"/>
          </p:cNvSpPr>
          <p:nvPr>
            <p:ph type="subTitle" idx="1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rgbClr val="80BFB7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3000">
                <a:solidFill>
                  <a:srgbClr val="80BFB7"/>
                </a:solidFill>
              </a:defRPr>
            </a:lvl9pPr>
          </a:lstStyle>
          <a:p>
            <a:endParaRPr/>
          </a:p>
        </p:txBody>
      </p:sp>
      <p:grpSp>
        <p:nvGrpSpPr>
          <p:cNvPr id="529" name="Google Shape;529;p3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530" name="Google Shape;530;p3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3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611" name="Google Shape;611;p3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3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731" name="Google Shape;731;p3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0" name="Google Shape;940;p3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941" name="Google Shape;941;p3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8138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0B87A1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4"/>
          <p:cNvSpPr txBox="1">
            <a:spLocks noGrp="1"/>
          </p:cNvSpPr>
          <p:nvPr>
            <p:ph type="body" idx="1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▪"/>
              <a:defRPr sz="3000" i="1">
                <a:solidFill>
                  <a:srgbClr val="FFFFFF"/>
                </a:solidFill>
              </a:defRPr>
            </a:lvl1pPr>
            <a:lvl2pPr marL="914400" lvl="1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2pPr>
            <a:lvl3pPr marL="1371600" lvl="2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3pPr>
            <a:lvl4pPr marL="1828800" lvl="3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4pPr>
            <a:lvl5pPr marL="2286000" lvl="4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5pPr>
            <a:lvl6pPr marL="2743200" lvl="5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▫"/>
              <a:defRPr sz="3000" i="1">
                <a:solidFill>
                  <a:srgbClr val="FFFFFF"/>
                </a:solidFill>
              </a:defRPr>
            </a:lvl6pPr>
            <a:lvl7pPr marL="3200400" lvl="6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●"/>
              <a:defRPr sz="3000" i="1">
                <a:solidFill>
                  <a:srgbClr val="FFFFFF"/>
                </a:solidFill>
              </a:defRPr>
            </a:lvl7pPr>
            <a:lvl8pPr marL="3657600" lvl="7" indent="-4191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○"/>
              <a:defRPr sz="3000" i="1">
                <a:solidFill>
                  <a:srgbClr val="FFFFFF"/>
                </a:solidFill>
              </a:defRPr>
            </a:lvl8pPr>
            <a:lvl9pPr marL="4114800" lvl="8" indent="-4191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Char char="■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46" name="Google Shape;1046;p4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12000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047" name="Google Shape;1047;p4"/>
          <p:cNvGrpSpPr/>
          <p:nvPr/>
        </p:nvGrpSpPr>
        <p:grpSpPr>
          <a:xfrm rot="10800000">
            <a:off x="8705367" y="28698"/>
            <a:ext cx="410132" cy="5086302"/>
            <a:chOff x="836200" y="238125"/>
            <a:chExt cx="422425" cy="5238750"/>
          </a:xfrm>
        </p:grpSpPr>
        <p:sp>
          <p:nvSpPr>
            <p:cNvPr id="1048" name="Google Shape;1048;p4"/>
            <p:cNvSpPr/>
            <p:nvPr/>
          </p:nvSpPr>
          <p:spPr>
            <a:xfrm>
              <a:off x="8362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8362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8362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8362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8362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8362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8362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8362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8362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8362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8362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8362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8362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8362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8362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8362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8362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8362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8362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8362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8362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8362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8362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8362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8362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8362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8362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8362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8362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8362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8362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8362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8362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8362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8362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9867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9867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9867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9867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9867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9867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9867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9867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9867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9867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9867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9867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9867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9867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9867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4"/>
            <p:cNvSpPr/>
            <p:nvPr/>
          </p:nvSpPr>
          <p:spPr>
            <a:xfrm>
              <a:off x="9867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"/>
            <p:cNvSpPr/>
            <p:nvPr/>
          </p:nvSpPr>
          <p:spPr>
            <a:xfrm>
              <a:off x="9867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9867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9867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9867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9867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9867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9867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11372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11372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11372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11372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11372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11372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11372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11372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11372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11372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11372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11372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11372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11372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11372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11372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11372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11372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11372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11372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11372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11372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8" name="Google Shape;1128;p4"/>
          <p:cNvGrpSpPr/>
          <p:nvPr/>
        </p:nvGrpSpPr>
        <p:grpSpPr>
          <a:xfrm rot="10800000">
            <a:off x="6659535" y="28698"/>
            <a:ext cx="2309844" cy="5086302"/>
            <a:chOff x="986700" y="238125"/>
            <a:chExt cx="2379075" cy="5238750"/>
          </a:xfrm>
        </p:grpSpPr>
        <p:sp>
          <p:nvSpPr>
            <p:cNvPr id="1129" name="Google Shape;1129;p4"/>
            <p:cNvSpPr/>
            <p:nvPr/>
          </p:nvSpPr>
          <p:spPr>
            <a:xfrm>
              <a:off x="9867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9867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9867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9867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9867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9867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9867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9867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9867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9867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9867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9867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11372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11372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11372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11372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11372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11372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11372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11372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11372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11372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11372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11372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"/>
            <p:cNvSpPr/>
            <p:nvPr/>
          </p:nvSpPr>
          <p:spPr>
            <a:xfrm>
              <a:off x="11372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"/>
            <p:cNvSpPr/>
            <p:nvPr/>
          </p:nvSpPr>
          <p:spPr>
            <a:xfrm>
              <a:off x="12877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12877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12877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12877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12877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"/>
            <p:cNvSpPr/>
            <p:nvPr/>
          </p:nvSpPr>
          <p:spPr>
            <a:xfrm>
              <a:off x="12877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"/>
            <p:cNvSpPr/>
            <p:nvPr/>
          </p:nvSpPr>
          <p:spPr>
            <a:xfrm>
              <a:off x="12877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12877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12877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12877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12877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"/>
            <p:cNvSpPr/>
            <p:nvPr/>
          </p:nvSpPr>
          <p:spPr>
            <a:xfrm>
              <a:off x="12877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"/>
            <p:cNvSpPr/>
            <p:nvPr/>
          </p:nvSpPr>
          <p:spPr>
            <a:xfrm>
              <a:off x="12877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12877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12877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12877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12877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"/>
            <p:cNvSpPr/>
            <p:nvPr/>
          </p:nvSpPr>
          <p:spPr>
            <a:xfrm>
              <a:off x="12877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"/>
            <p:cNvSpPr/>
            <p:nvPr/>
          </p:nvSpPr>
          <p:spPr>
            <a:xfrm>
              <a:off x="12877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12877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14382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14382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14382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"/>
            <p:cNvSpPr/>
            <p:nvPr/>
          </p:nvSpPr>
          <p:spPr>
            <a:xfrm>
              <a:off x="14382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"/>
            <p:cNvSpPr/>
            <p:nvPr/>
          </p:nvSpPr>
          <p:spPr>
            <a:xfrm>
              <a:off x="14382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"/>
            <p:cNvSpPr/>
            <p:nvPr/>
          </p:nvSpPr>
          <p:spPr>
            <a:xfrm>
              <a:off x="14382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"/>
            <p:cNvSpPr/>
            <p:nvPr/>
          </p:nvSpPr>
          <p:spPr>
            <a:xfrm>
              <a:off x="14382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"/>
            <p:cNvSpPr/>
            <p:nvPr/>
          </p:nvSpPr>
          <p:spPr>
            <a:xfrm>
              <a:off x="14382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"/>
            <p:cNvSpPr/>
            <p:nvPr/>
          </p:nvSpPr>
          <p:spPr>
            <a:xfrm>
              <a:off x="14382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"/>
            <p:cNvSpPr/>
            <p:nvPr/>
          </p:nvSpPr>
          <p:spPr>
            <a:xfrm>
              <a:off x="14382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"/>
            <p:cNvSpPr/>
            <p:nvPr/>
          </p:nvSpPr>
          <p:spPr>
            <a:xfrm>
              <a:off x="14382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"/>
            <p:cNvSpPr/>
            <p:nvPr/>
          </p:nvSpPr>
          <p:spPr>
            <a:xfrm>
              <a:off x="14382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"/>
            <p:cNvSpPr/>
            <p:nvPr/>
          </p:nvSpPr>
          <p:spPr>
            <a:xfrm>
              <a:off x="14382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"/>
            <p:cNvSpPr/>
            <p:nvPr/>
          </p:nvSpPr>
          <p:spPr>
            <a:xfrm>
              <a:off x="14382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"/>
            <p:cNvSpPr/>
            <p:nvPr/>
          </p:nvSpPr>
          <p:spPr>
            <a:xfrm>
              <a:off x="14382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"/>
            <p:cNvSpPr/>
            <p:nvPr/>
          </p:nvSpPr>
          <p:spPr>
            <a:xfrm>
              <a:off x="14382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"/>
            <p:cNvSpPr/>
            <p:nvPr/>
          </p:nvSpPr>
          <p:spPr>
            <a:xfrm>
              <a:off x="14382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"/>
            <p:cNvSpPr/>
            <p:nvPr/>
          </p:nvSpPr>
          <p:spPr>
            <a:xfrm>
              <a:off x="14382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"/>
            <p:cNvSpPr/>
            <p:nvPr/>
          </p:nvSpPr>
          <p:spPr>
            <a:xfrm>
              <a:off x="14382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"/>
            <p:cNvSpPr/>
            <p:nvPr/>
          </p:nvSpPr>
          <p:spPr>
            <a:xfrm>
              <a:off x="14382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"/>
            <p:cNvSpPr/>
            <p:nvPr/>
          </p:nvSpPr>
          <p:spPr>
            <a:xfrm>
              <a:off x="14382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"/>
            <p:cNvSpPr/>
            <p:nvPr/>
          </p:nvSpPr>
          <p:spPr>
            <a:xfrm>
              <a:off x="14382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"/>
            <p:cNvSpPr/>
            <p:nvPr/>
          </p:nvSpPr>
          <p:spPr>
            <a:xfrm>
              <a:off x="14382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"/>
            <p:cNvSpPr/>
            <p:nvPr/>
          </p:nvSpPr>
          <p:spPr>
            <a:xfrm>
              <a:off x="14382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"/>
            <p:cNvSpPr/>
            <p:nvPr/>
          </p:nvSpPr>
          <p:spPr>
            <a:xfrm>
              <a:off x="14382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"/>
            <p:cNvSpPr/>
            <p:nvPr/>
          </p:nvSpPr>
          <p:spPr>
            <a:xfrm>
              <a:off x="14382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"/>
            <p:cNvSpPr/>
            <p:nvPr/>
          </p:nvSpPr>
          <p:spPr>
            <a:xfrm>
              <a:off x="14382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"/>
            <p:cNvSpPr/>
            <p:nvPr/>
          </p:nvSpPr>
          <p:spPr>
            <a:xfrm>
              <a:off x="14382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"/>
            <p:cNvSpPr/>
            <p:nvPr/>
          </p:nvSpPr>
          <p:spPr>
            <a:xfrm>
              <a:off x="14382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"/>
            <p:cNvSpPr/>
            <p:nvPr/>
          </p:nvSpPr>
          <p:spPr>
            <a:xfrm>
              <a:off x="14382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"/>
            <p:cNvSpPr/>
            <p:nvPr/>
          </p:nvSpPr>
          <p:spPr>
            <a:xfrm>
              <a:off x="14382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"/>
            <p:cNvSpPr/>
            <p:nvPr/>
          </p:nvSpPr>
          <p:spPr>
            <a:xfrm>
              <a:off x="15887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"/>
            <p:cNvSpPr/>
            <p:nvPr/>
          </p:nvSpPr>
          <p:spPr>
            <a:xfrm>
              <a:off x="15887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"/>
            <p:cNvSpPr/>
            <p:nvPr/>
          </p:nvSpPr>
          <p:spPr>
            <a:xfrm>
              <a:off x="15887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"/>
            <p:cNvSpPr/>
            <p:nvPr/>
          </p:nvSpPr>
          <p:spPr>
            <a:xfrm>
              <a:off x="15887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"/>
            <p:cNvSpPr/>
            <p:nvPr/>
          </p:nvSpPr>
          <p:spPr>
            <a:xfrm>
              <a:off x="15887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"/>
            <p:cNvSpPr/>
            <p:nvPr/>
          </p:nvSpPr>
          <p:spPr>
            <a:xfrm>
              <a:off x="15887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"/>
            <p:cNvSpPr/>
            <p:nvPr/>
          </p:nvSpPr>
          <p:spPr>
            <a:xfrm>
              <a:off x="15887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"/>
            <p:cNvSpPr/>
            <p:nvPr/>
          </p:nvSpPr>
          <p:spPr>
            <a:xfrm>
              <a:off x="15887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"/>
            <p:cNvSpPr/>
            <p:nvPr/>
          </p:nvSpPr>
          <p:spPr>
            <a:xfrm>
              <a:off x="15887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"/>
            <p:cNvSpPr/>
            <p:nvPr/>
          </p:nvSpPr>
          <p:spPr>
            <a:xfrm>
              <a:off x="15887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"/>
            <p:cNvSpPr/>
            <p:nvPr/>
          </p:nvSpPr>
          <p:spPr>
            <a:xfrm>
              <a:off x="15887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"/>
            <p:cNvSpPr/>
            <p:nvPr/>
          </p:nvSpPr>
          <p:spPr>
            <a:xfrm>
              <a:off x="15887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"/>
            <p:cNvSpPr/>
            <p:nvPr/>
          </p:nvSpPr>
          <p:spPr>
            <a:xfrm>
              <a:off x="15887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"/>
            <p:cNvSpPr/>
            <p:nvPr/>
          </p:nvSpPr>
          <p:spPr>
            <a:xfrm>
              <a:off x="15887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"/>
            <p:cNvSpPr/>
            <p:nvPr/>
          </p:nvSpPr>
          <p:spPr>
            <a:xfrm>
              <a:off x="15887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"/>
            <p:cNvSpPr/>
            <p:nvPr/>
          </p:nvSpPr>
          <p:spPr>
            <a:xfrm>
              <a:off x="15887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"/>
            <p:cNvSpPr/>
            <p:nvPr/>
          </p:nvSpPr>
          <p:spPr>
            <a:xfrm>
              <a:off x="15887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"/>
            <p:cNvSpPr/>
            <p:nvPr/>
          </p:nvSpPr>
          <p:spPr>
            <a:xfrm>
              <a:off x="15887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"/>
            <p:cNvSpPr/>
            <p:nvPr/>
          </p:nvSpPr>
          <p:spPr>
            <a:xfrm>
              <a:off x="15887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"/>
            <p:cNvSpPr/>
            <p:nvPr/>
          </p:nvSpPr>
          <p:spPr>
            <a:xfrm>
              <a:off x="17392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"/>
            <p:cNvSpPr/>
            <p:nvPr/>
          </p:nvSpPr>
          <p:spPr>
            <a:xfrm>
              <a:off x="17392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"/>
            <p:cNvSpPr/>
            <p:nvPr/>
          </p:nvSpPr>
          <p:spPr>
            <a:xfrm>
              <a:off x="17392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"/>
            <p:cNvSpPr/>
            <p:nvPr/>
          </p:nvSpPr>
          <p:spPr>
            <a:xfrm>
              <a:off x="17392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"/>
            <p:cNvSpPr/>
            <p:nvPr/>
          </p:nvSpPr>
          <p:spPr>
            <a:xfrm>
              <a:off x="17392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"/>
            <p:cNvSpPr/>
            <p:nvPr/>
          </p:nvSpPr>
          <p:spPr>
            <a:xfrm>
              <a:off x="17392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"/>
            <p:cNvSpPr/>
            <p:nvPr/>
          </p:nvSpPr>
          <p:spPr>
            <a:xfrm>
              <a:off x="17392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"/>
            <p:cNvSpPr/>
            <p:nvPr/>
          </p:nvSpPr>
          <p:spPr>
            <a:xfrm>
              <a:off x="17392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"/>
            <p:cNvSpPr/>
            <p:nvPr/>
          </p:nvSpPr>
          <p:spPr>
            <a:xfrm>
              <a:off x="17392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"/>
            <p:cNvSpPr/>
            <p:nvPr/>
          </p:nvSpPr>
          <p:spPr>
            <a:xfrm>
              <a:off x="17392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"/>
            <p:cNvSpPr/>
            <p:nvPr/>
          </p:nvSpPr>
          <p:spPr>
            <a:xfrm>
              <a:off x="17392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"/>
            <p:cNvSpPr/>
            <p:nvPr/>
          </p:nvSpPr>
          <p:spPr>
            <a:xfrm>
              <a:off x="18897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"/>
            <p:cNvSpPr/>
            <p:nvPr/>
          </p:nvSpPr>
          <p:spPr>
            <a:xfrm>
              <a:off x="188975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"/>
            <p:cNvSpPr/>
            <p:nvPr/>
          </p:nvSpPr>
          <p:spPr>
            <a:xfrm>
              <a:off x="188975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"/>
            <p:cNvSpPr/>
            <p:nvPr/>
          </p:nvSpPr>
          <p:spPr>
            <a:xfrm>
              <a:off x="18897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"/>
            <p:cNvSpPr/>
            <p:nvPr/>
          </p:nvSpPr>
          <p:spPr>
            <a:xfrm>
              <a:off x="18897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"/>
            <p:cNvSpPr/>
            <p:nvPr/>
          </p:nvSpPr>
          <p:spPr>
            <a:xfrm>
              <a:off x="20402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"/>
            <p:cNvSpPr/>
            <p:nvPr/>
          </p:nvSpPr>
          <p:spPr>
            <a:xfrm>
              <a:off x="20402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"/>
            <p:cNvSpPr/>
            <p:nvPr/>
          </p:nvSpPr>
          <p:spPr>
            <a:xfrm>
              <a:off x="20402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"/>
            <p:cNvSpPr/>
            <p:nvPr/>
          </p:nvSpPr>
          <p:spPr>
            <a:xfrm>
              <a:off x="21907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"/>
            <p:cNvSpPr/>
            <p:nvPr/>
          </p:nvSpPr>
          <p:spPr>
            <a:xfrm>
              <a:off x="23413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"/>
            <p:cNvSpPr/>
            <p:nvPr/>
          </p:nvSpPr>
          <p:spPr>
            <a:xfrm>
              <a:off x="2642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"/>
            <p:cNvSpPr/>
            <p:nvPr/>
          </p:nvSpPr>
          <p:spPr>
            <a:xfrm>
              <a:off x="2642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"/>
            <p:cNvSpPr/>
            <p:nvPr/>
          </p:nvSpPr>
          <p:spPr>
            <a:xfrm>
              <a:off x="32443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8" name="Google Shape;1248;p4"/>
          <p:cNvGrpSpPr/>
          <p:nvPr/>
        </p:nvGrpSpPr>
        <p:grpSpPr>
          <a:xfrm rot="10800000">
            <a:off x="6367294" y="28698"/>
            <a:ext cx="2017554" cy="5086302"/>
            <a:chOff x="1588750" y="238125"/>
            <a:chExt cx="2078025" cy="5238750"/>
          </a:xfrm>
        </p:grpSpPr>
        <p:sp>
          <p:nvSpPr>
            <p:cNvPr id="1249" name="Google Shape;1249;p4"/>
            <p:cNvSpPr/>
            <p:nvPr/>
          </p:nvSpPr>
          <p:spPr>
            <a:xfrm>
              <a:off x="15887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"/>
            <p:cNvSpPr/>
            <p:nvPr/>
          </p:nvSpPr>
          <p:spPr>
            <a:xfrm>
              <a:off x="15887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"/>
            <p:cNvSpPr/>
            <p:nvPr/>
          </p:nvSpPr>
          <p:spPr>
            <a:xfrm>
              <a:off x="15887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"/>
            <p:cNvSpPr/>
            <p:nvPr/>
          </p:nvSpPr>
          <p:spPr>
            <a:xfrm>
              <a:off x="15887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"/>
            <p:cNvSpPr/>
            <p:nvPr/>
          </p:nvSpPr>
          <p:spPr>
            <a:xfrm>
              <a:off x="15887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"/>
            <p:cNvSpPr/>
            <p:nvPr/>
          </p:nvSpPr>
          <p:spPr>
            <a:xfrm>
              <a:off x="15887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"/>
            <p:cNvSpPr/>
            <p:nvPr/>
          </p:nvSpPr>
          <p:spPr>
            <a:xfrm>
              <a:off x="17392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"/>
            <p:cNvSpPr/>
            <p:nvPr/>
          </p:nvSpPr>
          <p:spPr>
            <a:xfrm>
              <a:off x="17392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"/>
            <p:cNvSpPr/>
            <p:nvPr/>
          </p:nvSpPr>
          <p:spPr>
            <a:xfrm>
              <a:off x="17392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"/>
            <p:cNvSpPr/>
            <p:nvPr/>
          </p:nvSpPr>
          <p:spPr>
            <a:xfrm>
              <a:off x="17392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"/>
            <p:cNvSpPr/>
            <p:nvPr/>
          </p:nvSpPr>
          <p:spPr>
            <a:xfrm>
              <a:off x="17392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"/>
            <p:cNvSpPr/>
            <p:nvPr/>
          </p:nvSpPr>
          <p:spPr>
            <a:xfrm>
              <a:off x="17392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"/>
            <p:cNvSpPr/>
            <p:nvPr/>
          </p:nvSpPr>
          <p:spPr>
            <a:xfrm>
              <a:off x="17392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"/>
            <p:cNvSpPr/>
            <p:nvPr/>
          </p:nvSpPr>
          <p:spPr>
            <a:xfrm>
              <a:off x="188975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"/>
            <p:cNvSpPr/>
            <p:nvPr/>
          </p:nvSpPr>
          <p:spPr>
            <a:xfrm>
              <a:off x="188975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"/>
            <p:cNvSpPr/>
            <p:nvPr/>
          </p:nvSpPr>
          <p:spPr>
            <a:xfrm>
              <a:off x="188975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"/>
            <p:cNvSpPr/>
            <p:nvPr/>
          </p:nvSpPr>
          <p:spPr>
            <a:xfrm>
              <a:off x="188975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"/>
            <p:cNvSpPr/>
            <p:nvPr/>
          </p:nvSpPr>
          <p:spPr>
            <a:xfrm>
              <a:off x="18897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"/>
            <p:cNvSpPr/>
            <p:nvPr/>
          </p:nvSpPr>
          <p:spPr>
            <a:xfrm>
              <a:off x="188975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"/>
            <p:cNvSpPr/>
            <p:nvPr/>
          </p:nvSpPr>
          <p:spPr>
            <a:xfrm>
              <a:off x="188975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"/>
            <p:cNvSpPr/>
            <p:nvPr/>
          </p:nvSpPr>
          <p:spPr>
            <a:xfrm>
              <a:off x="188975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"/>
            <p:cNvSpPr/>
            <p:nvPr/>
          </p:nvSpPr>
          <p:spPr>
            <a:xfrm>
              <a:off x="188975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"/>
            <p:cNvSpPr/>
            <p:nvPr/>
          </p:nvSpPr>
          <p:spPr>
            <a:xfrm>
              <a:off x="18897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"/>
            <p:cNvSpPr/>
            <p:nvPr/>
          </p:nvSpPr>
          <p:spPr>
            <a:xfrm>
              <a:off x="188975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"/>
            <p:cNvSpPr/>
            <p:nvPr/>
          </p:nvSpPr>
          <p:spPr>
            <a:xfrm>
              <a:off x="188975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"/>
            <p:cNvSpPr/>
            <p:nvPr/>
          </p:nvSpPr>
          <p:spPr>
            <a:xfrm>
              <a:off x="188975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"/>
            <p:cNvSpPr/>
            <p:nvPr/>
          </p:nvSpPr>
          <p:spPr>
            <a:xfrm>
              <a:off x="188975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"/>
            <p:cNvSpPr/>
            <p:nvPr/>
          </p:nvSpPr>
          <p:spPr>
            <a:xfrm>
              <a:off x="188975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4"/>
            <p:cNvSpPr/>
            <p:nvPr/>
          </p:nvSpPr>
          <p:spPr>
            <a:xfrm>
              <a:off x="188975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4"/>
            <p:cNvSpPr/>
            <p:nvPr/>
          </p:nvSpPr>
          <p:spPr>
            <a:xfrm>
              <a:off x="18897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4"/>
            <p:cNvSpPr/>
            <p:nvPr/>
          </p:nvSpPr>
          <p:spPr>
            <a:xfrm>
              <a:off x="188975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4"/>
            <p:cNvSpPr/>
            <p:nvPr/>
          </p:nvSpPr>
          <p:spPr>
            <a:xfrm>
              <a:off x="188975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4"/>
            <p:cNvSpPr/>
            <p:nvPr/>
          </p:nvSpPr>
          <p:spPr>
            <a:xfrm>
              <a:off x="20402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4"/>
            <p:cNvSpPr/>
            <p:nvPr/>
          </p:nvSpPr>
          <p:spPr>
            <a:xfrm>
              <a:off x="20402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"/>
            <p:cNvSpPr/>
            <p:nvPr/>
          </p:nvSpPr>
          <p:spPr>
            <a:xfrm>
              <a:off x="20402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4"/>
            <p:cNvSpPr/>
            <p:nvPr/>
          </p:nvSpPr>
          <p:spPr>
            <a:xfrm>
              <a:off x="20402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4"/>
            <p:cNvSpPr/>
            <p:nvPr/>
          </p:nvSpPr>
          <p:spPr>
            <a:xfrm>
              <a:off x="20402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4"/>
            <p:cNvSpPr/>
            <p:nvPr/>
          </p:nvSpPr>
          <p:spPr>
            <a:xfrm>
              <a:off x="20402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4"/>
            <p:cNvSpPr/>
            <p:nvPr/>
          </p:nvSpPr>
          <p:spPr>
            <a:xfrm>
              <a:off x="20402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4"/>
            <p:cNvSpPr/>
            <p:nvPr/>
          </p:nvSpPr>
          <p:spPr>
            <a:xfrm>
              <a:off x="20402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4"/>
            <p:cNvSpPr/>
            <p:nvPr/>
          </p:nvSpPr>
          <p:spPr>
            <a:xfrm>
              <a:off x="20402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4"/>
            <p:cNvSpPr/>
            <p:nvPr/>
          </p:nvSpPr>
          <p:spPr>
            <a:xfrm>
              <a:off x="20402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4"/>
            <p:cNvSpPr/>
            <p:nvPr/>
          </p:nvSpPr>
          <p:spPr>
            <a:xfrm>
              <a:off x="20402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4"/>
            <p:cNvSpPr/>
            <p:nvPr/>
          </p:nvSpPr>
          <p:spPr>
            <a:xfrm>
              <a:off x="20402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4"/>
            <p:cNvSpPr/>
            <p:nvPr/>
          </p:nvSpPr>
          <p:spPr>
            <a:xfrm>
              <a:off x="20402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4"/>
            <p:cNvSpPr/>
            <p:nvPr/>
          </p:nvSpPr>
          <p:spPr>
            <a:xfrm>
              <a:off x="20402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4"/>
            <p:cNvSpPr/>
            <p:nvPr/>
          </p:nvSpPr>
          <p:spPr>
            <a:xfrm>
              <a:off x="20402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4"/>
            <p:cNvSpPr/>
            <p:nvPr/>
          </p:nvSpPr>
          <p:spPr>
            <a:xfrm>
              <a:off x="20402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4"/>
            <p:cNvSpPr/>
            <p:nvPr/>
          </p:nvSpPr>
          <p:spPr>
            <a:xfrm>
              <a:off x="20402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4"/>
            <p:cNvSpPr/>
            <p:nvPr/>
          </p:nvSpPr>
          <p:spPr>
            <a:xfrm>
              <a:off x="20402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4"/>
            <p:cNvSpPr/>
            <p:nvPr/>
          </p:nvSpPr>
          <p:spPr>
            <a:xfrm>
              <a:off x="20402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4"/>
            <p:cNvSpPr/>
            <p:nvPr/>
          </p:nvSpPr>
          <p:spPr>
            <a:xfrm>
              <a:off x="2190775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4"/>
            <p:cNvSpPr/>
            <p:nvPr/>
          </p:nvSpPr>
          <p:spPr>
            <a:xfrm>
              <a:off x="2190775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4"/>
            <p:cNvSpPr/>
            <p:nvPr/>
          </p:nvSpPr>
          <p:spPr>
            <a:xfrm>
              <a:off x="2190775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4"/>
            <p:cNvSpPr/>
            <p:nvPr/>
          </p:nvSpPr>
          <p:spPr>
            <a:xfrm>
              <a:off x="2190775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4"/>
            <p:cNvSpPr/>
            <p:nvPr/>
          </p:nvSpPr>
          <p:spPr>
            <a:xfrm>
              <a:off x="21907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4"/>
            <p:cNvSpPr/>
            <p:nvPr/>
          </p:nvSpPr>
          <p:spPr>
            <a:xfrm>
              <a:off x="21907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4"/>
            <p:cNvSpPr/>
            <p:nvPr/>
          </p:nvSpPr>
          <p:spPr>
            <a:xfrm>
              <a:off x="2190775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4"/>
            <p:cNvSpPr/>
            <p:nvPr/>
          </p:nvSpPr>
          <p:spPr>
            <a:xfrm>
              <a:off x="2190775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4"/>
            <p:cNvSpPr/>
            <p:nvPr/>
          </p:nvSpPr>
          <p:spPr>
            <a:xfrm>
              <a:off x="21907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4"/>
            <p:cNvSpPr/>
            <p:nvPr/>
          </p:nvSpPr>
          <p:spPr>
            <a:xfrm>
              <a:off x="2190775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4"/>
            <p:cNvSpPr/>
            <p:nvPr/>
          </p:nvSpPr>
          <p:spPr>
            <a:xfrm>
              <a:off x="21907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4"/>
            <p:cNvSpPr/>
            <p:nvPr/>
          </p:nvSpPr>
          <p:spPr>
            <a:xfrm>
              <a:off x="2190775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4"/>
            <p:cNvSpPr/>
            <p:nvPr/>
          </p:nvSpPr>
          <p:spPr>
            <a:xfrm>
              <a:off x="21907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4"/>
            <p:cNvSpPr/>
            <p:nvPr/>
          </p:nvSpPr>
          <p:spPr>
            <a:xfrm>
              <a:off x="21907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4"/>
            <p:cNvSpPr/>
            <p:nvPr/>
          </p:nvSpPr>
          <p:spPr>
            <a:xfrm>
              <a:off x="21907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4"/>
            <p:cNvSpPr/>
            <p:nvPr/>
          </p:nvSpPr>
          <p:spPr>
            <a:xfrm>
              <a:off x="2190775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4"/>
            <p:cNvSpPr/>
            <p:nvPr/>
          </p:nvSpPr>
          <p:spPr>
            <a:xfrm>
              <a:off x="21907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4"/>
            <p:cNvSpPr/>
            <p:nvPr/>
          </p:nvSpPr>
          <p:spPr>
            <a:xfrm>
              <a:off x="21907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4"/>
            <p:cNvSpPr/>
            <p:nvPr/>
          </p:nvSpPr>
          <p:spPr>
            <a:xfrm>
              <a:off x="2190775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4"/>
            <p:cNvSpPr/>
            <p:nvPr/>
          </p:nvSpPr>
          <p:spPr>
            <a:xfrm>
              <a:off x="21907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4"/>
            <p:cNvSpPr/>
            <p:nvPr/>
          </p:nvSpPr>
          <p:spPr>
            <a:xfrm>
              <a:off x="2190775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4"/>
            <p:cNvSpPr/>
            <p:nvPr/>
          </p:nvSpPr>
          <p:spPr>
            <a:xfrm>
              <a:off x="2190775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4"/>
            <p:cNvSpPr/>
            <p:nvPr/>
          </p:nvSpPr>
          <p:spPr>
            <a:xfrm>
              <a:off x="21907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4"/>
            <p:cNvSpPr/>
            <p:nvPr/>
          </p:nvSpPr>
          <p:spPr>
            <a:xfrm>
              <a:off x="21907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4"/>
            <p:cNvSpPr/>
            <p:nvPr/>
          </p:nvSpPr>
          <p:spPr>
            <a:xfrm>
              <a:off x="2190775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4"/>
            <p:cNvSpPr/>
            <p:nvPr/>
          </p:nvSpPr>
          <p:spPr>
            <a:xfrm>
              <a:off x="234130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4"/>
            <p:cNvSpPr/>
            <p:nvPr/>
          </p:nvSpPr>
          <p:spPr>
            <a:xfrm>
              <a:off x="23413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4"/>
            <p:cNvSpPr/>
            <p:nvPr/>
          </p:nvSpPr>
          <p:spPr>
            <a:xfrm>
              <a:off x="23413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4"/>
            <p:cNvSpPr/>
            <p:nvPr/>
          </p:nvSpPr>
          <p:spPr>
            <a:xfrm>
              <a:off x="23413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4"/>
            <p:cNvSpPr/>
            <p:nvPr/>
          </p:nvSpPr>
          <p:spPr>
            <a:xfrm>
              <a:off x="23413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4"/>
            <p:cNvSpPr/>
            <p:nvPr/>
          </p:nvSpPr>
          <p:spPr>
            <a:xfrm>
              <a:off x="23413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4"/>
            <p:cNvSpPr/>
            <p:nvPr/>
          </p:nvSpPr>
          <p:spPr>
            <a:xfrm>
              <a:off x="23413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4"/>
            <p:cNvSpPr/>
            <p:nvPr/>
          </p:nvSpPr>
          <p:spPr>
            <a:xfrm>
              <a:off x="23413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4"/>
            <p:cNvSpPr/>
            <p:nvPr/>
          </p:nvSpPr>
          <p:spPr>
            <a:xfrm>
              <a:off x="23413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4"/>
            <p:cNvSpPr/>
            <p:nvPr/>
          </p:nvSpPr>
          <p:spPr>
            <a:xfrm>
              <a:off x="23413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4"/>
            <p:cNvSpPr/>
            <p:nvPr/>
          </p:nvSpPr>
          <p:spPr>
            <a:xfrm>
              <a:off x="23413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4"/>
            <p:cNvSpPr/>
            <p:nvPr/>
          </p:nvSpPr>
          <p:spPr>
            <a:xfrm>
              <a:off x="23413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4"/>
            <p:cNvSpPr/>
            <p:nvPr/>
          </p:nvSpPr>
          <p:spPr>
            <a:xfrm>
              <a:off x="23413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4"/>
            <p:cNvSpPr/>
            <p:nvPr/>
          </p:nvSpPr>
          <p:spPr>
            <a:xfrm>
              <a:off x="23413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4"/>
            <p:cNvSpPr/>
            <p:nvPr/>
          </p:nvSpPr>
          <p:spPr>
            <a:xfrm>
              <a:off x="23413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4"/>
            <p:cNvSpPr/>
            <p:nvPr/>
          </p:nvSpPr>
          <p:spPr>
            <a:xfrm>
              <a:off x="234130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4"/>
            <p:cNvSpPr/>
            <p:nvPr/>
          </p:nvSpPr>
          <p:spPr>
            <a:xfrm>
              <a:off x="23413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4"/>
            <p:cNvSpPr/>
            <p:nvPr/>
          </p:nvSpPr>
          <p:spPr>
            <a:xfrm>
              <a:off x="23413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4"/>
            <p:cNvSpPr/>
            <p:nvPr/>
          </p:nvSpPr>
          <p:spPr>
            <a:xfrm>
              <a:off x="23413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4"/>
            <p:cNvSpPr/>
            <p:nvPr/>
          </p:nvSpPr>
          <p:spPr>
            <a:xfrm>
              <a:off x="23413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4"/>
            <p:cNvSpPr/>
            <p:nvPr/>
          </p:nvSpPr>
          <p:spPr>
            <a:xfrm>
              <a:off x="23413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"/>
            <p:cNvSpPr/>
            <p:nvPr/>
          </p:nvSpPr>
          <p:spPr>
            <a:xfrm>
              <a:off x="23413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"/>
            <p:cNvSpPr/>
            <p:nvPr/>
          </p:nvSpPr>
          <p:spPr>
            <a:xfrm>
              <a:off x="23413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"/>
            <p:cNvSpPr/>
            <p:nvPr/>
          </p:nvSpPr>
          <p:spPr>
            <a:xfrm>
              <a:off x="23413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"/>
            <p:cNvSpPr/>
            <p:nvPr/>
          </p:nvSpPr>
          <p:spPr>
            <a:xfrm>
              <a:off x="23413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"/>
            <p:cNvSpPr/>
            <p:nvPr/>
          </p:nvSpPr>
          <p:spPr>
            <a:xfrm>
              <a:off x="23413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"/>
            <p:cNvSpPr/>
            <p:nvPr/>
          </p:nvSpPr>
          <p:spPr>
            <a:xfrm>
              <a:off x="24918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"/>
            <p:cNvSpPr/>
            <p:nvPr/>
          </p:nvSpPr>
          <p:spPr>
            <a:xfrm>
              <a:off x="24918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"/>
            <p:cNvSpPr/>
            <p:nvPr/>
          </p:nvSpPr>
          <p:spPr>
            <a:xfrm>
              <a:off x="24918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"/>
            <p:cNvSpPr/>
            <p:nvPr/>
          </p:nvSpPr>
          <p:spPr>
            <a:xfrm>
              <a:off x="24918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"/>
            <p:cNvSpPr/>
            <p:nvPr/>
          </p:nvSpPr>
          <p:spPr>
            <a:xfrm>
              <a:off x="24918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"/>
            <p:cNvSpPr/>
            <p:nvPr/>
          </p:nvSpPr>
          <p:spPr>
            <a:xfrm>
              <a:off x="249180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"/>
            <p:cNvSpPr/>
            <p:nvPr/>
          </p:nvSpPr>
          <p:spPr>
            <a:xfrm>
              <a:off x="249180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"/>
            <p:cNvSpPr/>
            <p:nvPr/>
          </p:nvSpPr>
          <p:spPr>
            <a:xfrm>
              <a:off x="24918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"/>
            <p:cNvSpPr/>
            <p:nvPr/>
          </p:nvSpPr>
          <p:spPr>
            <a:xfrm>
              <a:off x="24918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"/>
            <p:cNvSpPr/>
            <p:nvPr/>
          </p:nvSpPr>
          <p:spPr>
            <a:xfrm>
              <a:off x="249180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"/>
            <p:cNvSpPr/>
            <p:nvPr/>
          </p:nvSpPr>
          <p:spPr>
            <a:xfrm>
              <a:off x="249180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"/>
            <p:cNvSpPr/>
            <p:nvPr/>
          </p:nvSpPr>
          <p:spPr>
            <a:xfrm>
              <a:off x="24918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"/>
            <p:cNvSpPr/>
            <p:nvPr/>
          </p:nvSpPr>
          <p:spPr>
            <a:xfrm>
              <a:off x="24918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"/>
            <p:cNvSpPr/>
            <p:nvPr/>
          </p:nvSpPr>
          <p:spPr>
            <a:xfrm>
              <a:off x="249180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"/>
            <p:cNvSpPr/>
            <p:nvPr/>
          </p:nvSpPr>
          <p:spPr>
            <a:xfrm>
              <a:off x="249180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"/>
            <p:cNvSpPr/>
            <p:nvPr/>
          </p:nvSpPr>
          <p:spPr>
            <a:xfrm>
              <a:off x="249180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"/>
            <p:cNvSpPr/>
            <p:nvPr/>
          </p:nvSpPr>
          <p:spPr>
            <a:xfrm>
              <a:off x="249180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"/>
            <p:cNvSpPr/>
            <p:nvPr/>
          </p:nvSpPr>
          <p:spPr>
            <a:xfrm>
              <a:off x="249180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"/>
            <p:cNvSpPr/>
            <p:nvPr/>
          </p:nvSpPr>
          <p:spPr>
            <a:xfrm>
              <a:off x="24918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"/>
            <p:cNvSpPr/>
            <p:nvPr/>
          </p:nvSpPr>
          <p:spPr>
            <a:xfrm>
              <a:off x="249180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"/>
            <p:cNvSpPr/>
            <p:nvPr/>
          </p:nvSpPr>
          <p:spPr>
            <a:xfrm>
              <a:off x="249180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"/>
            <p:cNvSpPr/>
            <p:nvPr/>
          </p:nvSpPr>
          <p:spPr>
            <a:xfrm>
              <a:off x="24918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"/>
            <p:cNvSpPr/>
            <p:nvPr/>
          </p:nvSpPr>
          <p:spPr>
            <a:xfrm>
              <a:off x="249180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"/>
            <p:cNvSpPr/>
            <p:nvPr/>
          </p:nvSpPr>
          <p:spPr>
            <a:xfrm>
              <a:off x="249180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"/>
            <p:cNvSpPr/>
            <p:nvPr/>
          </p:nvSpPr>
          <p:spPr>
            <a:xfrm>
              <a:off x="249180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"/>
            <p:cNvSpPr/>
            <p:nvPr/>
          </p:nvSpPr>
          <p:spPr>
            <a:xfrm>
              <a:off x="2642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4"/>
            <p:cNvSpPr/>
            <p:nvPr/>
          </p:nvSpPr>
          <p:spPr>
            <a:xfrm>
              <a:off x="2642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4"/>
            <p:cNvSpPr/>
            <p:nvPr/>
          </p:nvSpPr>
          <p:spPr>
            <a:xfrm>
              <a:off x="2642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4"/>
            <p:cNvSpPr/>
            <p:nvPr/>
          </p:nvSpPr>
          <p:spPr>
            <a:xfrm>
              <a:off x="2642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4"/>
            <p:cNvSpPr/>
            <p:nvPr/>
          </p:nvSpPr>
          <p:spPr>
            <a:xfrm>
              <a:off x="2642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"/>
            <p:cNvSpPr/>
            <p:nvPr/>
          </p:nvSpPr>
          <p:spPr>
            <a:xfrm>
              <a:off x="2642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"/>
            <p:cNvSpPr/>
            <p:nvPr/>
          </p:nvSpPr>
          <p:spPr>
            <a:xfrm>
              <a:off x="2642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"/>
            <p:cNvSpPr/>
            <p:nvPr/>
          </p:nvSpPr>
          <p:spPr>
            <a:xfrm>
              <a:off x="2642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"/>
            <p:cNvSpPr/>
            <p:nvPr/>
          </p:nvSpPr>
          <p:spPr>
            <a:xfrm>
              <a:off x="2642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4"/>
            <p:cNvSpPr/>
            <p:nvPr/>
          </p:nvSpPr>
          <p:spPr>
            <a:xfrm>
              <a:off x="2642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4"/>
            <p:cNvSpPr/>
            <p:nvPr/>
          </p:nvSpPr>
          <p:spPr>
            <a:xfrm>
              <a:off x="2642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"/>
            <p:cNvSpPr/>
            <p:nvPr/>
          </p:nvSpPr>
          <p:spPr>
            <a:xfrm>
              <a:off x="2642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"/>
            <p:cNvSpPr/>
            <p:nvPr/>
          </p:nvSpPr>
          <p:spPr>
            <a:xfrm>
              <a:off x="2642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"/>
            <p:cNvSpPr/>
            <p:nvPr/>
          </p:nvSpPr>
          <p:spPr>
            <a:xfrm>
              <a:off x="2642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"/>
            <p:cNvSpPr/>
            <p:nvPr/>
          </p:nvSpPr>
          <p:spPr>
            <a:xfrm>
              <a:off x="2642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"/>
            <p:cNvSpPr/>
            <p:nvPr/>
          </p:nvSpPr>
          <p:spPr>
            <a:xfrm>
              <a:off x="2642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4"/>
            <p:cNvSpPr/>
            <p:nvPr/>
          </p:nvSpPr>
          <p:spPr>
            <a:xfrm>
              <a:off x="2642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4"/>
            <p:cNvSpPr/>
            <p:nvPr/>
          </p:nvSpPr>
          <p:spPr>
            <a:xfrm>
              <a:off x="2642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"/>
            <p:cNvSpPr/>
            <p:nvPr/>
          </p:nvSpPr>
          <p:spPr>
            <a:xfrm>
              <a:off x="2642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"/>
            <p:cNvSpPr/>
            <p:nvPr/>
          </p:nvSpPr>
          <p:spPr>
            <a:xfrm>
              <a:off x="2642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"/>
            <p:cNvSpPr/>
            <p:nvPr/>
          </p:nvSpPr>
          <p:spPr>
            <a:xfrm>
              <a:off x="2792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"/>
            <p:cNvSpPr/>
            <p:nvPr/>
          </p:nvSpPr>
          <p:spPr>
            <a:xfrm>
              <a:off x="2792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"/>
            <p:cNvSpPr/>
            <p:nvPr/>
          </p:nvSpPr>
          <p:spPr>
            <a:xfrm>
              <a:off x="2792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"/>
            <p:cNvSpPr/>
            <p:nvPr/>
          </p:nvSpPr>
          <p:spPr>
            <a:xfrm>
              <a:off x="2792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"/>
            <p:cNvSpPr/>
            <p:nvPr/>
          </p:nvSpPr>
          <p:spPr>
            <a:xfrm>
              <a:off x="2792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"/>
            <p:cNvSpPr/>
            <p:nvPr/>
          </p:nvSpPr>
          <p:spPr>
            <a:xfrm>
              <a:off x="2792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"/>
            <p:cNvSpPr/>
            <p:nvPr/>
          </p:nvSpPr>
          <p:spPr>
            <a:xfrm>
              <a:off x="2792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"/>
            <p:cNvSpPr/>
            <p:nvPr/>
          </p:nvSpPr>
          <p:spPr>
            <a:xfrm>
              <a:off x="2792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"/>
            <p:cNvSpPr/>
            <p:nvPr/>
          </p:nvSpPr>
          <p:spPr>
            <a:xfrm>
              <a:off x="2792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"/>
            <p:cNvSpPr/>
            <p:nvPr/>
          </p:nvSpPr>
          <p:spPr>
            <a:xfrm>
              <a:off x="2792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"/>
            <p:cNvSpPr/>
            <p:nvPr/>
          </p:nvSpPr>
          <p:spPr>
            <a:xfrm>
              <a:off x="2792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"/>
            <p:cNvSpPr/>
            <p:nvPr/>
          </p:nvSpPr>
          <p:spPr>
            <a:xfrm>
              <a:off x="2792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"/>
            <p:cNvSpPr/>
            <p:nvPr/>
          </p:nvSpPr>
          <p:spPr>
            <a:xfrm>
              <a:off x="2792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"/>
            <p:cNvSpPr/>
            <p:nvPr/>
          </p:nvSpPr>
          <p:spPr>
            <a:xfrm>
              <a:off x="2792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"/>
            <p:cNvSpPr/>
            <p:nvPr/>
          </p:nvSpPr>
          <p:spPr>
            <a:xfrm>
              <a:off x="2792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"/>
            <p:cNvSpPr/>
            <p:nvPr/>
          </p:nvSpPr>
          <p:spPr>
            <a:xfrm>
              <a:off x="2792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"/>
            <p:cNvSpPr/>
            <p:nvPr/>
          </p:nvSpPr>
          <p:spPr>
            <a:xfrm>
              <a:off x="2792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"/>
            <p:cNvSpPr/>
            <p:nvPr/>
          </p:nvSpPr>
          <p:spPr>
            <a:xfrm>
              <a:off x="2792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"/>
            <p:cNvSpPr/>
            <p:nvPr/>
          </p:nvSpPr>
          <p:spPr>
            <a:xfrm>
              <a:off x="294332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"/>
            <p:cNvSpPr/>
            <p:nvPr/>
          </p:nvSpPr>
          <p:spPr>
            <a:xfrm>
              <a:off x="294332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"/>
            <p:cNvSpPr/>
            <p:nvPr/>
          </p:nvSpPr>
          <p:spPr>
            <a:xfrm>
              <a:off x="294332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"/>
            <p:cNvSpPr/>
            <p:nvPr/>
          </p:nvSpPr>
          <p:spPr>
            <a:xfrm>
              <a:off x="294332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"/>
            <p:cNvSpPr/>
            <p:nvPr/>
          </p:nvSpPr>
          <p:spPr>
            <a:xfrm>
              <a:off x="294332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"/>
            <p:cNvSpPr/>
            <p:nvPr/>
          </p:nvSpPr>
          <p:spPr>
            <a:xfrm>
              <a:off x="294332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"/>
            <p:cNvSpPr/>
            <p:nvPr/>
          </p:nvSpPr>
          <p:spPr>
            <a:xfrm>
              <a:off x="294332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"/>
            <p:cNvSpPr/>
            <p:nvPr/>
          </p:nvSpPr>
          <p:spPr>
            <a:xfrm>
              <a:off x="294332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"/>
            <p:cNvSpPr/>
            <p:nvPr/>
          </p:nvSpPr>
          <p:spPr>
            <a:xfrm>
              <a:off x="294332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"/>
            <p:cNvSpPr/>
            <p:nvPr/>
          </p:nvSpPr>
          <p:spPr>
            <a:xfrm>
              <a:off x="294332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"/>
            <p:cNvSpPr/>
            <p:nvPr/>
          </p:nvSpPr>
          <p:spPr>
            <a:xfrm>
              <a:off x="294332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"/>
            <p:cNvSpPr/>
            <p:nvPr/>
          </p:nvSpPr>
          <p:spPr>
            <a:xfrm>
              <a:off x="294332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"/>
            <p:cNvSpPr/>
            <p:nvPr/>
          </p:nvSpPr>
          <p:spPr>
            <a:xfrm>
              <a:off x="294332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"/>
            <p:cNvSpPr/>
            <p:nvPr/>
          </p:nvSpPr>
          <p:spPr>
            <a:xfrm>
              <a:off x="294332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"/>
            <p:cNvSpPr/>
            <p:nvPr/>
          </p:nvSpPr>
          <p:spPr>
            <a:xfrm>
              <a:off x="294332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"/>
            <p:cNvSpPr/>
            <p:nvPr/>
          </p:nvSpPr>
          <p:spPr>
            <a:xfrm>
              <a:off x="294332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"/>
            <p:cNvSpPr/>
            <p:nvPr/>
          </p:nvSpPr>
          <p:spPr>
            <a:xfrm>
              <a:off x="294332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"/>
            <p:cNvSpPr/>
            <p:nvPr/>
          </p:nvSpPr>
          <p:spPr>
            <a:xfrm>
              <a:off x="294332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"/>
            <p:cNvSpPr/>
            <p:nvPr/>
          </p:nvSpPr>
          <p:spPr>
            <a:xfrm>
              <a:off x="3093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"/>
            <p:cNvSpPr/>
            <p:nvPr/>
          </p:nvSpPr>
          <p:spPr>
            <a:xfrm>
              <a:off x="3093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"/>
            <p:cNvSpPr/>
            <p:nvPr/>
          </p:nvSpPr>
          <p:spPr>
            <a:xfrm>
              <a:off x="3093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"/>
            <p:cNvSpPr/>
            <p:nvPr/>
          </p:nvSpPr>
          <p:spPr>
            <a:xfrm>
              <a:off x="3093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"/>
            <p:cNvSpPr/>
            <p:nvPr/>
          </p:nvSpPr>
          <p:spPr>
            <a:xfrm>
              <a:off x="3093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"/>
            <p:cNvSpPr/>
            <p:nvPr/>
          </p:nvSpPr>
          <p:spPr>
            <a:xfrm>
              <a:off x="3093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"/>
            <p:cNvSpPr/>
            <p:nvPr/>
          </p:nvSpPr>
          <p:spPr>
            <a:xfrm>
              <a:off x="3093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"/>
            <p:cNvSpPr/>
            <p:nvPr/>
          </p:nvSpPr>
          <p:spPr>
            <a:xfrm>
              <a:off x="3093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4"/>
            <p:cNvSpPr/>
            <p:nvPr/>
          </p:nvSpPr>
          <p:spPr>
            <a:xfrm>
              <a:off x="3093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4"/>
            <p:cNvSpPr/>
            <p:nvPr/>
          </p:nvSpPr>
          <p:spPr>
            <a:xfrm>
              <a:off x="324435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"/>
            <p:cNvSpPr/>
            <p:nvPr/>
          </p:nvSpPr>
          <p:spPr>
            <a:xfrm>
              <a:off x="32443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"/>
            <p:cNvSpPr/>
            <p:nvPr/>
          </p:nvSpPr>
          <p:spPr>
            <a:xfrm>
              <a:off x="324435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"/>
            <p:cNvSpPr/>
            <p:nvPr/>
          </p:nvSpPr>
          <p:spPr>
            <a:xfrm>
              <a:off x="324435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"/>
            <p:cNvSpPr/>
            <p:nvPr/>
          </p:nvSpPr>
          <p:spPr>
            <a:xfrm>
              <a:off x="32443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"/>
            <p:cNvSpPr/>
            <p:nvPr/>
          </p:nvSpPr>
          <p:spPr>
            <a:xfrm>
              <a:off x="324435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"/>
            <p:cNvSpPr/>
            <p:nvPr/>
          </p:nvSpPr>
          <p:spPr>
            <a:xfrm>
              <a:off x="324435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"/>
            <p:cNvSpPr/>
            <p:nvPr/>
          </p:nvSpPr>
          <p:spPr>
            <a:xfrm>
              <a:off x="324435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"/>
            <p:cNvSpPr/>
            <p:nvPr/>
          </p:nvSpPr>
          <p:spPr>
            <a:xfrm>
              <a:off x="3394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"/>
            <p:cNvSpPr/>
            <p:nvPr/>
          </p:nvSpPr>
          <p:spPr>
            <a:xfrm>
              <a:off x="3394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"/>
            <p:cNvSpPr/>
            <p:nvPr/>
          </p:nvSpPr>
          <p:spPr>
            <a:xfrm>
              <a:off x="3394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"/>
            <p:cNvSpPr/>
            <p:nvPr/>
          </p:nvSpPr>
          <p:spPr>
            <a:xfrm>
              <a:off x="33948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"/>
            <p:cNvSpPr/>
            <p:nvPr/>
          </p:nvSpPr>
          <p:spPr>
            <a:xfrm>
              <a:off x="3394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"/>
            <p:cNvSpPr/>
            <p:nvPr/>
          </p:nvSpPr>
          <p:spPr>
            <a:xfrm>
              <a:off x="3394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"/>
            <p:cNvSpPr/>
            <p:nvPr/>
          </p:nvSpPr>
          <p:spPr>
            <a:xfrm>
              <a:off x="3545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"/>
            <p:cNvSpPr/>
            <p:nvPr/>
          </p:nvSpPr>
          <p:spPr>
            <a:xfrm>
              <a:off x="3545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"/>
            <p:cNvSpPr/>
            <p:nvPr/>
          </p:nvSpPr>
          <p:spPr>
            <a:xfrm>
              <a:off x="3545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8" name="Google Shape;1458;p4"/>
          <p:cNvGrpSpPr/>
          <p:nvPr/>
        </p:nvGrpSpPr>
        <p:grpSpPr>
          <a:xfrm rot="10800000">
            <a:off x="6367294" y="28698"/>
            <a:ext cx="2309820" cy="5086302"/>
            <a:chOff x="1287725" y="238125"/>
            <a:chExt cx="2379050" cy="5238750"/>
          </a:xfrm>
        </p:grpSpPr>
        <p:sp>
          <p:nvSpPr>
            <p:cNvPr id="1459" name="Google Shape;1459;p4"/>
            <p:cNvSpPr/>
            <p:nvPr/>
          </p:nvSpPr>
          <p:spPr>
            <a:xfrm>
              <a:off x="12877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"/>
            <p:cNvSpPr/>
            <p:nvPr/>
          </p:nvSpPr>
          <p:spPr>
            <a:xfrm>
              <a:off x="12877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"/>
            <p:cNvSpPr/>
            <p:nvPr/>
          </p:nvSpPr>
          <p:spPr>
            <a:xfrm>
              <a:off x="12877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"/>
            <p:cNvSpPr/>
            <p:nvPr/>
          </p:nvSpPr>
          <p:spPr>
            <a:xfrm>
              <a:off x="12877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"/>
            <p:cNvSpPr/>
            <p:nvPr/>
          </p:nvSpPr>
          <p:spPr>
            <a:xfrm>
              <a:off x="12877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"/>
            <p:cNvSpPr/>
            <p:nvPr/>
          </p:nvSpPr>
          <p:spPr>
            <a:xfrm>
              <a:off x="12877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"/>
            <p:cNvSpPr/>
            <p:nvPr/>
          </p:nvSpPr>
          <p:spPr>
            <a:xfrm>
              <a:off x="12877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"/>
            <p:cNvSpPr/>
            <p:nvPr/>
          </p:nvSpPr>
          <p:spPr>
            <a:xfrm>
              <a:off x="12877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"/>
            <p:cNvSpPr/>
            <p:nvPr/>
          </p:nvSpPr>
          <p:spPr>
            <a:xfrm>
              <a:off x="12877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"/>
            <p:cNvSpPr/>
            <p:nvPr/>
          </p:nvSpPr>
          <p:spPr>
            <a:xfrm>
              <a:off x="12877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"/>
            <p:cNvSpPr/>
            <p:nvPr/>
          </p:nvSpPr>
          <p:spPr>
            <a:xfrm>
              <a:off x="12877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"/>
            <p:cNvSpPr/>
            <p:nvPr/>
          </p:nvSpPr>
          <p:spPr>
            <a:xfrm>
              <a:off x="12877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"/>
            <p:cNvSpPr/>
            <p:nvPr/>
          </p:nvSpPr>
          <p:spPr>
            <a:xfrm>
              <a:off x="12877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"/>
            <p:cNvSpPr/>
            <p:nvPr/>
          </p:nvSpPr>
          <p:spPr>
            <a:xfrm>
              <a:off x="12877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"/>
            <p:cNvSpPr/>
            <p:nvPr/>
          </p:nvSpPr>
          <p:spPr>
            <a:xfrm>
              <a:off x="12877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"/>
            <p:cNvSpPr/>
            <p:nvPr/>
          </p:nvSpPr>
          <p:spPr>
            <a:xfrm>
              <a:off x="14382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"/>
            <p:cNvSpPr/>
            <p:nvPr/>
          </p:nvSpPr>
          <p:spPr>
            <a:xfrm>
              <a:off x="14382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"/>
            <p:cNvSpPr/>
            <p:nvPr/>
          </p:nvSpPr>
          <p:spPr>
            <a:xfrm>
              <a:off x="14382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"/>
            <p:cNvSpPr/>
            <p:nvPr/>
          </p:nvSpPr>
          <p:spPr>
            <a:xfrm>
              <a:off x="14382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"/>
            <p:cNvSpPr/>
            <p:nvPr/>
          </p:nvSpPr>
          <p:spPr>
            <a:xfrm>
              <a:off x="15887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"/>
            <p:cNvSpPr/>
            <p:nvPr/>
          </p:nvSpPr>
          <p:spPr>
            <a:xfrm>
              <a:off x="15887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"/>
            <p:cNvSpPr/>
            <p:nvPr/>
          </p:nvSpPr>
          <p:spPr>
            <a:xfrm>
              <a:off x="15887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"/>
            <p:cNvSpPr/>
            <p:nvPr/>
          </p:nvSpPr>
          <p:spPr>
            <a:xfrm>
              <a:off x="15887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"/>
            <p:cNvSpPr/>
            <p:nvPr/>
          </p:nvSpPr>
          <p:spPr>
            <a:xfrm>
              <a:off x="15887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"/>
            <p:cNvSpPr/>
            <p:nvPr/>
          </p:nvSpPr>
          <p:spPr>
            <a:xfrm>
              <a:off x="15887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"/>
            <p:cNvSpPr/>
            <p:nvPr/>
          </p:nvSpPr>
          <p:spPr>
            <a:xfrm>
              <a:off x="15887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"/>
            <p:cNvSpPr/>
            <p:nvPr/>
          </p:nvSpPr>
          <p:spPr>
            <a:xfrm>
              <a:off x="15887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"/>
            <p:cNvSpPr/>
            <p:nvPr/>
          </p:nvSpPr>
          <p:spPr>
            <a:xfrm>
              <a:off x="15887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"/>
            <p:cNvSpPr/>
            <p:nvPr/>
          </p:nvSpPr>
          <p:spPr>
            <a:xfrm>
              <a:off x="15887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"/>
            <p:cNvSpPr/>
            <p:nvPr/>
          </p:nvSpPr>
          <p:spPr>
            <a:xfrm>
              <a:off x="17392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"/>
            <p:cNvSpPr/>
            <p:nvPr/>
          </p:nvSpPr>
          <p:spPr>
            <a:xfrm>
              <a:off x="17392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"/>
            <p:cNvSpPr/>
            <p:nvPr/>
          </p:nvSpPr>
          <p:spPr>
            <a:xfrm>
              <a:off x="17392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"/>
            <p:cNvSpPr/>
            <p:nvPr/>
          </p:nvSpPr>
          <p:spPr>
            <a:xfrm>
              <a:off x="17392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"/>
            <p:cNvSpPr/>
            <p:nvPr/>
          </p:nvSpPr>
          <p:spPr>
            <a:xfrm>
              <a:off x="17392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"/>
            <p:cNvSpPr/>
            <p:nvPr/>
          </p:nvSpPr>
          <p:spPr>
            <a:xfrm>
              <a:off x="17392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"/>
            <p:cNvSpPr/>
            <p:nvPr/>
          </p:nvSpPr>
          <p:spPr>
            <a:xfrm>
              <a:off x="17392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"/>
            <p:cNvSpPr/>
            <p:nvPr/>
          </p:nvSpPr>
          <p:spPr>
            <a:xfrm>
              <a:off x="17392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"/>
            <p:cNvSpPr/>
            <p:nvPr/>
          </p:nvSpPr>
          <p:spPr>
            <a:xfrm>
              <a:off x="17392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"/>
            <p:cNvSpPr/>
            <p:nvPr/>
          </p:nvSpPr>
          <p:spPr>
            <a:xfrm>
              <a:off x="17392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"/>
            <p:cNvSpPr/>
            <p:nvPr/>
          </p:nvSpPr>
          <p:spPr>
            <a:xfrm>
              <a:off x="17392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"/>
            <p:cNvSpPr/>
            <p:nvPr/>
          </p:nvSpPr>
          <p:spPr>
            <a:xfrm>
              <a:off x="17392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"/>
            <p:cNvSpPr/>
            <p:nvPr/>
          </p:nvSpPr>
          <p:spPr>
            <a:xfrm>
              <a:off x="17392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"/>
            <p:cNvSpPr/>
            <p:nvPr/>
          </p:nvSpPr>
          <p:spPr>
            <a:xfrm>
              <a:off x="17392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"/>
            <p:cNvSpPr/>
            <p:nvPr/>
          </p:nvSpPr>
          <p:spPr>
            <a:xfrm>
              <a:off x="17392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"/>
            <p:cNvSpPr/>
            <p:nvPr/>
          </p:nvSpPr>
          <p:spPr>
            <a:xfrm>
              <a:off x="17392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"/>
            <p:cNvSpPr/>
            <p:nvPr/>
          </p:nvSpPr>
          <p:spPr>
            <a:xfrm>
              <a:off x="17392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"/>
            <p:cNvSpPr/>
            <p:nvPr/>
          </p:nvSpPr>
          <p:spPr>
            <a:xfrm>
              <a:off x="188975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"/>
            <p:cNvSpPr/>
            <p:nvPr/>
          </p:nvSpPr>
          <p:spPr>
            <a:xfrm>
              <a:off x="188975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"/>
            <p:cNvSpPr/>
            <p:nvPr/>
          </p:nvSpPr>
          <p:spPr>
            <a:xfrm>
              <a:off x="188975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"/>
            <p:cNvSpPr/>
            <p:nvPr/>
          </p:nvSpPr>
          <p:spPr>
            <a:xfrm>
              <a:off x="188975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"/>
            <p:cNvSpPr/>
            <p:nvPr/>
          </p:nvSpPr>
          <p:spPr>
            <a:xfrm>
              <a:off x="188975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"/>
            <p:cNvSpPr/>
            <p:nvPr/>
          </p:nvSpPr>
          <p:spPr>
            <a:xfrm>
              <a:off x="188975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"/>
            <p:cNvSpPr/>
            <p:nvPr/>
          </p:nvSpPr>
          <p:spPr>
            <a:xfrm>
              <a:off x="188975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"/>
            <p:cNvSpPr/>
            <p:nvPr/>
          </p:nvSpPr>
          <p:spPr>
            <a:xfrm>
              <a:off x="188975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"/>
            <p:cNvSpPr/>
            <p:nvPr/>
          </p:nvSpPr>
          <p:spPr>
            <a:xfrm>
              <a:off x="188975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"/>
            <p:cNvSpPr/>
            <p:nvPr/>
          </p:nvSpPr>
          <p:spPr>
            <a:xfrm>
              <a:off x="188975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"/>
            <p:cNvSpPr/>
            <p:nvPr/>
          </p:nvSpPr>
          <p:spPr>
            <a:xfrm>
              <a:off x="188975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"/>
            <p:cNvSpPr/>
            <p:nvPr/>
          </p:nvSpPr>
          <p:spPr>
            <a:xfrm>
              <a:off x="20402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"/>
            <p:cNvSpPr/>
            <p:nvPr/>
          </p:nvSpPr>
          <p:spPr>
            <a:xfrm>
              <a:off x="20402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"/>
            <p:cNvSpPr/>
            <p:nvPr/>
          </p:nvSpPr>
          <p:spPr>
            <a:xfrm>
              <a:off x="20402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"/>
            <p:cNvSpPr/>
            <p:nvPr/>
          </p:nvSpPr>
          <p:spPr>
            <a:xfrm>
              <a:off x="20402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"/>
            <p:cNvSpPr/>
            <p:nvPr/>
          </p:nvSpPr>
          <p:spPr>
            <a:xfrm>
              <a:off x="20402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"/>
            <p:cNvSpPr/>
            <p:nvPr/>
          </p:nvSpPr>
          <p:spPr>
            <a:xfrm>
              <a:off x="20402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"/>
            <p:cNvSpPr/>
            <p:nvPr/>
          </p:nvSpPr>
          <p:spPr>
            <a:xfrm>
              <a:off x="20402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"/>
            <p:cNvSpPr/>
            <p:nvPr/>
          </p:nvSpPr>
          <p:spPr>
            <a:xfrm>
              <a:off x="20402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"/>
            <p:cNvSpPr/>
            <p:nvPr/>
          </p:nvSpPr>
          <p:spPr>
            <a:xfrm>
              <a:off x="20402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"/>
            <p:cNvSpPr/>
            <p:nvPr/>
          </p:nvSpPr>
          <p:spPr>
            <a:xfrm>
              <a:off x="20402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"/>
            <p:cNvSpPr/>
            <p:nvPr/>
          </p:nvSpPr>
          <p:spPr>
            <a:xfrm>
              <a:off x="20402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"/>
            <p:cNvSpPr/>
            <p:nvPr/>
          </p:nvSpPr>
          <p:spPr>
            <a:xfrm>
              <a:off x="20402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"/>
            <p:cNvSpPr/>
            <p:nvPr/>
          </p:nvSpPr>
          <p:spPr>
            <a:xfrm>
              <a:off x="20402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"/>
            <p:cNvSpPr/>
            <p:nvPr/>
          </p:nvSpPr>
          <p:spPr>
            <a:xfrm>
              <a:off x="21907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4"/>
            <p:cNvSpPr/>
            <p:nvPr/>
          </p:nvSpPr>
          <p:spPr>
            <a:xfrm>
              <a:off x="21907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4"/>
            <p:cNvSpPr/>
            <p:nvPr/>
          </p:nvSpPr>
          <p:spPr>
            <a:xfrm>
              <a:off x="21907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4"/>
            <p:cNvSpPr/>
            <p:nvPr/>
          </p:nvSpPr>
          <p:spPr>
            <a:xfrm>
              <a:off x="21907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4"/>
            <p:cNvSpPr/>
            <p:nvPr/>
          </p:nvSpPr>
          <p:spPr>
            <a:xfrm>
              <a:off x="21907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4"/>
            <p:cNvSpPr/>
            <p:nvPr/>
          </p:nvSpPr>
          <p:spPr>
            <a:xfrm>
              <a:off x="2190775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4"/>
            <p:cNvSpPr/>
            <p:nvPr/>
          </p:nvSpPr>
          <p:spPr>
            <a:xfrm>
              <a:off x="21907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4"/>
            <p:cNvSpPr/>
            <p:nvPr/>
          </p:nvSpPr>
          <p:spPr>
            <a:xfrm>
              <a:off x="21907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4"/>
            <p:cNvSpPr/>
            <p:nvPr/>
          </p:nvSpPr>
          <p:spPr>
            <a:xfrm>
              <a:off x="2190775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4"/>
            <p:cNvSpPr/>
            <p:nvPr/>
          </p:nvSpPr>
          <p:spPr>
            <a:xfrm>
              <a:off x="23413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4"/>
            <p:cNvSpPr/>
            <p:nvPr/>
          </p:nvSpPr>
          <p:spPr>
            <a:xfrm>
              <a:off x="23413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4"/>
            <p:cNvSpPr/>
            <p:nvPr/>
          </p:nvSpPr>
          <p:spPr>
            <a:xfrm>
              <a:off x="234130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4"/>
            <p:cNvSpPr/>
            <p:nvPr/>
          </p:nvSpPr>
          <p:spPr>
            <a:xfrm>
              <a:off x="234130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4"/>
            <p:cNvSpPr/>
            <p:nvPr/>
          </p:nvSpPr>
          <p:spPr>
            <a:xfrm>
              <a:off x="234130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4"/>
            <p:cNvSpPr/>
            <p:nvPr/>
          </p:nvSpPr>
          <p:spPr>
            <a:xfrm>
              <a:off x="23413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4"/>
            <p:cNvSpPr/>
            <p:nvPr/>
          </p:nvSpPr>
          <p:spPr>
            <a:xfrm>
              <a:off x="23413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4"/>
            <p:cNvSpPr/>
            <p:nvPr/>
          </p:nvSpPr>
          <p:spPr>
            <a:xfrm>
              <a:off x="234130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4"/>
            <p:cNvSpPr/>
            <p:nvPr/>
          </p:nvSpPr>
          <p:spPr>
            <a:xfrm>
              <a:off x="249180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4"/>
            <p:cNvSpPr/>
            <p:nvPr/>
          </p:nvSpPr>
          <p:spPr>
            <a:xfrm>
              <a:off x="24918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4"/>
            <p:cNvSpPr/>
            <p:nvPr/>
          </p:nvSpPr>
          <p:spPr>
            <a:xfrm>
              <a:off x="249180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4"/>
            <p:cNvSpPr/>
            <p:nvPr/>
          </p:nvSpPr>
          <p:spPr>
            <a:xfrm>
              <a:off x="24918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4"/>
            <p:cNvSpPr/>
            <p:nvPr/>
          </p:nvSpPr>
          <p:spPr>
            <a:xfrm>
              <a:off x="24918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4"/>
            <p:cNvSpPr/>
            <p:nvPr/>
          </p:nvSpPr>
          <p:spPr>
            <a:xfrm>
              <a:off x="2642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4"/>
            <p:cNvSpPr/>
            <p:nvPr/>
          </p:nvSpPr>
          <p:spPr>
            <a:xfrm>
              <a:off x="2642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4"/>
            <p:cNvSpPr/>
            <p:nvPr/>
          </p:nvSpPr>
          <p:spPr>
            <a:xfrm>
              <a:off x="2642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4"/>
            <p:cNvSpPr/>
            <p:nvPr/>
          </p:nvSpPr>
          <p:spPr>
            <a:xfrm>
              <a:off x="2642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4"/>
            <p:cNvSpPr/>
            <p:nvPr/>
          </p:nvSpPr>
          <p:spPr>
            <a:xfrm>
              <a:off x="2642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4"/>
            <p:cNvSpPr/>
            <p:nvPr/>
          </p:nvSpPr>
          <p:spPr>
            <a:xfrm>
              <a:off x="2792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4"/>
            <p:cNvSpPr/>
            <p:nvPr/>
          </p:nvSpPr>
          <p:spPr>
            <a:xfrm>
              <a:off x="294332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4"/>
            <p:cNvSpPr/>
            <p:nvPr/>
          </p:nvSpPr>
          <p:spPr>
            <a:xfrm>
              <a:off x="294332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"/>
            <p:cNvSpPr/>
            <p:nvPr/>
          </p:nvSpPr>
          <p:spPr>
            <a:xfrm>
              <a:off x="3093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"/>
            <p:cNvSpPr/>
            <p:nvPr/>
          </p:nvSpPr>
          <p:spPr>
            <a:xfrm>
              <a:off x="3394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"/>
            <p:cNvSpPr/>
            <p:nvPr/>
          </p:nvSpPr>
          <p:spPr>
            <a:xfrm>
              <a:off x="3545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4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48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9143999" cy="2971800"/>
          </a:xfrm>
          <a:solidFill>
            <a:schemeClr val="bg1">
              <a:lumMod val="95000"/>
            </a:schemeClr>
          </a:solidFill>
        </p:spPr>
        <p:txBody>
          <a:bodyPr vert="horz" wrap="square" lIns="68580" tIns="34290" rIns="68580" bIns="34290" rtlCol="0" anchor="ctr" anchorCtr="1">
            <a:noAutofit/>
          </a:bodyPr>
          <a:lstStyle>
            <a:lvl1pPr marL="0" indent="0">
              <a:buNone/>
              <a:defRPr lang="en-GB" sz="1400" dirty="0"/>
            </a:lvl1pPr>
          </a:lstStyle>
          <a:p>
            <a:pPr marL="171450" lvl="0" indent="-171450" algn="ctr"/>
            <a:r>
              <a:rPr lang="en-US" dirty="0"/>
              <a:t>Insert Image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1153" y="4202386"/>
            <a:ext cx="6858000" cy="361637"/>
          </a:xfrm>
        </p:spPr>
        <p:txBody>
          <a:bodyPr vert="horz" lIns="68580" tIns="34290" rIns="68580" bIns="34290" rtlCol="0">
            <a:spAutoFit/>
          </a:bodyPr>
          <a:lstStyle>
            <a:lvl1pPr marL="0" indent="0">
              <a:buNone/>
              <a:defRPr lang="en-GB" sz="1400" dirty="0">
                <a:solidFill>
                  <a:schemeClr val="accent3"/>
                </a:solidFill>
                <a:latin typeface="+mn-lt"/>
              </a:defRPr>
            </a:lvl1pPr>
          </a:lstStyle>
          <a:p>
            <a:pPr marL="171450" lvl="0" indent="-17145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153" y="3625305"/>
            <a:ext cx="7955280" cy="577081"/>
          </a:xfrm>
        </p:spPr>
        <p:txBody>
          <a:bodyPr vert="horz" lIns="68580" tIns="34290" rIns="68580" bIns="34290" rtlCol="0" anchor="b">
            <a:spAutoFit/>
          </a:bodyPr>
          <a:lstStyle>
            <a:lvl1pPr>
              <a:defRPr lang="en-GB" sz="3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5C25376-E6F9-4E5A-A81D-E7FA342FB230}"/>
              </a:ext>
            </a:extLst>
          </p:cNvPr>
          <p:cNvSpPr/>
          <p:nvPr userDrawn="1"/>
        </p:nvSpPr>
        <p:spPr>
          <a:xfrm>
            <a:off x="326572" y="3544839"/>
            <a:ext cx="54428" cy="102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386286-CEE2-E94A-BBC0-0A3723EB14DE}"/>
              </a:ext>
            </a:extLst>
          </p:cNvPr>
          <p:cNvSpPr/>
          <p:nvPr userDrawn="1"/>
        </p:nvSpPr>
        <p:spPr>
          <a:xfrm>
            <a:off x="8256672" y="4665244"/>
            <a:ext cx="649705" cy="478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37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sz="2400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buNone/>
              <a:defRPr sz="12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Google Shape;3836;p13"/>
          <p:cNvSpPr txBox="1">
            <a:spLocks noGrp="1"/>
          </p:cNvSpPr>
          <p:nvPr>
            <p:ph type="ctrTitle"/>
          </p:nvPr>
        </p:nvSpPr>
        <p:spPr>
          <a:xfrm>
            <a:off x="467544" y="1779662"/>
            <a:ext cx="539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</a:t>
            </a:r>
            <a:r>
              <a:rPr lang="en-US" dirty="0"/>
              <a:t>a</a:t>
            </a:r>
            <a:r>
              <a:rPr lang="en" dirty="0"/>
              <a:t>b M</a:t>
            </a:r>
            <a:r>
              <a:rPr lang="en-US" dirty="0"/>
              <a:t>a</a:t>
            </a:r>
            <a:r>
              <a:rPr lang="en" dirty="0"/>
              <a:t>terial</a:t>
            </a:r>
            <a:br>
              <a:rPr lang="en" dirty="0"/>
            </a:b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4139952" y="429994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Ghadeer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Hayel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M.D.</a:t>
            </a:r>
          </a:p>
          <a:p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Histopathologist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929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4" name="Rectangle 1030"/>
          <p:cNvSpPr>
            <a:spLocks noGrp="1" noChangeArrowheads="1"/>
          </p:cNvSpPr>
          <p:nvPr>
            <p:ph type="title"/>
          </p:nvPr>
        </p:nvSpPr>
        <p:spPr>
          <a:xfrm>
            <a:off x="539552" y="1995686"/>
            <a:ext cx="3960440" cy="857400"/>
          </a:xfrm>
        </p:spPr>
        <p:txBody>
          <a:bodyPr/>
          <a:lstStyle/>
          <a:p>
            <a:pPr>
              <a:defRPr/>
            </a:pPr>
            <a:r>
              <a:rPr lang="en-US" sz="4000" b="1" dirty="0" err="1"/>
              <a:t>Liquefactive</a:t>
            </a:r>
            <a:r>
              <a:rPr lang="en-US" sz="4000" b="1" dirty="0"/>
              <a:t> necrosis</a:t>
            </a:r>
            <a:endParaRPr lang="en-US" sz="37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1510"/>
            <a:ext cx="3744416" cy="400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679114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3"/>
          <a:stretch/>
        </p:blipFill>
        <p:spPr>
          <a:xfrm>
            <a:off x="539552" y="-109432"/>
            <a:ext cx="6624736" cy="523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1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915" y="722665"/>
            <a:ext cx="46863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5" y="1995686"/>
            <a:ext cx="4039096" cy="2690038"/>
          </a:xfrm>
          <a:prstGeom prst="rect">
            <a:avLst/>
          </a:prstGeom>
        </p:spPr>
      </p:pic>
      <p:sp>
        <p:nvSpPr>
          <p:cNvPr id="5" name="Rectangle 1030"/>
          <p:cNvSpPr txBox="1">
            <a:spLocks noChangeArrowheads="1"/>
          </p:cNvSpPr>
          <p:nvPr/>
        </p:nvSpPr>
        <p:spPr>
          <a:xfrm>
            <a:off x="251520" y="555526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 b="0" i="0" u="none" strike="noStrike" cap="non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>
              <a:defRPr/>
            </a:pPr>
            <a:r>
              <a:rPr lang="en-US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Necrosis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500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0"/>
          <p:cNvSpPr txBox="1">
            <a:spLocks noChangeArrowheads="1"/>
          </p:cNvSpPr>
          <p:nvPr/>
        </p:nvSpPr>
        <p:spPr>
          <a:xfrm>
            <a:off x="215820" y="274190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 b="0" i="0" u="none" strike="noStrike" cap="non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>
              <a:defRPr/>
            </a:pP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Caseous  Necrosis</a:t>
            </a:r>
            <a:endParaRPr lang="en-US" sz="3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131590"/>
            <a:ext cx="4320481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0" y="1131590"/>
            <a:ext cx="442798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3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56" y="699542"/>
            <a:ext cx="468630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Fat necrosis</a:t>
            </a:r>
          </a:p>
        </p:txBody>
      </p:sp>
    </p:spTree>
    <p:extLst>
      <p:ext uri="{BB962C8B-B14F-4D97-AF65-F5344CB8AC3E}">
        <p14:creationId xmlns:p14="http://schemas.microsoft.com/office/powerpoint/2010/main" val="1562631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55576" y="1203598"/>
            <a:ext cx="4281000" cy="3692400"/>
          </a:xfrm>
        </p:spPr>
        <p:txBody>
          <a:bodyPr/>
          <a:lstStyle/>
          <a:p>
            <a:pPr marL="38100" indent="0">
              <a:buNone/>
            </a:pPr>
            <a:r>
              <a:rPr lang="en-US" i="0" dirty="0" err="1"/>
              <a:t>Fibrinoid</a:t>
            </a:r>
            <a:r>
              <a:rPr lang="en-US" i="0" dirty="0"/>
              <a:t> necrosis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75606"/>
            <a:ext cx="4874332" cy="30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344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83518"/>
            <a:ext cx="6761100" cy="1728192"/>
          </a:xfrm>
        </p:spPr>
        <p:txBody>
          <a:bodyPr/>
          <a:lstStyle/>
          <a:p>
            <a:pPr lvl="1"/>
            <a:r>
              <a:rPr lang="en-US" sz="4000" b="1" dirty="0"/>
              <a:t>Gangrenous necrosis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77094856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9" name="Google Shape;3879;p19"/>
          <p:cNvSpPr/>
          <p:nvPr/>
        </p:nvSpPr>
        <p:spPr>
          <a:xfrm>
            <a:off x="2347313" y="2155769"/>
            <a:ext cx="270850" cy="258617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0" name="Google Shape;3880;p19"/>
          <p:cNvGrpSpPr/>
          <p:nvPr/>
        </p:nvGrpSpPr>
        <p:grpSpPr>
          <a:xfrm>
            <a:off x="2011275" y="703738"/>
            <a:ext cx="1160371" cy="1160688"/>
            <a:chOff x="6654650" y="3665275"/>
            <a:chExt cx="409100" cy="409125"/>
          </a:xfrm>
        </p:grpSpPr>
        <p:sp>
          <p:nvSpPr>
            <p:cNvPr id="3881" name="Google Shape;3881;p19"/>
            <p:cNvSpPr/>
            <p:nvPr/>
          </p:nvSpPr>
          <p:spPr>
            <a:xfrm>
              <a:off x="6808525" y="3819150"/>
              <a:ext cx="211875" cy="211900"/>
            </a:xfrm>
            <a:custGeom>
              <a:avLst/>
              <a:gdLst/>
              <a:ahLst/>
              <a:cxnLst/>
              <a:rect l="l" t="t" r="r" b="b"/>
              <a:pathLst>
                <a:path w="8475" h="8476" extrusionOk="0">
                  <a:moveTo>
                    <a:pt x="8157" y="0"/>
                  </a:moveTo>
                  <a:lnTo>
                    <a:pt x="7327" y="1075"/>
                  </a:lnTo>
                  <a:lnTo>
                    <a:pt x="6399" y="2150"/>
                  </a:lnTo>
                  <a:lnTo>
                    <a:pt x="5422" y="3249"/>
                  </a:lnTo>
                  <a:lnTo>
                    <a:pt x="4347" y="4348"/>
                  </a:lnTo>
                  <a:lnTo>
                    <a:pt x="3248" y="5422"/>
                  </a:lnTo>
                  <a:lnTo>
                    <a:pt x="2149" y="6399"/>
                  </a:lnTo>
                  <a:lnTo>
                    <a:pt x="1075" y="7327"/>
                  </a:lnTo>
                  <a:lnTo>
                    <a:pt x="0" y="8158"/>
                  </a:lnTo>
                  <a:lnTo>
                    <a:pt x="440" y="8280"/>
                  </a:lnTo>
                  <a:lnTo>
                    <a:pt x="855" y="8377"/>
                  </a:lnTo>
                  <a:lnTo>
                    <a:pt x="1294" y="8426"/>
                  </a:lnTo>
                  <a:lnTo>
                    <a:pt x="1734" y="8475"/>
                  </a:lnTo>
                  <a:lnTo>
                    <a:pt x="2174" y="8475"/>
                  </a:lnTo>
                  <a:lnTo>
                    <a:pt x="2613" y="8451"/>
                  </a:lnTo>
                  <a:lnTo>
                    <a:pt x="3028" y="8402"/>
                  </a:lnTo>
                  <a:lnTo>
                    <a:pt x="3468" y="8304"/>
                  </a:lnTo>
                  <a:lnTo>
                    <a:pt x="3883" y="8207"/>
                  </a:lnTo>
                  <a:lnTo>
                    <a:pt x="4323" y="8060"/>
                  </a:lnTo>
                  <a:lnTo>
                    <a:pt x="4714" y="7889"/>
                  </a:lnTo>
                  <a:lnTo>
                    <a:pt x="5129" y="7694"/>
                  </a:lnTo>
                  <a:lnTo>
                    <a:pt x="5520" y="7449"/>
                  </a:lnTo>
                  <a:lnTo>
                    <a:pt x="5886" y="7205"/>
                  </a:lnTo>
                  <a:lnTo>
                    <a:pt x="6252" y="6912"/>
                  </a:lnTo>
                  <a:lnTo>
                    <a:pt x="6594" y="6595"/>
                  </a:lnTo>
                  <a:lnTo>
                    <a:pt x="6912" y="6253"/>
                  </a:lnTo>
                  <a:lnTo>
                    <a:pt x="7205" y="5886"/>
                  </a:lnTo>
                  <a:lnTo>
                    <a:pt x="7449" y="5520"/>
                  </a:lnTo>
                  <a:lnTo>
                    <a:pt x="7693" y="5129"/>
                  </a:lnTo>
                  <a:lnTo>
                    <a:pt x="7889" y="4714"/>
                  </a:lnTo>
                  <a:lnTo>
                    <a:pt x="8060" y="4323"/>
                  </a:lnTo>
                  <a:lnTo>
                    <a:pt x="8206" y="3884"/>
                  </a:lnTo>
                  <a:lnTo>
                    <a:pt x="8304" y="3468"/>
                  </a:lnTo>
                  <a:lnTo>
                    <a:pt x="8402" y="3029"/>
                  </a:lnTo>
                  <a:lnTo>
                    <a:pt x="8450" y="2614"/>
                  </a:lnTo>
                  <a:lnTo>
                    <a:pt x="8475" y="2174"/>
                  </a:lnTo>
                  <a:lnTo>
                    <a:pt x="8475" y="1734"/>
                  </a:lnTo>
                  <a:lnTo>
                    <a:pt x="8426" y="1295"/>
                  </a:lnTo>
                  <a:lnTo>
                    <a:pt x="8377" y="855"/>
                  </a:lnTo>
                  <a:lnTo>
                    <a:pt x="8279" y="440"/>
                  </a:lnTo>
                  <a:lnTo>
                    <a:pt x="8157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9"/>
            <p:cNvSpPr/>
            <p:nvPr/>
          </p:nvSpPr>
          <p:spPr>
            <a:xfrm>
              <a:off x="6654650" y="3665275"/>
              <a:ext cx="409100" cy="409125"/>
            </a:xfrm>
            <a:custGeom>
              <a:avLst/>
              <a:gdLst/>
              <a:ahLst/>
              <a:cxnLst/>
              <a:rect l="l" t="t" r="r" b="b"/>
              <a:pathLst>
                <a:path w="16364" h="16365" extrusionOk="0">
                  <a:moveTo>
                    <a:pt x="13580" y="1686"/>
                  </a:moveTo>
                  <a:lnTo>
                    <a:pt x="13677" y="1735"/>
                  </a:lnTo>
                  <a:lnTo>
                    <a:pt x="13775" y="1759"/>
                  </a:lnTo>
                  <a:lnTo>
                    <a:pt x="13848" y="1832"/>
                  </a:lnTo>
                  <a:lnTo>
                    <a:pt x="13897" y="1906"/>
                  </a:lnTo>
                  <a:lnTo>
                    <a:pt x="13946" y="1979"/>
                  </a:lnTo>
                  <a:lnTo>
                    <a:pt x="13970" y="2077"/>
                  </a:lnTo>
                  <a:lnTo>
                    <a:pt x="13995" y="2174"/>
                  </a:lnTo>
                  <a:lnTo>
                    <a:pt x="13995" y="2419"/>
                  </a:lnTo>
                  <a:lnTo>
                    <a:pt x="13922" y="2687"/>
                  </a:lnTo>
                  <a:lnTo>
                    <a:pt x="13824" y="3029"/>
                  </a:lnTo>
                  <a:lnTo>
                    <a:pt x="13677" y="3371"/>
                  </a:lnTo>
                  <a:lnTo>
                    <a:pt x="13482" y="3762"/>
                  </a:lnTo>
                  <a:lnTo>
                    <a:pt x="13238" y="4177"/>
                  </a:lnTo>
                  <a:lnTo>
                    <a:pt x="12993" y="3908"/>
                  </a:lnTo>
                  <a:lnTo>
                    <a:pt x="12749" y="3615"/>
                  </a:lnTo>
                  <a:lnTo>
                    <a:pt x="12407" y="3298"/>
                  </a:lnTo>
                  <a:lnTo>
                    <a:pt x="12041" y="3029"/>
                  </a:lnTo>
                  <a:lnTo>
                    <a:pt x="11675" y="2761"/>
                  </a:lnTo>
                  <a:lnTo>
                    <a:pt x="11308" y="2541"/>
                  </a:lnTo>
                  <a:lnTo>
                    <a:pt x="11748" y="2272"/>
                  </a:lnTo>
                  <a:lnTo>
                    <a:pt x="12187" y="2052"/>
                  </a:lnTo>
                  <a:lnTo>
                    <a:pt x="12554" y="1881"/>
                  </a:lnTo>
                  <a:lnTo>
                    <a:pt x="12920" y="1759"/>
                  </a:lnTo>
                  <a:lnTo>
                    <a:pt x="13213" y="1686"/>
                  </a:lnTo>
                  <a:close/>
                  <a:moveTo>
                    <a:pt x="9721" y="3591"/>
                  </a:moveTo>
                  <a:lnTo>
                    <a:pt x="9794" y="3615"/>
                  </a:lnTo>
                  <a:lnTo>
                    <a:pt x="9916" y="3713"/>
                  </a:lnTo>
                  <a:lnTo>
                    <a:pt x="10014" y="3835"/>
                  </a:lnTo>
                  <a:lnTo>
                    <a:pt x="10038" y="3908"/>
                  </a:lnTo>
                  <a:lnTo>
                    <a:pt x="10038" y="3982"/>
                  </a:lnTo>
                  <a:lnTo>
                    <a:pt x="10038" y="4055"/>
                  </a:lnTo>
                  <a:lnTo>
                    <a:pt x="10014" y="4128"/>
                  </a:lnTo>
                  <a:lnTo>
                    <a:pt x="9916" y="4250"/>
                  </a:lnTo>
                  <a:lnTo>
                    <a:pt x="9794" y="4348"/>
                  </a:lnTo>
                  <a:lnTo>
                    <a:pt x="9721" y="4372"/>
                  </a:lnTo>
                  <a:lnTo>
                    <a:pt x="9574" y="4372"/>
                  </a:lnTo>
                  <a:lnTo>
                    <a:pt x="9501" y="4348"/>
                  </a:lnTo>
                  <a:lnTo>
                    <a:pt x="9379" y="4250"/>
                  </a:lnTo>
                  <a:lnTo>
                    <a:pt x="9281" y="4128"/>
                  </a:lnTo>
                  <a:lnTo>
                    <a:pt x="9257" y="4055"/>
                  </a:lnTo>
                  <a:lnTo>
                    <a:pt x="9257" y="3982"/>
                  </a:lnTo>
                  <a:lnTo>
                    <a:pt x="9257" y="3908"/>
                  </a:lnTo>
                  <a:lnTo>
                    <a:pt x="9281" y="3835"/>
                  </a:lnTo>
                  <a:lnTo>
                    <a:pt x="9379" y="3713"/>
                  </a:lnTo>
                  <a:lnTo>
                    <a:pt x="9501" y="3615"/>
                  </a:lnTo>
                  <a:lnTo>
                    <a:pt x="9574" y="3591"/>
                  </a:lnTo>
                  <a:close/>
                  <a:moveTo>
                    <a:pt x="8182" y="3322"/>
                  </a:moveTo>
                  <a:lnTo>
                    <a:pt x="8304" y="3347"/>
                  </a:lnTo>
                  <a:lnTo>
                    <a:pt x="8402" y="3371"/>
                  </a:lnTo>
                  <a:lnTo>
                    <a:pt x="8500" y="3420"/>
                  </a:lnTo>
                  <a:lnTo>
                    <a:pt x="8597" y="3493"/>
                  </a:lnTo>
                  <a:lnTo>
                    <a:pt x="8671" y="3591"/>
                  </a:lnTo>
                  <a:lnTo>
                    <a:pt x="8719" y="3689"/>
                  </a:lnTo>
                  <a:lnTo>
                    <a:pt x="8768" y="3786"/>
                  </a:lnTo>
                  <a:lnTo>
                    <a:pt x="8768" y="3908"/>
                  </a:lnTo>
                  <a:lnTo>
                    <a:pt x="8768" y="4031"/>
                  </a:lnTo>
                  <a:lnTo>
                    <a:pt x="8719" y="4153"/>
                  </a:lnTo>
                  <a:lnTo>
                    <a:pt x="8671" y="4250"/>
                  </a:lnTo>
                  <a:lnTo>
                    <a:pt x="8597" y="4324"/>
                  </a:lnTo>
                  <a:lnTo>
                    <a:pt x="8500" y="4397"/>
                  </a:lnTo>
                  <a:lnTo>
                    <a:pt x="8402" y="4446"/>
                  </a:lnTo>
                  <a:lnTo>
                    <a:pt x="8304" y="4495"/>
                  </a:lnTo>
                  <a:lnTo>
                    <a:pt x="8060" y="4495"/>
                  </a:lnTo>
                  <a:lnTo>
                    <a:pt x="7962" y="4446"/>
                  </a:lnTo>
                  <a:lnTo>
                    <a:pt x="7865" y="4397"/>
                  </a:lnTo>
                  <a:lnTo>
                    <a:pt x="7767" y="4324"/>
                  </a:lnTo>
                  <a:lnTo>
                    <a:pt x="7694" y="4250"/>
                  </a:lnTo>
                  <a:lnTo>
                    <a:pt x="7645" y="4153"/>
                  </a:lnTo>
                  <a:lnTo>
                    <a:pt x="7596" y="4031"/>
                  </a:lnTo>
                  <a:lnTo>
                    <a:pt x="7596" y="3908"/>
                  </a:lnTo>
                  <a:lnTo>
                    <a:pt x="7596" y="3786"/>
                  </a:lnTo>
                  <a:lnTo>
                    <a:pt x="7645" y="3689"/>
                  </a:lnTo>
                  <a:lnTo>
                    <a:pt x="7694" y="3591"/>
                  </a:lnTo>
                  <a:lnTo>
                    <a:pt x="7767" y="3493"/>
                  </a:lnTo>
                  <a:lnTo>
                    <a:pt x="7865" y="3420"/>
                  </a:lnTo>
                  <a:lnTo>
                    <a:pt x="7962" y="3371"/>
                  </a:lnTo>
                  <a:lnTo>
                    <a:pt x="8060" y="3347"/>
                  </a:lnTo>
                  <a:lnTo>
                    <a:pt x="8182" y="3322"/>
                  </a:lnTo>
                  <a:close/>
                  <a:moveTo>
                    <a:pt x="9086" y="4763"/>
                  </a:moveTo>
                  <a:lnTo>
                    <a:pt x="9159" y="4788"/>
                  </a:lnTo>
                  <a:lnTo>
                    <a:pt x="9281" y="4885"/>
                  </a:lnTo>
                  <a:lnTo>
                    <a:pt x="9354" y="5007"/>
                  </a:lnTo>
                  <a:lnTo>
                    <a:pt x="9379" y="5081"/>
                  </a:lnTo>
                  <a:lnTo>
                    <a:pt x="9379" y="5154"/>
                  </a:lnTo>
                  <a:lnTo>
                    <a:pt x="9379" y="5227"/>
                  </a:lnTo>
                  <a:lnTo>
                    <a:pt x="9354" y="5301"/>
                  </a:lnTo>
                  <a:lnTo>
                    <a:pt x="9281" y="5423"/>
                  </a:lnTo>
                  <a:lnTo>
                    <a:pt x="9159" y="5520"/>
                  </a:lnTo>
                  <a:lnTo>
                    <a:pt x="9086" y="5545"/>
                  </a:lnTo>
                  <a:lnTo>
                    <a:pt x="8915" y="5545"/>
                  </a:lnTo>
                  <a:lnTo>
                    <a:pt x="8842" y="5520"/>
                  </a:lnTo>
                  <a:lnTo>
                    <a:pt x="8719" y="5423"/>
                  </a:lnTo>
                  <a:lnTo>
                    <a:pt x="8646" y="5301"/>
                  </a:lnTo>
                  <a:lnTo>
                    <a:pt x="8622" y="5227"/>
                  </a:lnTo>
                  <a:lnTo>
                    <a:pt x="8597" y="5154"/>
                  </a:lnTo>
                  <a:lnTo>
                    <a:pt x="8622" y="5081"/>
                  </a:lnTo>
                  <a:lnTo>
                    <a:pt x="8646" y="5007"/>
                  </a:lnTo>
                  <a:lnTo>
                    <a:pt x="8719" y="4885"/>
                  </a:lnTo>
                  <a:lnTo>
                    <a:pt x="8842" y="4788"/>
                  </a:lnTo>
                  <a:lnTo>
                    <a:pt x="8915" y="4763"/>
                  </a:lnTo>
                  <a:close/>
                  <a:moveTo>
                    <a:pt x="2540" y="11309"/>
                  </a:moveTo>
                  <a:lnTo>
                    <a:pt x="2760" y="11675"/>
                  </a:lnTo>
                  <a:lnTo>
                    <a:pt x="3029" y="12041"/>
                  </a:lnTo>
                  <a:lnTo>
                    <a:pt x="3298" y="12408"/>
                  </a:lnTo>
                  <a:lnTo>
                    <a:pt x="3615" y="12750"/>
                  </a:lnTo>
                  <a:lnTo>
                    <a:pt x="3908" y="12994"/>
                  </a:lnTo>
                  <a:lnTo>
                    <a:pt x="4177" y="13238"/>
                  </a:lnTo>
                  <a:lnTo>
                    <a:pt x="3762" y="13482"/>
                  </a:lnTo>
                  <a:lnTo>
                    <a:pt x="3371" y="13678"/>
                  </a:lnTo>
                  <a:lnTo>
                    <a:pt x="3029" y="13824"/>
                  </a:lnTo>
                  <a:lnTo>
                    <a:pt x="2687" y="13922"/>
                  </a:lnTo>
                  <a:lnTo>
                    <a:pt x="2418" y="13995"/>
                  </a:lnTo>
                  <a:lnTo>
                    <a:pt x="2174" y="13995"/>
                  </a:lnTo>
                  <a:lnTo>
                    <a:pt x="2076" y="13971"/>
                  </a:lnTo>
                  <a:lnTo>
                    <a:pt x="1979" y="13946"/>
                  </a:lnTo>
                  <a:lnTo>
                    <a:pt x="1905" y="13897"/>
                  </a:lnTo>
                  <a:lnTo>
                    <a:pt x="1832" y="13849"/>
                  </a:lnTo>
                  <a:lnTo>
                    <a:pt x="1759" y="13775"/>
                  </a:lnTo>
                  <a:lnTo>
                    <a:pt x="1734" y="13678"/>
                  </a:lnTo>
                  <a:lnTo>
                    <a:pt x="1686" y="13580"/>
                  </a:lnTo>
                  <a:lnTo>
                    <a:pt x="1686" y="13482"/>
                  </a:lnTo>
                  <a:lnTo>
                    <a:pt x="1686" y="13214"/>
                  </a:lnTo>
                  <a:lnTo>
                    <a:pt x="1759" y="12921"/>
                  </a:lnTo>
                  <a:lnTo>
                    <a:pt x="1881" y="12554"/>
                  </a:lnTo>
                  <a:lnTo>
                    <a:pt x="2052" y="12188"/>
                  </a:lnTo>
                  <a:lnTo>
                    <a:pt x="2272" y="11748"/>
                  </a:lnTo>
                  <a:lnTo>
                    <a:pt x="2540" y="11309"/>
                  </a:lnTo>
                  <a:close/>
                  <a:moveTo>
                    <a:pt x="15362" y="1"/>
                  </a:moveTo>
                  <a:lnTo>
                    <a:pt x="15094" y="25"/>
                  </a:lnTo>
                  <a:lnTo>
                    <a:pt x="14801" y="74"/>
                  </a:lnTo>
                  <a:lnTo>
                    <a:pt x="14483" y="172"/>
                  </a:lnTo>
                  <a:lnTo>
                    <a:pt x="14141" y="294"/>
                  </a:lnTo>
                  <a:lnTo>
                    <a:pt x="13775" y="440"/>
                  </a:lnTo>
                  <a:lnTo>
                    <a:pt x="13384" y="611"/>
                  </a:lnTo>
                  <a:lnTo>
                    <a:pt x="12993" y="831"/>
                  </a:lnTo>
                  <a:lnTo>
                    <a:pt x="12578" y="1051"/>
                  </a:lnTo>
                  <a:lnTo>
                    <a:pt x="11699" y="1613"/>
                  </a:lnTo>
                  <a:lnTo>
                    <a:pt x="10747" y="2272"/>
                  </a:lnTo>
                  <a:lnTo>
                    <a:pt x="10307" y="2101"/>
                  </a:lnTo>
                  <a:lnTo>
                    <a:pt x="9843" y="1955"/>
                  </a:lnTo>
                  <a:lnTo>
                    <a:pt x="9379" y="1857"/>
                  </a:lnTo>
                  <a:lnTo>
                    <a:pt x="8915" y="1784"/>
                  </a:lnTo>
                  <a:lnTo>
                    <a:pt x="8451" y="1735"/>
                  </a:lnTo>
                  <a:lnTo>
                    <a:pt x="7962" y="1735"/>
                  </a:lnTo>
                  <a:lnTo>
                    <a:pt x="7498" y="1784"/>
                  </a:lnTo>
                  <a:lnTo>
                    <a:pt x="7034" y="1832"/>
                  </a:lnTo>
                  <a:lnTo>
                    <a:pt x="6570" y="1930"/>
                  </a:lnTo>
                  <a:lnTo>
                    <a:pt x="6106" y="2077"/>
                  </a:lnTo>
                  <a:lnTo>
                    <a:pt x="5667" y="2248"/>
                  </a:lnTo>
                  <a:lnTo>
                    <a:pt x="5227" y="2443"/>
                  </a:lnTo>
                  <a:lnTo>
                    <a:pt x="4787" y="2687"/>
                  </a:lnTo>
                  <a:lnTo>
                    <a:pt x="4397" y="2980"/>
                  </a:lnTo>
                  <a:lnTo>
                    <a:pt x="4006" y="3273"/>
                  </a:lnTo>
                  <a:lnTo>
                    <a:pt x="3615" y="3615"/>
                  </a:lnTo>
                  <a:lnTo>
                    <a:pt x="3273" y="4006"/>
                  </a:lnTo>
                  <a:lnTo>
                    <a:pt x="2980" y="4397"/>
                  </a:lnTo>
                  <a:lnTo>
                    <a:pt x="2687" y="4788"/>
                  </a:lnTo>
                  <a:lnTo>
                    <a:pt x="2443" y="5227"/>
                  </a:lnTo>
                  <a:lnTo>
                    <a:pt x="2247" y="5667"/>
                  </a:lnTo>
                  <a:lnTo>
                    <a:pt x="2076" y="6107"/>
                  </a:lnTo>
                  <a:lnTo>
                    <a:pt x="1930" y="6571"/>
                  </a:lnTo>
                  <a:lnTo>
                    <a:pt x="1832" y="7035"/>
                  </a:lnTo>
                  <a:lnTo>
                    <a:pt x="1783" y="7499"/>
                  </a:lnTo>
                  <a:lnTo>
                    <a:pt x="1734" y="7963"/>
                  </a:lnTo>
                  <a:lnTo>
                    <a:pt x="1734" y="8451"/>
                  </a:lnTo>
                  <a:lnTo>
                    <a:pt x="1783" y="8915"/>
                  </a:lnTo>
                  <a:lnTo>
                    <a:pt x="1857" y="9379"/>
                  </a:lnTo>
                  <a:lnTo>
                    <a:pt x="1954" y="9843"/>
                  </a:lnTo>
                  <a:lnTo>
                    <a:pt x="2101" y="10307"/>
                  </a:lnTo>
                  <a:lnTo>
                    <a:pt x="2272" y="10747"/>
                  </a:lnTo>
                  <a:lnTo>
                    <a:pt x="1612" y="11699"/>
                  </a:lnTo>
                  <a:lnTo>
                    <a:pt x="1051" y="12579"/>
                  </a:lnTo>
                  <a:lnTo>
                    <a:pt x="831" y="12994"/>
                  </a:lnTo>
                  <a:lnTo>
                    <a:pt x="611" y="13385"/>
                  </a:lnTo>
                  <a:lnTo>
                    <a:pt x="440" y="13775"/>
                  </a:lnTo>
                  <a:lnTo>
                    <a:pt x="293" y="14142"/>
                  </a:lnTo>
                  <a:lnTo>
                    <a:pt x="171" y="14484"/>
                  </a:lnTo>
                  <a:lnTo>
                    <a:pt x="74" y="14801"/>
                  </a:lnTo>
                  <a:lnTo>
                    <a:pt x="25" y="15094"/>
                  </a:lnTo>
                  <a:lnTo>
                    <a:pt x="0" y="15363"/>
                  </a:lnTo>
                  <a:lnTo>
                    <a:pt x="0" y="15583"/>
                  </a:lnTo>
                  <a:lnTo>
                    <a:pt x="49" y="15802"/>
                  </a:lnTo>
                  <a:lnTo>
                    <a:pt x="123" y="15973"/>
                  </a:lnTo>
                  <a:lnTo>
                    <a:pt x="245" y="16120"/>
                  </a:lnTo>
                  <a:lnTo>
                    <a:pt x="342" y="16218"/>
                  </a:lnTo>
                  <a:lnTo>
                    <a:pt x="489" y="16291"/>
                  </a:lnTo>
                  <a:lnTo>
                    <a:pt x="635" y="16340"/>
                  </a:lnTo>
                  <a:lnTo>
                    <a:pt x="806" y="16364"/>
                  </a:lnTo>
                  <a:lnTo>
                    <a:pt x="1173" y="16364"/>
                  </a:lnTo>
                  <a:lnTo>
                    <a:pt x="1393" y="16315"/>
                  </a:lnTo>
                  <a:lnTo>
                    <a:pt x="1637" y="16267"/>
                  </a:lnTo>
                  <a:lnTo>
                    <a:pt x="2150" y="16120"/>
                  </a:lnTo>
                  <a:lnTo>
                    <a:pt x="2711" y="15876"/>
                  </a:lnTo>
                  <a:lnTo>
                    <a:pt x="3322" y="15583"/>
                  </a:lnTo>
                  <a:lnTo>
                    <a:pt x="3957" y="15192"/>
                  </a:lnTo>
                  <a:lnTo>
                    <a:pt x="4665" y="14752"/>
                  </a:lnTo>
                  <a:lnTo>
                    <a:pt x="5373" y="14264"/>
                  </a:lnTo>
                  <a:lnTo>
                    <a:pt x="6131" y="13702"/>
                  </a:lnTo>
                  <a:lnTo>
                    <a:pt x="6912" y="13092"/>
                  </a:lnTo>
                  <a:lnTo>
                    <a:pt x="7718" y="12432"/>
                  </a:lnTo>
                  <a:lnTo>
                    <a:pt x="8524" y="11724"/>
                  </a:lnTo>
                  <a:lnTo>
                    <a:pt x="9330" y="10967"/>
                  </a:lnTo>
                  <a:lnTo>
                    <a:pt x="10160" y="10161"/>
                  </a:lnTo>
                  <a:lnTo>
                    <a:pt x="10966" y="9330"/>
                  </a:lnTo>
                  <a:lnTo>
                    <a:pt x="11723" y="8524"/>
                  </a:lnTo>
                  <a:lnTo>
                    <a:pt x="12432" y="7718"/>
                  </a:lnTo>
                  <a:lnTo>
                    <a:pt x="13091" y="6912"/>
                  </a:lnTo>
                  <a:lnTo>
                    <a:pt x="13702" y="6131"/>
                  </a:lnTo>
                  <a:lnTo>
                    <a:pt x="14263" y="5374"/>
                  </a:lnTo>
                  <a:lnTo>
                    <a:pt x="14752" y="4666"/>
                  </a:lnTo>
                  <a:lnTo>
                    <a:pt x="15192" y="3957"/>
                  </a:lnTo>
                  <a:lnTo>
                    <a:pt x="15582" y="3322"/>
                  </a:lnTo>
                  <a:lnTo>
                    <a:pt x="15875" y="2712"/>
                  </a:lnTo>
                  <a:lnTo>
                    <a:pt x="16120" y="2150"/>
                  </a:lnTo>
                  <a:lnTo>
                    <a:pt x="16266" y="1637"/>
                  </a:lnTo>
                  <a:lnTo>
                    <a:pt x="16315" y="1393"/>
                  </a:lnTo>
                  <a:lnTo>
                    <a:pt x="16364" y="1173"/>
                  </a:lnTo>
                  <a:lnTo>
                    <a:pt x="16364" y="978"/>
                  </a:lnTo>
                  <a:lnTo>
                    <a:pt x="16364" y="807"/>
                  </a:lnTo>
                  <a:lnTo>
                    <a:pt x="16339" y="636"/>
                  </a:lnTo>
                  <a:lnTo>
                    <a:pt x="16291" y="489"/>
                  </a:lnTo>
                  <a:lnTo>
                    <a:pt x="16217" y="343"/>
                  </a:lnTo>
                  <a:lnTo>
                    <a:pt x="16120" y="245"/>
                  </a:lnTo>
                  <a:lnTo>
                    <a:pt x="15973" y="123"/>
                  </a:lnTo>
                  <a:lnTo>
                    <a:pt x="15802" y="50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9"/>
          <p:cNvGrpSpPr/>
          <p:nvPr/>
        </p:nvGrpSpPr>
        <p:grpSpPr>
          <a:xfrm rot="1057001">
            <a:off x="892483" y="1616446"/>
            <a:ext cx="766645" cy="766759"/>
            <a:chOff x="570875" y="4322250"/>
            <a:chExt cx="443300" cy="443325"/>
          </a:xfrm>
        </p:grpSpPr>
        <p:sp>
          <p:nvSpPr>
            <p:cNvPr id="3884" name="Google Shape;3884;p19"/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l" t="t" r="r" b="b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9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l" t="t" r="r" b="b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9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l" t="t" r="r" b="b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9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l" t="t" r="r" b="b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8" name="Google Shape;3888;p19"/>
          <p:cNvSpPr/>
          <p:nvPr/>
        </p:nvSpPr>
        <p:spPr>
          <a:xfrm rot="2466991">
            <a:off x="978868" y="928441"/>
            <a:ext cx="376301" cy="35930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9" name="Google Shape;3889;p19"/>
          <p:cNvSpPr/>
          <p:nvPr/>
        </p:nvSpPr>
        <p:spPr>
          <a:xfrm rot="-1609377">
            <a:off x="1529232" y="1154513"/>
            <a:ext cx="270839" cy="258606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0" name="Google Shape;3890;p19"/>
          <p:cNvSpPr/>
          <p:nvPr/>
        </p:nvSpPr>
        <p:spPr>
          <a:xfrm rot="2925705">
            <a:off x="3171263" y="1359369"/>
            <a:ext cx="202799" cy="193640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1" name="Google Shape;3891;p19"/>
          <p:cNvSpPr/>
          <p:nvPr/>
        </p:nvSpPr>
        <p:spPr>
          <a:xfrm rot="-1609197">
            <a:off x="2135091" y="394613"/>
            <a:ext cx="182676" cy="174425"/>
          </a:xfrm>
          <a:custGeom>
            <a:avLst/>
            <a:gdLst/>
            <a:ahLst/>
            <a:cxnLst/>
            <a:rect l="l" t="t" r="r" b="b"/>
            <a:pathLst>
              <a:path w="15144" h="14460" extrusionOk="0">
                <a:moveTo>
                  <a:pt x="7572" y="1"/>
                </a:moveTo>
                <a:lnTo>
                  <a:pt x="7499" y="25"/>
                </a:lnTo>
                <a:lnTo>
                  <a:pt x="7401" y="74"/>
                </a:lnTo>
                <a:lnTo>
                  <a:pt x="7328" y="172"/>
                </a:lnTo>
                <a:lnTo>
                  <a:pt x="7255" y="294"/>
                </a:lnTo>
                <a:lnTo>
                  <a:pt x="5594" y="4104"/>
                </a:lnTo>
                <a:lnTo>
                  <a:pt x="5521" y="4226"/>
                </a:lnTo>
                <a:lnTo>
                  <a:pt x="5398" y="4373"/>
                </a:lnTo>
                <a:lnTo>
                  <a:pt x="5276" y="4495"/>
                </a:lnTo>
                <a:lnTo>
                  <a:pt x="5130" y="4617"/>
                </a:lnTo>
                <a:lnTo>
                  <a:pt x="4983" y="4715"/>
                </a:lnTo>
                <a:lnTo>
                  <a:pt x="4812" y="4788"/>
                </a:lnTo>
                <a:lnTo>
                  <a:pt x="4666" y="4861"/>
                </a:lnTo>
                <a:lnTo>
                  <a:pt x="4495" y="4886"/>
                </a:lnTo>
                <a:lnTo>
                  <a:pt x="392" y="5301"/>
                </a:lnTo>
                <a:lnTo>
                  <a:pt x="245" y="5325"/>
                </a:lnTo>
                <a:lnTo>
                  <a:pt x="123" y="5374"/>
                </a:lnTo>
                <a:lnTo>
                  <a:pt x="50" y="5423"/>
                </a:lnTo>
                <a:lnTo>
                  <a:pt x="1" y="5521"/>
                </a:lnTo>
                <a:lnTo>
                  <a:pt x="1" y="5594"/>
                </a:lnTo>
                <a:lnTo>
                  <a:pt x="25" y="5692"/>
                </a:lnTo>
                <a:lnTo>
                  <a:pt x="74" y="5789"/>
                </a:lnTo>
                <a:lnTo>
                  <a:pt x="196" y="5911"/>
                </a:lnTo>
                <a:lnTo>
                  <a:pt x="3274" y="8647"/>
                </a:lnTo>
                <a:lnTo>
                  <a:pt x="3396" y="8769"/>
                </a:lnTo>
                <a:lnTo>
                  <a:pt x="3493" y="8915"/>
                </a:lnTo>
                <a:lnTo>
                  <a:pt x="3567" y="9086"/>
                </a:lnTo>
                <a:lnTo>
                  <a:pt x="3640" y="9257"/>
                </a:lnTo>
                <a:lnTo>
                  <a:pt x="3689" y="9428"/>
                </a:lnTo>
                <a:lnTo>
                  <a:pt x="3713" y="9599"/>
                </a:lnTo>
                <a:lnTo>
                  <a:pt x="3713" y="9770"/>
                </a:lnTo>
                <a:lnTo>
                  <a:pt x="3689" y="9941"/>
                </a:lnTo>
                <a:lnTo>
                  <a:pt x="2810" y="13995"/>
                </a:lnTo>
                <a:lnTo>
                  <a:pt x="2785" y="14142"/>
                </a:lnTo>
                <a:lnTo>
                  <a:pt x="2810" y="14240"/>
                </a:lnTo>
                <a:lnTo>
                  <a:pt x="2834" y="14337"/>
                </a:lnTo>
                <a:lnTo>
                  <a:pt x="2883" y="14411"/>
                </a:lnTo>
                <a:lnTo>
                  <a:pt x="2981" y="14435"/>
                </a:lnTo>
                <a:lnTo>
                  <a:pt x="3078" y="14459"/>
                </a:lnTo>
                <a:lnTo>
                  <a:pt x="3200" y="14411"/>
                </a:lnTo>
                <a:lnTo>
                  <a:pt x="3322" y="14362"/>
                </a:lnTo>
                <a:lnTo>
                  <a:pt x="6888" y="12261"/>
                </a:lnTo>
                <a:lnTo>
                  <a:pt x="7035" y="12188"/>
                </a:lnTo>
                <a:lnTo>
                  <a:pt x="7206" y="12139"/>
                </a:lnTo>
                <a:lnTo>
                  <a:pt x="7401" y="12115"/>
                </a:lnTo>
                <a:lnTo>
                  <a:pt x="7743" y="12115"/>
                </a:lnTo>
                <a:lnTo>
                  <a:pt x="7938" y="12139"/>
                </a:lnTo>
                <a:lnTo>
                  <a:pt x="8109" y="12188"/>
                </a:lnTo>
                <a:lnTo>
                  <a:pt x="8256" y="12261"/>
                </a:lnTo>
                <a:lnTo>
                  <a:pt x="11822" y="14362"/>
                </a:lnTo>
                <a:lnTo>
                  <a:pt x="11944" y="14411"/>
                </a:lnTo>
                <a:lnTo>
                  <a:pt x="12066" y="14459"/>
                </a:lnTo>
                <a:lnTo>
                  <a:pt x="12164" y="14435"/>
                </a:lnTo>
                <a:lnTo>
                  <a:pt x="12261" y="14411"/>
                </a:lnTo>
                <a:lnTo>
                  <a:pt x="12310" y="14337"/>
                </a:lnTo>
                <a:lnTo>
                  <a:pt x="12335" y="14240"/>
                </a:lnTo>
                <a:lnTo>
                  <a:pt x="12359" y="14142"/>
                </a:lnTo>
                <a:lnTo>
                  <a:pt x="12335" y="13995"/>
                </a:lnTo>
                <a:lnTo>
                  <a:pt x="11455" y="9941"/>
                </a:lnTo>
                <a:lnTo>
                  <a:pt x="11431" y="9770"/>
                </a:lnTo>
                <a:lnTo>
                  <a:pt x="11431" y="9599"/>
                </a:lnTo>
                <a:lnTo>
                  <a:pt x="11455" y="9428"/>
                </a:lnTo>
                <a:lnTo>
                  <a:pt x="11504" y="9257"/>
                </a:lnTo>
                <a:lnTo>
                  <a:pt x="11577" y="9086"/>
                </a:lnTo>
                <a:lnTo>
                  <a:pt x="11651" y="8915"/>
                </a:lnTo>
                <a:lnTo>
                  <a:pt x="11748" y="8769"/>
                </a:lnTo>
                <a:lnTo>
                  <a:pt x="11870" y="8647"/>
                </a:lnTo>
                <a:lnTo>
                  <a:pt x="14948" y="5911"/>
                </a:lnTo>
                <a:lnTo>
                  <a:pt x="15070" y="5789"/>
                </a:lnTo>
                <a:lnTo>
                  <a:pt x="15119" y="5692"/>
                </a:lnTo>
                <a:lnTo>
                  <a:pt x="15143" y="5594"/>
                </a:lnTo>
                <a:lnTo>
                  <a:pt x="15143" y="5521"/>
                </a:lnTo>
                <a:lnTo>
                  <a:pt x="15094" y="5423"/>
                </a:lnTo>
                <a:lnTo>
                  <a:pt x="15021" y="5374"/>
                </a:lnTo>
                <a:lnTo>
                  <a:pt x="14899" y="5325"/>
                </a:lnTo>
                <a:lnTo>
                  <a:pt x="14752" y="5301"/>
                </a:lnTo>
                <a:lnTo>
                  <a:pt x="10649" y="4886"/>
                </a:lnTo>
                <a:lnTo>
                  <a:pt x="10478" y="4861"/>
                </a:lnTo>
                <a:lnTo>
                  <a:pt x="10332" y="4788"/>
                </a:lnTo>
                <a:lnTo>
                  <a:pt x="10161" y="4715"/>
                </a:lnTo>
                <a:lnTo>
                  <a:pt x="10014" y="4617"/>
                </a:lnTo>
                <a:lnTo>
                  <a:pt x="9868" y="4495"/>
                </a:lnTo>
                <a:lnTo>
                  <a:pt x="9746" y="4373"/>
                </a:lnTo>
                <a:lnTo>
                  <a:pt x="9624" y="4226"/>
                </a:lnTo>
                <a:lnTo>
                  <a:pt x="9550" y="4104"/>
                </a:lnTo>
                <a:lnTo>
                  <a:pt x="7890" y="294"/>
                </a:lnTo>
                <a:lnTo>
                  <a:pt x="7816" y="172"/>
                </a:lnTo>
                <a:lnTo>
                  <a:pt x="7743" y="74"/>
                </a:lnTo>
                <a:lnTo>
                  <a:pt x="7645" y="25"/>
                </a:lnTo>
                <a:lnTo>
                  <a:pt x="7572" y="1"/>
                </a:lnTo>
                <a:close/>
              </a:path>
            </a:pathLst>
          </a:custGeom>
          <a:solidFill>
            <a:srgbClr val="0159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2" name="Google Shape;3892;p19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1026" name="Picture 2" descr="Image result for gangrenous necr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7401"/>
            <a:ext cx="7700488" cy="45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87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07504" y="195486"/>
            <a:ext cx="6761100" cy="2980500"/>
          </a:xfrm>
        </p:spPr>
        <p:txBody>
          <a:bodyPr/>
          <a:lstStyle/>
          <a:p>
            <a:pPr marL="76200" lvl="2" indent="0">
              <a:spcBef>
                <a:spcPts val="600"/>
              </a:spcBef>
              <a:buNone/>
            </a:pPr>
            <a:r>
              <a:rPr lang="en-US" altLang="en-US" sz="1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Apoptosis During embryogenesis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pic>
        <p:nvPicPr>
          <p:cNvPr id="3" name="Picture 4" descr="18_18_sculpts_digi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5" t="27246" r="10093" b="28671"/>
          <a:stretch/>
        </p:blipFill>
        <p:spPr bwMode="auto">
          <a:xfrm>
            <a:off x="539552" y="915566"/>
            <a:ext cx="5962262" cy="247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18_19_tadpole_fro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8" t="34015" r="4559" b="35238"/>
          <a:stretch/>
        </p:blipFill>
        <p:spPr bwMode="auto">
          <a:xfrm>
            <a:off x="4099181" y="3690207"/>
            <a:ext cx="4805265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5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267494"/>
            <a:ext cx="6761100" cy="857400"/>
          </a:xfrm>
        </p:spPr>
        <p:txBody>
          <a:bodyPr lIns="90488" tIns="44450" rIns="90488" bIns="44450" anchor="ctr"/>
          <a:lstStyle/>
          <a:p>
            <a:pPr eaLnBrk="1" hangingPunct="1">
              <a:defRPr/>
            </a:pPr>
            <a:r>
              <a:rPr lang="en-US" altLang="en-US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Apoptosis Morphology: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51470"/>
            <a:ext cx="3200632" cy="2515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7" y="2580616"/>
            <a:ext cx="3200632" cy="22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883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139702"/>
            <a:ext cx="6761100" cy="8574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morphological abnormalities in reversible cell injury;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Cellular Swelling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071C-B308-4371-93B3-7A2281C8F3A3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60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022" y="3414289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physiologic - stimulation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0931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930" y="0"/>
            <a:ext cx="3077309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39" y="0"/>
            <a:ext cx="3015761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5832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229" y="3414289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physiologic - ↑ demand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8555" r="11285" b="25317"/>
          <a:stretch/>
        </p:blipFill>
        <p:spPr>
          <a:xfrm>
            <a:off x="1" y="1"/>
            <a:ext cx="9143999" cy="317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55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984" y="3361535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Hypertrophy - pathologic - ↑ demand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4" y="202224"/>
            <a:ext cx="7014064" cy="312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163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xmlns="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079" y="3405497"/>
            <a:ext cx="7955280" cy="577081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Atrophy - pathologic - ↓ blood supply</a:t>
            </a:r>
            <a:endParaRPr lang="en-GB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93" y="457200"/>
            <a:ext cx="7482254" cy="275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117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920" y="606669"/>
            <a:ext cx="3819858" cy="3577574"/>
          </a:xfrm>
        </p:spPr>
        <p:txBody>
          <a:bodyPr/>
          <a:lstStyle/>
          <a:p>
            <a:r>
              <a:rPr lang="en-US" sz="1600" b="1" dirty="0">
                <a:solidFill>
                  <a:schemeClr val="accent3"/>
                </a:solidFill>
                <a:sym typeface="Wingdings" pitchFamily="2" charset="2"/>
              </a:rPr>
              <a:t>Metaplasia  </a:t>
            </a:r>
            <a:r>
              <a:rPr lang="en-US" sz="1600" b="1" dirty="0">
                <a:solidFill>
                  <a:schemeClr val="accent3"/>
                </a:solidFill>
              </a:rPr>
              <a:t>stratified squamous epithelial cells.</a:t>
            </a:r>
            <a:endParaRPr lang="en-US" sz="1600" b="1" u="sng" dirty="0">
              <a:solidFill>
                <a:schemeClr val="accent3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281" y="298939"/>
            <a:ext cx="4286542" cy="43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93411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149" y="806011"/>
            <a:ext cx="3819858" cy="3577574"/>
          </a:xfrm>
        </p:spPr>
        <p:txBody>
          <a:bodyPr/>
          <a:lstStyle/>
          <a:p>
            <a:r>
              <a:rPr lang="en-US" sz="1600" b="1" dirty="0"/>
              <a:t>Metaplasia</a:t>
            </a:r>
            <a:r>
              <a:rPr lang="en-US" sz="1600" b="1" dirty="0">
                <a:sym typeface="Wingdings" pitchFamily="2" charset="2"/>
              </a:rPr>
              <a:t></a:t>
            </a:r>
            <a:r>
              <a:rPr lang="en-US" sz="1600" b="1" dirty="0"/>
              <a:t> gastric or intestinal-type columnar epithelium. </a:t>
            </a:r>
          </a:p>
          <a:p>
            <a:endParaRPr lang="en-US" sz="1600" b="1" dirty="0"/>
          </a:p>
        </p:txBody>
      </p:sp>
      <p:pic>
        <p:nvPicPr>
          <p:cNvPr id="4098" name="Picture 2" descr="Image result for barrett esophagus path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008" y="474785"/>
            <a:ext cx="4904093" cy="42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9835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699960"/>
            <a:ext cx="5230796" cy="500137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Fatty Change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26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9" name="Picture 4" descr="Image result for Fatty Chan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47" y="509954"/>
            <a:ext cx="3783831" cy="381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63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50" y="393563"/>
            <a:ext cx="4009110" cy="954051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Cholesterol and Cholesteryl Esters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27</a:t>
            </a:fld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https://library.med.utah.edu/WebPath/jpeg5/CV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51670"/>
            <a:ext cx="3600450" cy="22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library.med.utah.edu/WebPath/jpeg5/CV0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494" y="2646484"/>
            <a:ext cx="3600450" cy="200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2709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7" y="424340"/>
            <a:ext cx="3757881" cy="438582"/>
          </a:xfrm>
        </p:spPr>
        <p:txBody>
          <a:bodyPr/>
          <a:lstStyle/>
          <a:p>
            <a:r>
              <a:rPr lang="en-US" sz="2400" b="1" dirty="0">
                <a:solidFill>
                  <a:schemeClr val="accent2"/>
                </a:solidFill>
              </a:rPr>
              <a:t>Glycogen.</a:t>
            </a:r>
            <a:endParaRPr lang="en-GB" sz="24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28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99542"/>
            <a:ext cx="5681489" cy="375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544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" y="459501"/>
            <a:ext cx="5230796" cy="561692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 – Carbon 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29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95035"/>
            <a:ext cx="5430643" cy="348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7574"/>
            <a:ext cx="3888432" cy="329183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199" t="41176" r="34490" b="-41176"/>
          <a:stretch/>
        </p:blipFill>
        <p:spPr bwMode="auto">
          <a:xfrm>
            <a:off x="2843807" y="1131590"/>
            <a:ext cx="5885859" cy="50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838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116" y="188810"/>
            <a:ext cx="7125800" cy="1054135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Pigments-</a:t>
            </a:r>
            <a:r>
              <a:rPr lang="en-US" sz="3200" b="1" dirty="0" err="1">
                <a:solidFill>
                  <a:schemeClr val="accent2"/>
                </a:solidFill>
              </a:rPr>
              <a:t>Lipofuscin</a:t>
            </a:r>
            <a:r>
              <a:rPr lang="en-US" sz="3200" b="1" dirty="0">
                <a:solidFill>
                  <a:schemeClr val="accent2"/>
                </a:solidFill>
              </a:rPr>
              <a:t>  “wear-and-tear pigment’’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30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03598"/>
            <a:ext cx="5688632" cy="309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0857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84501"/>
            <a:ext cx="5863842" cy="561692"/>
          </a:xfrm>
        </p:spPr>
        <p:txBody>
          <a:bodyPr/>
          <a:lstStyle/>
          <a:p>
            <a:r>
              <a:rPr lang="en-US" sz="3200" b="1" dirty="0">
                <a:solidFill>
                  <a:schemeClr val="accent2"/>
                </a:solidFill>
              </a:rPr>
              <a:t>Pigments - Melanin.</a:t>
            </a:r>
            <a:endParaRPr lang="en-GB" sz="3200" b="1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31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4" name="Picture 2" descr="File:Skin Tumors-1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923192"/>
            <a:ext cx="5250348" cy="345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43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391052"/>
            <a:ext cx="3320331" cy="807913"/>
          </a:xfrm>
        </p:spPr>
        <p:txBody>
          <a:bodyPr/>
          <a:lstStyle/>
          <a:p>
            <a:r>
              <a:rPr lang="en-US" sz="2400" dirty="0">
                <a:solidFill>
                  <a:schemeClr val="accent2"/>
                </a:solidFill>
              </a:rPr>
              <a:t>Pigments – Hemosiderin in liver hepatocytes</a:t>
            </a:r>
            <a:endParaRPr lang="en-GB" sz="2400" dirty="0">
              <a:solidFill>
                <a:schemeClr val="accent2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981" y="1144842"/>
            <a:ext cx="4457073" cy="3017392"/>
          </a:xfrm>
        </p:spPr>
        <p:txBody>
          <a:bodyPr/>
          <a:lstStyle/>
          <a:p>
            <a:pPr marL="257175" indent="-257175">
              <a:buFont typeface="Arial" pitchFamily="34" charset="0"/>
              <a:buChar char="•"/>
            </a:pPr>
            <a:endParaRPr lang="en-US" sz="1500" dirty="0">
              <a:solidFill>
                <a:schemeClr val="accent2"/>
              </a:solidFill>
            </a:endParaRPr>
          </a:p>
          <a:p>
            <a:endParaRPr lang="en-US" sz="1500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32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79" y="735715"/>
            <a:ext cx="3400425" cy="373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45440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581" y="544940"/>
            <a:ext cx="5863842" cy="500137"/>
          </a:xfrm>
        </p:spPr>
        <p:txBody>
          <a:bodyPr/>
          <a:lstStyle/>
          <a:p>
            <a:r>
              <a:rPr lang="en-US" sz="2800" b="1" dirty="0">
                <a:solidFill>
                  <a:schemeClr val="accent2"/>
                </a:solidFill>
              </a:rPr>
              <a:t>… Pigments </a:t>
            </a:r>
            <a:r>
              <a:rPr lang="en-US" sz="2800" b="1">
                <a:solidFill>
                  <a:schemeClr val="accent2"/>
                </a:solidFill>
              </a:rPr>
              <a:t>- Hemosiderin</a:t>
            </a:r>
            <a:endParaRPr lang="en-GB" sz="2800" b="1" dirty="0">
              <a:solidFill>
                <a:schemeClr val="accent2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xmlns="" id="{BB40F080-6054-425B-9E1C-1DDC926083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0981" y="1144842"/>
            <a:ext cx="4457073" cy="3017392"/>
          </a:xfrm>
        </p:spPr>
        <p:txBody>
          <a:bodyPr/>
          <a:lstStyle/>
          <a:p>
            <a:pPr marL="257175" indent="-257175">
              <a:buFont typeface="Arial" pitchFamily="34" charset="0"/>
              <a:buChar char="•"/>
            </a:pPr>
            <a:r>
              <a:rPr lang="en-US" sz="1500" dirty="0">
                <a:solidFill>
                  <a:schemeClr val="accent2"/>
                </a:solidFill>
              </a:rPr>
              <a:t>the iron can be unambiguously identified by the Prussian blue </a:t>
            </a:r>
            <a:r>
              <a:rPr lang="en-US" sz="1500" dirty="0" err="1">
                <a:solidFill>
                  <a:schemeClr val="accent2"/>
                </a:solidFill>
              </a:rPr>
              <a:t>histochemical</a:t>
            </a:r>
            <a:r>
              <a:rPr lang="en-US" sz="1500" dirty="0">
                <a:solidFill>
                  <a:schemeClr val="accent2"/>
                </a:solidFill>
              </a:rPr>
              <a:t> reaction</a:t>
            </a:r>
          </a:p>
          <a:p>
            <a:endParaRPr lang="en-US" sz="1500" dirty="0">
              <a:solidFill>
                <a:schemeClr val="accent2"/>
              </a:solidFill>
            </a:endParaRPr>
          </a:p>
        </p:txBody>
      </p:sp>
      <p:sp>
        <p:nvSpPr>
          <p:cNvPr id="7" name="Rectangle 6" descr="Slide number background block">
            <a:extLst>
              <a:ext uri="{FF2B5EF4-FFF2-40B4-BE49-F238E27FC236}">
                <a16:creationId xmlns:a16="http://schemas.microsoft.com/office/drawing/2014/main" xmlns="" id="{61E397FF-5106-4C31-8E91-796AEA20258E}"/>
              </a:ext>
            </a:extLst>
          </p:cNvPr>
          <p:cNvSpPr/>
          <p:nvPr/>
        </p:nvSpPr>
        <p:spPr>
          <a:xfrm>
            <a:off x="8520012" y="4776787"/>
            <a:ext cx="251932" cy="36671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D7DDE5B7-93F1-4010-85B1-8F63FD5044C7}"/>
              </a:ext>
            </a:extLst>
          </p:cNvPr>
          <p:cNvSpPr txBox="1">
            <a:spLocks/>
          </p:cNvSpPr>
          <p:nvPr/>
        </p:nvSpPr>
        <p:spPr>
          <a:xfrm>
            <a:off x="8520012" y="4776788"/>
            <a:ext cx="251932" cy="273844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34290" rIns="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GB" b="1" smtClean="0">
                <a:solidFill>
                  <a:schemeClr val="bg1"/>
                </a:solidFill>
              </a:rPr>
              <a:pPr/>
              <a:t>33</a:t>
            </a:fld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www.arkanalabs.com/wp-content/uploads/Fig-1-copy-19.jpg"/>
          <p:cNvSpPr>
            <a:spLocks noChangeAspect="1" noChangeArrowheads="1"/>
          </p:cNvSpPr>
          <p:nvPr/>
        </p:nvSpPr>
        <p:spPr bwMode="auto">
          <a:xfrm>
            <a:off x="345281" y="1202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779" y="640556"/>
            <a:ext cx="3400425" cy="4136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155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51670"/>
            <a:ext cx="6761100" cy="857400"/>
          </a:xfrm>
        </p:spPr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main morphological abnormalities in reversible cell injury;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Fatty change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5071C-B308-4371-93B3-7A2281C8F3A3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4341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39702"/>
            <a:ext cx="3534915" cy="2160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83" y="483518"/>
            <a:ext cx="4104456" cy="38554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4734"/>
            <a:ext cx="3462907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1510"/>
            <a:ext cx="6733232" cy="412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293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07504" y="51470"/>
            <a:ext cx="6761100" cy="1257273"/>
          </a:xfrm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altLang="en-US" sz="2800" dirty="0">
                <a:solidFill>
                  <a:schemeClr val="accent5">
                    <a:lumMod val="75000"/>
                  </a:schemeClr>
                </a:solidFill>
              </a:rPr>
              <a:t>Microscopic appearance of Necrotic cell: </a:t>
            </a:r>
            <a:r>
              <a:rPr lang="en-US" altLang="en-US" sz="28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Cytoplasmic </a:t>
            </a:r>
            <a:endParaRPr lang="en-US" altLang="en-US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9" descr="02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771550"/>
            <a:ext cx="388734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1843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82166"/>
            <a:ext cx="82423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4"/>
          <p:cNvSpPr txBox="1">
            <a:spLocks noChangeArrowheads="1"/>
          </p:cNvSpPr>
          <p:nvPr/>
        </p:nvSpPr>
        <p:spPr bwMode="auto">
          <a:xfrm>
            <a:off x="2555876" y="4569619"/>
            <a:ext cx="49688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sz="2400"/>
              <a:t>Kidney, necrosis of tubular cells</a:t>
            </a:r>
          </a:p>
        </p:txBody>
      </p:sp>
    </p:spTree>
    <p:extLst>
      <p:ext uri="{BB962C8B-B14F-4D97-AF65-F5344CB8AC3E}">
        <p14:creationId xmlns:p14="http://schemas.microsoft.com/office/powerpoint/2010/main" val="3589029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" y="1240261"/>
            <a:ext cx="9078192" cy="4197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30"/>
          <p:cNvSpPr>
            <a:spLocks noGrp="1" noChangeArrowheads="1"/>
          </p:cNvSpPr>
          <p:nvPr>
            <p:ph type="title"/>
          </p:nvPr>
        </p:nvSpPr>
        <p:spPr>
          <a:xfrm>
            <a:off x="251520" y="267494"/>
            <a:ext cx="6761100" cy="857400"/>
          </a:xfrm>
        </p:spPr>
        <p:txBody>
          <a:bodyPr/>
          <a:lstStyle/>
          <a:p>
            <a:pPr>
              <a:defRPr/>
            </a:pPr>
            <a:r>
              <a:rPr lang="en-US" altLang="en-US" sz="40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Coagulative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uk-UA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necrosi</a:t>
            </a:r>
            <a:r>
              <a:rPr lang="en-US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s</a:t>
            </a:r>
            <a:endParaRPr lang="en-US" sz="3700" b="1" dirty="0"/>
          </a:p>
        </p:txBody>
      </p:sp>
    </p:spTree>
    <p:extLst>
      <p:ext uri="{BB962C8B-B14F-4D97-AF65-F5344CB8AC3E}">
        <p14:creationId xmlns:p14="http://schemas.microsoft.com/office/powerpoint/2010/main" val="2542084291"/>
      </p:ext>
    </p:extLst>
  </p:cSld>
  <p:clrMapOvr>
    <a:masterClrMapping/>
  </p:clrMapOvr>
</p:sld>
</file>

<file path=ppt/theme/theme1.xml><?xml version="1.0" encoding="utf-8"?>
<a:theme xmlns:a="http://schemas.openxmlformats.org/drawingml/2006/main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CE2C4C7B96C94992FCDCD516328081" ma:contentTypeVersion="2" ma:contentTypeDescription="Create a new document." ma:contentTypeScope="" ma:versionID="5eea047ca148aa844cb93a8c99a2675b">
  <xsd:schema xmlns:xsd="http://www.w3.org/2001/XMLSchema" xmlns:xs="http://www.w3.org/2001/XMLSchema" xmlns:p="http://schemas.microsoft.com/office/2006/metadata/properties" xmlns:ns2="e0585ad6-e60d-4dbf-9f0f-7ca5398387e1" targetNamespace="http://schemas.microsoft.com/office/2006/metadata/properties" ma:root="true" ma:fieldsID="9e91d4b2b676e2469954a00a9ec9651c" ns2:_="">
    <xsd:import namespace="e0585ad6-e60d-4dbf-9f0f-7ca5398387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585ad6-e60d-4dbf-9f0f-7ca5398387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59CFEF-76D4-40C9-BAF2-AF742C1BC957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e0585ad6-e60d-4dbf-9f0f-7ca5398387e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DDDD051-8890-4323-BE12-F4BD332754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A2BF89-59B0-4858-BEB2-5360457316DE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170</Words>
  <Application>Microsoft Office PowerPoint</Application>
  <PresentationFormat>عرض على الشاشة (9:16)‏</PresentationFormat>
  <Paragraphs>48</Paragraphs>
  <Slides>33</Slides>
  <Notes>4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42" baseType="lpstr">
      <vt:lpstr>Arial</vt:lpstr>
      <vt:lpstr>Wingdings</vt:lpstr>
      <vt:lpstr>Dosis</vt:lpstr>
      <vt:lpstr>Arial Unicode MS</vt:lpstr>
      <vt:lpstr>Dosis Light</vt:lpstr>
      <vt:lpstr>Tahoma</vt:lpstr>
      <vt:lpstr>Times</vt:lpstr>
      <vt:lpstr>Titillium Web Light</vt:lpstr>
      <vt:lpstr>Mowbray template</vt:lpstr>
      <vt:lpstr>Lab Material </vt:lpstr>
      <vt:lpstr>Two main morphological abnormalities in reversible cell injury; 1. Cellular Swelling </vt:lpstr>
      <vt:lpstr>عرض تقديمي في PowerPoint</vt:lpstr>
      <vt:lpstr>Two main morphological abnormalities in reversible cell injury; 2. Fatty change</vt:lpstr>
      <vt:lpstr>عرض تقديمي في PowerPoint</vt:lpstr>
      <vt:lpstr>عرض تقديمي في PowerPoint</vt:lpstr>
      <vt:lpstr>Microscopic appearance of Necrotic cell: Cytoplasmic </vt:lpstr>
      <vt:lpstr>عرض تقديمي في PowerPoint</vt:lpstr>
      <vt:lpstr>Coagulative necrosis</vt:lpstr>
      <vt:lpstr>Liquefactive necrosis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Gangrenous necrosis</vt:lpstr>
      <vt:lpstr>عرض تقديمي في PowerPoint</vt:lpstr>
      <vt:lpstr>عرض تقديمي في PowerPoint</vt:lpstr>
      <vt:lpstr>Apoptosis Morphology:</vt:lpstr>
      <vt:lpstr>Hypertrophy - physiologic - stimulation</vt:lpstr>
      <vt:lpstr>Hypertrophy - physiologic - ↑ demand</vt:lpstr>
      <vt:lpstr>Hypertrophy - pathologic - ↑ demand</vt:lpstr>
      <vt:lpstr>Atrophy - pathologic - ↓ blood supply</vt:lpstr>
      <vt:lpstr>عرض تقديمي في PowerPoint</vt:lpstr>
      <vt:lpstr>عرض تقديمي في PowerPoint</vt:lpstr>
      <vt:lpstr>Fatty Change</vt:lpstr>
      <vt:lpstr>Cholesterol and Cholesteryl Esters</vt:lpstr>
      <vt:lpstr>Glycogen.</vt:lpstr>
      <vt:lpstr>Pigments – Carbon </vt:lpstr>
      <vt:lpstr>Pigments-Lipofuscin  “wear-and-tear pigment’’</vt:lpstr>
      <vt:lpstr>Pigments - Melanin.</vt:lpstr>
      <vt:lpstr>Pigments – Hemosiderin in liver hepatocytes</vt:lpstr>
      <vt:lpstr>… Pigments - Hemosiderin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</dc:title>
  <dc:creator>mohammed hayel</dc:creator>
  <cp:lastModifiedBy>WIN 10</cp:lastModifiedBy>
  <cp:revision>81</cp:revision>
  <dcterms:modified xsi:type="dcterms:W3CDTF">2021-12-14T15:05:08Z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0x010100A4CE2C4C7B96C94992FCDCD516328081</vt:lpwstr>
  </property>
</Properties>
</file>