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5"/>
  </p:notesMasterIdLst>
  <p:sldIdLst>
    <p:sldId id="257" r:id="rId2"/>
    <p:sldId id="329" r:id="rId3"/>
    <p:sldId id="259" r:id="rId4"/>
    <p:sldId id="273" r:id="rId5"/>
    <p:sldId id="291" r:id="rId6"/>
    <p:sldId id="261" r:id="rId7"/>
    <p:sldId id="320" r:id="rId8"/>
    <p:sldId id="264" r:id="rId9"/>
    <p:sldId id="262" r:id="rId10"/>
    <p:sldId id="269" r:id="rId11"/>
    <p:sldId id="265" r:id="rId12"/>
    <p:sldId id="330" r:id="rId13"/>
    <p:sldId id="331" r:id="rId14"/>
    <p:sldId id="276" r:id="rId15"/>
    <p:sldId id="293" r:id="rId16"/>
    <p:sldId id="292" r:id="rId17"/>
    <p:sldId id="296" r:id="rId18"/>
    <p:sldId id="300" r:id="rId19"/>
    <p:sldId id="302" r:id="rId20"/>
    <p:sldId id="303" r:id="rId21"/>
    <p:sldId id="333" r:id="rId22"/>
    <p:sldId id="327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36"/>
    <a:srgbClr val="001746"/>
    <a:srgbClr val="FF6600"/>
    <a:srgbClr val="0066FF"/>
    <a:srgbClr val="FF3399"/>
    <a:srgbClr val="00FF00"/>
    <a:srgbClr val="4BD0FF"/>
    <a:srgbClr val="FFFFFF"/>
    <a:srgbClr val="00001E"/>
    <a:srgbClr val="BF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B7038-1D01-4C4F-A85B-1DACC84AFC7B}" v="5" dt="2020-11-25T14:01:49.731"/>
    <p1510:client id="{905EB58D-261D-4EDF-A2BB-2894A6904900}" v="49" dt="2020-11-25T14:08:58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1C6B7038-1D01-4C4F-A85B-1DACC84AFC7B}"/>
    <pc:docChg chg="modSld addMainMaster delMainMaster">
      <pc:chgData name="Guest User" userId="" providerId="Windows Live" clId="Web-{1C6B7038-1D01-4C4F-A85B-1DACC84AFC7B}" dt="2020-11-25T14:01:49.731" v="4" actId="20577"/>
      <pc:docMkLst>
        <pc:docMk/>
      </pc:docMkLst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408658533" sldId="257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408658533" sldId="257"/>
            <ac:spMk id="2" creationId="{00000000-0000-0000-0000-000000000000}"/>
          </ac:spMkLst>
        </pc:spChg>
      </pc:sldChg>
      <pc:sldChg chg="mod modClrScheme chgLayout">
        <pc:chgData name="Guest User" userId="" providerId="Windows Live" clId="Web-{1C6B7038-1D01-4C4F-A85B-1DACC84AFC7B}" dt="2020-11-25T14:00:50.759" v="2"/>
        <pc:sldMkLst>
          <pc:docMk/>
          <pc:sldMk cId="3527271225" sldId="258"/>
        </pc:sldMkLst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1293309229" sldId="259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1293309229" sldId="259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293309229" sldId="259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293309229" sldId="259"/>
            <ac:spMk id="5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4178033113" sldId="261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4178033113" sldId="261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4178033113" sldId="261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4178033113" sldId="261"/>
            <ac:spMk id="4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4254209807" sldId="262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4254209807" sldId="262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4254209807" sldId="262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4254209807" sldId="262"/>
            <ac:spMk id="4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113454627" sldId="264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113454627" sldId="264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13454627" sldId="264"/>
            <ac:spMk id="3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2614530584" sldId="265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2614530584" sldId="265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2614530584" sldId="265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2614530584" sldId="265"/>
            <ac:spMk id="4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1464530431" sldId="269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1464530431" sldId="269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464530431" sldId="269"/>
            <ac:spMk id="4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1:49.731" v="4" actId="20577"/>
        <pc:sldMkLst>
          <pc:docMk/>
          <pc:sldMk cId="1085474751" sldId="273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1085474751" sldId="273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1:49.731" v="4" actId="20577"/>
          <ac:spMkLst>
            <pc:docMk/>
            <pc:sldMk cId="1085474751" sldId="273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085474751" sldId="273"/>
            <ac:spMk id="5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1310553040" sldId="276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1310553040" sldId="276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310553040" sldId="276"/>
            <ac:spMk id="8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2275284191" sldId="291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2275284191" sldId="291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2275284191" sldId="291"/>
            <ac:spMk id="65539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1215968432" sldId="292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1215968432" sldId="292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215968432" sldId="292"/>
            <ac:spMk id="7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3965909371" sldId="293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3965909371" sldId="293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3965909371" sldId="293"/>
            <ac:spMk id="53250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3965909371" sldId="293"/>
            <ac:spMk id="53251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415915727" sldId="296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415915727" sldId="296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415915727" sldId="296"/>
            <ac:spMk id="46082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4292864571" sldId="300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4292864571" sldId="300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4292864571" sldId="300"/>
            <ac:spMk id="54274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4292864571" sldId="300"/>
            <ac:spMk id="54275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302503256" sldId="302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302503256" sldId="302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302503256" sldId="302"/>
            <ac:spMk id="4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2433060550" sldId="303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2433060550" sldId="303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2433060550" sldId="303"/>
            <ac:spMk id="4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2707684500" sldId="320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2707684500" sldId="320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2707684500" sldId="320"/>
            <ac:spMk id="4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2553033511" sldId="327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2553033511" sldId="327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2553033511" sldId="327"/>
            <ac:spMk id="11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4198731887" sldId="329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4198731887" sldId="329"/>
            <ac:spMk id="3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163111926" sldId="330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163111926" sldId="330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63111926" sldId="330"/>
            <ac:spMk id="4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63111926" sldId="330"/>
            <ac:spMk id="5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2381276960" sldId="331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2381276960" sldId="331"/>
            <ac:spMk id="4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2381276960" sldId="331"/>
            <ac:spMk id="5" creationId="{00000000-0000-0000-0000-000000000000}"/>
          </ac:spMkLst>
        </pc:spChg>
      </pc:sldChg>
      <pc:sldChg chg="modSp mod modClrScheme chgLayout">
        <pc:chgData name="Guest User" userId="" providerId="Windows Live" clId="Web-{1C6B7038-1D01-4C4F-A85B-1DACC84AFC7B}" dt="2020-11-25T14:00:50.759" v="2"/>
        <pc:sldMkLst>
          <pc:docMk/>
          <pc:sldMk cId="1003268992" sldId="333"/>
        </pc:sldMkLst>
        <pc:spChg chg="mod ord">
          <ac:chgData name="Guest User" userId="" providerId="Windows Live" clId="Web-{1C6B7038-1D01-4C4F-A85B-1DACC84AFC7B}" dt="2020-11-25T14:00:50.759" v="2"/>
          <ac:spMkLst>
            <pc:docMk/>
            <pc:sldMk cId="1003268992" sldId="333"/>
            <ac:spMk id="2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003268992" sldId="333"/>
            <ac:spMk id="3" creationId="{00000000-0000-0000-0000-000000000000}"/>
          </ac:spMkLst>
        </pc:spChg>
        <pc:spChg chg="mod ord">
          <ac:chgData name="Guest User" userId="" providerId="Windows Live" clId="Web-{1C6B7038-1D01-4C4F-A85B-1DACC84AFC7B}" dt="2020-11-25T14:00:50.759" v="2"/>
          <ac:spMkLst>
            <pc:docMk/>
            <pc:sldMk cId="1003268992" sldId="333"/>
            <ac:spMk id="4" creationId="{00000000-0000-0000-0000-000000000000}"/>
          </ac:spMkLst>
        </pc:spChg>
      </pc:sldChg>
      <pc:sldMasterChg chg="del delSldLayout">
        <pc:chgData name="Guest User" userId="" providerId="Windows Live" clId="Web-{1C6B7038-1D01-4C4F-A85B-1DACC84AFC7B}" dt="2020-11-25T14:00:07.959" v="0"/>
        <pc:sldMasterMkLst>
          <pc:docMk/>
          <pc:sldMasterMk cId="65144297" sldId="2147483696"/>
        </pc:sldMasterMkLst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1802900566" sldId="2147483697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3017370431" sldId="2147483698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1850941205" sldId="2147483699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3018320836" sldId="2147483700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3296028825" sldId="2147483701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384026759" sldId="2147483702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4036194918" sldId="2147483703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3811815764" sldId="2147483704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1072545587" sldId="2147483705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921537458" sldId="2147483706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65144297" sldId="2147483696"/>
            <pc:sldLayoutMk cId="4124231655" sldId="2147483707"/>
          </pc:sldLayoutMkLst>
        </pc:sldLayoutChg>
      </pc:sldMasterChg>
      <pc:sldMasterChg chg="del delSldLayout">
        <pc:chgData name="Guest User" userId="" providerId="Windows Live" clId="Web-{1C6B7038-1D01-4C4F-A85B-1DACC84AFC7B}" dt="2020-11-25T14:00:07.959" v="0"/>
        <pc:sldMasterMkLst>
          <pc:docMk/>
          <pc:sldMasterMk cId="0" sldId="2147483720"/>
        </pc:sldMasterMkLst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21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22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23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24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25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26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27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28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29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30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20"/>
            <pc:sldLayoutMk cId="0" sldId="2147483731"/>
          </pc:sldLayoutMkLst>
        </pc:sldLayoutChg>
      </pc:sldMasterChg>
      <pc:sldMasterChg chg="del delSldLayout">
        <pc:chgData name="Guest User" userId="" providerId="Windows Live" clId="Web-{1C6B7038-1D01-4C4F-A85B-1DACC84AFC7B}" dt="2020-11-25T14:00:07.959" v="0"/>
        <pc:sldMasterMkLst>
          <pc:docMk/>
          <pc:sldMasterMk cId="0" sldId="2147483744"/>
        </pc:sldMasterMkLst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45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46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47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48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49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50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51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52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53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54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44"/>
            <pc:sldLayoutMk cId="0" sldId="2147483755"/>
          </pc:sldLayoutMkLst>
        </pc:sldLayoutChg>
      </pc:sldMasterChg>
      <pc:sldMasterChg chg="del delSldLayout">
        <pc:chgData name="Guest User" userId="" providerId="Windows Live" clId="Web-{1C6B7038-1D01-4C4F-A85B-1DACC84AFC7B}" dt="2020-11-25T14:00:07.959" v="0"/>
        <pc:sldMasterMkLst>
          <pc:docMk/>
          <pc:sldMasterMk cId="0" sldId="2147483768"/>
        </pc:sldMasterMkLst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69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70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71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72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73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74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75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76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77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78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68"/>
            <pc:sldLayoutMk cId="0" sldId="2147483779"/>
          </pc:sldLayoutMkLst>
        </pc:sldLayoutChg>
      </pc:sldMasterChg>
      <pc:sldMasterChg chg="del delSldLayout">
        <pc:chgData name="Guest User" userId="" providerId="Windows Live" clId="Web-{1C6B7038-1D01-4C4F-A85B-1DACC84AFC7B}" dt="2020-11-25T14:00:07.959" v="0"/>
        <pc:sldMasterMkLst>
          <pc:docMk/>
          <pc:sldMasterMk cId="0" sldId="2147483780"/>
        </pc:sldMasterMkLst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81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82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83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84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85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86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87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88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89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90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80"/>
            <pc:sldLayoutMk cId="0" sldId="2147483791"/>
          </pc:sldLayoutMkLst>
        </pc:sldLayoutChg>
      </pc:sldMasterChg>
      <pc:sldMasterChg chg="del delSldLayout">
        <pc:chgData name="Guest User" userId="" providerId="Windows Live" clId="Web-{1C6B7038-1D01-4C4F-A85B-1DACC84AFC7B}" dt="2020-11-25T14:00:07.959" v="0"/>
        <pc:sldMasterMkLst>
          <pc:docMk/>
          <pc:sldMasterMk cId="0" sldId="2147483792"/>
        </pc:sldMasterMkLst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793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794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795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796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797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798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799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800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801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802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792"/>
            <pc:sldLayoutMk cId="0" sldId="2147483803"/>
          </pc:sldLayoutMkLst>
        </pc:sldLayoutChg>
      </pc:sldMasterChg>
      <pc:sldMasterChg chg="del delSldLayout">
        <pc:chgData name="Guest User" userId="" providerId="Windows Live" clId="Web-{1C6B7038-1D01-4C4F-A85B-1DACC84AFC7B}" dt="2020-11-25T14:00:07.959" v="0"/>
        <pc:sldMasterMkLst>
          <pc:docMk/>
          <pc:sldMasterMk cId="0" sldId="2147483804"/>
        </pc:sldMasterMkLst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05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06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07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08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09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10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11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12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13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14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0" sldId="2147483804"/>
            <pc:sldLayoutMk cId="0" sldId="2147483815"/>
          </pc:sldLayoutMkLst>
        </pc:sldLayoutChg>
      </pc:sldMasterChg>
      <pc:sldMasterChg chg="del delSldLayout">
        <pc:chgData name="Guest User" userId="" providerId="Windows Live" clId="Web-{1C6B7038-1D01-4C4F-A85B-1DACC84AFC7B}" dt="2020-11-25T14:00:07.959" v="0"/>
        <pc:sldMasterMkLst>
          <pc:docMk/>
          <pc:sldMasterMk cId="4006620535" sldId="2147483816"/>
        </pc:sldMasterMkLst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4208848522" sldId="2147483817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543004027" sldId="2147483818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1222179021" sldId="2147483819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2239357262" sldId="2147483820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308481120" sldId="2147483821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2328557494" sldId="2147483822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966577857" sldId="2147483823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2233730042" sldId="2147483824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907793527" sldId="2147483825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2549880468" sldId="2147483826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2725868683" sldId="2147483827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3552402744" sldId="2147483828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937068340" sldId="2147483829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3998345456" sldId="2147483830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1471790811" sldId="2147483831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2515192018" sldId="2147483832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4006620535" sldId="2147483816"/>
            <pc:sldLayoutMk cId="542117910" sldId="2147483833"/>
          </pc:sldLayoutMkLst>
        </pc:sldLayoutChg>
      </pc:sldMasterChg>
      <pc:sldMasterChg chg="del delSldLayout">
        <pc:chgData name="Guest User" userId="" providerId="Windows Live" clId="Web-{1C6B7038-1D01-4C4F-A85B-1DACC84AFC7B}" dt="2020-11-25T14:00:07.959" v="0"/>
        <pc:sldMasterMkLst>
          <pc:docMk/>
          <pc:sldMasterMk cId="2818035446" sldId="2147483846"/>
        </pc:sldMasterMkLst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2350204803" sldId="2147483847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2109414948" sldId="2147483848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3172582305" sldId="2147483849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1754757824" sldId="2147483850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1888672993" sldId="2147483851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2014335541" sldId="2147483852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1376228138" sldId="2147483853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4206122221" sldId="2147483854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2436697048" sldId="2147483855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2756294409" sldId="2147483856"/>
          </pc:sldLayoutMkLst>
        </pc:sldLayoutChg>
        <pc:sldLayoutChg chg="del">
          <pc:chgData name="Guest User" userId="" providerId="Windows Live" clId="Web-{1C6B7038-1D01-4C4F-A85B-1DACC84AFC7B}" dt="2020-11-25T14:00:07.959" v="0"/>
          <pc:sldLayoutMkLst>
            <pc:docMk/>
            <pc:sldMasterMk cId="2818035446" sldId="2147483846"/>
            <pc:sldLayoutMk cId="1711443467" sldId="2147483857"/>
          </pc:sldLayoutMkLst>
        </pc:sldLayoutChg>
      </pc:sldMasterChg>
      <pc:sldMasterChg chg="add del addSldLayout delSldLayout modSldLayout">
        <pc:chgData name="Guest User" userId="" providerId="Windows Live" clId="Web-{1C6B7038-1D01-4C4F-A85B-1DACC84AFC7B}" dt="2020-11-25T14:00:41.070" v="1"/>
        <pc:sldMasterMkLst>
          <pc:docMk/>
          <pc:sldMasterMk cId="3205458570" sldId="2147483858"/>
        </pc:sldMasterMkLst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1246362570" sldId="2147483859"/>
          </pc:sldLayoutMkLst>
        </pc:sldLayoutChg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2193910276" sldId="2147483860"/>
          </pc:sldLayoutMkLst>
        </pc:sldLayoutChg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698434681" sldId="2147483861"/>
          </pc:sldLayoutMkLst>
        </pc:sldLayoutChg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564611732" sldId="2147483862"/>
          </pc:sldLayoutMkLst>
        </pc:sldLayoutChg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4276885080" sldId="2147483863"/>
          </pc:sldLayoutMkLst>
        </pc:sldLayoutChg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199047952" sldId="2147483864"/>
          </pc:sldLayoutMkLst>
        </pc:sldLayoutChg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2028807814" sldId="2147483865"/>
          </pc:sldLayoutMkLst>
        </pc:sldLayoutChg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4216170624" sldId="2147483866"/>
          </pc:sldLayoutMkLst>
        </pc:sldLayoutChg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3689202011" sldId="2147483867"/>
          </pc:sldLayoutMkLst>
        </pc:sldLayoutChg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3733818093" sldId="2147483868"/>
          </pc:sldLayoutMkLst>
        </pc:sldLayoutChg>
        <pc:sldLayoutChg chg="add del mod replId">
          <pc:chgData name="Guest User" userId="" providerId="Windows Live" clId="Web-{1C6B7038-1D01-4C4F-A85B-1DACC84AFC7B}" dt="2020-11-25T14:00:41.070" v="1"/>
          <pc:sldLayoutMkLst>
            <pc:docMk/>
            <pc:sldMasterMk cId="3205458570" sldId="2147483858"/>
            <pc:sldLayoutMk cId="3368925774" sldId="2147483869"/>
          </pc:sldLayoutMkLst>
        </pc:sldLayoutChg>
      </pc:sldMasterChg>
      <pc:sldMasterChg chg="add del addSldLayout delSldLayout modSldLayout">
        <pc:chgData name="Guest User" userId="" providerId="Windows Live" clId="Web-{1C6B7038-1D01-4C4F-A85B-1DACC84AFC7B}" dt="2020-11-25T14:00:50.759" v="2"/>
        <pc:sldMasterMkLst>
          <pc:docMk/>
          <pc:sldMasterMk cId="4040672478" sldId="2147483870"/>
        </pc:sldMasterMkLst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1145220171" sldId="2147483871"/>
          </pc:sldLayoutMkLst>
        </pc:sldLayoutChg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1183818872" sldId="2147483872"/>
          </pc:sldLayoutMkLst>
        </pc:sldLayoutChg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3247971189" sldId="2147483873"/>
          </pc:sldLayoutMkLst>
        </pc:sldLayoutChg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1439735908" sldId="2147483874"/>
          </pc:sldLayoutMkLst>
        </pc:sldLayoutChg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2526270645" sldId="2147483875"/>
          </pc:sldLayoutMkLst>
        </pc:sldLayoutChg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3714096056" sldId="2147483876"/>
          </pc:sldLayoutMkLst>
        </pc:sldLayoutChg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2245207803" sldId="2147483877"/>
          </pc:sldLayoutMkLst>
        </pc:sldLayoutChg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3652938886" sldId="2147483878"/>
          </pc:sldLayoutMkLst>
        </pc:sldLayoutChg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1273347968" sldId="2147483879"/>
          </pc:sldLayoutMkLst>
        </pc:sldLayoutChg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4182014247" sldId="2147483880"/>
          </pc:sldLayoutMkLst>
        </pc:sldLayoutChg>
        <pc:sldLayoutChg chg="add del mod replId">
          <pc:chgData name="Guest User" userId="" providerId="Windows Live" clId="Web-{1C6B7038-1D01-4C4F-A85B-1DACC84AFC7B}" dt="2020-11-25T14:00:50.759" v="2"/>
          <pc:sldLayoutMkLst>
            <pc:docMk/>
            <pc:sldMasterMk cId="4040672478" sldId="2147483870"/>
            <pc:sldLayoutMk cId="3218977580" sldId="2147483881"/>
          </pc:sldLayoutMkLst>
        </pc:sldLayoutChg>
      </pc:sldMasterChg>
      <pc:sldMasterChg chg="add addSldLayout modSldLayout">
        <pc:chgData name="Guest User" userId="" providerId="Windows Live" clId="Web-{1C6B7038-1D01-4C4F-A85B-1DACC84AFC7B}" dt="2020-11-25T14:00:50.759" v="2"/>
        <pc:sldMasterMkLst>
          <pc:docMk/>
          <pc:sldMasterMk cId="96960255" sldId="2147483882"/>
        </pc:sldMasterMkLst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2349958344" sldId="2147483883"/>
          </pc:sldLayoutMkLst>
        </pc:sldLayoutChg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1556672878" sldId="2147483884"/>
          </pc:sldLayoutMkLst>
        </pc:sldLayoutChg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600576616" sldId="2147483885"/>
          </pc:sldLayoutMkLst>
        </pc:sldLayoutChg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2311969730" sldId="2147483886"/>
          </pc:sldLayoutMkLst>
        </pc:sldLayoutChg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3355723790" sldId="2147483887"/>
          </pc:sldLayoutMkLst>
        </pc:sldLayoutChg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4042607315" sldId="2147483888"/>
          </pc:sldLayoutMkLst>
        </pc:sldLayoutChg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2489831059" sldId="2147483889"/>
          </pc:sldLayoutMkLst>
        </pc:sldLayoutChg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1148202240" sldId="2147483890"/>
          </pc:sldLayoutMkLst>
        </pc:sldLayoutChg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2989561460" sldId="2147483891"/>
          </pc:sldLayoutMkLst>
        </pc:sldLayoutChg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2313016642" sldId="2147483892"/>
          </pc:sldLayoutMkLst>
        </pc:sldLayoutChg>
        <pc:sldLayoutChg chg="add mod replId">
          <pc:chgData name="Guest User" userId="" providerId="Windows Live" clId="Web-{1C6B7038-1D01-4C4F-A85B-1DACC84AFC7B}" dt="2020-11-25T14:00:50.759" v="2"/>
          <pc:sldLayoutMkLst>
            <pc:docMk/>
            <pc:sldMasterMk cId="96960255" sldId="2147483882"/>
            <pc:sldLayoutMk cId="2159910732" sldId="2147483893"/>
          </pc:sldLayoutMkLst>
        </pc:sldLayoutChg>
      </pc:sldMasterChg>
    </pc:docChg>
  </pc:docChgLst>
  <pc:docChgLst>
    <pc:chgData name="Guest User" providerId="Windows Live" clId="Web-{905EB58D-261D-4EDF-A2BB-2894A6904900}"/>
    <pc:docChg chg="modSld addMainMaster delMainMaster modMainMaster">
      <pc:chgData name="Guest User" userId="" providerId="Windows Live" clId="Web-{905EB58D-261D-4EDF-A2BB-2894A6904900}" dt="2020-11-25T14:08:58.591" v="48"/>
      <pc:docMkLst>
        <pc:docMk/>
      </pc:docMkLst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408658533" sldId="257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408658533" sldId="257"/>
            <ac:spMk id="2" creationId="{00000000-0000-0000-0000-000000000000}"/>
          </ac:spMkLst>
        </pc:spChg>
      </pc:sldChg>
      <pc:sldChg chg="mod modClrScheme chgLayout">
        <pc:chgData name="Guest User" userId="" providerId="Windows Live" clId="Web-{905EB58D-261D-4EDF-A2BB-2894A6904900}" dt="2020-11-25T14:05:21.791" v="7"/>
        <pc:sldMkLst>
          <pc:docMk/>
          <pc:sldMk cId="3527271225" sldId="258"/>
        </pc:sldMkLst>
      </pc:sldChg>
      <pc:sldChg chg="modSp mod setBg modClrScheme chgLayout">
        <pc:chgData name="Guest User" userId="" providerId="Windows Live" clId="Web-{905EB58D-261D-4EDF-A2BB-2894A6904900}" dt="2020-11-25T14:06:05.542" v="11"/>
        <pc:sldMkLst>
          <pc:docMk/>
          <pc:sldMk cId="1293309229" sldId="259"/>
        </pc:sldMkLst>
        <pc:spChg chg="mod ord">
          <ac:chgData name="Guest User" userId="" providerId="Windows Live" clId="Web-{905EB58D-261D-4EDF-A2BB-2894A6904900}" dt="2020-11-25T14:05:00.916" v="3" actId="20577"/>
          <ac:spMkLst>
            <pc:docMk/>
            <pc:sldMk cId="1293309229" sldId="259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293309229" sldId="259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293309229" sldId="259"/>
            <ac:spMk id="5" creationId="{00000000-0000-0000-0000-000000000000}"/>
          </ac:spMkLst>
        </pc:spChg>
      </pc:sldChg>
      <pc:sldChg chg="modSp mod setBg modClrScheme chgLayout">
        <pc:chgData name="Guest User" userId="" providerId="Windows Live" clId="Web-{905EB58D-261D-4EDF-A2BB-2894A6904900}" dt="2020-11-25T14:06:56.058" v="17" actId="20577"/>
        <pc:sldMkLst>
          <pc:docMk/>
          <pc:sldMk cId="4178033113" sldId="261"/>
        </pc:sldMkLst>
        <pc:spChg chg="mod ord">
          <ac:chgData name="Guest User" userId="" providerId="Windows Live" clId="Web-{905EB58D-261D-4EDF-A2BB-2894A6904900}" dt="2020-11-25T14:06:56.058" v="17" actId="20577"/>
          <ac:spMkLst>
            <pc:docMk/>
            <pc:sldMk cId="4178033113" sldId="261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6:42.745" v="15" actId="20577"/>
          <ac:spMkLst>
            <pc:docMk/>
            <pc:sldMk cId="4178033113" sldId="261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4178033113" sldId="261"/>
            <ac:spMk id="4" creationId="{00000000-0000-0000-0000-000000000000}"/>
          </ac:spMkLst>
        </pc:spChg>
      </pc:sldChg>
      <pc:sldChg chg="modSp mod setBg modClrScheme chgLayout">
        <pc:chgData name="Guest User" userId="" providerId="Windows Live" clId="Web-{905EB58D-261D-4EDF-A2BB-2894A6904900}" dt="2020-11-25T14:08:58.591" v="48"/>
        <pc:sldMkLst>
          <pc:docMk/>
          <pc:sldMk cId="4254209807" sldId="262"/>
        </pc:sldMkLst>
        <pc:spChg chg="mod ord">
          <ac:chgData name="Guest User" userId="" providerId="Windows Live" clId="Web-{905EB58D-261D-4EDF-A2BB-2894A6904900}" dt="2020-11-25T14:08:16.090" v="40" actId="20577"/>
          <ac:spMkLst>
            <pc:docMk/>
            <pc:sldMk cId="4254209807" sldId="262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4254209807" sldId="262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4254209807" sldId="262"/>
            <ac:spMk id="4" creationId="{00000000-0000-0000-0000-000000000000}"/>
          </ac:spMkLst>
        </pc:spChg>
        <pc:spChg chg="mod">
          <ac:chgData name="Guest User" userId="" providerId="Windows Live" clId="Web-{905EB58D-261D-4EDF-A2BB-2894A6904900}" dt="2020-11-25T14:08:42.700" v="44" actId="20577"/>
          <ac:spMkLst>
            <pc:docMk/>
            <pc:sldMk cId="4254209807" sldId="262"/>
            <ac:spMk id="8" creationId="{00000000-0000-0000-0000-000000000000}"/>
          </ac:spMkLst>
        </pc:spChg>
      </pc:sldChg>
      <pc:sldChg chg="modSp mod setBg modClrScheme chgLayout">
        <pc:chgData name="Guest User" userId="" providerId="Windows Live" clId="Web-{905EB58D-261D-4EDF-A2BB-2894A6904900}" dt="2020-11-25T14:08:01.246" v="35" actId="20577"/>
        <pc:sldMkLst>
          <pc:docMk/>
          <pc:sldMk cId="113454627" sldId="264"/>
        </pc:sldMkLst>
        <pc:spChg chg="mod ord">
          <ac:chgData name="Guest User" userId="" providerId="Windows Live" clId="Web-{905EB58D-261D-4EDF-A2BB-2894A6904900}" dt="2020-11-25T14:08:01.246" v="35" actId="20577"/>
          <ac:spMkLst>
            <pc:docMk/>
            <pc:sldMk cId="113454627" sldId="264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13454627" sldId="264"/>
            <ac:spMk id="3" creationId="{00000000-0000-0000-0000-000000000000}"/>
          </ac:spMkLst>
        </pc:spChg>
        <pc:spChg chg="mod">
          <ac:chgData name="Guest User" userId="" providerId="Windows Live" clId="Web-{905EB58D-261D-4EDF-A2BB-2894A6904900}" dt="2020-11-25T14:07:54.762" v="32" actId="20577"/>
          <ac:spMkLst>
            <pc:docMk/>
            <pc:sldMk cId="113454627" sldId="264"/>
            <ac:spMk id="5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2614530584" sldId="265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2614530584" sldId="265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2614530584" sldId="265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2614530584" sldId="265"/>
            <ac:spMk id="4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1464530431" sldId="269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1464530431" sldId="269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464530431" sldId="269"/>
            <ac:spMk id="4" creationId="{00000000-0000-0000-0000-000000000000}"/>
          </ac:spMkLst>
        </pc:spChg>
      </pc:sldChg>
      <pc:sldChg chg="modSp mod setBg modClrScheme chgLayout">
        <pc:chgData name="Guest User" userId="" providerId="Windows Live" clId="Web-{905EB58D-261D-4EDF-A2BB-2894A6904900}" dt="2020-11-25T14:05:45.682" v="10" actId="20577"/>
        <pc:sldMkLst>
          <pc:docMk/>
          <pc:sldMk cId="1085474751" sldId="273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1085474751" sldId="273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5:45.682" v="10" actId="20577"/>
          <ac:spMkLst>
            <pc:docMk/>
            <pc:sldMk cId="1085474751" sldId="273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085474751" sldId="273"/>
            <ac:spMk id="5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1310553040" sldId="276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1310553040" sldId="276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310553040" sldId="276"/>
            <ac:spMk id="8" creationId="{00000000-0000-0000-0000-000000000000}"/>
          </ac:spMkLst>
        </pc:spChg>
      </pc:sldChg>
      <pc:sldChg chg="modSp mod setBg modClrScheme chgLayout">
        <pc:chgData name="Guest User" userId="" providerId="Windows Live" clId="Web-{905EB58D-261D-4EDF-A2BB-2894A6904900}" dt="2020-11-25T14:06:28.714" v="14"/>
        <pc:sldMkLst>
          <pc:docMk/>
          <pc:sldMk cId="2275284191" sldId="291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2275284191" sldId="291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6:15.558" v="12" actId="20577"/>
          <ac:spMkLst>
            <pc:docMk/>
            <pc:sldMk cId="2275284191" sldId="291"/>
            <ac:spMk id="65539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1215968432" sldId="292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1215968432" sldId="292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215968432" sldId="292"/>
            <ac:spMk id="7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3965909371" sldId="293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3965909371" sldId="293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3965909371" sldId="293"/>
            <ac:spMk id="53250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3965909371" sldId="293"/>
            <ac:spMk id="53251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415915727" sldId="296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415915727" sldId="296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415915727" sldId="296"/>
            <ac:spMk id="46082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4292864571" sldId="300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4292864571" sldId="300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4292864571" sldId="300"/>
            <ac:spMk id="54274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4292864571" sldId="300"/>
            <ac:spMk id="54275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302503256" sldId="302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302503256" sldId="302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302503256" sldId="302"/>
            <ac:spMk id="4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2433060550" sldId="303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2433060550" sldId="303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2433060550" sldId="303"/>
            <ac:spMk id="4" creationId="{00000000-0000-0000-0000-000000000000}"/>
          </ac:spMkLst>
        </pc:spChg>
      </pc:sldChg>
      <pc:sldChg chg="modSp mod setBg modClrScheme chgLayout">
        <pc:chgData name="Guest User" userId="" providerId="Windows Live" clId="Web-{905EB58D-261D-4EDF-A2BB-2894A6904900}" dt="2020-11-25T14:07:20.230" v="28" actId="20577"/>
        <pc:sldMkLst>
          <pc:docMk/>
          <pc:sldMk cId="2707684500" sldId="320"/>
        </pc:sldMkLst>
        <pc:spChg chg="mod ord">
          <ac:chgData name="Guest User" userId="" providerId="Windows Live" clId="Web-{905EB58D-261D-4EDF-A2BB-2894A6904900}" dt="2020-11-25T14:07:12.293" v="21" actId="20577"/>
          <ac:spMkLst>
            <pc:docMk/>
            <pc:sldMk cId="2707684500" sldId="320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2707684500" sldId="320"/>
            <ac:spMk id="4" creationId="{00000000-0000-0000-0000-000000000000}"/>
          </ac:spMkLst>
        </pc:spChg>
        <pc:spChg chg="mod">
          <ac:chgData name="Guest User" userId="" providerId="Windows Live" clId="Web-{905EB58D-261D-4EDF-A2BB-2894A6904900}" dt="2020-11-25T14:07:20.230" v="28" actId="20577"/>
          <ac:spMkLst>
            <pc:docMk/>
            <pc:sldMk cId="2707684500" sldId="320"/>
            <ac:spMk id="8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2553033511" sldId="327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2553033511" sldId="327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2553033511" sldId="327"/>
            <ac:spMk id="11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4198731887" sldId="329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4198731887" sldId="329"/>
            <ac:spMk id="3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163111926" sldId="330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163111926" sldId="330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63111926" sldId="330"/>
            <ac:spMk id="4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63111926" sldId="330"/>
            <ac:spMk id="5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2381276960" sldId="331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2381276960" sldId="331"/>
            <ac:spMk id="4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2381276960" sldId="331"/>
            <ac:spMk id="5" creationId="{00000000-0000-0000-0000-000000000000}"/>
          </ac:spMkLst>
        </pc:spChg>
      </pc:sldChg>
      <pc:sldChg chg="modSp mod modClrScheme chgLayout">
        <pc:chgData name="Guest User" userId="" providerId="Windows Live" clId="Web-{905EB58D-261D-4EDF-A2BB-2894A6904900}" dt="2020-11-25T14:05:21.791" v="7"/>
        <pc:sldMkLst>
          <pc:docMk/>
          <pc:sldMk cId="1003268992" sldId="333"/>
        </pc:sldMkLst>
        <pc:spChg chg="mod ord">
          <ac:chgData name="Guest User" userId="" providerId="Windows Live" clId="Web-{905EB58D-261D-4EDF-A2BB-2894A6904900}" dt="2020-11-25T14:04:21.119" v="0"/>
          <ac:spMkLst>
            <pc:docMk/>
            <pc:sldMk cId="1003268992" sldId="333"/>
            <ac:spMk id="2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003268992" sldId="333"/>
            <ac:spMk id="3" creationId="{00000000-0000-0000-0000-000000000000}"/>
          </ac:spMkLst>
        </pc:spChg>
        <pc:spChg chg="mod ord">
          <ac:chgData name="Guest User" userId="" providerId="Windows Live" clId="Web-{905EB58D-261D-4EDF-A2BB-2894A6904900}" dt="2020-11-25T14:04:21.119" v="0"/>
          <ac:spMkLst>
            <pc:docMk/>
            <pc:sldMk cId="1003268992" sldId="333"/>
            <ac:spMk id="4" creationId="{00000000-0000-0000-0000-000000000000}"/>
          </ac:spMkLst>
        </pc:spChg>
      </pc:sldChg>
      <pc:sldMasterChg chg="del delSldLayout">
        <pc:chgData name="Guest User" userId="" providerId="Windows Live" clId="Web-{905EB58D-261D-4EDF-A2BB-2894A6904900}" dt="2020-11-25T14:04:21.119" v="0"/>
        <pc:sldMasterMkLst>
          <pc:docMk/>
          <pc:sldMasterMk cId="65144297" sldId="2147483696"/>
        </pc:sldMasterMkLst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1802900566" sldId="2147483697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3017370431" sldId="2147483698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1850941205" sldId="2147483699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3018320836" sldId="2147483700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3296028825" sldId="2147483701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384026759" sldId="2147483702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4036194918" sldId="2147483703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3811815764" sldId="2147483704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1072545587" sldId="2147483705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921537458" sldId="2147483706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65144297" sldId="2147483696"/>
            <pc:sldLayoutMk cId="4124231655" sldId="2147483707"/>
          </pc:sldLayoutMkLst>
        </pc:sldLayoutChg>
      </pc:sldMasterChg>
      <pc:sldMasterChg chg="del delSldLayout">
        <pc:chgData name="Guest User" userId="" providerId="Windows Live" clId="Web-{905EB58D-261D-4EDF-A2BB-2894A6904900}" dt="2020-11-25T14:04:21.119" v="0"/>
        <pc:sldMasterMkLst>
          <pc:docMk/>
          <pc:sldMasterMk cId="0" sldId="2147483720"/>
        </pc:sldMasterMkLst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21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22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23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24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25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26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27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28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29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30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20"/>
            <pc:sldLayoutMk cId="0" sldId="2147483731"/>
          </pc:sldLayoutMkLst>
        </pc:sldLayoutChg>
      </pc:sldMasterChg>
      <pc:sldMasterChg chg="del delSldLayout">
        <pc:chgData name="Guest User" userId="" providerId="Windows Live" clId="Web-{905EB58D-261D-4EDF-A2BB-2894A6904900}" dt="2020-11-25T14:04:21.119" v="0"/>
        <pc:sldMasterMkLst>
          <pc:docMk/>
          <pc:sldMasterMk cId="0" sldId="2147483744"/>
        </pc:sldMasterMkLst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45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46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47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48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49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50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51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52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53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54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44"/>
            <pc:sldLayoutMk cId="0" sldId="2147483755"/>
          </pc:sldLayoutMkLst>
        </pc:sldLayoutChg>
      </pc:sldMasterChg>
      <pc:sldMasterChg chg="del delSldLayout">
        <pc:chgData name="Guest User" userId="" providerId="Windows Live" clId="Web-{905EB58D-261D-4EDF-A2BB-2894A6904900}" dt="2020-11-25T14:04:21.119" v="0"/>
        <pc:sldMasterMkLst>
          <pc:docMk/>
          <pc:sldMasterMk cId="0" sldId="2147483768"/>
        </pc:sldMasterMkLst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69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70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71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72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73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74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75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76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77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78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68"/>
            <pc:sldLayoutMk cId="0" sldId="2147483779"/>
          </pc:sldLayoutMkLst>
        </pc:sldLayoutChg>
      </pc:sldMasterChg>
      <pc:sldMasterChg chg="del delSldLayout">
        <pc:chgData name="Guest User" userId="" providerId="Windows Live" clId="Web-{905EB58D-261D-4EDF-A2BB-2894A6904900}" dt="2020-11-25T14:04:21.119" v="0"/>
        <pc:sldMasterMkLst>
          <pc:docMk/>
          <pc:sldMasterMk cId="0" sldId="2147483780"/>
        </pc:sldMasterMkLst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81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82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83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84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85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86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87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88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89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90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80"/>
            <pc:sldLayoutMk cId="0" sldId="2147483791"/>
          </pc:sldLayoutMkLst>
        </pc:sldLayoutChg>
      </pc:sldMasterChg>
      <pc:sldMasterChg chg="del delSldLayout">
        <pc:chgData name="Guest User" userId="" providerId="Windows Live" clId="Web-{905EB58D-261D-4EDF-A2BB-2894A6904900}" dt="2020-11-25T14:04:21.119" v="0"/>
        <pc:sldMasterMkLst>
          <pc:docMk/>
          <pc:sldMasterMk cId="0" sldId="2147483792"/>
        </pc:sldMasterMkLst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793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794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795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796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797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798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799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800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801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802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792"/>
            <pc:sldLayoutMk cId="0" sldId="2147483803"/>
          </pc:sldLayoutMkLst>
        </pc:sldLayoutChg>
      </pc:sldMasterChg>
      <pc:sldMasterChg chg="del delSldLayout">
        <pc:chgData name="Guest User" userId="" providerId="Windows Live" clId="Web-{905EB58D-261D-4EDF-A2BB-2894A6904900}" dt="2020-11-25T14:04:21.119" v="0"/>
        <pc:sldMasterMkLst>
          <pc:docMk/>
          <pc:sldMasterMk cId="0" sldId="2147483804"/>
        </pc:sldMasterMkLst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05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06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07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08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09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10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11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12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13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14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0" sldId="2147483804"/>
            <pc:sldLayoutMk cId="0" sldId="2147483815"/>
          </pc:sldLayoutMkLst>
        </pc:sldLayoutChg>
      </pc:sldMasterChg>
      <pc:sldMasterChg chg="del delSldLayout">
        <pc:chgData name="Guest User" userId="" providerId="Windows Live" clId="Web-{905EB58D-261D-4EDF-A2BB-2894A6904900}" dt="2020-11-25T14:04:21.119" v="0"/>
        <pc:sldMasterMkLst>
          <pc:docMk/>
          <pc:sldMasterMk cId="4006620535" sldId="2147483816"/>
        </pc:sldMasterMkLst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4208848522" sldId="2147483817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543004027" sldId="2147483818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1222179021" sldId="2147483819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2239357262" sldId="2147483820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308481120" sldId="2147483821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2328557494" sldId="2147483822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966577857" sldId="2147483823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2233730042" sldId="2147483824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907793527" sldId="2147483825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2549880468" sldId="2147483826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2725868683" sldId="2147483827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3552402744" sldId="2147483828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937068340" sldId="2147483829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3998345456" sldId="2147483830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1471790811" sldId="2147483831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2515192018" sldId="2147483832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4006620535" sldId="2147483816"/>
            <pc:sldLayoutMk cId="542117910" sldId="2147483833"/>
          </pc:sldLayoutMkLst>
        </pc:sldLayoutChg>
      </pc:sldMasterChg>
      <pc:sldMasterChg chg="del delSldLayout">
        <pc:chgData name="Guest User" userId="" providerId="Windows Live" clId="Web-{905EB58D-261D-4EDF-A2BB-2894A6904900}" dt="2020-11-25T14:04:21.119" v="0"/>
        <pc:sldMasterMkLst>
          <pc:docMk/>
          <pc:sldMasterMk cId="2818035446" sldId="2147483846"/>
        </pc:sldMasterMkLst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2350204803" sldId="2147483847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2109414948" sldId="2147483848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3172582305" sldId="2147483849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1754757824" sldId="2147483850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1888672993" sldId="2147483851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2014335541" sldId="2147483852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1376228138" sldId="2147483853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4206122221" sldId="2147483854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2436697048" sldId="2147483855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2756294409" sldId="2147483856"/>
          </pc:sldLayoutMkLst>
        </pc:sldLayoutChg>
        <pc:sldLayoutChg chg="del">
          <pc:chgData name="Guest User" userId="" providerId="Windows Live" clId="Web-{905EB58D-261D-4EDF-A2BB-2894A6904900}" dt="2020-11-25T14:04:21.119" v="0"/>
          <pc:sldLayoutMkLst>
            <pc:docMk/>
            <pc:sldMasterMk cId="2818035446" sldId="2147483846"/>
            <pc:sldLayoutMk cId="1711443467" sldId="2147483857"/>
          </pc:sldLayoutMkLst>
        </pc:sldLayoutChg>
      </pc:sldMasterChg>
      <pc:sldMasterChg chg="add mod setBg addSldLayout modSldLayout">
        <pc:chgData name="Guest User" userId="" providerId="Windows Live" clId="Web-{905EB58D-261D-4EDF-A2BB-2894A6904900}" dt="2020-11-25T14:05:21.791" v="7"/>
        <pc:sldMasterMkLst>
          <pc:docMk/>
          <pc:sldMasterMk cId="485709146" sldId="2147483858"/>
        </pc:sldMasterMkLst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4268406928" sldId="2147483859"/>
          </pc:sldLayoutMkLst>
        </pc:sldLayoutChg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1859447665" sldId="2147483860"/>
          </pc:sldLayoutMkLst>
        </pc:sldLayoutChg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33855270" sldId="2147483861"/>
          </pc:sldLayoutMkLst>
        </pc:sldLayoutChg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2153518064" sldId="2147483862"/>
          </pc:sldLayoutMkLst>
        </pc:sldLayoutChg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3989935825" sldId="2147483863"/>
          </pc:sldLayoutMkLst>
        </pc:sldLayoutChg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2695358894" sldId="2147483864"/>
          </pc:sldLayoutMkLst>
        </pc:sldLayoutChg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2131124024" sldId="2147483865"/>
          </pc:sldLayoutMkLst>
        </pc:sldLayoutChg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322870041" sldId="2147483866"/>
          </pc:sldLayoutMkLst>
        </pc:sldLayoutChg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704150500" sldId="2147483867"/>
          </pc:sldLayoutMkLst>
        </pc:sldLayoutChg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830824502" sldId="2147483868"/>
          </pc:sldLayoutMkLst>
        </pc:sldLayoutChg>
        <pc:sldLayoutChg chg="add mod replId">
          <pc:chgData name="Guest User" userId="" providerId="Windows Live" clId="Web-{905EB58D-261D-4EDF-A2BB-2894A6904900}" dt="2020-11-25T14:05:21.791" v="7"/>
          <pc:sldLayoutMkLst>
            <pc:docMk/>
            <pc:sldMasterMk cId="485709146" sldId="2147483858"/>
            <pc:sldLayoutMk cId="3980666922" sldId="21474838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5DDAB-103A-4437-8992-174D247EAC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02DDC-47C1-4C04-AEB0-B0ABC5D1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2DDC-47C1-4C04-AEB0-B0ABC5D1AA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E4B51DF-DB58-4287-8982-BE5BC784B6C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9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2DDC-47C1-4C04-AEB0-B0ABC5D1AA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8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2DDC-47C1-4C04-AEB0-B0ABC5D1AA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0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0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6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1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2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mboss.com/us/knowledge/Valvular_heart_diseases#xid=-S0DXf&amp;anker=Z3b312d8b1f6267aac7328e8f003c2fa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ft.tt/1yZvi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35869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76200" y="6400800"/>
            <a:ext cx="4419600" cy="365125"/>
          </a:xfrm>
        </p:spPr>
        <p:txBody>
          <a:bodyPr/>
          <a:lstStyle/>
          <a:p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08658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9237" y="1071141"/>
            <a:ext cx="7956102" cy="2032536"/>
          </a:xfrm>
        </p:spPr>
        <p:txBody>
          <a:bodyPr>
            <a:noAutofit/>
          </a:bodyPr>
          <a:lstStyle/>
          <a:p>
            <a:r>
              <a:rPr lang="en-US" sz="2200"/>
              <a:t>Group D </a:t>
            </a:r>
            <a:r>
              <a:rPr lang="en-US" sz="2200">
                <a:solidFill>
                  <a:srgbClr val="00FF00"/>
                </a:solidFill>
              </a:rPr>
              <a:t>alpha</a:t>
            </a:r>
            <a:r>
              <a:rPr lang="en-US" sz="2200"/>
              <a:t> hemolytic or </a:t>
            </a:r>
            <a:r>
              <a:rPr lang="en-US" sz="2200">
                <a:solidFill>
                  <a:srgbClr val="00FF00"/>
                </a:solidFill>
              </a:rPr>
              <a:t>non</a:t>
            </a:r>
            <a:r>
              <a:rPr lang="en-US" sz="2200"/>
              <a:t>-hemolytic Gram </a:t>
            </a:r>
            <a:r>
              <a:rPr lang="en-US" sz="2200" b="1">
                <a:solidFill>
                  <a:srgbClr val="BF9FFF"/>
                </a:solidFill>
              </a:rPr>
              <a:t>positive </a:t>
            </a:r>
            <a:r>
              <a:rPr lang="en-US" sz="2200"/>
              <a:t>cocci in chains.</a:t>
            </a:r>
          </a:p>
          <a:p>
            <a:r>
              <a:rPr lang="en-US" sz="2200">
                <a:solidFill>
                  <a:srgbClr val="FFFF00"/>
                </a:solidFill>
              </a:rPr>
              <a:t>Facultative anaerobe</a:t>
            </a:r>
            <a:r>
              <a:rPr lang="en-US" sz="2200"/>
              <a:t>, </a:t>
            </a:r>
            <a:r>
              <a:rPr lang="en-US" sz="2200">
                <a:solidFill>
                  <a:srgbClr val="FFFF00"/>
                </a:solidFill>
              </a:rPr>
              <a:t>catalase negative</a:t>
            </a:r>
            <a:r>
              <a:rPr lang="en-US" sz="2200"/>
              <a:t>.</a:t>
            </a:r>
          </a:p>
          <a:p>
            <a:r>
              <a:rPr lang="en-US" sz="2200"/>
              <a:t>Tolerant of </a:t>
            </a:r>
            <a:r>
              <a:rPr lang="en-US" sz="2200">
                <a:solidFill>
                  <a:srgbClr val="FFFF00"/>
                </a:solidFill>
              </a:rPr>
              <a:t>high concentrations </a:t>
            </a:r>
            <a:r>
              <a:rPr lang="en-US" sz="2200"/>
              <a:t>of </a:t>
            </a:r>
            <a:r>
              <a:rPr lang="en-US" sz="2200">
                <a:solidFill>
                  <a:srgbClr val="FFFF00"/>
                </a:solidFill>
              </a:rPr>
              <a:t>bile salts and </a:t>
            </a:r>
            <a:r>
              <a:rPr lang="en-US" sz="2200" err="1">
                <a:solidFill>
                  <a:srgbClr val="FFFF00"/>
                </a:solidFill>
              </a:rPr>
              <a:t>NaCl</a:t>
            </a:r>
            <a:r>
              <a:rPr lang="en-US" sz="2200">
                <a:solidFill>
                  <a:srgbClr val="FFFF00"/>
                </a:solidFill>
              </a:rPr>
              <a:t> (6.5%)</a:t>
            </a:r>
            <a:r>
              <a:rPr lang="en-US" sz="2200"/>
              <a:t>.</a:t>
            </a:r>
          </a:p>
          <a:p>
            <a:r>
              <a:rPr lang="en-US" sz="2200"/>
              <a:t>hydrolysis of </a:t>
            </a:r>
            <a:r>
              <a:rPr lang="en-US" sz="2200" err="1">
                <a:solidFill>
                  <a:srgbClr val="FFC000"/>
                </a:solidFill>
              </a:rPr>
              <a:t>esculin</a:t>
            </a:r>
            <a:r>
              <a:rPr lang="en-US" sz="2200">
                <a:solidFill>
                  <a:srgbClr val="FFC000"/>
                </a:solidFill>
              </a:rPr>
              <a:t>.</a:t>
            </a:r>
          </a:p>
          <a:p>
            <a:endParaRPr lang="en-US" sz="2200"/>
          </a:p>
          <a:p>
            <a:endParaRPr 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0"/>
            <a:ext cx="4114800" cy="329184"/>
          </a:xfrm>
        </p:spPr>
        <p:txBody>
          <a:bodyPr/>
          <a:lstStyle/>
          <a:p>
            <a:r>
              <a:rPr lang="en-US"/>
              <a:t>Prof. Dr. Ghada Fahmy Helaly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11931" r="6182" b="4433"/>
          <a:stretch/>
        </p:blipFill>
        <p:spPr bwMode="auto">
          <a:xfrm>
            <a:off x="9464851" y="1219199"/>
            <a:ext cx="2084178" cy="19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69237" y="3161157"/>
            <a:ext cx="6214171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Bile </a:t>
            </a:r>
            <a:r>
              <a:rPr lang="en-US" sz="2800" b="1" spc="5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esculin</a:t>
            </a:r>
            <a:r>
              <a:rPr lang="en-US" sz="28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agar:</a:t>
            </a:r>
          </a:p>
          <a:p>
            <a:r>
              <a:rPr lang="en-US" sz="2200"/>
              <a:t>This medium contains </a:t>
            </a:r>
            <a:r>
              <a:rPr lang="en-US" sz="2200" err="1"/>
              <a:t>esculin</a:t>
            </a:r>
            <a:r>
              <a:rPr lang="en-US" sz="2200"/>
              <a:t>, ferric citrate and 4% ox bile. </a:t>
            </a:r>
          </a:p>
          <a:p>
            <a:r>
              <a:rPr lang="en-US" sz="2200" err="1"/>
              <a:t>Esculin</a:t>
            </a:r>
            <a:r>
              <a:rPr lang="en-US" sz="2200"/>
              <a:t> is hydrolyzed by group D streptococci turning the medium from its original amber color to a dark brown to black. </a:t>
            </a:r>
          </a:p>
        </p:txBody>
      </p:sp>
      <p:pic>
        <p:nvPicPr>
          <p:cNvPr id="6" name="Picture 2" descr="https://s-media-cache-ak0.pinimg.com/736x/12/27/7d/12277d6f79959825ef020626abe092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0" y="3733800"/>
            <a:ext cx="1894669" cy="20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wikilectures.eu/images/thumb/f/f8/Enterococcus_faecalis-zluc_esculin.jpg/120px-Enterococcus_faecalis-zluc_escul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98" y="3747052"/>
            <a:ext cx="2112991" cy="201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3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9326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Rheumatic heart disease ( Chronic damaged heart / </a:t>
            </a:r>
            <a:r>
              <a:rPr lang="en-US" sz="2400" b="1" i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Streptococcus </a:t>
            </a:r>
            <a:r>
              <a:rPr lang="en-US" sz="2400" b="1" i="1" cap="none" spc="5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pyogenus</a:t>
            </a:r>
            <a:endParaRPr lang="en-US" sz="2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828800"/>
            <a:ext cx="10363200" cy="48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Gram </a:t>
            </a:r>
            <a:r>
              <a:rPr lang="en-US" sz="2200">
                <a:solidFill>
                  <a:srgbClr val="BF9FFF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beta-hemolytic</a:t>
            </a: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catalase negative </a:t>
            </a:r>
            <a:r>
              <a:rPr lang="en-US" sz="2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cocci in chains</a:t>
            </a:r>
          </a:p>
          <a:p>
            <a:pPr>
              <a:lnSpc>
                <a:spcPct val="150000"/>
              </a:lnSpc>
            </a:pPr>
            <a:r>
              <a:rPr lang="en-US" sz="2200">
                <a:latin typeface="Arial" pitchFamily="34" charset="0"/>
                <a:cs typeface="Arial" pitchFamily="34" charset="0"/>
              </a:rPr>
              <a:t>Follow </a:t>
            </a:r>
            <a:r>
              <a:rPr lang="en-US" sz="22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untreated streptococcal </a:t>
            </a: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pharyngitis </a:t>
            </a:r>
          </a:p>
          <a:p>
            <a:pPr>
              <a:lnSpc>
                <a:spcPct val="150000"/>
              </a:lnSpc>
            </a:pPr>
            <a:r>
              <a:rPr lang="en-US" sz="2200">
                <a:latin typeface="Arial" pitchFamily="34" charset="0"/>
                <a:cs typeface="Arial" pitchFamily="34" charset="0"/>
              </a:rPr>
              <a:t>May result from </a:t>
            </a:r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anti-streptococcal antibodies cross reacting with sarcolemma </a:t>
            </a: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membrane proteins</a:t>
            </a:r>
            <a:r>
              <a:rPr lang="en-US" sz="2200">
                <a:latin typeface="Arial" pitchFamily="34" charset="0"/>
                <a:cs typeface="Arial" pitchFamily="34" charset="0"/>
              </a:rPr>
              <a:t>. </a:t>
            </a:r>
            <a:r>
              <a:rPr lang="en-US" sz="22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The resulting antigen antibody complexes initiates damaging inflammatory process</a:t>
            </a:r>
            <a:r>
              <a:rPr lang="en-US" sz="220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Arial" pitchFamily="34" charset="0"/>
                <a:cs typeface="Arial" pitchFamily="34" charset="0"/>
              </a:rPr>
              <a:t>May damage heart </a:t>
            </a:r>
            <a:r>
              <a:rPr lang="en-US" sz="2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muscles </a:t>
            </a:r>
            <a:r>
              <a:rPr lang="en-US" sz="2000">
                <a:latin typeface="Arial" pitchFamily="34" charset="0"/>
                <a:cs typeface="Arial" pitchFamily="34" charset="0"/>
              </a:rPr>
              <a:t>and</a:t>
            </a:r>
            <a:r>
              <a:rPr lang="en-US" sz="2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valves </a:t>
            </a:r>
            <a:r>
              <a:rPr lang="en-US" sz="2000">
                <a:latin typeface="Arial" pitchFamily="34" charset="0"/>
                <a:cs typeface="Arial" pitchFamily="34" charset="0"/>
              </a:rPr>
              <a:t>with mitral stenosis as a lesion hallmark</a:t>
            </a:r>
            <a:r>
              <a:rPr lang="en-US" sz="2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Arial" pitchFamily="34" charset="0"/>
                <a:cs typeface="Arial" pitchFamily="34" charset="0"/>
              </a:rPr>
              <a:t>Treated promptly with </a:t>
            </a:r>
            <a:r>
              <a:rPr lang="en-US" sz="2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penicillin.</a:t>
            </a:r>
          </a:p>
          <a:p>
            <a:pPr>
              <a:lnSpc>
                <a:spcPct val="150000"/>
              </a:lnSpc>
            </a:pP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614530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0192"/>
            <a:ext cx="8260672" cy="914400"/>
          </a:xfrm>
        </p:spPr>
        <p:txBody>
          <a:bodyPr>
            <a:noAutofit/>
          </a:bodyPr>
          <a:lstStyle/>
          <a:p>
            <a:r>
              <a:rPr lang="en-US" sz="4400" b="1" cap="non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 factors</a:t>
            </a:r>
            <a:endParaRPr lang="en-US" sz="4400" b="1" cap="none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744255"/>
            <a:ext cx="9906000" cy="4612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Male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sex, age</a:t>
            </a:r>
            <a:r>
              <a:rPr lang="en-US" sz="2200" b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60 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years.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Previous I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nfective endocarditis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Predamaged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or</a:t>
            </a:r>
            <a:r>
              <a:rPr lang="en-US" sz="2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prosthetic</a:t>
            </a:r>
            <a:r>
              <a:rPr lang="en-US" sz="22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heart valves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Congenital 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heart defects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chronic </a:t>
            </a: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hemodialysis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Impaired </a:t>
            </a: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immune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function.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Bacteremia.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Infected peripheral venous </a:t>
            </a: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catheters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surgery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dental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procedures.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Non-sterile 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venous injections.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Bacterial infections 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various </a:t>
            </a:r>
            <a:r>
              <a:rPr lang="en-US" sz="2200" b="1">
                <a:solidFill>
                  <a:srgbClr val="4BD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organs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(e.g., 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UTIs)</a:t>
            </a:r>
            <a:endParaRPr lang="en-US" sz="22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0" y="6277759"/>
            <a:ext cx="3860800" cy="365125"/>
          </a:xfrm>
        </p:spPr>
        <p:txBody>
          <a:bodyPr/>
          <a:lstStyle/>
          <a:p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6311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9400" y="524842"/>
            <a:ext cx="61722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cap="non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Pathogenesis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3" name="Chevron 2"/>
          <p:cNvSpPr/>
          <p:nvPr/>
        </p:nvSpPr>
        <p:spPr>
          <a:xfrm>
            <a:off x="609600" y="2357982"/>
            <a:ext cx="2590800" cy="982166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Localized infection/</a:t>
            </a:r>
          </a:p>
          <a:p>
            <a:pPr algn="ctr"/>
            <a:r>
              <a:rPr lang="en-US" sz="1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contamination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239000" y="2353764"/>
            <a:ext cx="2362200" cy="982166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Formation of thrombi 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008873" y="2386557"/>
            <a:ext cx="2438400" cy="953591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228600" h="38100"/>
            </a:sp3d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Bacterial </a:t>
            </a:r>
          </a:p>
          <a:p>
            <a:pPr algn="ctr"/>
            <a:r>
              <a:rPr lang="en-US" sz="1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Colonization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931145" y="2353765"/>
            <a:ext cx="2286000" cy="99060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Bacteremia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77400" y="2463847"/>
            <a:ext cx="2057400" cy="76200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107950"/>
            <a:bevelB w="1270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valve destruction</a:t>
            </a:r>
            <a:endParaRPr lang="en-US"/>
          </a:p>
        </p:txBody>
      </p:sp>
      <p:sp>
        <p:nvSpPr>
          <p:cNvPr id="15" name="Chevron 14"/>
          <p:cNvSpPr/>
          <p:nvPr/>
        </p:nvSpPr>
        <p:spPr>
          <a:xfrm>
            <a:off x="4983575" y="4418767"/>
            <a:ext cx="3413334" cy="1253742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228600" h="38100"/>
            </a:sp3d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Bacterial </a:t>
            </a:r>
          </a:p>
          <a:p>
            <a:pPr algn="ctr"/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Colonization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49066" y="4403847"/>
            <a:ext cx="4784933" cy="1268662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Preexisting valvular endothelial damage or prosthetic valves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34400" y="4489540"/>
            <a:ext cx="3124200" cy="1098945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dkEdge">
            <a:bevelT w="107950"/>
            <a:bevelB w="1270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subacute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Infective </a:t>
            </a:r>
          </a:p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endocarditis</a:t>
            </a:r>
            <a:endParaRPr lang="en-US" sz="2000" b="1"/>
          </a:p>
        </p:txBody>
      </p:sp>
      <p:sp>
        <p:nvSpPr>
          <p:cNvPr id="18" name="Flowchart: Connector 17"/>
          <p:cNvSpPr/>
          <p:nvPr/>
        </p:nvSpPr>
        <p:spPr>
          <a:xfrm>
            <a:off x="389591" y="2714423"/>
            <a:ext cx="304800" cy="26084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57200" y="4908588"/>
            <a:ext cx="304800" cy="26084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7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409" y="1183850"/>
            <a:ext cx="7427291" cy="5257800"/>
          </a:xfrm>
        </p:spPr>
        <p:txBody>
          <a:bodyPr>
            <a:noAutofit/>
          </a:bodyPr>
          <a:lstStyle/>
          <a:p>
            <a:pPr lvl="1"/>
            <a:r>
              <a:rPr lang="en-US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Friable, bulky vegetation </a:t>
            </a: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containing Amorphous mass of fibrin &amp; platelets,  few inflammatory cells, and abundant 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organisms (interior</a:t>
            </a: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accessible to phagocytic cells).</a:t>
            </a:r>
          </a:p>
          <a:p>
            <a:pPr marL="393192" lvl="1" indent="0">
              <a:buNone/>
            </a:pP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Mitral and aortic valves </a:t>
            </a: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involved most commonly.</a:t>
            </a:r>
          </a:p>
          <a:p>
            <a:pPr marL="393192" lvl="1" indent="0">
              <a:buNone/>
            </a:pP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Right side valve </a:t>
            </a: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involvement in IV </a:t>
            </a:r>
            <a:r>
              <a:rPr lang="en-US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drug users</a:t>
            </a: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Bacterial </a:t>
            </a:r>
            <a:r>
              <a:rPr lang="en-US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thromboemboli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bacterial vegetation →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 occlusion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infarctions.</a:t>
            </a:r>
          </a:p>
          <a:p>
            <a:pPr lvl="1"/>
            <a:r>
              <a:rPr lang="en-US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complexes</a:t>
            </a:r>
          </a:p>
          <a:p>
            <a:pPr marL="393192" lvl="1" indent="0">
              <a:lnSpc>
                <a:spcPct val="150000"/>
              </a:lnSpc>
              <a:buNone/>
            </a:pPr>
            <a:endParaRPr lang="en-US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r="52474" b="16078"/>
          <a:stretch/>
        </p:blipFill>
        <p:spPr>
          <a:xfrm>
            <a:off x="8763000" y="533400"/>
            <a:ext cx="3110948" cy="327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"/>
          <a:stretch/>
        </p:blipFill>
        <p:spPr bwMode="auto">
          <a:xfrm>
            <a:off x="8763000" y="3987694"/>
            <a:ext cx="2895600" cy="25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53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3849" y="1381380"/>
            <a:ext cx="2168236" cy="46177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0" y="343622"/>
            <a:ext cx="7875933" cy="609600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unset" dir="tl"/>
          </a:scene3d>
          <a:sp3d prstMaterial="metal">
            <a:bevelT w="254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27" y="388556"/>
            <a:ext cx="8229600" cy="475488"/>
          </a:xfrm>
        </p:spPr>
        <p:txBody>
          <a:bodyPr vert="horz" lIns="0" rIns="0" bIns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of Infective Endocarditis: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184400" y="1349461"/>
            <a:ext cx="8839200" cy="2373169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Progressively destructive 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infection- previously normal heart valve-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highly virulent organism (</a:t>
            </a:r>
            <a:r>
              <a:rPr lang="en-US" sz="22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S. aureus)</a:t>
            </a:r>
          </a:p>
          <a:p>
            <a:pPr lvl="1">
              <a:buFont typeface="Wingdings" pitchFamily="2" charset="2"/>
              <a:buChar char="q"/>
            </a:pP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Developing in </a:t>
            </a: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days to weeks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Hematogenoulsy seeds (</a:t>
            </a: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metastatic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infection )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untreated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leads to </a:t>
            </a: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death within weeks</a:t>
            </a:r>
          </a:p>
          <a:p>
            <a:pPr lvl="1">
              <a:buFont typeface="Wingdings" pitchFamily="2" charset="2"/>
              <a:buChar char="q"/>
            </a:pPr>
            <a:endParaRPr lang="en-US" sz="2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2" name="Rectangle 1"/>
          <p:cNvSpPr/>
          <p:nvPr/>
        </p:nvSpPr>
        <p:spPr>
          <a:xfrm>
            <a:off x="928784" y="1324407"/>
            <a:ext cx="1404552" cy="477054"/>
          </a:xfrm>
          <a:prstGeom prst="rect">
            <a:avLst/>
          </a:prstGeom>
        </p:spPr>
        <p:txBody>
          <a:bodyPr vert="horz" wrap="square" lIns="0" rIns="0" bIns="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b="1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Acute: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3336" y="4029692"/>
            <a:ext cx="85413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Organisms of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 virulence causing infection 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deformed valves.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commonly </a:t>
            </a:r>
            <a:r>
              <a:rPr lang="en-US" sz="22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S. viridans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enterococcus. 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over weeks to months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Rarely leads to metastatic 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infection 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Recover after appropriate antibiotic 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  <p:sp>
        <p:nvSpPr>
          <p:cNvPr id="9" name="Oval 8"/>
          <p:cNvSpPr/>
          <p:nvPr/>
        </p:nvSpPr>
        <p:spPr>
          <a:xfrm>
            <a:off x="142587" y="3943477"/>
            <a:ext cx="2510760" cy="533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33400" y="3883100"/>
            <a:ext cx="2743200" cy="477054"/>
          </a:xfrm>
          <a:prstGeom prst="rect">
            <a:avLst/>
          </a:prstGeom>
        </p:spPr>
        <p:txBody>
          <a:bodyPr vert="horz" wrap="square" lIns="0" rIns="0" bIns="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b="1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Sub-acute:</a:t>
            </a:r>
          </a:p>
        </p:txBody>
      </p:sp>
    </p:spTree>
    <p:extLst>
      <p:ext uri="{BB962C8B-B14F-4D97-AF65-F5344CB8AC3E}">
        <p14:creationId xmlns:p14="http://schemas.microsoft.com/office/powerpoint/2010/main" val="396590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19878" y="1007063"/>
            <a:ext cx="5867399" cy="7620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unset" dir="tl"/>
          </a:scene3d>
          <a:sp3d prstMaterial="metal">
            <a:bevelT w="254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9067800" cy="2362200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Fever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present in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90%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patients with IE. </a:t>
            </a:r>
          </a:p>
          <a:p>
            <a:pPr lvl="0"/>
            <a:r>
              <a:rPr lang="en-US" sz="24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Heart murmurs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tachycardia </a:t>
            </a:r>
          </a:p>
          <a:p>
            <a:pPr lvl="0"/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Increasing </a:t>
            </a:r>
            <a:r>
              <a:rPr lang="en-US" sz="24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fatigue.</a:t>
            </a:r>
          </a:p>
          <a:p>
            <a:pPr lvl="0"/>
            <a:r>
              <a:rPr 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Dyspnea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pleuritic </a:t>
            </a:r>
            <a:r>
              <a:rPr 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pain</a:t>
            </a:r>
          </a:p>
          <a:p>
            <a:pPr lvl="0"/>
            <a:r>
              <a:rPr lang="en-US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Arthralgias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myalgias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or more </a:t>
            </a:r>
            <a:r>
              <a:rPr lang="en-US" sz="24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classic signs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IE are found in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patients. </a:t>
            </a:r>
          </a:p>
          <a:p>
            <a:pPr>
              <a:lnSpc>
                <a:spcPct val="150000"/>
              </a:lnSpc>
            </a:pP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329" y="970620"/>
            <a:ext cx="6585342" cy="707886"/>
          </a:xfrm>
          <a:prstGeom prst="rect">
            <a:avLst/>
          </a:prstGeom>
        </p:spPr>
        <p:txBody>
          <a:bodyPr vert="horz" lIns="0" rIns="0" bIns="0" anchor="b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Signs and symptoms:</a:t>
            </a:r>
          </a:p>
        </p:txBody>
      </p:sp>
    </p:spTree>
    <p:extLst>
      <p:ext uri="{BB962C8B-B14F-4D97-AF65-F5344CB8AC3E}">
        <p14:creationId xmlns:p14="http://schemas.microsoft.com/office/powerpoint/2010/main" val="121596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b="1" cap="non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charset="-128"/>
              </a:rPr>
              <a:t>Other Sites of Endocarditis Involvement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6430643"/>
            <a:ext cx="28956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1" y="1941708"/>
            <a:ext cx="8839200" cy="475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>
                <a:solidFill>
                  <a:srgbClr val="FFFF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Osler’s Nodes: </a:t>
            </a: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Are Small, painful nodules on Extremities.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Roth spots: </a:t>
            </a:r>
            <a:r>
              <a:rPr lang="en-US">
                <a:latin typeface="Arial" pitchFamily="34" charset="0"/>
                <a:cs typeface="Arial" pitchFamily="34" charset="0"/>
              </a:rPr>
              <a:t>Retinal hemorrhages with small, clear centers; rare and observed in only 5% of patients. 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err="1">
                <a:solidFill>
                  <a:srgbClr val="FFFF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Janeway</a:t>
            </a:r>
            <a:r>
              <a:rPr lang="en-US">
                <a:solidFill>
                  <a:srgbClr val="FFFF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Lesions:</a:t>
            </a: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>
                <a:latin typeface="Arial" pitchFamily="34" charset="0"/>
                <a:cs typeface="Arial" pitchFamily="34" charset="0"/>
              </a:rPr>
              <a:t>non-tender, erythematous macules on palms and soles 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>
                <a:solidFill>
                  <a:srgbClr val="FFFF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Splinter Hemorrhages: </a:t>
            </a: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hemorrhages underneath fingernails.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endParaRPr lang="en-US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689209"/>
            <a:ext cx="1371600" cy="111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JANEWAYLESION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607" y="3857506"/>
            <a:ext cx="1524000" cy="162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518" y="5503710"/>
            <a:ext cx="1079364" cy="122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Image result for roth spo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0040" b="14549"/>
          <a:stretch/>
        </p:blipFill>
        <p:spPr bwMode="auto">
          <a:xfrm>
            <a:off x="9986424" y="2803648"/>
            <a:ext cx="1595976" cy="103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15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b="1" cap="non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charset="-128"/>
              </a:rPr>
              <a:t>General Lesions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806561"/>
            <a:ext cx="70866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Enlarged Spleen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Arthritis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Clubbing Of Fingers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Cardiac Failure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Stroke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Renal Failure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31" y="3598945"/>
            <a:ext cx="2057400" cy="153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0"/>
          <a:stretch>
            <a:fillRect/>
          </a:stretch>
        </p:blipFill>
        <p:spPr bwMode="auto">
          <a:xfrm>
            <a:off x="5358889" y="2142786"/>
            <a:ext cx="2372084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ENDOCARDITIS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802772"/>
            <a:ext cx="3276599" cy="449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86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35696"/>
            <a:ext cx="10439399" cy="5617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Microbiology: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Blood cultures:</a:t>
            </a:r>
          </a:p>
          <a:p>
            <a:pPr>
              <a:buFont typeface="Wingdings" pitchFamily="2" charset="2"/>
              <a:buChar char="§"/>
            </a:pP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Isolation of microorganism  </a:t>
            </a:r>
            <a:r>
              <a:rPr lang="en-US" sz="2400">
                <a:latin typeface="Arial" pitchFamily="34" charset="0"/>
                <a:cs typeface="Arial" pitchFamily="34" charset="0"/>
              </a:rPr>
              <a:t>from culture .</a:t>
            </a:r>
          </a:p>
          <a:p>
            <a:pPr>
              <a:buFont typeface="Wingdings" pitchFamily="2" charset="2"/>
              <a:buChar char="§"/>
            </a:pP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 least 3 sets of samples </a:t>
            </a:r>
            <a:r>
              <a:rPr lang="en-US" sz="2400">
                <a:latin typeface="Arial" pitchFamily="34" charset="0"/>
                <a:cs typeface="Arial" pitchFamily="34" charset="0"/>
              </a:rPr>
              <a:t>should be taken from different venipuncture sites 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over 24 hours</a:t>
            </a:r>
            <a:r>
              <a:rPr lang="en-US" sz="240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2880" indent="-182880">
              <a:lnSpc>
                <a:spcPct val="150000"/>
              </a:lnSpc>
              <a:spcBef>
                <a:spcPts val="0"/>
              </a:spcBef>
              <a:buSzPct val="85000"/>
              <a:buNone/>
            </a:pPr>
            <a:r>
              <a:rPr lang="en-US" sz="3200" b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Serology:</a:t>
            </a:r>
          </a:p>
          <a:p>
            <a:pPr>
              <a:buFont typeface="Wingdings" pitchFamily="2" charset="2"/>
              <a:buChar char="§"/>
            </a:pPr>
            <a:r>
              <a:rPr lang="en-US" sz="2800"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latin typeface="Arial" pitchFamily="34" charset="0"/>
                <a:cs typeface="Arial" pitchFamily="34" charset="0"/>
              </a:rPr>
              <a:t>Can be sent when the diagnosis is suspected and the 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cultures are negative.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179" y="152401"/>
            <a:ext cx="4261022" cy="7832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INVESTIGATIONS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4953000"/>
            <a:ext cx="96442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ct val="150000"/>
              </a:lnSpc>
              <a:buSzPct val="85000"/>
              <a:buNone/>
            </a:pPr>
            <a:r>
              <a:rPr lang="en-US" sz="2800" b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ECG:</a:t>
            </a:r>
          </a:p>
          <a:p>
            <a:pPr indent="-342900">
              <a:buFont typeface="Wingdings" pitchFamily="2" charset="2"/>
              <a:buChar char="§"/>
            </a:pPr>
            <a:r>
              <a:rPr lang="en-US" sz="2400">
                <a:latin typeface="Arial" pitchFamily="34" charset="0"/>
                <a:cs typeface="Arial" pitchFamily="34" charset="0"/>
              </a:rPr>
              <a:t>To detect 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complications</a:t>
            </a:r>
            <a:r>
              <a:rPr lang="en-US" sz="2400">
                <a:latin typeface="Arial" pitchFamily="34" charset="0"/>
                <a:cs typeface="Arial" pitchFamily="34" charset="0"/>
              </a:rPr>
              <a:t> like MI, conduction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302503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pale golden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39224" y="5170383"/>
            <a:ext cx="31432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031" name="Picture 7" descr="http://media.giphy.com/media/tqxqW5F4RtdWo/giph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3" y="2380447"/>
            <a:ext cx="3124201" cy="27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6509" y="221693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l"/>
            </a:scene3d>
            <a:sp3d extrusionH="57150" contourW="25400" prstMaterial="dkEdge">
              <a:bevelT w="158750" h="55880"/>
              <a:bevelB w="1016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Microbiology </a:t>
            </a:r>
          </a:p>
          <a:p>
            <a:pPr algn="ctr"/>
            <a:r>
              <a:rPr lang="en-US" sz="72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</a:t>
            </a:r>
          </a:p>
          <a:p>
            <a:pPr algn="ctr"/>
            <a:r>
              <a:rPr lang="en-US" sz="72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Carditis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56510" y="3810001"/>
            <a:ext cx="6553199" cy="22775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n w="50800"/>
                <a:solidFill>
                  <a:srgbClr val="00123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ln w="50800"/>
                <a:solidFill>
                  <a:srgbClr val="00123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  <a:p>
            <a:pPr algn="ctr"/>
            <a:r>
              <a:rPr lang="en-US" sz="2400" b="1">
                <a:ln w="50800"/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Microbiology &amp; Immunology Department</a:t>
            </a:r>
          </a:p>
          <a:p>
            <a:pPr algn="ctr"/>
            <a:r>
              <a:rPr lang="en-US" sz="2400" b="1">
                <a:ln w="50800"/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pPr algn="ctr"/>
            <a:r>
              <a:rPr lang="en-US" sz="2400" b="1">
                <a:ln w="50800"/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Mu’tah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58273" y="1918782"/>
            <a:ext cx="313372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CVS Module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39262" y="5241938"/>
            <a:ext cx="2552700" cy="277071"/>
          </a:xfrm>
        </p:spPr>
        <p:txBody>
          <a:bodyPr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198731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10287000" cy="6324600"/>
          </a:xfrm>
        </p:spPr>
        <p:txBody>
          <a:bodyPr>
            <a:normAutofit/>
          </a:bodyPr>
          <a:lstStyle/>
          <a:p>
            <a:pPr marL="182880" indent="-182880">
              <a:buSzPct val="85000"/>
              <a:buNone/>
            </a:pPr>
            <a:r>
              <a:rPr lang="en-US" sz="3800" b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Echocardiography: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600">
                <a:latin typeface="Arial" pitchFamily="34" charset="0"/>
                <a:cs typeface="Arial" pitchFamily="34" charset="0"/>
              </a:rPr>
              <a:t>It can identify </a:t>
            </a:r>
            <a:r>
              <a:rPr lang="en-US" sz="26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presence and size of vegetations</a:t>
            </a:r>
            <a:r>
              <a:rPr lang="en-US" sz="2600">
                <a:latin typeface="Arial" pitchFamily="34" charset="0"/>
                <a:cs typeface="Arial" pitchFamily="34" charset="0"/>
              </a:rPr>
              <a:t>, detect intra-cardiac complications and assess cardiac function.</a:t>
            </a:r>
          </a:p>
          <a:p>
            <a:pPr marL="182880" indent="-182880">
              <a:lnSpc>
                <a:spcPct val="150000"/>
              </a:lnSpc>
              <a:buSzPct val="85000"/>
              <a:buNone/>
            </a:pPr>
            <a:r>
              <a:rPr lang="en-US" sz="3800" b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LAB Investigations:</a:t>
            </a:r>
          </a:p>
          <a:p>
            <a:pPr>
              <a:buFont typeface="Wingdings" pitchFamily="2" charset="2"/>
              <a:buChar char="Ø"/>
            </a:pPr>
            <a:r>
              <a:rPr lang="en-US" sz="3100"/>
              <a:t>Complete </a:t>
            </a:r>
            <a:r>
              <a:rPr lang="en-US" sz="3100">
                <a:solidFill>
                  <a:srgbClr val="00FF00"/>
                </a:solidFill>
              </a:rPr>
              <a:t>blood counts: </a:t>
            </a:r>
            <a:r>
              <a:rPr lang="en-US" sz="3100"/>
              <a:t>anemia and increased WBC counts.</a:t>
            </a:r>
          </a:p>
          <a:p>
            <a:pPr>
              <a:buFont typeface="Wingdings" pitchFamily="2" charset="2"/>
              <a:buChar char="Ø"/>
            </a:pPr>
            <a:r>
              <a:rPr lang="en-US" sz="3100">
                <a:solidFill>
                  <a:srgbClr val="00FF00"/>
                </a:solidFill>
              </a:rPr>
              <a:t>Urea and Creatinine: </a:t>
            </a:r>
            <a:r>
              <a:rPr lang="en-US" sz="3100"/>
              <a:t>glomerulonephritis</a:t>
            </a:r>
          </a:p>
          <a:p>
            <a:pPr>
              <a:buFont typeface="Wingdings" pitchFamily="2" charset="2"/>
              <a:buChar char="Ø"/>
            </a:pPr>
            <a:r>
              <a:rPr lang="en-US" sz="3100">
                <a:solidFill>
                  <a:srgbClr val="00FF00"/>
                </a:solidFill>
              </a:rPr>
              <a:t>Liver biochemistry.</a:t>
            </a:r>
            <a:endParaRPr lang="en-US" sz="3100"/>
          </a:p>
          <a:p>
            <a:pPr>
              <a:buFont typeface="Wingdings" pitchFamily="2" charset="2"/>
              <a:buChar char="Ø"/>
            </a:pPr>
            <a:r>
              <a:rPr lang="en-US" sz="3100">
                <a:solidFill>
                  <a:srgbClr val="00FF00"/>
                </a:solidFill>
              </a:rPr>
              <a:t>Inflammatory markers: </a:t>
            </a:r>
            <a:r>
              <a:rPr lang="en-US" sz="3100"/>
              <a:t>CRP, ESR are increased in infection. </a:t>
            </a:r>
          </a:p>
          <a:p>
            <a:pPr>
              <a:buFont typeface="Wingdings" pitchFamily="2" charset="2"/>
              <a:buChar char="Ø"/>
            </a:pPr>
            <a:r>
              <a:rPr lang="en-US" sz="3100"/>
              <a:t>Urine: </a:t>
            </a:r>
            <a:r>
              <a:rPr lang="en-US" sz="3100">
                <a:solidFill>
                  <a:srgbClr val="00FF00"/>
                </a:solidFill>
              </a:rPr>
              <a:t>proteinuria and hematuria </a:t>
            </a:r>
            <a:r>
              <a:rPr lang="en-US" sz="3100"/>
              <a:t>occur frequently.</a:t>
            </a:r>
          </a:p>
          <a:p>
            <a:pPr>
              <a:buFont typeface="Wingdings" pitchFamily="2" charset="2"/>
              <a:buChar char="§"/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433060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37" y="152400"/>
            <a:ext cx="61722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TREATMENT: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6370"/>
            <a:ext cx="10515600" cy="5595430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Identification</a:t>
            </a:r>
            <a:r>
              <a:rPr lang="en-US" sz="28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latin typeface="Arial" pitchFamily="34" charset="0"/>
                <a:cs typeface="Arial" pitchFamily="34" charset="0"/>
              </a:rPr>
              <a:t>of specific pathogen and its </a:t>
            </a:r>
            <a:r>
              <a:rPr lang="en-US" sz="2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susceptibility</a:t>
            </a:r>
            <a:r>
              <a:rPr lang="en-US" sz="280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latin typeface="Arial" pitchFamily="34" charset="0"/>
                <a:cs typeface="Arial" pitchFamily="34" charset="0"/>
              </a:rPr>
              <a:t>to antimicrobials.</a:t>
            </a:r>
          </a:p>
          <a:p>
            <a:r>
              <a:rPr lang="en-US" sz="2800">
                <a:latin typeface="Arial" pitchFamily="34" charset="0"/>
                <a:cs typeface="Arial" pitchFamily="34" charset="0"/>
              </a:rPr>
              <a:t>Started </a:t>
            </a:r>
            <a:r>
              <a:rPr lang="en-US" sz="28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as soon as possible  </a:t>
            </a:r>
            <a:r>
              <a:rPr lang="en-US" sz="2800">
                <a:latin typeface="Arial" pitchFamily="34" charset="0"/>
                <a:cs typeface="Arial" pitchFamily="34" charset="0"/>
              </a:rPr>
              <a:t>targeting most likely pathogens.</a:t>
            </a:r>
          </a:p>
          <a:p>
            <a:r>
              <a:rPr 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Bactericidal drugs </a:t>
            </a:r>
            <a:r>
              <a:rPr lang="en-US" sz="2800">
                <a:latin typeface="Arial" pitchFamily="34" charset="0"/>
                <a:cs typeface="Arial" pitchFamily="34" charset="0"/>
              </a:rPr>
              <a:t>should be used.</a:t>
            </a:r>
          </a:p>
          <a:p>
            <a:r>
              <a:rPr lang="en-US" sz="28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Resolution of fever </a:t>
            </a:r>
            <a:r>
              <a:rPr lang="en-US" sz="2800">
                <a:latin typeface="Arial" pitchFamily="34" charset="0"/>
                <a:cs typeface="Arial" pitchFamily="34" charset="0"/>
              </a:rPr>
              <a:t>occurs in </a:t>
            </a:r>
            <a:r>
              <a:rPr lang="en-US" sz="28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 to 7 days</a:t>
            </a:r>
            <a:r>
              <a:rPr lang="en-US" sz="280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Serologic abnormalities resolve slowly </a:t>
            </a:r>
            <a:r>
              <a:rPr lang="en-US" sz="2800">
                <a:latin typeface="Arial" pitchFamily="34" charset="0"/>
                <a:cs typeface="Arial" pitchFamily="34" charset="0"/>
              </a:rPr>
              <a:t>and do 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reflect response</a:t>
            </a:r>
            <a:r>
              <a:rPr lang="en-US" sz="2800">
                <a:latin typeface="Arial" pitchFamily="34" charset="0"/>
                <a:cs typeface="Arial" pitchFamily="34" charset="0"/>
              </a:rPr>
              <a:t> to treatment.</a:t>
            </a:r>
          </a:p>
          <a:p>
            <a:r>
              <a:rPr lang="en-US" sz="2800" b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Antibiotics</a:t>
            </a:r>
            <a:r>
              <a:rPr lang="en-US" sz="2800">
                <a:latin typeface="Arial" pitchFamily="34" charset="0"/>
                <a:cs typeface="Arial" pitchFamily="34" charset="0"/>
              </a:rPr>
              <a:t> ????</a:t>
            </a:r>
          </a:p>
          <a:p>
            <a:r>
              <a:rPr lang="en-US" sz="28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Surgery</a:t>
            </a:r>
            <a:r>
              <a:rPr lang="en-US" sz="2800">
                <a:latin typeface="Arial" pitchFamily="34" charset="0"/>
                <a:cs typeface="Arial" pitchFamily="34" charset="0"/>
              </a:rPr>
              <a:t> ????</a:t>
            </a:r>
          </a:p>
          <a:p>
            <a:endParaRPr lang="en-US" sz="2800">
              <a:latin typeface="Arial" pitchFamily="34" charset="0"/>
              <a:cs typeface="Arial" pitchFamily="34" charset="0"/>
            </a:endParaRPr>
          </a:p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00326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1222532"/>
            <a:ext cx="2209800" cy="5715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Causes: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05000" y="1399489"/>
            <a:ext cx="8229600" cy="209986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200">
                <a:latin typeface="Arial" pitchFamily="34" charset="0"/>
                <a:cs typeface="Arial" pitchFamily="34" charset="0"/>
              </a:rPr>
              <a:t>Infection -viral, bacterial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200">
                <a:latin typeface="Arial" pitchFamily="34" charset="0"/>
                <a:cs typeface="Arial" pitchFamily="34" charset="0"/>
              </a:rPr>
              <a:t>Secondary to recent cardiac surgery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200">
                <a:latin typeface="Arial" pitchFamily="34" charset="0"/>
                <a:cs typeface="Arial" pitchFamily="34" charset="0"/>
              </a:rPr>
              <a:t>Post MI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200">
                <a:latin typeface="Arial" pitchFamily="34" charset="0"/>
                <a:cs typeface="Arial" pitchFamily="34" charset="0"/>
              </a:rPr>
              <a:t>IV Drug abuse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200">
                <a:latin typeface="Arial" pitchFamily="34" charset="0"/>
                <a:cs typeface="Arial" pitchFamily="34" charset="0"/>
              </a:rPr>
              <a:t>Kidney failure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200" err="1">
                <a:latin typeface="Arial" pitchFamily="34" charset="0"/>
                <a:cs typeface="Arial" pitchFamily="34" charset="0"/>
              </a:rPr>
              <a:t>Metatastic</a:t>
            </a:r>
            <a:r>
              <a:rPr lang="en-US" sz="2200">
                <a:latin typeface="Arial" pitchFamily="34" charset="0"/>
                <a:cs typeface="Arial" pitchFamily="34" charset="0"/>
              </a:rPr>
              <a:t> disease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517416"/>
            <a:ext cx="8229600" cy="5232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28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Myocarditis is“ Inflammation of the heart muscle”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0088562" y="3430398"/>
            <a:ext cx="3352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24368"/>
            <a:ext cx="8610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28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Pericarditis is “ Inflammation of the pericardium”</a:t>
            </a:r>
            <a:endParaRPr lang="en-US" sz="28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432" y="4190925"/>
            <a:ext cx="158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b="1">
                <a:solidFill>
                  <a:srgbClr val="00FF00"/>
                </a:solidFill>
                <a:latin typeface="Arial" pitchFamily="34" charset="0"/>
                <a:ea typeface="+mj-ea"/>
                <a:cs typeface="Arial" pitchFamily="34" charset="0"/>
              </a:rPr>
              <a:t>Causes: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4290" y="4217593"/>
            <a:ext cx="762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>
                <a:latin typeface="Arial" pitchFamily="34" charset="0"/>
                <a:cs typeface="Arial" pitchFamily="34" charset="0"/>
              </a:rPr>
              <a:t>Viral – </a:t>
            </a:r>
            <a:r>
              <a:rPr lang="en-GB" sz="2200" err="1">
                <a:latin typeface="Arial" pitchFamily="34" charset="0"/>
                <a:cs typeface="Arial" pitchFamily="34" charset="0"/>
              </a:rPr>
              <a:t>Coxsackievirus</a:t>
            </a:r>
            <a:r>
              <a:rPr lang="en-GB" sz="2200">
                <a:latin typeface="Arial" pitchFamily="34" charset="0"/>
                <a:cs typeface="Arial" pitchFamily="34" charset="0"/>
              </a:rPr>
              <a:t> 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>
                <a:latin typeface="Arial" pitchFamily="34" charset="0"/>
                <a:cs typeface="Arial" pitchFamily="34" charset="0"/>
              </a:rPr>
              <a:t>Bacteria – </a:t>
            </a:r>
            <a:r>
              <a:rPr lang="en-GB" sz="2200" i="1">
                <a:latin typeface="Arial" pitchFamily="34" charset="0"/>
                <a:cs typeface="Arial" pitchFamily="34" charset="0"/>
              </a:rPr>
              <a:t>Staphylococcus aureus</a:t>
            </a:r>
            <a:r>
              <a:rPr lang="en-GB" sz="2200">
                <a:latin typeface="Arial" pitchFamily="34" charset="0"/>
                <a:cs typeface="Arial" pitchFamily="34" charset="0"/>
              </a:rPr>
              <a:t>, </a:t>
            </a:r>
            <a:r>
              <a:rPr lang="en-GB" sz="2200" i="1" err="1">
                <a:latin typeface="Arial" pitchFamily="34" charset="0"/>
                <a:cs typeface="Arial" pitchFamily="34" charset="0"/>
              </a:rPr>
              <a:t>Borrelia</a:t>
            </a:r>
            <a:r>
              <a:rPr lang="en-GB" sz="2200" i="1">
                <a:latin typeface="Arial" pitchFamily="34" charset="0"/>
                <a:cs typeface="Arial" pitchFamily="34" charset="0"/>
              </a:rPr>
              <a:t> </a:t>
            </a:r>
            <a:r>
              <a:rPr lang="en-GB" sz="2200" i="1" err="1">
                <a:latin typeface="Arial" pitchFamily="34" charset="0"/>
                <a:cs typeface="Arial" pitchFamily="34" charset="0"/>
              </a:rPr>
              <a:t>burgdorferi</a:t>
            </a:r>
            <a:endParaRPr lang="en-GB" sz="2200" i="1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>
                <a:latin typeface="Arial" pitchFamily="34" charset="0"/>
                <a:cs typeface="Arial" pitchFamily="34" charset="0"/>
              </a:rPr>
              <a:t>Diphtheria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>
                <a:latin typeface="Arial" pitchFamily="34" charset="0"/>
                <a:cs typeface="Arial" pitchFamily="34" charset="0"/>
              </a:rPr>
              <a:t>Parasites – </a:t>
            </a:r>
            <a:r>
              <a:rPr lang="en-GB" sz="2200" i="1" err="1">
                <a:latin typeface="Arial" pitchFamily="34" charset="0"/>
                <a:cs typeface="Arial" pitchFamily="34" charset="0"/>
              </a:rPr>
              <a:t>Trypanosoma</a:t>
            </a:r>
            <a:r>
              <a:rPr lang="en-GB" sz="2200" i="1">
                <a:latin typeface="Arial" pitchFamily="34" charset="0"/>
                <a:cs typeface="Arial" pitchFamily="34" charset="0"/>
              </a:rPr>
              <a:t> </a:t>
            </a:r>
            <a:r>
              <a:rPr lang="en-GB" sz="2200" i="1" err="1">
                <a:latin typeface="Arial" pitchFamily="34" charset="0"/>
                <a:cs typeface="Arial" pitchFamily="34" charset="0"/>
              </a:rPr>
              <a:t>cruzi</a:t>
            </a:r>
            <a:endParaRPr lang="en-GB" sz="2200" i="1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>
                <a:latin typeface="Arial" pitchFamily="34" charset="0"/>
                <a:cs typeface="Arial" pitchFamily="34" charset="0"/>
              </a:rPr>
              <a:t>Fungi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>
                <a:latin typeface="Arial" pitchFamily="34" charset="0"/>
                <a:cs typeface="Arial" pitchFamily="34" charset="0"/>
              </a:rPr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2553033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1"/>
            <a:ext cx="9753600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352799" y="1066800"/>
            <a:ext cx="6386946" cy="2209800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-170"/>
              </a:avLst>
            </a:prstTxWarp>
            <a:spAutoFit/>
            <a:scene3d>
              <a:camera prst="orthographicFront"/>
              <a:lightRig rig="sunset" dir="tl"/>
            </a:scene3d>
            <a:sp3d contourW="12700" prstMaterial="powder">
              <a:bevelT w="1270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19000">
                      <a:schemeClr val="bg1"/>
                    </a:gs>
                    <a:gs pos="44000">
                      <a:schemeClr val="accent3">
                        <a:lumMod val="60000"/>
                        <a:lumOff val="40000"/>
                      </a:schemeClr>
                    </a:gs>
                    <a:gs pos="80000">
                      <a:srgbClr val="FF0300"/>
                    </a:gs>
                    <a:gs pos="91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72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381000" y="1907230"/>
            <a:ext cx="6877050" cy="7620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825" y="1966545"/>
            <a:ext cx="7115175" cy="6278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 aspects of endocarditis: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2887375"/>
            <a:ext cx="10744200" cy="3468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Infective endocarditis is an </a:t>
            </a:r>
            <a:r>
              <a:rPr lang="en-US" b="1" u="sng">
                <a:solidFill>
                  <a:schemeClr val="bg1"/>
                </a:solidFill>
                <a:latin typeface="Arial"/>
                <a:cs typeface="Arial"/>
              </a:rPr>
              <a:t>infectious inflammation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 of the 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endocardium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 that affects the 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heart valves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. 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The condition is </a:t>
            </a:r>
            <a:r>
              <a:rPr lang="en-US" b="1" u="sng">
                <a:solidFill>
                  <a:schemeClr val="bg1"/>
                </a:solidFill>
                <a:latin typeface="Arial"/>
                <a:cs typeface="Arial"/>
              </a:rPr>
              <a:t>a result </a:t>
            </a:r>
            <a:r>
              <a:rPr lang="en-US" u="sng">
                <a:solidFill>
                  <a:schemeClr val="bg1"/>
                </a:solidFill>
                <a:latin typeface="Arial"/>
                <a:cs typeface="Arial"/>
              </a:rPr>
              <a:t>of </a:t>
            </a:r>
            <a:r>
              <a:rPr lang="en-US" b="1" u="sng">
                <a:solidFill>
                  <a:schemeClr val="bg1"/>
                </a:solidFill>
                <a:latin typeface="Arial"/>
                <a:cs typeface="Arial"/>
              </a:rPr>
              <a:t>bacteremia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, which is most commonly caused by 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dental procedures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surgery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distant primary infections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, and 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nonsterile injections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. 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6475" y="57896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Infective Endocarditis</a:t>
            </a:r>
          </a:p>
        </p:txBody>
      </p:sp>
    </p:spTree>
    <p:extLst>
      <p:ext uri="{BB962C8B-B14F-4D97-AF65-F5344CB8AC3E}">
        <p14:creationId xmlns:p14="http://schemas.microsoft.com/office/powerpoint/2010/main" val="129330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066800" y="400479"/>
            <a:ext cx="3276600" cy="6096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unset" dir="tl"/>
          </a:scene3d>
          <a:sp3d prstMaterial="metal">
            <a:bevelT w="254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00997"/>
            <a:ext cx="2819400" cy="516952"/>
          </a:xfrm>
        </p:spPr>
        <p:txBody>
          <a:bodyPr vert="horz" lIns="0" rIns="0" bIns="0" anchor="b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Pathogens: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10515600" cy="48531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2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 b="1" i="1">
                <a:latin typeface="Arial"/>
                <a:cs typeface="Arial"/>
              </a:rPr>
              <a:t>Staphylococcus aureus </a:t>
            </a:r>
            <a:r>
              <a:rPr lang="en-US" sz="2400">
                <a:latin typeface="Arial"/>
                <a:cs typeface="Arial"/>
              </a:rPr>
              <a:t>(35 - 65%) : Healthy or deformed valves, prosthetic valves or devices.</a:t>
            </a:r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 b="1" i="1">
                <a:latin typeface="Arial"/>
                <a:cs typeface="Arial"/>
              </a:rPr>
              <a:t>Streptococcus </a:t>
            </a:r>
            <a:r>
              <a:rPr lang="en-US" sz="2400" b="1" i="1" err="1">
                <a:latin typeface="Arial"/>
                <a:cs typeface="Arial"/>
              </a:rPr>
              <a:t>viridans</a:t>
            </a:r>
            <a:r>
              <a:rPr lang="en-US" sz="2400" b="1" i="1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(32%)  : previously damaged/abnormal valves.</a:t>
            </a:r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Clr>
                <a:srgbClr val="FF0066"/>
              </a:buClr>
              <a:buNone/>
            </a:pPr>
            <a:endParaRPr lang="en-US" sz="80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 b="1">
                <a:latin typeface="Arial"/>
                <a:cs typeface="Arial"/>
              </a:rPr>
              <a:t>Enterococci</a:t>
            </a:r>
            <a:r>
              <a:rPr lang="en-US" sz="2400">
                <a:latin typeface="Arial"/>
                <a:cs typeface="Arial"/>
              </a:rPr>
              <a:t> (8%)</a:t>
            </a:r>
          </a:p>
          <a:p>
            <a:pPr marL="0" indent="0">
              <a:buClr>
                <a:srgbClr val="FF0066"/>
              </a:buClr>
              <a:buNone/>
            </a:pPr>
            <a:endParaRPr lang="en-US" sz="80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 b="1" i="1" err="1">
                <a:latin typeface="Arial"/>
                <a:cs typeface="Arial"/>
              </a:rPr>
              <a:t>CoNS</a:t>
            </a:r>
            <a:r>
              <a:rPr lang="en-US" sz="2400" b="1" i="1">
                <a:latin typeface="Arial"/>
                <a:cs typeface="Arial"/>
              </a:rPr>
              <a:t> - S. epidermidis </a:t>
            </a:r>
            <a:r>
              <a:rPr lang="en-US" sz="2400">
                <a:latin typeface="Arial"/>
                <a:cs typeface="Arial"/>
              </a:rPr>
              <a:t>(4%) :  Prosthetic valves, devices.</a:t>
            </a:r>
          </a:p>
          <a:p>
            <a:pPr marL="0" indent="0">
              <a:buClr>
                <a:srgbClr val="FF0066"/>
              </a:buClr>
              <a:buNone/>
            </a:pPr>
            <a:endParaRPr lang="en-US" sz="8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 b="1">
                <a:latin typeface="Arial"/>
                <a:cs typeface="Arial"/>
              </a:rPr>
              <a:t>Culture negative endocarditis </a:t>
            </a:r>
            <a:r>
              <a:rPr lang="en-US" sz="2400">
                <a:latin typeface="Arial"/>
                <a:cs typeface="Arial"/>
              </a:rPr>
              <a:t>(5%): </a:t>
            </a:r>
            <a:r>
              <a:rPr lang="en-US" sz="2400" i="1">
                <a:latin typeface="Arial"/>
                <a:cs typeface="Arial"/>
              </a:rPr>
              <a:t>Bartonella</a:t>
            </a:r>
            <a:r>
              <a:rPr lang="en-US" sz="2400">
                <a:latin typeface="Arial"/>
                <a:cs typeface="Arial"/>
              </a:rPr>
              <a:t>, </a:t>
            </a:r>
            <a:r>
              <a:rPr lang="en-US" sz="2400" i="1">
                <a:latin typeface="Arial"/>
                <a:cs typeface="Arial"/>
              </a:rPr>
              <a:t>Chlamydia</a:t>
            </a:r>
            <a:r>
              <a:rPr lang="en-US" sz="2400">
                <a:latin typeface="Arial"/>
                <a:cs typeface="Arial"/>
              </a:rPr>
              <a:t>, and </a:t>
            </a:r>
            <a:r>
              <a:rPr lang="en-US" sz="2400" i="1">
                <a:latin typeface="Arial"/>
                <a:cs typeface="Arial"/>
              </a:rPr>
              <a:t>Coxiella </a:t>
            </a:r>
            <a:r>
              <a:rPr lang="en-US" sz="2400">
                <a:latin typeface="Arial"/>
                <a:cs typeface="Arial"/>
              </a:rPr>
              <a:t>identified by serology, PCR and or sequencing of bacterial 16S ribosomal RNA.  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endParaRPr lang="en-US" sz="240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endParaRPr lang="en-US" sz="80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66"/>
              </a:buClr>
              <a:buNone/>
            </a:pP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129029"/>
            <a:ext cx="4470400" cy="365125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08547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734116"/>
            <a:ext cx="10210800" cy="5638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FF0066"/>
              </a:buClr>
              <a:buNone/>
            </a:pP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 b="1">
                <a:latin typeface="Arial"/>
                <a:cs typeface="Arial"/>
              </a:rPr>
              <a:t>G –</a:t>
            </a:r>
            <a:r>
              <a:rPr lang="en-US" sz="2400" b="1" err="1">
                <a:latin typeface="Arial"/>
                <a:cs typeface="Arial"/>
              </a:rPr>
              <a:t>ve</a:t>
            </a:r>
            <a:r>
              <a:rPr lang="en-US" sz="2400" b="1">
                <a:latin typeface="Arial"/>
                <a:cs typeface="Arial"/>
              </a:rPr>
              <a:t> bacilli of HACEK group </a:t>
            </a:r>
            <a:r>
              <a:rPr lang="en-US" sz="2200">
                <a:latin typeface="Arial"/>
                <a:cs typeface="Arial"/>
              </a:rPr>
              <a:t>(4%): </a:t>
            </a:r>
            <a:r>
              <a:rPr lang="en-US" sz="2400">
                <a:latin typeface="Arial"/>
                <a:cs typeface="Arial"/>
              </a:rPr>
              <a:t>Physiological oral pharyngeal flora </a:t>
            </a:r>
            <a:r>
              <a:rPr lang="en-US" sz="2200">
                <a:latin typeface="Arial"/>
                <a:cs typeface="Arial"/>
              </a:rPr>
              <a:t>, slow growing, may need 3 weeks to grow out of culture.</a:t>
            </a:r>
          </a:p>
          <a:p>
            <a:pPr lvl="2"/>
            <a:r>
              <a:rPr lang="en-US" sz="2200" i="1" err="1">
                <a:latin typeface="Arial"/>
                <a:cs typeface="Arial"/>
              </a:rPr>
              <a:t>Haemophilus</a:t>
            </a:r>
            <a:r>
              <a:rPr lang="en-US" sz="2200">
                <a:latin typeface="Arial"/>
                <a:cs typeface="Arial"/>
              </a:rPr>
              <a:t> spp.</a:t>
            </a:r>
          </a:p>
          <a:p>
            <a:pPr lvl="2"/>
            <a:r>
              <a:rPr lang="en-US" sz="2200" i="1">
                <a:latin typeface="Arial"/>
                <a:cs typeface="Arial"/>
              </a:rPr>
              <a:t>Actinobacillus</a:t>
            </a:r>
            <a:r>
              <a:rPr lang="en-US" sz="2200">
                <a:latin typeface="Arial"/>
                <a:cs typeface="Arial"/>
              </a:rPr>
              <a:t> (</a:t>
            </a:r>
            <a:r>
              <a:rPr lang="en-US" sz="2200" i="1" err="1">
                <a:latin typeface="Arial"/>
                <a:cs typeface="Arial"/>
              </a:rPr>
              <a:t>Aggregatibacter</a:t>
            </a:r>
            <a:r>
              <a:rPr lang="en-US" sz="2200">
                <a:latin typeface="Arial"/>
                <a:cs typeface="Arial"/>
              </a:rPr>
              <a:t> species).</a:t>
            </a:r>
          </a:p>
          <a:p>
            <a:pPr lvl="2"/>
            <a:r>
              <a:rPr lang="en-US" sz="2200" i="1" err="1">
                <a:latin typeface="Arial"/>
                <a:cs typeface="Arial"/>
              </a:rPr>
              <a:t>Cardiobacterium</a:t>
            </a:r>
            <a:r>
              <a:rPr lang="en-US" sz="2200" i="1">
                <a:latin typeface="Arial"/>
                <a:cs typeface="Arial"/>
              </a:rPr>
              <a:t>.</a:t>
            </a:r>
          </a:p>
          <a:p>
            <a:pPr lvl="2"/>
            <a:r>
              <a:rPr lang="en-US" sz="2200" i="1" err="1">
                <a:latin typeface="Arial"/>
                <a:cs typeface="Arial"/>
              </a:rPr>
              <a:t>Eikenella</a:t>
            </a:r>
            <a:r>
              <a:rPr lang="en-US" sz="2200" i="1">
                <a:latin typeface="Arial"/>
                <a:cs typeface="Arial"/>
              </a:rPr>
              <a:t>.</a:t>
            </a:r>
          </a:p>
          <a:p>
            <a:pPr lvl="2"/>
            <a:r>
              <a:rPr lang="en-US" sz="2200" i="1" err="1">
                <a:latin typeface="Arial"/>
                <a:cs typeface="Arial"/>
              </a:rPr>
              <a:t>Kingella</a:t>
            </a:r>
            <a:r>
              <a:rPr lang="en-US" sz="2200" i="1">
                <a:latin typeface="Arial"/>
                <a:cs typeface="Arial"/>
              </a:rPr>
              <a:t>.</a:t>
            </a:r>
          </a:p>
          <a:p>
            <a:pPr marL="667385" lvl="2" indent="0">
              <a:buNone/>
            </a:pPr>
            <a:endParaRPr lang="en-US" sz="800" i="1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400" b="1">
                <a:latin typeface="Arial"/>
                <a:cs typeface="Arial"/>
              </a:rPr>
              <a:t>Yeast and Fungi </a:t>
            </a:r>
            <a:r>
              <a:rPr lang="en-US" sz="2400">
                <a:latin typeface="Arial"/>
                <a:cs typeface="Arial"/>
              </a:rPr>
              <a:t>: in immunosuppressed patients, IV drug abusers, after cardio-surgical interventions.</a:t>
            </a:r>
          </a:p>
          <a:p>
            <a:pPr marL="273050" indent="184150"/>
            <a:r>
              <a:rPr lang="en-US" sz="2400" i="1">
                <a:latin typeface="Arial"/>
                <a:cs typeface="Arial"/>
              </a:rPr>
              <a:t>Candida</a:t>
            </a:r>
            <a:r>
              <a:rPr lang="en-US" sz="2400">
                <a:latin typeface="Arial"/>
                <a:cs typeface="Arial"/>
              </a:rPr>
              <a:t> species.</a:t>
            </a:r>
          </a:p>
          <a:p>
            <a:pPr marL="273050" indent="184150"/>
            <a:r>
              <a:rPr lang="en-US" sz="2400" i="1">
                <a:latin typeface="Arial"/>
                <a:cs typeface="Arial"/>
              </a:rPr>
              <a:t>Aspergillus fumigatus.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27528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088" y="609602"/>
            <a:ext cx="4953000" cy="609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i="1" cap="none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Staphylococcus aureus</a:t>
            </a:r>
            <a:endParaRPr lang="en-US" sz="3600" b="1" i="1" cap="none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Calibri Ligh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676400"/>
            <a:ext cx="10363200" cy="4187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Features:</a:t>
            </a:r>
            <a:endParaRPr lang="en-US" sz="3200" b="1">
              <a:ln w="17780" cmpd="sng">
                <a:solidFill>
                  <a:srgbClr val="4472C4">
                    <a:tint val="3000"/>
                  </a:srgb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>
                <a:latin typeface="Arial"/>
                <a:cs typeface="Arial"/>
              </a:rPr>
              <a:t>Most common cause of </a:t>
            </a:r>
            <a:r>
              <a:rPr lang="en-US" sz="2400" b="1" u="sng">
                <a:latin typeface="Arial"/>
                <a:cs typeface="Arial"/>
              </a:rPr>
              <a:t>acute infective endocarditis</a:t>
            </a:r>
            <a:r>
              <a:rPr lang="en-US" sz="2400">
                <a:latin typeface="Arial"/>
                <a:cs typeface="Arial"/>
              </a:rPr>
              <a:t>.</a:t>
            </a:r>
            <a:r>
              <a:rPr lang="en-US">
                <a:latin typeface="Arial"/>
                <a:cs typeface="Arial"/>
              </a:rPr>
              <a:t> 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>
                <a:latin typeface="Arial"/>
                <a:cs typeface="Arial"/>
              </a:rPr>
              <a:t>IV drug users </a:t>
            </a:r>
            <a:r>
              <a:rPr lang="en-US" sz="2400" b="1">
                <a:latin typeface="Arial"/>
                <a:cs typeface="Arial"/>
              </a:rPr>
              <a:t>(poly-microbial),</a:t>
            </a:r>
            <a:r>
              <a:rPr lang="en-US" b="1">
                <a:latin typeface="Arial"/>
                <a:cs typeface="Arial"/>
              </a:rPr>
              <a:t> </a:t>
            </a:r>
            <a:r>
              <a:rPr lang="en-US" sz="2400">
                <a:latin typeface="Arial"/>
                <a:cs typeface="Arial"/>
              </a:rPr>
              <a:t> and patients with </a:t>
            </a:r>
            <a:r>
              <a:rPr lang="en-US" sz="2400" b="1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prosthetic valves</a:t>
            </a:r>
            <a:r>
              <a:rPr lang="en-US" sz="2400">
                <a:latin typeface="Arial"/>
                <a:cs typeface="Arial"/>
              </a:rPr>
              <a:t> or devices.</a:t>
            </a:r>
            <a:r>
              <a:rPr lang="en-US">
                <a:latin typeface="Arial"/>
                <a:cs typeface="Arial"/>
              </a:rPr>
              <a:t> </a:t>
            </a:r>
            <a:endParaRPr lang="en-US" sz="2400" i="1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i="1">
                <a:latin typeface="Arial"/>
                <a:cs typeface="Arial"/>
              </a:rPr>
              <a:t>S. aureus </a:t>
            </a:r>
            <a:r>
              <a:rPr lang="en-US" sz="2400" u="sng">
                <a:latin typeface="Arial"/>
                <a:cs typeface="Arial"/>
              </a:rPr>
              <a:t>bind fibrinogen</a:t>
            </a:r>
            <a:r>
              <a:rPr lang="en-US" sz="2400">
                <a:latin typeface="Arial"/>
                <a:cs typeface="Arial"/>
              </a:rPr>
              <a:t>, along with </a:t>
            </a:r>
            <a:r>
              <a:rPr lang="en-US" sz="2400" u="sng">
                <a:latin typeface="Arial"/>
                <a:cs typeface="Arial"/>
              </a:rPr>
              <a:t>invasiveness</a:t>
            </a:r>
            <a:r>
              <a:rPr lang="en-US" sz="2400">
                <a:latin typeface="Arial"/>
                <a:cs typeface="Arial"/>
              </a:rPr>
              <a:t> and </a:t>
            </a:r>
            <a:r>
              <a:rPr lang="en-US" sz="2400" u="sng">
                <a:latin typeface="Arial"/>
                <a:cs typeface="Arial"/>
              </a:rPr>
              <a:t>damaging enzymes </a:t>
            </a:r>
            <a:r>
              <a:rPr lang="en-US" sz="240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2400">
                <a:latin typeface="Arial"/>
                <a:cs typeface="Arial"/>
              </a:rPr>
              <a:t>attack a </a:t>
            </a:r>
            <a:r>
              <a:rPr lang="en-US" sz="2400" u="sng">
                <a:latin typeface="Arial"/>
                <a:cs typeface="Arial"/>
              </a:rPr>
              <a:t>healthy</a:t>
            </a:r>
            <a:r>
              <a:rPr lang="en-US" sz="2400">
                <a:latin typeface="Arial"/>
                <a:cs typeface="Arial"/>
              </a:rPr>
              <a:t> heart as well as </a:t>
            </a:r>
            <a:r>
              <a:rPr lang="en-US" sz="2400" u="sng">
                <a:latin typeface="Arial"/>
                <a:cs typeface="Arial"/>
              </a:rPr>
              <a:t>damaged </a:t>
            </a:r>
            <a:r>
              <a:rPr lang="en-US" sz="2400">
                <a:latin typeface="Arial"/>
                <a:cs typeface="Arial"/>
              </a:rPr>
              <a:t>heart tissue.</a:t>
            </a:r>
            <a:r>
              <a:rPr lang="en-US">
                <a:latin typeface="Arial"/>
                <a:cs typeface="Arial"/>
              </a:rPr>
              <a:t> 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i="1">
                <a:latin typeface="Arial"/>
                <a:cs typeface="Arial"/>
              </a:rPr>
              <a:t>S. aureus </a:t>
            </a:r>
            <a:r>
              <a:rPr lang="en-US" sz="2400">
                <a:latin typeface="Arial"/>
                <a:cs typeface="Arial"/>
              </a:rPr>
              <a:t>also </a:t>
            </a:r>
            <a:r>
              <a:rPr lang="en-US" sz="2400" u="sng">
                <a:latin typeface="Arial"/>
                <a:cs typeface="Arial"/>
              </a:rPr>
              <a:t>binds to fibronectin</a:t>
            </a:r>
            <a:r>
              <a:rPr lang="en-US" sz="2400">
                <a:latin typeface="Arial"/>
                <a:cs typeface="Arial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 </a:t>
            </a:r>
            <a:r>
              <a:rPr lang="en-US" sz="2400">
                <a:latin typeface="Arial"/>
                <a:cs typeface="Arial"/>
              </a:rPr>
              <a:t>Catalase positive, coagulase positive.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5" name="Picture 4" descr="https://www.extension.org/mediawiki/files/e/ea/Staphylococc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r="35510" b="26215"/>
          <a:stretch/>
        </p:blipFill>
        <p:spPr bwMode="auto">
          <a:xfrm>
            <a:off x="7119506" y="381001"/>
            <a:ext cx="2329294" cy="11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24659" r="6182" b="9886"/>
          <a:stretch/>
        </p:blipFill>
        <p:spPr bwMode="auto">
          <a:xfrm>
            <a:off x="9448800" y="354498"/>
            <a:ext cx="2209800" cy="11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03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5462" y="983974"/>
            <a:ext cx="9760527" cy="2819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Pathogenesis:</a:t>
            </a:r>
            <a:endParaRPr lang="en-US" sz="2800" b="1" cap="all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Calibri"/>
            </a:endParaRPr>
          </a:p>
          <a:p>
            <a:pPr marL="182880" lvl="1">
              <a:buFont typeface="Wingdings" pitchFamily="2" charset="2"/>
              <a:buChar char="§"/>
            </a:pPr>
            <a:r>
              <a:rPr lang="en-US" sz="2400"/>
              <a:t>Fibrinogen binding clumping factor.</a:t>
            </a:r>
            <a:endParaRPr lang="en-US" sz="2400">
              <a:cs typeface="Calibri"/>
            </a:endParaRPr>
          </a:p>
          <a:p>
            <a:pPr marL="182880" lvl="1">
              <a:buFont typeface="Wingdings" pitchFamily="2" charset="2"/>
              <a:buChar char="§"/>
            </a:pPr>
            <a:r>
              <a:rPr lang="en-US" sz="2400"/>
              <a:t>Coagulase binds to prothrombin.</a:t>
            </a:r>
            <a:endParaRPr lang="en-US" sz="2400">
              <a:cs typeface="Calibri"/>
            </a:endParaRPr>
          </a:p>
          <a:p>
            <a:pPr marL="182880" lvl="1">
              <a:buFont typeface="Wingdings" pitchFamily="2" charset="2"/>
              <a:buChar char="§"/>
            </a:pPr>
            <a:r>
              <a:rPr lang="en-US" sz="2400"/>
              <a:t>Hemolysins/ cytolytic toxin.</a:t>
            </a:r>
            <a:r>
              <a:rPr lang="en-US"/>
              <a:t> </a:t>
            </a:r>
            <a:endParaRPr lang="en-US" sz="2400">
              <a:cs typeface="Calibri"/>
            </a:endParaRPr>
          </a:p>
          <a:p>
            <a:pPr marL="182880" lvl="1">
              <a:buFont typeface="Wingdings" pitchFamily="2" charset="2"/>
              <a:buChar char="§"/>
            </a:pPr>
            <a:r>
              <a:rPr lang="en-US" sz="2400"/>
              <a:t>Surface protein A binds to Fc portion </a:t>
            </a:r>
            <a:r>
              <a:rPr lang="en-US" sz="2400">
                <a:sym typeface="Wingdings" panose="05000000000000000000" pitchFamily="2" charset="2"/>
              </a:rPr>
              <a:t> </a:t>
            </a:r>
            <a:r>
              <a:rPr lang="en-US" sz="2400"/>
              <a:t>Opsonization ??</a:t>
            </a:r>
            <a:endParaRPr lang="en-US" sz="2400">
              <a:cs typeface="Calibri"/>
            </a:endParaRPr>
          </a:p>
          <a:p>
            <a:pPr>
              <a:buFont typeface="Wingdings" pitchFamily="2" charset="2"/>
              <a:buChar char="§"/>
            </a:pPr>
            <a:r>
              <a:rPr lang="en-US"/>
              <a:t>Teichoic acid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adherence.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1127" y="0"/>
            <a:ext cx="4114800" cy="329184"/>
          </a:xfrm>
        </p:spPr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5462" y="3816626"/>
            <a:ext cx="108204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Treatment: </a:t>
            </a:r>
            <a:endParaRPr lang="en-US" sz="2800" cap="all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Calibri"/>
            </a:endParaRPr>
          </a:p>
          <a:p>
            <a:r>
              <a:rPr lang="en-US" sz="2200">
                <a:latin typeface="Arial"/>
                <a:cs typeface="Arial"/>
              </a:rPr>
              <a:t>Resistance to penicillin-</a:t>
            </a:r>
            <a:r>
              <a:rPr lang="en-US" sz="2200">
                <a:latin typeface="Arial"/>
                <a:cs typeface="Arial"/>
                <a:sym typeface="Wingdings" pitchFamily="2" charset="2"/>
              </a:rPr>
              <a:t> MSSA  MRSA (Vancomycin) VISA, VRSA </a:t>
            </a:r>
            <a:r>
              <a:rPr lang="en-US" sz="2200">
                <a:latin typeface="Arial"/>
                <a:cs typeface="Arial"/>
              </a:rPr>
              <a:t>Linezolid</a:t>
            </a:r>
          </a:p>
        </p:txBody>
      </p:sp>
    </p:spTree>
    <p:extLst>
      <p:ext uri="{BB962C8B-B14F-4D97-AF65-F5344CB8AC3E}">
        <p14:creationId xmlns:p14="http://schemas.microsoft.com/office/powerpoint/2010/main" val="270768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1"/>
            <a:ext cx="7874794" cy="4373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Coagulase negative and non-hemolytic staphylococci</a:t>
            </a:r>
          </a:p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Normal skin commensal, little virulence. 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May cause infection in individuals  with medical devices  ( </a:t>
            </a:r>
            <a:r>
              <a:rPr lang="en-US" u="sng">
                <a:solidFill>
                  <a:schemeClr val="bg1"/>
                </a:solidFill>
                <a:latin typeface="Arial"/>
                <a:cs typeface="Arial"/>
              </a:rPr>
              <a:t>artificial  heart valves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u="sng">
                <a:solidFill>
                  <a:schemeClr val="bg1"/>
                </a:solidFill>
                <a:latin typeface="Arial"/>
                <a:cs typeface="Arial"/>
              </a:rPr>
              <a:t>pacemakers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u="sng">
                <a:solidFill>
                  <a:schemeClr val="bg1"/>
                </a:solidFill>
                <a:latin typeface="Arial"/>
                <a:cs typeface="Arial"/>
              </a:rPr>
              <a:t>IV lines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r>
              <a:rPr lang="en-US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The polysaccharide slime  created by </a:t>
            </a:r>
            <a:r>
              <a:rPr lang="en-US" i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Staph. epidermidis  </a:t>
            </a:r>
            <a:r>
              <a:rPr lang="en-US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serve as a glue creating biofilms difficult to clear without removal of the devic</a:t>
            </a:r>
            <a:r>
              <a:rPr lang="en-US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e.</a:t>
            </a:r>
          </a:p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0" y="381001"/>
            <a:ext cx="10820400" cy="921326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Staphylococcus epidermidis ( plus other coagulase negative staphylococci)</a:t>
            </a:r>
            <a:endParaRPr lang="en-US" sz="2800" b="1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Calibri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b="8333"/>
          <a:stretch>
            <a:fillRect/>
          </a:stretch>
        </p:blipFill>
        <p:spPr bwMode="auto">
          <a:xfrm>
            <a:off x="8534400" y="2514600"/>
            <a:ext cx="3250406" cy="259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5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3122853"/>
            <a:ext cx="11430000" cy="10668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05000" y="609601"/>
            <a:ext cx="8534400" cy="46412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i="1" cap="none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Viridans streptococci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1"/>
            <a:ext cx="10363200" cy="14346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Arial"/>
                <a:cs typeface="Arial"/>
              </a:rPr>
              <a:t>Cause sub-acute endocarditis in individuals with pre-damaged native valves and in prosthetic valves 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>
                <a:latin typeface="Arial"/>
                <a:cs typeface="Arial"/>
              </a:rPr>
              <a:t>Common cause of IE following dental procedures </a:t>
            </a:r>
            <a:r>
              <a:rPr lang="en-US" sz="2200" u="sng">
                <a:latin typeface="Arial"/>
                <a:cs typeface="Arial"/>
              </a:rPr>
              <a:t>without</a:t>
            </a:r>
            <a:r>
              <a:rPr lang="en-US" sz="2200">
                <a:latin typeface="Arial"/>
                <a:cs typeface="Arial"/>
              </a:rPr>
              <a:t> prophylactic antibiotics.</a:t>
            </a:r>
          </a:p>
          <a:p>
            <a:pPr marL="0" indent="0">
              <a:buNone/>
            </a:pPr>
            <a:endParaRPr lang="en-US" sz="2200">
              <a:latin typeface="Arial" pitchFamily="34" charset="0"/>
              <a:cs typeface="Arial" pitchFamily="34" charset="0"/>
            </a:endParaRPr>
          </a:p>
          <a:p>
            <a:pPr marL="114300" indent="0" algn="ctr">
              <a:spcBef>
                <a:spcPct val="0"/>
              </a:spcBef>
              <a:buNone/>
            </a:pPr>
            <a:endParaRPr lang="en-US" sz="4000" i="1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Calibri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14400" y="4277663"/>
            <a:ext cx="10058400" cy="186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>
                <a:ln w="11430"/>
                <a:latin typeface="Arial" panose="020B0604020202020204" pitchFamily="34" charset="0"/>
                <a:cs typeface="Arial" pitchFamily="34" charset="0"/>
              </a:rPr>
              <a:t>Enterococci are </a:t>
            </a:r>
            <a:r>
              <a:rPr lang="en-US" sz="220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part of the normal GIT flora</a:t>
            </a:r>
            <a:r>
              <a:rPr lang="en-US" sz="2200">
                <a:ln w="11430"/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Common cause of IE following </a:t>
            </a:r>
            <a:r>
              <a:rPr lang="en-US" sz="2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nosocomial urinary tract infections.</a:t>
            </a:r>
          </a:p>
          <a:p>
            <a:pPr>
              <a:spcBef>
                <a:spcPts val="0"/>
              </a:spcBef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>
                <a:ln w="11430"/>
                <a:latin typeface="Arial" pitchFamily="34" charset="0"/>
                <a:cs typeface="Arial" pitchFamily="34" charset="0"/>
              </a:rPr>
              <a:t>Endocarditis on already damaged heart tissue.</a:t>
            </a:r>
          </a:p>
          <a:p>
            <a:pPr>
              <a:spcBef>
                <a:spcPts val="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2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 resistance </a:t>
            </a:r>
            <a:r>
              <a:rPr lang="en-US" sz="2200">
                <a:ln w="11430"/>
                <a:latin typeface="Arial" pitchFamily="34" charset="0"/>
                <a:cs typeface="Arial" pitchFamily="34" charset="0"/>
              </a:rPr>
              <a:t>is common</a:t>
            </a:r>
            <a:endParaRPr lang="en-US" sz="22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sz="2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gastrointestinal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genitourinary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0115" y="3302310"/>
            <a:ext cx="7391767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en-US" sz="4000" b="1" i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Enterococci  “Enterococcus faecalis”</a:t>
            </a:r>
          </a:p>
        </p:txBody>
      </p:sp>
    </p:spTree>
    <p:extLst>
      <p:ext uri="{BB962C8B-B14F-4D97-AF65-F5344CB8AC3E}">
        <p14:creationId xmlns:p14="http://schemas.microsoft.com/office/powerpoint/2010/main" val="425420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2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3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69676D"/>
    </a:dk2>
    <a:lt2>
      <a:srgbClr val="000066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5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6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Application>Microsoft Office PowerPoint</Application>
  <PresentationFormat>Widescreen</PresentationFormat>
  <Slides>23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General aspects of endocarditis:</vt:lpstr>
      <vt:lpstr>Pathogens:</vt:lpstr>
      <vt:lpstr>PowerPoint Presentation</vt:lpstr>
      <vt:lpstr>Staphylococcus aureus</vt:lpstr>
      <vt:lpstr>PowerPoint Presentation</vt:lpstr>
      <vt:lpstr>PowerPoint Presentation</vt:lpstr>
      <vt:lpstr>Viridans streptococci</vt:lpstr>
      <vt:lpstr>PowerPoint Presentation</vt:lpstr>
      <vt:lpstr>Rheumatic heart disease ( Chronic damaged heart / Streptococcus pyogenus</vt:lpstr>
      <vt:lpstr>Risk factors</vt:lpstr>
      <vt:lpstr>Pathogenesis </vt:lpstr>
      <vt:lpstr>PowerPoint Presentation</vt:lpstr>
      <vt:lpstr>Classification of Infective Endocarditis:</vt:lpstr>
      <vt:lpstr>PowerPoint Presentation</vt:lpstr>
      <vt:lpstr>Other Sites of Endocarditis Involvement</vt:lpstr>
      <vt:lpstr>General Lesions</vt:lpstr>
      <vt:lpstr>PowerPoint Presentation</vt:lpstr>
      <vt:lpstr>PowerPoint Presentation</vt:lpstr>
      <vt:lpstr>TREATMENT:</vt:lpstr>
      <vt:lpstr>Myocarditis is“ Inflammation of the heart muscle”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revision>1</cp:revision>
  <dcterms:created xsi:type="dcterms:W3CDTF">2015-11-02T20:45:21Z</dcterms:created>
  <dcterms:modified xsi:type="dcterms:W3CDTF">2020-11-25T14:09:10Z</dcterms:modified>
</cp:coreProperties>
</file>